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5.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30" r:id="rId2"/>
    <p:sldMasterId id="2147483761" r:id="rId3"/>
    <p:sldMasterId id="2147483787" r:id="rId4"/>
    <p:sldMasterId id="2147483813" r:id="rId5"/>
    <p:sldMasterId id="2147483839" r:id="rId6"/>
  </p:sldMasterIdLst>
  <p:notesMasterIdLst>
    <p:notesMasterId r:id="rId113"/>
  </p:notesMasterIdLst>
  <p:handoutMasterIdLst>
    <p:handoutMasterId r:id="rId114"/>
  </p:handoutMasterIdLst>
  <p:sldIdLst>
    <p:sldId id="281" r:id="rId7"/>
    <p:sldId id="289" r:id="rId8"/>
    <p:sldId id="261" r:id="rId9"/>
    <p:sldId id="9364" r:id="rId10"/>
    <p:sldId id="9365" r:id="rId11"/>
    <p:sldId id="329" r:id="rId12"/>
    <p:sldId id="334" r:id="rId13"/>
    <p:sldId id="331" r:id="rId14"/>
    <p:sldId id="332" r:id="rId15"/>
    <p:sldId id="335" r:id="rId16"/>
    <p:sldId id="333" r:id="rId17"/>
    <p:sldId id="336" r:id="rId18"/>
    <p:sldId id="337" r:id="rId19"/>
    <p:sldId id="338" r:id="rId20"/>
    <p:sldId id="340" r:id="rId21"/>
    <p:sldId id="341" r:id="rId22"/>
    <p:sldId id="568" r:id="rId23"/>
    <p:sldId id="575" r:id="rId24"/>
    <p:sldId id="576" r:id="rId25"/>
    <p:sldId id="574" r:id="rId26"/>
    <p:sldId id="578" r:id="rId27"/>
    <p:sldId id="588" r:id="rId28"/>
    <p:sldId id="589" r:id="rId29"/>
    <p:sldId id="590" r:id="rId30"/>
    <p:sldId id="591" r:id="rId31"/>
    <p:sldId id="9340" r:id="rId32"/>
    <p:sldId id="9343" r:id="rId33"/>
    <p:sldId id="9342" r:id="rId34"/>
    <p:sldId id="9341" r:id="rId35"/>
    <p:sldId id="9344" r:id="rId36"/>
    <p:sldId id="9345" r:id="rId37"/>
    <p:sldId id="9346" r:id="rId38"/>
    <p:sldId id="758" r:id="rId39"/>
    <p:sldId id="877" r:id="rId40"/>
    <p:sldId id="878" r:id="rId41"/>
    <p:sldId id="879" r:id="rId42"/>
    <p:sldId id="579" r:id="rId43"/>
    <p:sldId id="580" r:id="rId44"/>
    <p:sldId id="581" r:id="rId45"/>
    <p:sldId id="577" r:id="rId46"/>
    <p:sldId id="583" r:id="rId47"/>
    <p:sldId id="586" r:id="rId48"/>
    <p:sldId id="587" r:id="rId49"/>
    <p:sldId id="582" r:id="rId50"/>
    <p:sldId id="569" r:id="rId51"/>
    <p:sldId id="570" r:id="rId52"/>
    <p:sldId id="571" r:id="rId53"/>
    <p:sldId id="572" r:id="rId54"/>
    <p:sldId id="573" r:id="rId55"/>
    <p:sldId id="545" r:id="rId56"/>
    <p:sldId id="397" r:id="rId57"/>
    <p:sldId id="543" r:id="rId58"/>
    <p:sldId id="541" r:id="rId59"/>
    <p:sldId id="544" r:id="rId60"/>
    <p:sldId id="389" r:id="rId61"/>
    <p:sldId id="390" r:id="rId62"/>
    <p:sldId id="531" r:id="rId63"/>
    <p:sldId id="532" r:id="rId64"/>
    <p:sldId id="391" r:id="rId65"/>
    <p:sldId id="392" r:id="rId66"/>
    <p:sldId id="533" r:id="rId67"/>
    <p:sldId id="393" r:id="rId68"/>
    <p:sldId id="394" r:id="rId69"/>
    <p:sldId id="534" r:id="rId70"/>
    <p:sldId id="395" r:id="rId71"/>
    <p:sldId id="455" r:id="rId72"/>
    <p:sldId id="456" r:id="rId73"/>
    <p:sldId id="546" r:id="rId74"/>
    <p:sldId id="342" r:id="rId75"/>
    <p:sldId id="547" r:id="rId76"/>
    <p:sldId id="548" r:id="rId77"/>
    <p:sldId id="551" r:id="rId78"/>
    <p:sldId id="561" r:id="rId79"/>
    <p:sldId id="562" r:id="rId80"/>
    <p:sldId id="563" r:id="rId81"/>
    <p:sldId id="564" r:id="rId82"/>
    <p:sldId id="565" r:id="rId83"/>
    <p:sldId id="559" r:id="rId84"/>
    <p:sldId id="560" r:id="rId85"/>
    <p:sldId id="566" r:id="rId86"/>
    <p:sldId id="558" r:id="rId87"/>
    <p:sldId id="567" r:id="rId88"/>
    <p:sldId id="550" r:id="rId89"/>
    <p:sldId id="549" r:id="rId90"/>
    <p:sldId id="552" r:id="rId91"/>
    <p:sldId id="554" r:id="rId92"/>
    <p:sldId id="555" r:id="rId93"/>
    <p:sldId id="557" r:id="rId94"/>
    <p:sldId id="556" r:id="rId95"/>
    <p:sldId id="9363" r:id="rId96"/>
    <p:sldId id="9347" r:id="rId97"/>
    <p:sldId id="9348" r:id="rId98"/>
    <p:sldId id="9354" r:id="rId99"/>
    <p:sldId id="9349" r:id="rId100"/>
    <p:sldId id="9355" r:id="rId101"/>
    <p:sldId id="9356" r:id="rId102"/>
    <p:sldId id="9357" r:id="rId103"/>
    <p:sldId id="9358" r:id="rId104"/>
    <p:sldId id="9359" r:id="rId105"/>
    <p:sldId id="9362" r:id="rId106"/>
    <p:sldId id="9361" r:id="rId107"/>
    <p:sldId id="9360" r:id="rId108"/>
    <p:sldId id="9351" r:id="rId109"/>
    <p:sldId id="9352" r:id="rId110"/>
    <p:sldId id="9353" r:id="rId111"/>
    <p:sldId id="274" r:id="rId112"/>
  </p:sldIdLst>
  <p:sldSz cx="9144000" cy="5143500" type="screen16x9"/>
  <p:notesSz cx="6934200" cy="9220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324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670"/>
    <a:srgbClr val="FFFFCC"/>
    <a:srgbClr val="003300"/>
    <a:srgbClr val="00447E"/>
    <a:srgbClr val="141D01"/>
    <a:srgbClr val="644700"/>
    <a:srgbClr val="3892D0"/>
    <a:srgbClr val="CC6600"/>
    <a:srgbClr val="99CCFF"/>
    <a:srgbClr val="0067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88" autoAdjust="0"/>
    <p:restoredTop sz="95043" autoAdjust="0"/>
  </p:normalViewPr>
  <p:slideViewPr>
    <p:cSldViewPr showGuides="1">
      <p:cViewPr varScale="1">
        <p:scale>
          <a:sx n="107" d="100"/>
          <a:sy n="107" d="100"/>
        </p:scale>
        <p:origin x="396" y="60"/>
      </p:cViewPr>
      <p:guideLst>
        <p:guide pos="3240"/>
        <p:guide orient="horz" pos="1620"/>
      </p:guideLst>
    </p:cSldViewPr>
  </p:slideViewPr>
  <p:notesTextViewPr>
    <p:cViewPr>
      <p:scale>
        <a:sx n="1" d="1"/>
        <a:sy n="1" d="1"/>
      </p:scale>
      <p:origin x="0" y="0"/>
    </p:cViewPr>
  </p:notesTextViewPr>
  <p:sorterViewPr>
    <p:cViewPr>
      <p:scale>
        <a:sx n="80" d="100"/>
        <a:sy n="80" d="100"/>
      </p:scale>
      <p:origin x="0" y="-8836"/>
    </p:cViewPr>
  </p:sorterViewPr>
  <p:notesViewPr>
    <p:cSldViewPr showGuides="1">
      <p:cViewPr>
        <p:scale>
          <a:sx n="79" d="100"/>
          <a:sy n="79" d="100"/>
        </p:scale>
        <p:origin x="3730" y="26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heme" Target="theme/theme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dirty="0">
                <a:solidFill>
                  <a:schemeClr val="bg2"/>
                </a:solidFill>
                <a:latin typeface="Arial" panose="020B0604020202020204" pitchFamily="34" charset="0"/>
              </a:rPr>
              <a:t>© Copyright 2020 Dell Inc.</a:t>
            </a:r>
          </a:p>
        </p:txBody>
      </p:sp>
      <p:sp>
        <p:nvSpPr>
          <p:cNvPr id="7" name="TextBox 6"/>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dirty="0" err="1">
              <a:solidFill>
                <a:schemeClr val="bg2"/>
              </a:solidFill>
              <a:latin typeface="Arial" panose="020B0604020202020204" pitchFamily="34" charset="0"/>
            </a:endParaRPr>
          </a:p>
        </p:txBody>
      </p:sp>
    </p:spTree>
    <p:extLst>
      <p:ext uri="{BB962C8B-B14F-4D97-AF65-F5344CB8AC3E}">
        <p14:creationId xmlns:p14="http://schemas.microsoft.com/office/powerpoint/2010/main" val="422713653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2T09:21:15.667"/>
    </inkml:context>
    <inkml:brush xml:id="br0">
      <inkml:brushProperty name="width" value="0.1" units="cm"/>
      <inkml:brushProperty name="height" value="0.1" units="cm"/>
      <inkml:brushProperty name="color" value="#004F8B"/>
    </inkml:brush>
  </inkml:definitions>
  <inkml:trace contextRef="#ctx0" brushRef="#br0">46 0 7242,'-11'17'2472,"4"-10"-2408,1 2 8,4-5-24,0 0-8,-1 2-16,2 2 0,-4 0-16,1-1 0,3 4-456,-2-5-1536,6-4 1391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8T10:14:57.103"/>
    </inkml:context>
    <inkml:brush xml:id="br0">
      <inkml:brushProperty name="width" value="0.05" units="cm"/>
      <inkml:brushProperty name="height" value="0.05" units="cm"/>
    </inkml:brush>
  </inkml:definitions>
  <inkml:trace contextRef="#ctx0" brushRef="#br0">3 0 1528,'-2'0'456,"2"0"-568,3 1-72,4 4 16,3 7 144,4 5-160,1 14 168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8T10:29:13.399"/>
    </inkml:context>
    <inkml:brush xml:id="br0">
      <inkml:brushProperty name="width" value="0.05" units="cm"/>
      <inkml:brushProperty name="height" value="0.05" units="cm"/>
    </inkml:brush>
  </inkml:definitions>
  <inkml:trace contextRef="#ctx0" brushRef="#br0">7 14 312,'1'-6'312,"-2"5"0,-5-5-32,10 6-160,-4 1-80,-1-1-224,1 2 144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4T14:11:16.145"/>
    </inkml:context>
    <inkml:brush xml:id="br0">
      <inkml:brushProperty name="width" value="0.35" units="cm"/>
      <inkml:brushProperty name="height" value="0.35" units="cm"/>
      <inkml:brushProperty name="color" value="#004F8B"/>
    </inkml:brush>
    <inkml:brush xml:id="br1">
      <inkml:brushProperty name="width" value="0.2" units="cm"/>
      <inkml:brushProperty name="height" value="0.2" units="cm"/>
      <inkml:brushProperty name="color" value="#004F8B"/>
    </inkml:brush>
  </inkml:definitions>
  <inkml:trace contextRef="#ctx0" brushRef="#br0">2474 1696 4041,'-3'1'553,"0"0"1,0 1-1,1-1 0,-1 1 1,0 0-1,1 0 1,-1 0-1,1 0 0,-1 0 1,1 1-554,0-1 184,1 0-1,-1 0 1,1 1 0,-1-1 0,1 1-1,0-1 1,0 1 0,0 0-1,-1 2-183,1 3 28,0 0-1,0 0 0,1 0 1,0 0-1,1 0 0,-1 0 1,2 4-28,4 18 239,0-1 0,5 9-239,9 42 450,-17-58-416,-2 0 1,0 1-1,-1-1 1,-1 0 0,-1 0-1,-2 0 1,0 0-1,-6 19-34,6-27 7,-1 0 1,0-1-1,-1 1 0,-1-1 0,0 0 0,0-1 1,-7 8-8,-41 42 24,53-60-23,-1 0 0,1 0 0,-1-1 0,1 1 0,-1 0 0,0-1 0,0 0 1,0 0-1,1 0 0,-1 0 0,0 0 0,-1-1 0,1 1 0,0-1 0,0 0 0,-2 0-1,-22 5 5,-141 52 19,147-49-21,1 0-1,0 2 0,1 0 1,0 1-1,-1 3-2,-89 67-1,30-20 0,26-26 15,-26 12-14,41-26-1,2 1-1,0 1 1,2 2 0,-14 15 1,-27 31 191,-22 29-191,-23 33 238,99-110-208,-28 29 24,3 1 0,2 3 1,-23 41-55,27-25 45,-19 54-45,0-2 43,15-36-19,3 2 1,-23 82-25,61-161 2,-63 187 91,47-147-92,-36 106 0,46-128-1,-15 53 47,2 2 1,-4 50-48,7-21 179,-9 19-179,23-109-23,1 0 1,1 1 0,1-1-1,1 5 23,1-25 199,-2-2-127</inkml:trace>
  <inkml:trace contextRef="#ctx0" brushRef="#br0" timeOffset="552.49">69 4883 7266,'-1'1'159,"0"1"1,0-1 0,0 0 0,0 0 0,0 1 0,0-1 0,0 1 0,1-1-1,-1 0 1,1 1 0,-1-1 0,1 1 0,0 0 0,-1-1 0,1 1 0,0-1-1,0 1 1,0-1 0,0 1 0,0 0 0,1 0-160,0 3 34,1-1 0,-1 1 0,1-1-1,1 0 1,-1 0 0,2 3-34,3 5 143,93 175 96,-75-140-105,-9-15-31,1-1 0,8 10-103,-20-33 29,1 0 1,1 0-1,-1-1 0,1 0 1,1 0-1,-1 0 0,1-1 1,0 0-1,1-1 0,3 3-29,-9-7 20,-1 0 0,0-1 1,0 1-1,1 0 0,-1-1 0,0 0 0,1 1 0,-1-1 1,0 0-1,1 0 0,-1 0 0,0-1 0,1 1 0,-1-1 0,0 1 1,1-1-1,-1 0 0,0 1 0,0-1 0,0 0 0,0-1 1,1 1-1,-2 0 0,1-1 0,1 0-20,6-5 52,0-1 0,-1 0 0,0-1-1,4-7-51,-3 6 9,7-8 16,-1-1-26,0 2 1,2 0-1,2 0 1,21-14-13</inkml:trace>
  <inkml:trace contextRef="#ctx0" brushRef="#br0" timeOffset="5621.94">2711 1019 3849,'-1'-3'430,"0"0"1,0 0-1,0 0 1,0 0-1,0 0 1,1 0-1,0 0 0,-1 0 1,1-1-1,0 0-430,-1-10 644,1 10-483,-1 0 0,1 0 0,0-1 1,1 1-1,-1 0 0,1 0 0,-1-1 1,1 1-1,1 0 0,0-2-161,19-44 615,-14 35-494,3-3 32,1 0 0,0 1 0,8-9-153,14-21 175,-20 29-115,-1 1 1,14-12-61,15-20 135,97-129 273,-129 166-392,0 0 1,1 1 0,1 1-1,-1-1 1,2 2-1,2-3-16,19-11 139,23-11-139,-40 24 27,67-35 137,2 3 0,34-9-164,-111 47 21,29-12 37,0 1-1,1 2 1,1 2 0,0 1 0,19-1-58,197-27 65,-212 30-44,-1 1 0,1 3 0,0 1 0,32 3-21,-17 1 257,-1-2-1,41-7-256,7-1 146,-82 8-126,0 2 1,-1 0-1,1 1 1,-1 1-1,0 2 1,0 0-1,0 1 1,-1 1-1,1 1 1,-2 1-1,4 2-20,15 7 21,0 2 1,-2 2-1,0 1 0,-1 2 1,27 26-22,59 69 184,74 98-184,-173-191 16,56 71 211,-69-81-215,0 0 1,-2 0 0,0 1 0,3 10-13,14 30 22,-14-30-7,-1 1 1,-1 0-1,-2 0 1,-1 1 0,-1-1-1,0 16-15,5 24 38,-3-20 36,-1 2 1,-3-1 0,-3 40-75,-19 96 55,12-129-24,-21 142 291,-9 80-142,28-186-136,4-47-34,1-1 0,2 1 0,2-1 0,3 11-10,7 41 11,-4 1 0,-7 66-11,-10-69 19,3-47-14,4-24-2,-1-1-1,-2 4-2,-7 30 3,7-26 2,-2 1 0,-2-1-1,-9 19-4,3-7 2,1-8 2,-2 0 0,-1-2 0,-1 0 0,-23 26-4,12-15 4,2 1 0,-2 7-4,-6 12 8,-42 53-8,66-100 0,0 0-1,-1-1 1,0 0-1,-2-1 1,0 0-1,0-2 1,-2 0-1,1-1 0,-2 0 1,1-2-1,-2 0 1,1-1-1,-1-1 1,0-1-1,-1-1 0,0 0 1,0-2-1,0 0 1,-10-1 0,-43 3 24,0-4 1,0-4-1,-16-4-24,-101-18 56,43 4-7,65 12-2,26 3-38,0-3 1,-15-5-10,-64-13 27,-22-6-5,122 23-17,1-2 0,1-1 0,-14-8-5,18 7 10,0 2-1,0 1 1,-1 1 0,-12 0-10,-307-69-48,326 73 50,-1 2 1,0 1 0,0 1 0,0 1 0,-12 2-3,-7 3 9,-1 1-1,-26 9-8,-30 15 18,53-14-26,-17 1 8,-151 31 7,172-35-9,0 1 0,1 2 0,1 2 0,-15 10 2,56-28 0,-82 40-6,1 4 1,3 3 0,-50 40 5,113-74 0,1 2 0,0 0 1,0 0-1,2 1 1,-5 7-1,-14 24-2,-9 19 2,22-29-8,1 1 0,-5 19 8,-6 14-15,23-55 21,5-12-4,0-1 0,-1 1 0,1-1 0,0 0 0,-1 1 0,0-1 0,0 0 1,0 0-3,1-3-35,0 0 1,1 1 0,-1-1 0,0 0 0,0 0 0,1 0 0,-1 0 0,0 0 0,0 0-1,1 0 1,-1 0 0,0-1 0,0 1 0,1 0 0,-1 0 0,0-1 0,0 1 0,1 0-1,-1-1 1,0 1 0,1-1 0,-1 1 0,1 0 0,-1-1 0,1 0 0,-1 1 0,1-1-1,-1 1 1,1-1 0,-1 0 0,1 1 0,0-1 0,-1 0 34,-18-23-812,19 24 812,-16-26 689,1-1-329</inkml:trace>
  <inkml:trace contextRef="#ctx0" brushRef="#br0" timeOffset="6038.83">967 4094 7290,'-6'15'626,"0"1"1,2 0-1,-1 1 1,2-1-1,0 1 1,2-1-1,-1 1 0,2 0-626,0 41-210,7 40 210,-2-33 361,0 37-271,-1-13 25,3-1 1,4 0-1,6 14-115,-15-95 2,0 0 1,0 1-1,0-1 0,1 0 0,0 0 0,1-1 1,-1 1-1,1-1 0,1 1 0,-1-1 0,1 0 1,0-1-1,4 4-2,-4-5 5,0-1 1,0 1-1,1-1 0,-1 0 1,1-1-1,0 1 0,-1-1 1,1 0-1,1-1 1,-1 1-1,0-1 0,0 0 1,0-1-1,0 0 0,1 0 1,3 0-6,5-2-1,1 0 1,-1-1-1,1-1 1,-1 0 0,-1-1-1,1-1 1,-1 0-1,1-1 1,-2-1-1,1 0 1,-1-1-1,-1 0 1,1-1 0,-1 0-1,-1-1 1,0 0-1,-1-1 1,2-3 0,15-29 8</inkml:trace>
  <inkml:trace contextRef="#ctx0" brushRef="#br1" timeOffset="25593.57">15 2686 5137,'-12'-2'3203,"10"-4"-1511,15-13-937,-7 12-764,50-66 462,36-64-453,21-29 258,-104 154-185,-5 8-15,0 0 1,-1 0-1,0-1 1,0 1-1,0-1 0,0 0 1,-1 0-1,0 0 1,0-1-59,0 62 363,-39 183-271,14-104 128,1 64-220,23-188-67,-1-11 43,0 0 1,0 0-1,0 0 1,0 1 0,0-1-1,0 0 1,0 0-1,1 0 1,-1 0-1,0 0 1,0 1-1,0-1 1,0 0 0,1 0-1,-1 0 1,0 0-1,0 0 1,0 0-1,1 0 1,-1 0-1,0 0 1,0 0-1,0 0 1,0 0 0,1 0-1,-1 0 1,0 0-1,0 0 1,0 0-1,1 0 1,-1 0-1,0 0 1,0 0-1,0 0 1,1 0 0,-1 0-1,0 0 1,0-1-1,0 1 1,0 0-1,0 0 1,1 0-1,-1 0 1,0 0 0,0 0-1,0-1 1,0 1-1,0 0 1,0 0-1,1 0 1,-1 0 23,7-6-498</inkml:trace>
  <inkml:trace contextRef="#ctx0" brushRef="#br1" timeOffset="26214.93">594 2241 4041,'-2'1'232,"0"0"0,0 0 0,0 0 0,0 1 1,0-1-1,0 1 0,0-1 0,1 1 0,-1 0 0,0-1 0,1 1 1,0 0-1,-1 0 0,1 0 0,0 0 0,0 0 0,0 1 0,0-1 1,0 0-1,1 0 0,-1 2-232,-3 9 334,0 0 1,2 0-1,-1 3-334,1 1 197,1-1 0,0 0 0,1 3-197,0-15 44,0 1 0,1 0 0,-1-1 1,1 1-1,0 0 0,0-1 0,1 0 1,-1 1-1,1-1 0,0 0 1,0 1-1,0-1 0,1 0-44,-1-2 12,0 0 0,1-1-1,-1 1 1,0-1 0,0 0 0,1 0 0,-1 0-1,1 0 1,-1 0 0,1 0 0,-1-1 0,1 1 0,-1-1-1,1 0 1,0 0 0,-1 0 0,1 0 0,-1 0-1,1 0 1,0-1 0,-1 1 0,1-1 0,-1 0-1,1 0 1,1 0-12,4-2 14,1-1-1,-1 1 1,0-1-1,0-1 1,0 1-1,6-7-13,-6 4 13,0-1-1,-1 0 0,0-1 1,0 1-1,-1-1 1,0-1-1,-1 1 1,1-1-1,-2 0 1,0 0-1,0 0 1,-1-1-1,1-4-12,-1 1 13,0 0 0,0 0 0,-2-1 0,0 1 1,-1-1-1,0 1 0,-1-1 0,0 1 0,-4-13-13,5 24 5,-1 1-1,1 0 1,-1 0-1,1 0 0,-1 0 1,0 0-1,0 0 1,0 1-1,0-1 1,0 0-1,0 0 1,-1 1-1,1-1 0,-1 0 1,1 1-1,-1 0 1,1-1-1,-1 1 1,0 0-1,0 0 1,1 0-1,-1 0 0,-1 0-4,1 0 6,-1 1-1,0-1 1,0 1-1,0 0 0,0 0 1,0 0-1,0 0 0,0 1 1,0-1-1,0 1 0,1-1 1,-1 1-1,0 0 1,0 0-1,1 1-5,-9 3-32,1 0-1,1 1 1,-1 0 0,1 1-1,0 0 1,0 0 0,1 1-1,0 0 33,3-2-415,1 1 1,0-1-1,0 0 0,0 1 0,0 0 1,-1 6 414,-6 14-927</inkml:trace>
  <inkml:trace contextRef="#ctx0" brushRef="#br1" timeOffset="26658.75">1038 2152 7098,'1'3'2429,"3"16"-2457,-4-15 50,-1 1 0,1 0 0,-1-1 0,0 1 0,0 0 0,-1-1 0,1 1 0,-1-1-1,0 0 1,-1 3-22,-29 45 641,13-22-246,-40 75 399,-76 125-163,101-179-601,-1-2-1,-3-2 1,-17 16-30,50-57-23,-3 1-23,2-1 0,-1 2-1,1-1 1,0 1 0,0 0 0,1 0 0,0 0-1,1 1 1,-1 0 46,4 0-1231,3-4 555</inkml:trace>
  <inkml:trace contextRef="#ctx0" brushRef="#br1" timeOffset="27163.37">866 2663 6113,'-6'11'706,"0"2"1,1-1-1,1 1 0,0-1 0,1 1 0,0 0 0,-1 12-706,3-16-11,1 0 0,0 1 0,0-1-1,1 0 1,0 1 0,1-1 0,0 0 0,0 0-1,1 0 1,0 0 0,3 4 11,-6-12 5,1 1 1,-1 0-1,1 0 0,0-1 0,0 1 1,0-1-1,0 1 0,0 0 1,0-1-1,0 0 0,0 1 0,1-1 1,-1 0-1,1 1 0,-1-1 1,1 0-1,-1 0 0,1 0 0,0-1 1,-1 1-1,1 0 0,0-1 1,0 1-1,-1-1 0,1 1 0,0-1 1,0 0-1,0 0 0,0 1 1,0-1-1,-1-1 0,1 1 0,0 0 1,0 0-1,0-1 0,0 1 1,-1-1-1,1 0 0,0 1 0,-1-1 1,1 0-1,1-1-5,4-3 21,1 0-1,-2 0 1,1-1 0,-1 0 0,0-1 0,0 1-1,0-1 1,2-4-21,0-1 19,20-28 124,17-32-143,-39 60 18,1-1 0,-2 1 0,0-1 0,0 0 0,-2 0 0,1-1 0,-2 1-1,1-8-17,-2 19 10,-1 0-1,0 0 0,1-1 1,-1 1-1,0 0 0,-1 0 1,1 0-1,0 0 0,-1 0 1,1 0-1,-1 0 0,1 0 1,-1 0-1,0 0 0,0 0 1,0 0-1,0 0 0,0 1 1,-1-1-1,1 0 0,0 1 0,-1-1 1,1 1-1,-1-1 0,0 1 1,1 0-1,-1-1 0,0 1 1,0 0-1,0 0 0,0 1 1,0-1-10,-2 0 10,1 0 0,-1 1 1,0-1-1,1 1 0,-1 0 1,0 1-1,1-1 0,-1 0 1,0 1-1,1 0 0,-1 0 1,1 0-1,-1 0 0,1 1 1,-1-1-1,1 1 0,0 0 1,-1 0-11,-5 4-28,1 1 0,-1 0 0,1 0 0,1 1 0,-1 0 0,1 1 1,0 0-1,1 0 0,-5 8 28,-13 26-89</inkml:trace>
  <inkml:trace contextRef="#ctx0" brushRef="#br1" timeOffset="28628.46">5860 2421 6441,'28'-21'375,"-2"0"-1,0-1 0,-1-2 1,-1-1-1,-1 0 1,-1-2-1,14-23-374,89-150 2159,-125 199-2137,1 1 0,-1-1 0,0 0 0,1 1 0,-1-1 0,0 1 0,1-1 0,-1 1 0,0-1 0,1 1 0,-1 0 0,1-1 0,-1 1 0,1 0 0,-1-1 0,1 1 0,-1 0 0,1-1 0,0 1 0,-1 0 1,1 0-1,-1 0 0,1-1 0,0 1 0,-1 0 0,1 0-22,0 1 11,-1-1 1,1 0 0,-1 1 0,1-1 0,-1 1-1,1-1 1,-1 1 0,1 0 0,-1-1 0,1 1-1,-1-1 1,0 1 0,1 0 0,-1-1 0,0 1-1,0 0 1,0-1 0,1 1 0,-1 0-12,6 46 16,-5-35 38,2 29-40,-1 1 0,-1 0 0,-3 1 0,-3 9-14,-6 31 59,-16 50-59,22-112-7,-7 40-565,13-53 342</inkml:trace>
  <inkml:trace contextRef="#ctx0" brushRef="#br1" timeOffset="29071.28">6419 2153 6129,'1'25'1817,"0"1"-1,5 20-1816,-4-35 102,0 0 1,1 0-1,0 0 0,1-1 1,0 1-1,1-1 0,3 5-102,-7-13 13,0-1 0,0 1 0,0 0 0,0-1 0,0 1 0,0 0 0,1-1 0,-1 0 0,1 1 0,-1-1 0,1 0 0,-1 0 0,1 0 0,0 0 0,-1 0 0,1 0 0,0 0 0,0-1 1,0 1-1,0 0 0,0-1 0,0 0 0,0 0 0,0 1 0,0-1 0,0 0 0,0 0 0,0-1 0,0 1 0,-1 0 0,1-1 0,0 1 0,0-1 0,0 0 0,0 1 0,0-1 0,-1 0 0,1 0 0,0 0 0,-1 0 0,1-1 0,-1 1 0,1-1-13,7-4 66,-1-2 1,-1 1-1,1-1 0,-1 0 1,-1-1-1,0 0 0,3-4-66,13-26 189,-1 0-1,7-22-188,-19 39 19,-1-1-1,-1 0 1,0 0-1,-2-1 1,0-10-19,-4 31 4,-1 1-1,0-1 1,0 0 0,0 1-1,0-1 1,0 1 0,0-1-1,-1 1 1,1-1 0,-1 1-1,0-1 1,1 1 0,-1-1 0,0 1-1,-1 0 1,1-1 0,-1 1-4,1 1 2,0 0 0,0 0 0,-1 0 0,1 0 0,-1 0 0,1 0 0,-1 1 0,1-1 0,-1 1 0,0-1 0,1 1 0,-1 0 1,1-1-1,-1 1 0,0 0 0,1 0 0,-1 0 0,0 0 0,1 1 0,-1-1 0,0 0 0,1 1 0,-1-1 0,1 1 0,-1-1 1,1 1-1,-1 0-2,-13 5-4,1 1 1,0 0 0,1 1-1,0 0 1,0 1-1,1 0 1,-2 3 3,-14 13-568,0 2-1,-6 10 569,7-6-400</inkml:trace>
  <inkml:trace contextRef="#ctx0" brushRef="#br1" timeOffset="29445.28">7040 1904 8138,'-137'199'4464,"17"-25"-4170,6 8-294,92-145-9,-21 36-102,3 2 0,-23 61 111,56-117-238,7-10 86</inkml:trace>
  <inkml:trace contextRef="#ctx0" brushRef="#br1" timeOffset="29880.1">6826 2468 7930,'-7'13'458,"0"-1"-1,0 1 1,1 1 0,1-1 0,0 1 0,1 0 0,1 0 0,-1 5-458,1 3-9,0 0-1,1 0 1,1 0 0,2 1-1,0 0 10,0-15 14,-1-1-1,2 0 0,-1 0 0,1 0 0,0 0 1,0 0-1,1 0 0,0 1-13,-2-7 7,0 1-1,0 0 1,0-1 0,0 1 0,1 0 0,-1-1-1,0 1 1,1-1 0,-1 0 0,1 1 0,-1-1-1,1 0 1,0 0 0,-1 0 0,1 0 0,0 0-1,0-1 1,0 1 0,-1 0 0,1-1 0,0 0-1,0 1 1,0-1 0,0 0 0,0 0-1,0 0 1,0 0 0,0 0 0,0 0 0,0-1-1,0 1 1,0-1-7,4 0 17,-1-1 0,1 0-1,0-1 1,-1 1 0,1-1 0,-1 0-1,0 0 1,0-1 0,-1 0 0,1 0-1,-1 0 1,3-2-17,6-9 70,-1-1-1,-1 1 1,2-6-70,2-1 94,19-34-32,-1-2 0,-3-1 0,17-50-62,-43 97 10,0 0-1,0 0 1,2-12-10,-6 22 3,0 1-1,1-1 1,-1 0-1,0 0 1,0 0 0,0 1-1,0-1 1,0 0-1,0 0 1,0 0-1,-1 1 1,1-1-1,-1 0 1,1 0-1,-1 1 1,0-1 0,0 0-1,0 1 1,1-1-1,-2 1 1,1-1-1,0 1 1,0-1-1,-1 1-2,0 0 2,0 0 0,0 0 0,-1 0 0,1 0 0,0 1 0,-1-1 0,1 1 0,0-1 0,-1 1 0,1 0 0,-1 0 0,1 0 0,-1 0 0,1 1 0,0-1 0,-1 1 0,1-1 0,0 1 0,-1 0 0,-1 1-2,-9 3-15,0 1 0,0 1-1,-1 1 16,1 0-28,-17 8-511,2 2 0,-23 19 539,-7 11-447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4T14:11:51.669"/>
    </inkml:context>
    <inkml:brush xml:id="br0">
      <inkml:brushProperty name="width" value="0.2" units="cm"/>
      <inkml:brushProperty name="height" value="0.2" units="cm"/>
      <inkml:brushProperty name="color" value="#004F8B"/>
    </inkml:brush>
    <inkml:brush xml:id="br1">
      <inkml:brushProperty name="width" value="0.2" units="cm"/>
      <inkml:brushProperty name="height" value="0.2" units="cm"/>
      <inkml:brushProperty name="color" value="#E71224"/>
    </inkml:brush>
  </inkml:definitions>
  <inkml:trace contextRef="#ctx0" brushRef="#br0">2502 1758 8034,'-1'1'127,"-1"-1"0,1 1 1,0-1-1,0 1 1,0-1-1,0 1 0,0 0 1,0 0-1,0 0 1,0-1-1,0 1 0,0 0 1,1 0-1,-1 0 1,0 0-1,0 1 0,1-1 1,-1 0-1,1 0 1,-1 0-1,1 0 0,0 1 1,-1-1-1,1 0 0,0 0 1,0 1-1,0-1 1,0 0-1,0 0 0,0 1-127,2 51-20,0-33 434,-2 28-128,0-15-138,2 1 0,1 0 0,6 30-148,26 109 496,-21-109-462,4-1 0,4 6-34,15 52 43,-33-108-37,-1 0 0,0 1 0,-1-1 1,-1 0-1,0 1 0,-1-1 1,0 1-1,-1-1 0,-1 1 1,0-1-1,-1 0 0,0 0 0,-1 0 1,0 0-1,-1 0 0,0-1 1,-1 0-1,-2 2-6,-11 14 51,-1-1 0,0-1 0,-3 0 0,0-2 0,-17 14-51,-5-4 72,-1-2 1,-1-2 0,-2-2-1,-24 9-72,-72 41 240,37-18 376,-24 5-616,-74 40 349,152-71-251,-13 12-98,-25 17 34,-142 85 4,201-126-36,1 1-1,1 2 0,1 1 0,1 1 0,0 3-1,-13 17 1,2 2 0,-26 44-1,5-2-6,-5 5-2,4 2 0,-20 51 8,69-119 7,1 2 0,1 0 1,2 0-1,0 4-7,-22 135 15,17-83-11,-63 289 12,30-209 3,11-43-24,35-122-22,0 1 0,0-1-1,0 1 1,1-1 0,-1 1-1,1 0 1,0-1 0,0 1-1,0-1 1,0 1 0,1 0-1,0 3 28,-1-7-18,1 0 1,-1 0-1,0 0 0,0 0 0,0 0 0,0 0 0,0 0 0,0 0 1,0 0-1,0 0 0,0 1 0,0-1 0,0 0 0,0 0 0,0 0 1,0 0-1,0 0 0,0 0 0,0 0 0,1 0 0,-1 0 0,0 0 1,0 0-1,0 0 0,0 0 0,0 0 0,0 0 0,0 0 0,0 0 1,0 0-1,0 0 0,0 0 0,1 0 0,-1 0 0,0 0 0,0 0 1,0 0-1,0 0 0,0 0 0,0 0 0,0 0 0,0 0 0,0 0 0,0 0 1,0 0-1,1 0 0,-1 0 0,0 0 0,0-1 0,0 1 0,0 0 1,0 0-1,0 0 0,0 0 0,0 0 0,0 0 0,0 0 0,0 0 1,0 0-1,0 0 0,0 0 0,0-1 0,0 1 0,0 0 0,0 0 1,0 0-1,0 0 0,0 0 0,0 0 0,0 0 18,2-10-830,-1-11 398</inkml:trace>
  <inkml:trace contextRef="#ctx0" brushRef="#br0" timeOffset="447.8">115 5133 3617,'-6'-4'319,"-1"0"439,0 1 0,0-1 0,0 1-1,0 1 1,0-1 0,-5 0-758,11 3 93,-1 0 0,1-1 1,-1 1-1,1 0 0,-1 0 0,1 0 0,-1 0 1,0 1-1,1-1 0,-1 0 0,1 1 0,-1-1 1,1 1-1,-1-1 0,1 1 0,0 0 0,-1 0 1,1 0-1,0 0 0,0 0 0,-1 0 0,1 0 1,0 0-1,0 0 0,0 0 0,0 0 0,0 1 1,0-1-1,1 0 0,-1 1 0,0-1 0,1 1 1,-1-1-1,1 2-93,-3 7 90,0 0 1,1 1-1,0 0 1,1 0-1,0-1 1,1 1-1,0 0 1,1 8-91,4 20 311,7 29-311,-5-33 29,2-1 1,1 0-1,2 0 1,1-1-1,2 0 1,1-2-1,1 0 0,2 0 1,1-2-1,4 4-29,-21-30 15,0 1-1,1-1 1,-1 1 0,1-1-1,-1 0 1,1 0-1,0-1 1,0 1-1,1-1 1,-1 0-1,0 0 1,1 0-1,-1 0 1,1-1-1,0 0 1,-1 0-1,1 0 1,0-1-1,3 1-14,-2-2 30,-1 0 0,0 0 0,1 0 0,-1 0 0,0-1 0,0 0 0,0 0 0,0 0-1,0 0 1,0-1 0,-1 0 0,1 0 0,-1 0 0,0-1 0,0 0 0,0 1 0,1-3-30,25-29 187,15-25-187,6-5-23,-32 38 984,-5 0-497</inkml:trace>
  <inkml:trace contextRef="#ctx0" brushRef="#br0" timeOffset="6054.81">370 2800 4641,'-2'2'356,"0"0"-1,0 0 1,1 1 0,-1-1-1,0 1 1,1-1-1,0 1 1,-1 0 0,1 0-1,0 0 1,1-1 0,-1 1-1,0 0 1,1 1-356,-6 50 713,4-39-293,-1 71 207,3-57-509,-2 0 0,0 0 0,-2-1 0,-3 13-118,6-39 10,1-1 0,-1 1 0,1 0 1,-1 0-1,0-1 0,0 1 0,0-1 0,0 1 1,0 0-1,-1 0-10,2-2 9,0 1 1,-1-1-1,1 0 1,-1 1-1,1-1 0,0 0 1,-1 0-1,1 1 1,-1-1-1,1 0 0,-1 0 1,1 0-1,-1 0 1,1 1-1,-1-1 1,1 0-1,0 0 0,-1 0 1,1 0-1,-1 0 1,1 0-1,-1 0 0,1 0 1,-1-1-10,-1 0 18,0 0 0,1 0 0,-1 0 1,1 0-1,-1 0 0,1-1 0,0 1 0,0 0 1,-1-1-1,1 1 0,0-1 0,0 0 1,0 1-1,1-1 0,-1 0 0,0 1 0,0-3-18,-9-28 65,1-1-1,1-1 0,2 1 0,2-1 1,0-24-65,3 40 16,0-1 1,2 1-1,1-1 1,0 1-1,1-1 1,2-4-17,-4 17 5,1 0 1,0 0-1,0 0 1,0 0-1,1 0 1,-1 1-1,1-1 1,1 1-1,-1 0 1,1 0-1,0 0 1,0 0-1,1 1 1,-1-1 0,1 1-1,0 0 1,0 1-1,0-1 1,1 1-1,1-1-5,-5 3 5,1 0 0,-1 0-1,1 0 1,-1 1 0,1-1 0,-1 1-1,1-1 1,0 1 0,0 0 0,-1 0-1,1 0 1,0 0 0,-1 0 0,1 1-1,0-1 1,1 2-5,-2-1 4,0 0-1,0 0 1,-1 0-1,1 0 1,0 0 0,-1 0-1,1 1 1,-1-1-1,1 1 1,-1-1 0,0 1-1,0 0 1,0-1-1,0 1 1,0 0-1,0 0 1,1 1-4,-1 2 4,0-1 0,1 1 0,-1 0 0,-1 0 0,1 0 0,-1 1 0,0-1 0,0 0 0,-1 0 0,1 0 0,-1 0 0,0 0 0,0 0 0,-1 0 0,1-1 0,-2 3-4,-6 9 13,0 0-1,-8 11-12,9-17 1,1 1 0,1 0 0,-1 1 0,2-1 0,0 1 0,-1 2-1,6-14-2,0 1-1,0-1 1,0 0 0,0 0-1,0 0 1,0 0-1,0 0 1,0 0-1,0 0 1,0 1 0,0-1-1,0 0 1,0 0-1,0 0 1,0 0 0,0 0-1,0 0 1,0 0-1,0 1 1,0-1-1,0 0 1,0 0 0,0 0-1,0 0 1,0 0-1,0 0 1,0 0 0,0 1-1,0-1 1,0 0-1,1 0 1,-1 0 0,0 0-1,0 0 1,0 0-1,0 0 1,0 0-1,0 0 1,0 0 0,0 0-1,1 1 1,-1-1-1,0 0 1,0 0 0,0 0-1,0 0 1,0 0-1,0 0 3,8-3-78,7-6-37,-11 6 83,8-7-31,1 1 1,-1 1 0,12-6 62,-21 12-2,0 1 1,0-1 0,0 1 0,0 0-1,0 0 1,1 0 0,-1 0 0,0 1-1,1-1 1,-1 1 0,1 0 0,-1 0-1,0 0 1,1 0 0,-1 1 0,1-1 0,-1 1-1,0 0 1,3 1 1,-4-1 0,-1 0 1,1 0-1,-1 0 0,1 0 1,-1 0-1,1 0 0,-1 1 1,0-1-1,0 1 0,1-1 1,-1 1-1,0-1 0,-1 1 1,1-1-1,0 1 0,0 0 1,-1 0-1,1-1 0,-1 1 1,1 0-1,-1 0 0,0 0 1,1 0-1,-1-1 0,0 1 1,0 0-1,-1 0 0,1 0 0,0 0 1,-1-1-1,1 1 0,-1 0 1,1 0-1,-3 7 12,-1 0-1,1 0 1,-1 0 0,-1 0-1,-3 5-11,-10 16 43,-1-1-1,-7 6-42,15-23-3,1 0 0,-1 0 0,-1-1 0,0-1 0,0 0 0,-3 1 3,14-10-82,0 0 1,0 0-1,0-1 0,-1 1 1,1 0-1,0-1 0,0 1 1,-1-1-1,1 1 0,0-1 1,0 0-1,-1 0 0,1 1 0,-1-1 1,1 0-1,-1 0 82,-4-2-543</inkml:trace>
  <inkml:trace contextRef="#ctx0" brushRef="#br0" timeOffset="6470.7">610 2875 5649,'-6'5'890,"0"-1"0,1 1 0,0 1 0,0-1 1,0 0-1,1 2-890,-1 0 56,1 0 0,0 1 1,0-1-1,1 1 1,0 0-1,1 0 0,0 0 1,0 1-1,1-1 1,-1 0-1,2 1 0,-1 6-56,3 36 53,-2-47-43,1 0 0,0 0 0,0 0 1,0 0-1,0 1 0,1-1 0,-1-1 1,1 1-1,0 0 0,1 1-10,-2-4 10,-1 0 1,1-1-1,0 1 0,-1 0 0,1-1 1,0 1-1,0-1 0,0 1 0,-1-1 1,1 0-1,0 1 0,0-1 0,0 0 1,0 0-1,0 1 0,0-1 0,0 0 1,-1 0-1,1 0 0,0 0 0,0 0 1,0 0-1,0 0 0,0-1 0,0 1 1,0 0-1,0 0 0,0-1 0,-1 1 1,1 0-1,0-1 0,0 1 0,0-1 1,-1 1-1,1-1 0,0 0 0,-1 1 1,1-1-1,0 0 0,-1 1 0,1-1-10,3-3 25,0 0 0,0-1 1,0 1-1,0-1 0,2-4-25,-5 8 2,3-5 3,-1-1 0,1 1-1,-1 0 1,0-1 0,-1 0 0,0 0 0,0 0-5,0-20 0</inkml:trace>
  <inkml:trace contextRef="#ctx0" brushRef="#br0" timeOffset="6807.8">729 2807 6113,'-4'10'497,"-1"0"-1,1 0 0,1 1 1,0 0-1,1-1 0,0 1 1,0 0-1,1 4-496,-7 33 624,5-32-344,0 0 0,2 0 0,0 0 0,1 16-280,0-25 45,0 0 1,1-1-1,0 1 1,0 0-1,1-1 0,0 1 1,0 0-1,0-1 1,1 0-1,0 0 1,0 0-1,4 5-45,-5-9 2,-1-1-1,0 0 0,1 1 1,-1-1-1,0 0 1,1 0-1,0 0 0,-1 0 1,1 0-1,0 0 0,-1-1 1,1 1-1,0-1 0,0 1 1,-1-1-1,1 1 1,0-1-1,0 0 0,0 0 1,0 0-1,-1 0 0,1 0 1,0 0-1,1-1-1,2 0-7,-1 0-1,0 0 1,0-1 0,0 0-1,0 0 1,0 0 0,0 0-1,-1 0 1,4-3 7,13-14-25</inkml:trace>
  <inkml:trace contextRef="#ctx0" brushRef="#br0" timeOffset="7155.87">1006 2630 5793,'-1'0'227,"0"0"0,0 0 0,0 0 0,0 0 0,0 0 0,0 0 0,0 0 0,1 0 0,-1 1 0,0-1 0,0 0 0,0 1 0,0-1 0,1 1 0,-1-1 0,0 1 0,0-1 0,1 1 0,-1-1 0,0 1 0,1 0 0,-1-1 0,0 1 0,1 0 0,-1 0 0,1-1 0,-1 2-227,-21 29-381,17-23 899,-3 4-443,2 0 0,-1 1 0,1-1 0,1 1 0,-3 10-75,-16 71 142,7-24 37,14-58-125,-1 0 1,2 1 0,0-1 0,1 0-1,0 1 1,0-1 0,1 1-1,1 3-54,0-12 5,-1 0-1,1 0 1,0-1-1,0 1 1,0 0-1,1-1 1,-1 1-1,1-1 0,0 0 1,0 1-1,0-1 1,0 0-1,0 0 1,1 0-1,-1 0 1,1-1-1,0 1 1,0-1-1,0 0 0,0 1 1,0-1-1,1-1 1,-1 1-1,1 0 1,-1-1-1,1 0 1,-1 0-1,1 0 1,1 0-5,-1 0-3,0 0 1,0-1 0,0 0-1,-1 0 1,1 0 0,0 0-1,0 0 1,0-1 0,0 0 0,0 0-1,0 0 1,-1 0 0,1 0-1,0-1 1,-1 0 0,2 0 2,0-2-59,1 0 1,-1 0-1,0 0 0,0-1 1,0 0-1,-1 1 1,0-2-1,0 1 0,2-4 59,12-22-178</inkml:trace>
  <inkml:trace contextRef="#ctx0" brushRef="#br0" timeOffset="7837.07">1105 2411 7538,'9'11'2735,"9"38"-2758,-10-16 271,-1 1 0,-2 1 0,-2-1 0,0 26-248,0-5 695,4 14-695,-4-51 61,0 1-1,2-1 1,0 0-1,1-1 1,6 13-61,-9-23 9,0-1 8,-1-1 0,1 1 0,0-1 0,0 1-1,4 2-16,-7-7 5,1 0 0,-1-1-1,1 1 1,-1-1-1,1 1 1,-1-1 0,1 0-1,-1 1 1,1-1-1,0 0 1,-1 1 0,1-1-1,0 0 1,-1 0-1,1 1 1,0-1 0,-1 0-1,1 0 1,0 0-1,0 0-4,0 0 8,0-1 0,0 1-1,0 0 1,0-1-1,0 1 1,-1-1-1,1 1 1,0-1 0,0 0-1,-1 1 1,1-1-1,0 0 1,-1 0-1,1 1 1,0-1 0,-1 0-1,1 0 1,-1 0-1,1 0-7,17-31 112,-3 5-106,0 0 0,2 1-1,1 1 1,1 1-1,12-11-5,-31 34 0,1 0-1,0 0 0,0 0 0,0 0 0,1 1 0,-1-1 0,0 0 0,0 0 1,0 1-1,0-1 0,1 1 0,-1-1 0,0 1 0,1 0 0,-1-1 0,0 1 1,0 0 0,-1 1 0,1-1 0,-1 0-1,1 0 1,-1 1 0,1-1-1,-1 1 1,1-1 0,-1 0-1,0 1 1,1-1 0,-1 1-1,0-1 1,1 1 0,-1-1-1,0 1 1,0-1 0,0 1-1,1-1 1,-1 1 0,0 0-1,0-1 1,0 1 0,0-1-1,0 1 1,0-1 0,0 1-1,0 0 1,0-1 0,0 1-1,0-1 1,-1 1 0,1-1-1,0 1 1,0 0 0,-3 22 6,-3 62 13,6-75-18,1 1 0,0-1 0,0 0 0,1 0 0,0 0 0,1-1 0,1 4-1,-4-11 1,1-1 0,-1 0 0,0 0-1,1 0 1,-1 1 0,1-1 0,0 0 0,-1 0 0,1 0-1,0 0 1,0 0 0,0 0 0,0 0 0,0 0 0,0-1 0,0 1-1,0 0 1,0 0 0,0-1 0,0 1 0,0-1 0,0 1-1,1 0 0,0-1 1,-1 0 0,0-1 0,1 1 0,-1 0 0,0 0 0,1-1 0,-1 1 0,0-1 1,1 1-1,-1-1 0,0 1 0,0-1 0,1 0 0,-1 0 0,0 0 0,0 1 0,0-1 0,0-1-1,7-6 7,0-1 0,-1 0 0,0-1 0,5-9-7,-7 10 5,15-25 2,-15 24-4,1 0 0,0 0 0,0 0 1,1 1-1,0 0 0,1 0 0,2-1-3,-10 10 0,0 0 0,0 0 0,1 0 0,-1 0-1,0-1 1,0 1 0,1 0 0,-1 0 0,0 0 0,1 0 0,-1 0-1,0 0 1,1 0 0,-1 0 0,0 0 0,0 0 0,1 0 0,-1 0-1,0 0 1,1 0 0,-1 0 0,0 0 0,1 0 0,-1 0 0,0 0-1,1 0 1,-1 1 0,0-1 0,0 0 0,1 0 0,-1 0 0,0 0-1,0 1 1,1-1 0,-1 0 0,0 0 0,0 1 0,0-1 0,1 0-1,-1 0 1,0 1 0,0-1 0,0 0 0,0 0 0,0 1 0,0-1-1,0 0 1,1 1 0,-1-1 0,0 0 0,0 1 0,0-1 0,0 0-1,0 1 1,0-1 0,-1 0 0,1 1 0,4 28 3,-3-14 5,9 22 5,-9-34-12,0-1-1,0 0 0,0 0 0,0 1 0,0-1 0,1 0 1,-1 0-1,1 0 0,-1 0 0,1 0 0,0-1 0,0 1 1,0 0-1,0-1 0,-2 0-3,1-1 0,0 0 0,0 0 0,-1 1 0,1-1 0,0 0 0,0 0 0,0 0 0,-1 0 0,1 0 1,0 0-1,0 0 0,0 0 0,-1 0 0,1 0 0,0 0 0,0-1 0,-1 1 0,1 0 0,0 0 0,0-1 0,-1 1 0,1-1 1,0 1-1,-1 0 0,1-1 0,-1 1 0,1-1 0,0 0 0,-1 1 0,1-1 3,13-11-29</inkml:trace>
  <inkml:trace contextRef="#ctx0" brushRef="#br0" timeOffset="8404.54">1871 2660 8434,'-2'2'228,"1"0"0,-1 0 0,0 0 0,1 0 0,0 0 0,0 0 0,-1 1 0,1-1 0,0 0 0,1 1 0,-1-1 0,0 1 0,1-1 0,-1 1 0,1-1 0,0 1 0,0 0-228,2 49-172,1-23 539,-3 29-76,5 94 12,-3-126-286,1-1 0,2 1 1,1 0-1,5 15-17,-9-37-3,-2-3-5,0 1 1,0-1 0,1 1 0,-1-1-1,1 0 1,-1 1 0,1-1 0,0 1 0,0-1-1,-1 0 1,1 0 0,0 1 0,0-1-1,0 0 1,0 0 0,0 0 0,1 0 0,-1 0-1,0-1 1,2 2 7,-3-2-20,1-1 0,-1 1 0,1-1 0,0 1-1,-1-1 1,1 1 0,-1-1 0,1 1 0,-1-1 0,1 0-1,-1 1 1,0-1 0,1 1 0,-1-1 0,0 0 0,1 0 0,-1 1-1,0-1 1,0 0 0,0 1 0,1-1 0,-1 0 0,0 0-1,0 0 21,3-21-169,-2 6 143,0 0 1,-2-1-1,0 1 1,-1 0-1,-3-13 26,-7-20-25,-5-10 25,4 14 38,-4-25-38,14 56 9,1-1 0,1 0 0,0 0 0,1 0 1,1 0-1,1-12-9,-1 24 7,-1 0 1,1-1-1,-1 1 1,1 0 0,0-1-1,0 1 1,1 0-1,-1 0 1,1 0-1,-1 0 1,1 0 0,0 0-1,0 1 1,1-1-1,-1 0 1,0 1-1,1 0 1,-1 0 0,1-1-1,3 0-7,-3 2 13,0 0 0,0 0 0,0 0 0,0 0 0,0 1 0,0-1 0,1 1 0,-1 0 0,0 0 0,0 0 0,0 1 0,0-1 0,1 1 0,-1 0 0,0-1 0,0 2 0,0-1 0,0 0 0,0 0 0,-1 1 0,1 0 0,0 0-13,-1-1 14,1 0 0,-1 0 0,0 1 0,1 0 0,-1-1 0,0 1 1,0 0-1,-1 0 0,1 0 0,0 0 0,-1 0 0,1 0 0,-1 1 0,1-1 0,-1 0 0,0 1 0,0-1 0,0 1 0,-1 0 0,1-1-14,-1 2 28,1-1 0,-1 0-1,-1 1 1,1-1 0,0 0-1,-1 0 1,0 1 0,0-1-1,0 0 1,0 0 0,0 0-1,-1 0 1,1 0 0,-2 1-28,-3 6 55,-2 0 0,1-1 0,-1 0 0,0 0 0,-1-1 0,0 0 1,-1-1-1,-4 3-55,-3 2-29,-2-1-1,0 0 1,0-2 0,0 0 0,-12 2 29,6-3-49</inkml:trace>
  <inkml:trace contextRef="#ctx0" brushRef="#br1" timeOffset="14914.17">899 6048 3017,'-3'6'592,"0"-1"0,0 0 0,-1 0 0,1 0 0,-1 0 0,0-1 0,-1 0 1,1 1-1,-1-1 0,0-1 0,0 1 0,-3 1-592,5-4 80,1 0 0,-1 0 1,1 0-1,-1 0 0,1-1 0,-1 1 0,0-1 0,1 0 0,-1 1 1,0-1-1,1 0 0,-1 0 0,0-1 0,1 1 0,-1-1 1,0 1-1,1-1 0,-1 0 0,1 0 0,-1 0 0,1 0 1,-1 0-1,1-1 0,0 1 0,0-1 0,0 0 0,-1 1 1,2-1-1,-2-1-80,1 1 17,0-1 0,0 0 1,0 0-1,0 0 0,1-1 0,-1 1 1,1 0-1,0-1 0,0 1 1,0 0-1,0-1 0,1 1 1,-1-1-1,1 0 0,0 1 0,0-1 1,0 1-1,1-1 0,-1 1 1,1-1-18,1-8 21,0 1 0,1-1 0,1 1 1,-1 0-1,5-6-21,63-126 528,75-106-528,-114 201 48,3 1-1,2 3 1,2 0 0,2 3 0,1 1 0,10-3-48,-42 34 4,25-21 21,36-23-25,-57 44 2,1 1 0,-1 1 1,1 0-1,0 1 0,0 0 0,1 2 0,1-1-2,10-3 10,0-1 0,22-11-10,11-4 14,42-13-8,-28 9 0,1 3 1,70-13-7,186-9 44,-214 34-32,27-1 67,1 6 0,0 7 0,15 7-79,-60 4 62,50 13-62,-62-8 23,0-4 0,19-3-23,157 7 102,105 0 102,-314-17-139,-1-3 0,1-3-1,-1-1 1,24-10-65,22-10 58,84-37-58,-148 51 20,-1-1 0,-1-1-1,0-3 1,-1 0 0,-1-2-1,-1-2 1,-1 0 0,20-23-20,38-50 101,26-24-18,-84 91-63,-1-2 0,-2 0 0,-1-2 0,-1-2 0,-2 0 0,-2-1 0,16-38-20,-23 43 26,7-13 10,-2-2-1,-2 0 1,3-18-36,-10 26-8,41-189 201,-40 164 14,-2-1 1,-2-37-208,-5-7 171,-1 12 12,10-53-183,5-28 216,-5-81-216,-9-395 89,-2 614-88,-2 0-1,-2 0 1,-1 0 0,-2 1-1,-2 0 1,-7-18-1,6 28 27,-1-1 0,-2 2 0,-1-1 0,-1 2 0,-1 0 0,-2 1 0,0 1 0,-13-13-27,-14-7 51,30 30-43,0 0-1,0-1 1,1 0 0,1-1 0,1-1-1,0-1-7,7 9 2,1 0-1,0-1 0,0 0 1,1 0-1,0 0 0,1 0 1,0-5-2,4-18 4,-1 32-3,0 1 1,-1-1-1,0 0 0,1 1 0,-1-1 1,0 0-1,0 1 0,0-1 0,0 1 0,0-1 1,0 0-1,-1 1 0,1-1 0,0 0 0,-1 1 1,1-1-1,-1 1 0,0-1 0,1 1 0,-1-1 1,0 1-1,0 0 0,0-1 0,0 1 0,0 0 1,-1-1-2,-4-4 5,-17-12 8,22 18-13,1-1 0,-1 1 0,1 0 1,-1-1-1,1 1 0,-1 0 1,0 0-1,1 0 0,-1-1 0,1 1 1,-1 0-1,1 0 0,-1 0 1,0 0-1,1 0 0,-1 0 0,1 0 1,-1 0-1,0 0 0,1 1 1,-1-1-1,1 0 0,-1 0 0,1 0 1,-1 1-1,1-1 0,-1 0 1,1 0-1,-1 1 0,1-1 1,-1 1-1,1-1 0,-1 0 0,1 1 1,-1 0-1,-9 22 6,9-19-5,0 0 0,-1 0 0,0 0-1,0-1 1,0 1 0,0 0 0,-2 2-1,2-5 0,-1 0 0,1 0 0,0-1-1,0 1 1,0 0 0,-1-1 0,1 1 0,0-1 0,0 0 0,-1 0 0,1 0 0,0 0 0,-1 0 0,1-1 0,0 1 0,0-1 0,-1 1 0,1-1 0,0 0 0,0 0 0,-2-1 0,-8-2 1,-1-2 0,1 0 0,-5-3-1,3-1 1,0 0-1,0-1 0,1 0 0,1-1 0,0-1 1,-3-4-1,-8-8 0,-12-14 0,13 13 0,-2 1 0,0 1 0,-2 1 0,-20-14 0,-7 4 5,-1 2 1,-1 2 0,-7 0-6,-11-1 75,-1 3-1,-28-3-74,-27-10 32,93 29-31,-1 2-1,0 1 0,0 2 1,-1 2-1,-10 1 0,-30 1 0,-1 4 0,-2 4 0,-13 2 9,-44 12-9,70-8 19,0-4 1,-13-1-20,56-10-1,-5-3 11,-30-1 11,-51 0-21,103 7 1,-1-1-1,1 0 1,-1-1-1,1 1 0,0-2 1,0 1-1,0-1 0,0-1 1,1 1-1,-2-2 0,-27-10 7,28 11-6,0 1-1,0-1 1,0-1 0,0 0-1,1 0 1,0 0-1,0-1 1,0 0 0,1 0-1,-1-1 1,-2-4-1,1 1-1,1-1 0,0 1 0,1-1 0,0 0 1,1-1-1,0 0 0,0 0 0,1 0 1,1-3 3,0-1-1,1 1 1,1-1-1,0 0 1,2-4-3,-5-45-12,4 62-170,-1 0-1,0 1 0,0-1 0,0 0 0,-1 0 1,1 1-1,0-1 0,-2-1 183,-6-13-1426,6 13 1231</inkml:trace>
  <inkml:trace contextRef="#ctx0" brushRef="#br1" timeOffset="15251.24">2849 1 6937,'1'0'138,"0"0"-1,0 0 1,-1 0-1,1 0 0,0 1 1,0-1-1,0 0 0,0 1 1,0-1-1,-1 1 1,1-1-1,0 1 0,0-1 1,-1 1-1,1 0 1,0-1-1,-1 1 0,1 0 1,-1-1-1,1 1 0,-1 0 1,1 0-1,-1-1 1,1 1-1,-1 0 0,0 0 1,1 0-1,-1 0 0,0 0 1,0 0-1,0-1 1,0 1-1,0 0 0,0 0 1,0 0-1,0 0 0,0 0 1,0 0-1,0 0 1,-1 0-138,-7 43-584,6-36 984,-3 12-356,-1 0 0,-1 0 0,-1-1 1,0 0-1,-7 10-44,11-22 4,-1 1 0,1-1 0,-1 0 1,0-1-1,-1 1 0,1-1 0,-1 0 1,-1 0-1,1-1 0,-1 0 1,0 0-1,0 0 0,0-1 0,-7 3-4,13-7-46,0 0 0,0 1 0,1-1 0,-1 0 0,0 0 0,0 0 0,0 1 0,1-1 0,-1 0 0,0 0 0,0 0 1,1 0-1,-1-1 0,0 1 0,0 0 0,0 0 0,1 0 0,-1 0 0,0-1 0,0 1 0,1 0 0,-1-1 0,0 1 0,1-1 0,-1 1 0,0-1 0,1 1 0,-1-1 0,1 0 46,-7-13-578</inkml:trace>
  <inkml:trace contextRef="#ctx0" brushRef="#br1" timeOffset="15595.32">2884 31 5369,'17'-1'2809,"3"5"-545,-1 4-1496,2 0-304,1 3-239,-1-3-65,7 2-96,0-2-8,4-4-64,2-1 16,-7-11-8</inkml:trace>
  <inkml:trace contextRef="#ctx0" brushRef="#br1" timeOffset="25422.37">3385 3413 8370,'2'-10'2740,"0"-4"-1069,-2 28-849,1 111-289,1-81-514,-2 0 1,-5 38-20,-12 147 92,15-217-104,1-7-12,0-1 1,1 1 0,-1 0-1,1-1 1,0 1-1,0 0 1,1-1 0,-1 1-1,2 3 24,-2-8-6,0 0 0,0 0-1,0 1 1,0-1-1,0 0 1,0 0 0,0 0-1,0 0 1,0 0-1,0 0 1,0 0 0,0 0-1,0 1 1,1-1-1,-1 0 1,0 0 0,0 0-1,0 0 1,0 0-1,0 0 1,0 0 0,0 0-1,0 0 1,0 0-1,1 0 1,-1 0-1,0 0 1,0 0 0,0 0-1,0 0 1,0 0-1,0 0 1,0 0 0,1 0-1,-1 0 1,0 0-1,0 0 1,0 0 0,0 0-1,0 0 1,0 0-1,0 0 1,0 0 0,1 0-1,-1 0 1,0 0-1,0 0 1,0 0 0,0 0-1,0 0 7,6-11-185</inkml:trace>
  <inkml:trace contextRef="#ctx0" brushRef="#br1" timeOffset="25957.91">3446 3431 8050,'1'-5'156,"-1"1"-1,1-1 1,0 0 0,0 0 0,0 0-1,0 0 1,1 1 0,0-1 0,0 1 0,0-1-1,1 1 1,-1 0 0,1 0 0,0 0 0,0 0-1,0 0 1,1 1 0,0-1 0,-1 1 0,1 0-1,0 0 1,0 1 0,1-1 0,-1 1-1,5-2-155,-6 2 23,1 0-1,0 0 1,0 1-1,0-1 0,0 1 1,1 0-1,-1 0 0,0 1 1,0-1-1,1 1 1,-1 0-1,0 0 0,1 0 1,-1 1-1,0-1 0,0 1 1,1 0-1,-1 1 1,0-1-1,0 1 0,0-1 1,0 1-1,-1 0 0,1 1 1,0-1-1,-1 1 1,1-1-1,-1 1 0,2 3-22,1 1 16,-2 0-1,1 1 0,-1 0 0,0 0 0,-1 0 0,0 1 0,0-1 1,-1 1-1,0 0 0,0-1 0,-1 1 0,0 0 0,-1 0 1,0 0-1,0 0 0,-1 0 0,0 0 0,0-1 0,-1 1 0,-1 0-15,0 5 17,-1-1 0,0 0 0,-1 0-1,-1 0 1,0-1 0,-1 1 0,0-2-1,0 1 1,-2-1 0,1 0 0,-2 0-1,-5 5-16,8-10 1,1 0 0,-1-1-1,0 0 1,0 0-1,-1 0 1,1-1-1,-1 0 1,0 0-1,0-1 1,-6 2-1,10-8-88,7-4 20,8-5-3,-10 12 71,1-1 0,-1 1 0,1 0-1,-1 0 1,1 0 0,-1 0 0,0 0 0,1 0-1,-1 1 1,1-1 0,-1 0 0,1 1 0,-1-1 0,0 1-1,1-1 1,-1 1 0,0 0 0,0-1 0,1 1 0,-1 0-1,0 0 1,0 0 0,0 0 0,0 0 0,0 0 0,0 0-1,0 0 1,0 1 0,23 38 38,-24-40-38,55 127 119,-55-127-123,0 0-1,0 1 1,0-1 0,0 0-1,0 0 1,0 1-1,0-1 1,1 0 0,-1 0-1,0 1 1,0-1-1,0 0 1,0 0 0,1 1-1,-1-1 1,0 0-1,0 0 1,0 0 0,1 0-1,-1 1 1,0-1 0,0 0-1,1 0 1,-1 0-1,0 0 1,0 0 0,1 0-1,-1 0 1,0 0-1,0 0 1,1 0 0,-1 0-1,0 0 1,0 0-1,1 0 1,-1 0 0,0 0-1,1 0 1,-1 0-1,0 0 1,0 0 4,5-8-61</inkml:trace>
  <inkml:trace contextRef="#ctx0" brushRef="#br1" timeOffset="26708.9">3765 3759 7818,'45'-10'3261,"-29"5"-3029,0 0-1,-1-1 1,0-1 0,0 0-1,4-3-231,-18 10 18,0-1-1,0 1 0,0-1 0,0 1 0,0-1 1,0 1-1,0-1 0,0 0 0,0 1 1,0-1-1,-1 0 0,1 1 0,0-1 0,0 0 1,-1 0-1,1 0 0,-1 0 0,1 0 1,-1 0-1,1 0 0,-1 0 0,0 0 0,1 0 1,-1 0-1,0 0 0,0 0 0,0 0 1,0 0-1,0 0 0,0 0 0,0 0 1,0-1-1,0 1 0,0 0 0,0 0 0,-1 0 1,1 0-1,0 0 0,-1 0 0,1 0 1,-1 0-1,0 0 0,1 1 0,-1-1 0,1 0 1,-2-1-18,-1 0 21,0-1 1,0 0-1,0 1 0,0 0 1,0-1-1,-1 1 1,0 0-1,1 1 1,-1-1-1,0 1 0,-2-1-21,1 1 3,0-1 0,1 1 0,-1 1 0,0-1 0,1 1-1,-1 0 1,0 0 0,0 0 0,1 1 0,-1 0-1,0 0 1,1 0 0,-1 0 0,0 1 0,1-1-1,0 1 1,-1 1 0,1-1 0,0 0 0,0 1 0,0 0-1,1 0 1,-1 0 0,1 0 0,-1 1 0,1-1-1,0 1 1,1 0 0,-1 0 0,0 0 0,1 0-1,0 1 1,0-1 0,1 0 0,-1 1 0,1-1 0,0 1-1,0 0 1,0-1 0,1 1 0,-1 0 0,1 0-1,0 0 1,1-1 0,-1 1 0,1 2-3,1 0 1,-1 0 0,1 0 0,0-1 0,0 1 0,1 0 1,0-1-1,0 0 0,1 0 0,0 0 0,1 2-1,9 10 9,2 1-1,7 5-8,5 7 4,-22-25-6,0 0 0,0 0 0,0-1 0,1 1 0,0-2 0,0 1 0,0-1 0,0 0 0,1 0 0,1 0 2,-8-4-3,0 0 0,1 1 0,-1-1 1,1 0-1,-1 0 0,1 0 0,-1 0 0,1-1 0,-1 1 1,0 0-1,1-1 0,-1 1 0,1 0 0,-1-1 0,0 0 1,0 1-1,1-1 0,-1 0 0,0 0 0,0 0 0,0 1 1,0-1-1,1 0 0,-2-1 0,1 1 0,0 0 0,0 0 1,0 0-1,0-1 3,4-6-85,1-1-1,-1 1 1,3-10 85,-8 17-9,4-10-34,0 1 0,-1-1-1,0 0 1,-1 0 0,1-10 43,-2 10 5,1 0-1,0 0 1,1-1-1,2-4-4,-3 11 0,0 1 0,0 0-1,0 0 1,1 0 0,-1 1 0,1-1-1,0 0 1,0 1 0,0 0 0,1 0-1,-1 0 1,1 0 0,2-1 0,1-1-1,0 1 0,1 0 1,-1 0-1,1 1 1,0 0-1,-1 0 0,1 1 1,1 0-1,-1 0 0,1 1 1,-6 1 6,0 0 0,0 0 0,0 0 0,0 0 0,0 0 0,0 1 0,-1 0 0,1-1 0,0 1 0,0 0 0,-1 0 0,1 1 0,0-1 0,-1 0 0,1 1 0,-1 0 0,0 0 0,1-1 0,-1 1 0,0 0 0,0 1 0,0-1 0,-1 0 0,1 1 0,0-1 0,-1 1 0,0-1 0,1 1 0,-1 0 0,0 0-6,0 2 10,1-1 0,-1 1 0,0 0-1,0 0 1,-1-1 0,0 1 0,0 0 0,0 0-1,0 0 1,-1-1 0,1 1 0,-1 0 0,0 0 0,-2 2-10,1 0-10,0 0 1,-1-1 0,-1 1 0,1 0 0,-1-1-1,0 0 1,0 0 0,-1 0 0,0 0 9,-2 0-174,2-5 72</inkml:trace>
  <inkml:trace contextRef="#ctx0" brushRef="#br1" timeOffset="27039.02">4232 3380 8466,'0'0'72,"1"-1"0,-1 1-1,0 0 1,0 0 0,0-1 0,0 1 0,1 0 0,-1-1 0,0 1 0,0 0 0,0 0 0,1-1-1,-1 1 1,0 0 0,1 0 0,-1 0 0,0-1 0,0 1 0,1 0 0,-1 0 0,0 0-1,1 0 1,-1 0 0,0 0 0,1 0 0,-1 0 0,0 0 0,1 0 0,-1 0 0,0 0 0,1 0-1,-1 0 1,0 0 0,1 0 0,-1 0 0,0 0 0,1 0 0,-1 0 0,0 0 0,1 1-1,-1-1 1,0 0 0,0 0 0,1 0 0,-1 1 0,0-1 0,0 0 0,1 0 0,-1 1 0,0-1-72,18 13 134,-12-6-61,-1 0 0,0 1 1,-1-1-1,0 1 0,0 0 0,-1 1 1,2 6-74,15 63 240,-14-48-157,16 58 70,-2-8-110,-4 1 1,-2 2-44,-14-77-49,2 19 43,-1-24-30,-1 0 1,0 0-1,0 0 0,0 0 0,0 0 0,-1-1 1,1 1-1,0 0 0,0 0 0,0 0 0,-1 0 1,1 0-1,-1 0 0,1 0 0,0 0 0,-1 0 1,0-1-1,1 1 0,-1 0 36,-6 0-1202,4-9 542</inkml:trace>
  <inkml:trace contextRef="#ctx0" brushRef="#br1" timeOffset="27373.38">4191 3662 8674,'-6'3'3073,"3"3"-2817,11-1-32,4 0-64,6 2-96,0-3-8,4 1-32,2-2-24,0-3-232,2-3 176</inkml:trace>
  <inkml:trace contextRef="#ctx0" brushRef="#br1" timeOffset="27707">4522 3681 9218,'-3'0'242,"1"0"1,-1 1-1,0-1 1,0 1-1,1 0 1,-1 0-1,1 0 1,-1 0-1,1 0 1,-1 0-1,1 1 1,0-1-1,-1 1 1,1 0-1,-2 1-242,3 0-7,-1 0-1,0 0 0,1 0 1,-1 0-1,1 0 1,0 0-1,0 0 0,0 0 1,0 1-1,1-1 0,-1 0 1,1 1-1,0 0 8,-1 8 23,1 0 0,0 0 0,1-1 0,0 1 0,1 0 0,0 0 0,1-1 0,0 1 0,4 6-23,-5-13 3,-1-1 0,2 1 0,-1 0 0,0-1 0,1 0 0,0 0 0,0 1 0,0-2 0,1 1 0,0 0 0,-1-1 0,1 1-1,0-1 1,0 0 0,1-1 0,-1 1 0,1-1 0,-1 0 0,1 0 0,0 0 0,-1 0 0,1-1 0,3 1-3,-6-2 8,0 0 1,0 0-1,0 0 1,0 0-1,-1 0 0,1 0 1,0 0-1,0-1 1,0 1-1,0-1 1,-1 1-1,1-1 0,0 0 1,0 1-1,-1-1 1,1 0-1,-1 0 1,1 0-1,0-2-8,1 1 22,-1-1 0,0 1 0,1-1 0,-1 0 0,-1 0 0,1 0 0,0 0 0,-1 0 0,0 0 1,1-2-23,2-9 109,-1 0 0,0-1 0,-1 1 0,0-12-109,-2 23 14,1-8-32,-1-1 1,0 1 0,-1-1 0,0 0-1,-1 1 1,0 0 0,-1-1 0,0 1-1,-1 0 1,0 0 0,-1 1 0,0-1-1,-1 1 1,0 0 0,0 0 0,-6-6 17,11 15-94,0 0 1,0 0 0,0 0 0,0 0-1,0 0 1,-1 1 0,1-1 0,0 0-1,0 1 1,0-1 0,-1 0 0,0 1 93,-3-2-344</inkml:trace>
  <inkml:trace contextRef="#ctx0" brushRef="#br1" timeOffset="28121.94">4631 3733 8506,'24'-12'3321,"-16"10"-3191,0-1 1,0 2 0,0-1 0,0 1 0,1 0 0,7 1-131,-12 0 46,1 1 0,-1 0 0,0 0 0,0 1 0,0-1 0,0 1 0,0 0 0,0 0 0,0 1 0,0-1 0,-1 1 0,1-1 0,-1 1 0,1 1-46,11 10 147,-2 1-1,7 8-146,-16-18 18,11 15 36,-1 1 1,10 19-55,-9-13 23,-14-26-22,0 0 0,0 0-1,-1 0 1,1 0 0,0 0 0,0 0 0,0 0 0,0 0-1,0-1 1,0 1 0,0 0 0,0 0 0,0-1 0,1 1-1,-1-1 1,0 1 0,1-1-1,-1 0-3,-1 0 0,1 0 1,-1 0-1,1 0 0,-1 0 0,1 0 0,-1 0 1,1 0-1,-1 0 0,1 0 0,-1-1 0,0 1 0,1 0 1,-1 0-1,1-1 0,-1 1 0,1 0 0,-1 0 1,0-1-1,1 1 0,-1-1 0,0 1 0,1 0 1,-1-1-1,0 1 0,0-1 0,1 1 0,-1 0 0,0-1 1,0 1-1,0-1 0,1 1 0,-1-1 0,0 1 1,0-1-1,0 1 0,0-1 0,0 1 0,0-1 1,0 1-1,0-1 0,0 1 3,0-6-14,-1 0-1,1 0 1,-1 0-1,0 0 1,-1 0-1,0 0 1,1 0 0,-2 1-1,1-1 1,-3-4 14,1 2 1,1 0-1,-1 0 1,2 0 0,-1-1-1,1 1 1,0-2-1,2 6 10,-1-1 0,1 0 0,0 1 0,0-1 1,0 1-1,0-1 0,1 0 0,0 1 0,0-1 0,0 1 1,1 0-1,-1-1 0,2-1-10,-1 3 6,0 0 0,0 1 0,0-1 0,0 1 0,0 0 0,1 0-1,-1 0 1,1 0 0,-1 0 0,1 1 0,0-1 0,-1 1 0,1-1 0,0 1 0,0 0 0,0 0 0,0 0 0,0 1 0,0-1 0,3 1-6,89-11-2078,-73 8 1284</inkml:trace>
  <inkml:trace contextRef="#ctx0" brushRef="#br1" timeOffset="28594.62">5171 3688 8730,'0'2'131,"1"-1"-1,0 1 1,-1 0 0,1-1 0,0 1 0,0-1-1,-1 1 1,1-1 0,0 0 0,1 1 0,-1-1-1,0 0 1,0 0 0,1 1 0,-1-1-1,0 0 1,1 0 0,-1-1 0,1 1 0,-1 0-1,1 0 1,0-1 0,-1 1 0,1-1 0,-1 1-1,1-1 1,0 0 0,0 0 0,1 0-131,0 1 56,0-1-1,0 0 1,0 0 0,0 0 0,-1 0 0,1-1 0,0 1 0,0-1-1,0 0 1,0 0 0,0 0 0,-1 0 0,1 0 0,-1-1 0,1 1-1,-1-1 1,1 0-56,3-4 53,-1 0 0,0-1 0,0 1-1,-1-1 1,0 0 0,0 0 0,0-1 0,-1 1-1,0-1 1,-1 0 0,0 0 0,1-3-53,-2 8 8,0 0 0,-1-1 1,1 1-1,-1 0 0,0-1 1,0 1-1,0 0 0,0-1 0,0 1 1,-1 0-1,0-1 0,1 1 1,-1 0-1,0 0 0,-1 0 1,1-1-1,-1 1 0,1 1 0,-1-1 1,0 0-1,0 0 0,0 1 1,0-1-1,0 1 0,-1-1 1,1 1-1,-1 0 0,0 0 0,0 0 1,1 1-1,-2-1-8,1 0 14,1 1 0,-1 0 0,1 0 0,-1 0 0,0 1 0,0-1 0,1 1 0,-1 0 0,0-1 0,0 1 0,0 0 0,1 1 0,-1-1 0,0 0 0,0 1 0,1-1 0,-1 1 0,0 0 0,0 0-14,-1 1 10,1 1 0,-1-1 0,1 0-1,-1 1 1,1 0 0,0-1 0,0 1 0,0 0 0,1 1 0,-1-1 0,1 1-1,-1 0-9,-2 5 7,0 1-1,0 1 0,1-1 0,0 1 0,1-1 1,0 1-1,0 0 0,2 0 0,-1 4-6,0 10 2,-2 15 43,3-1 0,1 11-45,1-38 25,0-1-1,0 0 1,1 0 0,1 0-1,-1 0 1,2-1 0,0 1-1,0-1 1,1 1 0,1 0-25,-2-5 4,0-1 1,0 0-1,0 0 1,1 0-1,-1-1 1,1 0-1,1 1 1,-1-2 0,0 1-1,1-1 1,0 0-1,0 0 1,0 0-1,0-1 1,0 0-1,0 0 1,1 0-1,-1-1 1,0 0-1,1-1 1,3 1-5,6-1-84,-1 0 0,1-1 0,0-1 0,0 0 0,0-1 1,-1-1-1,1 0 0,5-3 84,69-34-259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0:29:56.892"/>
    </inkml:context>
    <inkml:brush xml:id="br0">
      <inkml:brushProperty name="width" value="0.1" units="cm"/>
      <inkml:brushProperty name="height" value="0.1" units="cm"/>
    </inkml:brush>
  </inkml:definitions>
  <inkml:trace contextRef="#ctx0" brushRef="#br0">191 270 4049,'-19'11'1056,"-1"-2"-1,1 0 1,-1-2-1,-1 0 1,0-1 0,0-1-1,0-1-1055,20-3 23,0-1-1,-1 0 1,1 1-1,0-1 0,-1 0 1,1 0-1,0 0 0,-1 0 1,1 0-1,0-1 0,-1 1 1,1 0-1,0 0 0,0-1 1,-1 1-1,0-1-22,2 0 7,-1 1 0,1-1 1,-1 1-1,1 0 0,-1-1 0,1 0 0,0 1 0,-1-1 1,1 1-1,0-1 0,0 1 0,-1-1 0,1 0 0,0 1 0,0-1 1,0 0-1,0 1 0,0-1 0,0 1 0,0-1 0,0 0 0,0 1 1,0-2-8,1-4 7,1 0 1,-1 0 0,2 1 0,-1-1 0,0 0 0,2-2-8,1-2 9,23-56 16,-12 24 87,3 1 1,5-7-113,-20 43 8,-1 0 0,1 0 0,0 1 0,0-1 0,1 1 0,0 0 0,-1 0 0,1 1 0,0-1 0,1 1 0,-1 0 0,1 0 0,4-1-8,-7 3 1,-1 0 0,0 0 0,1 0 1,-1 1-1,0-1 0,1 1 0,-1-1 0,0 1 1,1 0-1,-1 0 0,1 0 0,-1 0 1,1 1-1,-1-1 0,0 1 0,1-1 0,-1 1 1,0 0-1,1 0 0,-1 0 0,0 0 0,0 0 1,0 0-1,0 1 0,0-1 0,0 1 1,0-1-1,-1 1 0,1 0 0,0 0 0,-1 0 1,1 0-1,-1 0 0,0 0 0,1 1-1,0 3 21,0 0-1,0-1 1,-1 1 0,0 0-1,0 0 1,0 1-1,-1-1 1,1 0-1,-2 0 1,1 0-1,-1 0 1,0 0-1,0 0 1,0 0 0,-1 0-1,-1 3-20,-2 5 41,-1 1-1,0-1 0,-1-1 1,-1 1-1,-9 12-40,9-15 9,-1 0 0,0 0 1,0-1-1,-1 0 0,0 0 0,-1-1 0,-10 6-9,20-14 1,1-1-1,-1 1 1,1-1-1,-1 0 1,0 1-1,1-1 1,-1 0 0,0 0-1,1 0 1,-1 1-1,0-1 1,1 0-1,-1 0 1,0 0-1,0 0 1,1 0-1,-1 0 1,0 0 0,1 0-1,-1 0 1,0-1-1,0 1 0,1 0 0,0-1 0,-1 1 1,1 0-1,0-1 0,-1 1 0,1-1 0,0 1 0,0-1 0,-1 1 0,1-1 1,0 1-1,0-1 0,0 1 0,0-1 0,0 1 0,0-1 0,0 1 0,0-1 0,0 1 1,0-1-1,0 1 0,0-1 0,7-30-26,6 1 8</inkml:trace>
  <inkml:trace contextRef="#ctx0" brushRef="#br0" timeOffset="342.22">266 110 13003,'3'7'16,"-2"-3"0,0 9-40,-1 4 64,-4 2-56,0 10-96,-2 2-1321,-1-2 1025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5T10:31:22.061"/>
    </inkml:context>
    <inkml:brush xml:id="br0">
      <inkml:brushProperty name="width" value="0.05" units="cm"/>
      <inkml:brushProperty name="height" value="0.05" units="cm"/>
      <inkml:brushProperty name="color" value="#AB008B"/>
    </inkml:brush>
  </inkml:definitions>
  <inkml:trace contextRef="#ctx0" brushRef="#br0">23 0 1032,'-14'12'360,"5"-1"-272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1T11:17:28.483"/>
    </inkml:context>
    <inkml:brush xml:id="br0">
      <inkml:brushProperty name="width" value="0.1" units="cm"/>
      <inkml:brushProperty name="height" value="0.1" units="cm"/>
      <inkml:brushProperty name="color" value="#004F8B"/>
    </inkml:brush>
  </inkml:definitions>
  <inkml:trace contextRef="#ctx0" brushRef="#br0">0 17 6537,'5'-5'2417,"9"-6"-1857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9:23:02.003"/>
    </inkml:context>
    <inkml:brush xml:id="br0">
      <inkml:brushProperty name="width" value="0.2" units="cm"/>
      <inkml:brushProperty name="height" value="0.2" units="cm"/>
      <inkml:brushProperty name="color" value="#AB008B"/>
    </inkml:brush>
  </inkml:definitions>
  <inkml:trace contextRef="#ctx0" brushRef="#br0">22 4 2401,'-21'-3'600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4T13:11:52.237"/>
    </inkml:context>
    <inkml:brush xml:id="br0">
      <inkml:brushProperty name="width" value="0.35" units="cm"/>
      <inkml:brushProperty name="height" value="0.35" units="cm"/>
      <inkml:brushProperty name="color" value="#004F8B"/>
    </inkml:brush>
    <inkml:brush xml:id="br1">
      <inkml:brushProperty name="width" value="0.35" units="cm"/>
      <inkml:brushProperty name="height" value="0.35" units="cm"/>
      <inkml:brushProperty name="color" value="#E71224"/>
    </inkml:brush>
  </inkml:definitions>
  <inkml:trace contextRef="#ctx0" brushRef="#br0">2121 1 2240,'-1'1'375,"0"0"0,0 0 0,0 0 0,0 0 0,1 0 0,-1 0-1,0 0 1,1 1 0,-1-1 0,1 0 0,-1 0 0,1 1 0,0-1-1,-1 0 1,1 2-375,-6 25 584,3 27 266,2 0 1,4 24-851,-3-57 202,-1-1 0,-3 19-202,1-16 196,2-1 0,0 7-196,1-25 24,0 21 68,1-1 0,2 1-1,0 0 1,1-1-1,6 14-91,-6-24 27,-2-6-1,0-1 1,1 0 0,0 1-1,0-1 1,1 0-1,0-1 1,0 1 0,1-1-1,0 0 1,0 0-1,1 0 1,4 4-27,1-1 26,0 0 1,0-1 0,1-1-1,0 0 1,0 0-1,1-1 1,0-1-1,0 0 1,1-1-1,0 0 1,0-1 0,7 1-27,-8-2 35,0 1 1,-1 1-1,1 0 1,-1 0 0,-1 1-1,1 1 1,-1 0-1,7 6-35,-4-4 25,-1 0 0,2-1-1,-1 0 1,1-1 0,6 1-25,1 1 37,0 0 0,13 8-37,-17-8 10,-1 0-1,2-2 0,-1 0 1,6 1-10,68 11 120,36 0-120,-108-17 22,-1-1 0,2 0-1,-1-2 1,0 0 0,-1-1 0,1-1 0,10-4-22,-6 3 28,-1 1 0,1 1 1,13 1-29,10-1 31,199-6 29,-190 8-25,0 1-1,0 4 0,-1 1 1,1 3-1,27 10-34,-31-4 33,0-2-1,0-3 1,43 3-33,-56-9 26,-1-3 0,1-1 1,-1-2-1,24-5-26,-12 1-4,19 0 4,-35 5 11,-1-3 0,1 0 0,-1-2 0,4-3-11,5-4 14,-27 7-9,1 1 1,0 0-1,0 2 1,0 0-1,1 0 1,11 1-6,21-1 1,-36 2 0,0 0 1,-1 0-1,1 2 0,0-1 1,0 2-1,2 0-1,23 6 0,-1-2 0,1-1 1,0-2-1,0-2 0,13-2 0,3 1 7,21 3-7,-31 0 8,1-2 0,29-4-8,-30 0 0,1 3 0,0 2-1,2 2 1,71 2-7,30-1 7,-53-2 16,24-4-16,-60 1-4,44 5 4,-40-1 5,34-3-5,-31-2 3,-32 1-2,0-1 1,-1-2-1,15-4-1,7-3-5,0 1 0,1 3 0,31 2 5,-5 2 6,-19 1 8,32 4-14,-74-2 0,1 2 1,0 1-1,-1 1 1,1 1-1,-1 0 1,5 4-1,10 6 0,26 10 0,10 0 0,-31-13 0,-2 2 0,0 2-1,16 10 1,-30-13 2,0 2-1,-2 0 1,0 1-1,-1 2 1,11 12-2,7 14 5,-2 2 1,-1 1 0,18 37-6,-35-54 8,2 6 44,-2 1-1,-2 0 1,-1 2 0,-2 0-1,-2 0 1,-2 2 0,-1-1-1,1 27-51,0 22 66,-5 8-66,-3-47 9,-1 28 31,-5-1 0,-2 0 0,-9 33-40,-19 67 191,16-94-169,-5 27-2,-5 27 60,-3 79-80,25-133 12,4 0 0,6 39-12,6 152 7,-10-233-2,-1 1 1,-2 0-1,-7 37-5,-9 21 16,-5 2-16,-12 50 12,6 1 0,6 18-12,17-82 2,4-46-4,-1 0 0,-8 28 2,8-57 3,0-1 0,-2 0-1,0 0 1,0 0 0,-1 0 0,-1-1-1,0 0 1,-1-1 0,-9 12-3,5-9 3,-1 0 0,0-1-1,-1-1 1,-14 11-3,18-17-2,1-1 0,-1 0-1,0 0 1,-1-1 0,0-1 0,0 0-1,0 0 1,-11 2 2,-28 7-8,0 3 0,2 2-1,0 2 1,1 2 0,0 2 8,-7 6-4,24-13 10,-1-1 0,-25 9-6,23-13-8,0-2 0,0-1 0,0-2 0,-1-1 0,0-2 0,-18 0 8,5-3-24,0-1 0,-1-3 0,-31-6 24,4-2 3,0 3 0,-1 3 0,-5 3-3,-80 2 5,-99 4 6,31 3 5,-4-11-16,180 3 0,-1 3 0,1 2 0,-7 3 0,28-1 5,0 1 0,0 1 0,0 2-1,1 1 1,-20 11-5,4-2-4,33-15 2,0 1 1,0 0-1,1 1 1,0 1-1,0 0 1,0 1 0,1 0-1,-3 4 2,-46 54 4,2 3 0,-13 25-4,53-68 0,5-6 2,1 0 0,1 1 0,1 1 1,-4 13-3,-11 21 0,19-37-1,0-1-1,2 1 1,0 0-1,1 0 1,0 7 1,-6 29-2,7-39 2,1 0 1,0 0-1,2 13 0,-3 26 6,2-46 1,-5 20-5,4-13 4,3-15-9,-1-1 1,0 0-1,0 0 0,0 0 0,0 1 1,0-1-1,-1 0 0,1 0 0,0 0 0,-1 0 1,1 1-1,0-1 0,-1 0 0,1 0 0,-1 0 1,0 0-1,1 0 3,-2 3-526,6-8-497,-2-4 765</inkml:trace>
  <inkml:trace contextRef="#ctx0" brushRef="#br0" timeOffset="581.41">4243 6170 2953,'-4'4'413,"1"0"-1,0 1 1,0-1 0,0 1 0,1 0 0,-1 0 0,1-1 0,0 1 0,1 1 0,-1-1-1,1 0 1,0 0 0,1 1 0,-1 0-413,1 2 219,0-1-1,1 1 0,0-1 1,0 1-1,0-1 1,1 0-1,0 0 1,1 0-1,1 4-218,5 7 38,1 0 0,1-1-1,0-1 1,1 0 0,1-1 0,0 0 0,5 4-38,-13-15 23,-1 1 1,1-1 0,0-1 0,0 1 0,1-1-1,-1 0 1,0 0 0,1 0 0,0-1-1,0 0 1,0 0 0,0 0 0,5 0-24,-7-1 21,0-1 0,0 0-1,0 0 1,0 0 0,0-1 0,0 1 0,0-1 0,0 0 0,0 0 0,-1 0 0,1-1 0,0 1 0,0-1 0,-1 0 0,0 0 0,1 0 0,-1-1-1,0 1 1,0-1 0,0 0 0,0 1 0,0-2-21,25-30-954,17-28 954,-24 32-1330,12-19 395</inkml:trace>
  <inkml:trace contextRef="#ctx0" brushRef="#br0" timeOffset="3264.29">4218 6384 2336,'0'-1'57,"0"0"-1,0 1 0,0-1 0,0 1 0,0-1 0,0 0 0,0 1 0,0-1 0,0 1 0,0-1 0,0 0 0,0 1 0,0-1 0,1 1 0,-1-1 0,0 1 0,0-1 1,1 1-1,-1-1 0,0 1 0,1-1 0,-1 1 0,1-1 0,-1 1 0,1-1 0,-1 1 0,0 0 0,1-1 0,-1 1 0,1 0 0,0-1 0,-1 1 0,1 0-56,0 0 70,1 0 0,-1 0-1,0 0 1,1 1 0,-1-1 0,0 0-1,1 1 1,-1-1 0,0 1-1,0-1 1,1 1 0,-1 0-1,0 0 1,1 0-70,36 32 864,-36-31-795,1 1 5,1 1 0,-1-1 0,1 0 0,0 0 0,1 0 0,-1-1 0,0 1 0,1-1 0,-1 0 0,1 0 0,0-1 0,-1 1 0,1-1 0,0 0 0,0-1 0,0 1 0,0-1 0,1 0-74,0 0 100,1-1-1,-1 0 1,0-1-1,1 1 1,-1-1 0,0 0-1,0-1 1,0 0-1,0 0 1,-1 0 0,1 0-1,-1-1 1,5-4-100,8-9 17,-1 0-1,-1-1 1,0 0 0,8-15-17,-2 3-163</inkml:trace>
  <inkml:trace contextRef="#ctx0" brushRef="#br0" timeOffset="6583.42">5726 349 1680,'16'-12'1275,"0"0"465,-15 12-1691,-1 0-1,1 0 0,0 0 1,-1 0-1,1 0 1,0 0-1,-1 0 1,1 1-1,-1-1 0,1 0 1,0 0-1,-1 1 1,1-1-1,-1 0 0,1 0 1,-1 1-1,1-1 1,-1 1-1,1-1 0,-1 0 1,1 1-1,-1-1 1,0 1-1,1-1 1,-1 1-1,0-1 0,1 1 1,-1 0-1,0-1 1,1 1-1,-1 0-48,7 15 341,-1 0 0,-1 0 0,0 1 1,-1-1-1,-1 1 0,0 0 0,0 17-341,7 42 785,-7-61-689,0-1 0,0 1 1,1-1-1,1 0 0,1-1 1,0 1-1,0-1 0,1 0 1,6 7-97,50 82 534,-55-92-520,5 8 21,0-2 1,1 0 0,12 10-36,-20-21 14,-1 0-1,1-1 1,0 0 0,1 0 0,-1-1-1,1 0 1,0 0 0,-1 0 0,1-1-1,1 0 1,-1 0 0,5 0-14,3 1-38,-1 1 0,0 0 0,0 1 1,-1 1-1,1 0 0,2 3 38,5 2-115</inkml:trace>
  <inkml:trace contextRef="#ctx0" brushRef="#br0" timeOffset="7741.31">7067 502 2521,'-1'3'306,"0"0"0,0-1 0,0 1 0,0 0 0,0 0 0,0 0 1,1-1-1,0 1 0,-1 0 0,1 0 0,0 0 0,0 0 0,1 3-306,1-1 238,0 1 0,0-1-1,1 1 1,-1-1-1,1 0 1,1 1-238,-3-5-6,6 12 120,1 0-1,0-1 0,1 0 1,1 0-1,-1-1 1,11 9-114,-2-3 294,-2 1 1,0 1-1,-1 0 1,-1 1-1,-1 1 1,-1 0-1,2 7-294,-4-10 53,1 0 0,1-1-1,0 0 1,1-1 0,1-1 0,0 0-1,14 11-52,-5-8-169,-1-2 0,2 0 0,0-2 0,1-1 0,16 6 169,-1-2-336</inkml:trace>
  <inkml:trace contextRef="#ctx0" brushRef="#br0" timeOffset="10186.77">4489 6476 1832,'-1'0'112,"1"0"-1,-1 0 0,1 0 1,0 0-1,-1 0 1,1 0-1,-1 0 0,1 0 1,0 0-1,-1 0 0,1 0 1,-1 0-1,1 0 0,0 0 1,-1-1-1,1 1 0,-1 0 1,1 0-1,0 0 1,-1-1-1,1 1 0,0 0 1,0 0-1,-1-1 0,1 1 1,0 0-1,-1-1 0,1 1 1,0 0-1,0-1 1,0 1-1,-1 0 0,1-1 1,0 1-1,0-1 0,0 1 1,0-1-112,6-16 1577,21-16-641,10-1-475,2 3 0,1 1 1,1 2-1,7-2-461,72-49 155,-41 12-704,-56 48 306</inkml:trace>
  <inkml:trace contextRef="#ctx0" brushRef="#br0" timeOffset="11254.92">6697 5364 4081,'-26'9'4820,"22"-7"-4591,0-1 0,0 0 0,0 1 1,0 0-1,0 0 0,0 0 0,0 0 0,-1 1-229,-14 14 230,1 0-1,1 1 0,0 1 1,2 0-1,0 2 0,-7 12-229,-15 32 443,-15 39-443,-38 102 360,86-193-356,0 1 0,0 0 0,2-1-1,0 1 1,0 1 0,1-1-1,1 0 1,1 0 0,0 8-4,0-19-29,-1-1 0,0 0-1,1 0 1,-1 0 0,1 0 0,0 1 0,-1-1 0,1 0 0,0 0 0,0 0 0,0-1 0,1 1 0,-1 0 0,0 0-1,1-1 1,1 2 29,4 4-158</inkml:trace>
  <inkml:trace contextRef="#ctx0" brushRef="#br0" timeOffset="11727.65">6069 5894 7922,'-7'6'1744,"6"-5"-1717,1-1-1,-1 0 1,1 0-1,-1 1 1,1-1 0,-1 0-1,1 1 1,-1-1-1,1 0 1,-1 1 0,1-1-1,0 0 1,-1 1 0,1-1-1,0 1 1,-1-1-1,1 1 1,0-1 0,0 1-1,0-1 1,-1 1 0,1-1-1,0 1 1,0-1-1,0 1 1,0 0 0,0-1-1,0 1 1,0-1-1,0 1 1,0-1 0,0 1-1,0-1 1,0 1 0,0-1-1,1 1 1,-1-1-1,0 1 1,0-1 0,1 1-1,-1-1 1,0 1-1,1-1 1,-1 1 0,0-1-1,1 1-26,3 9 17,-1 0 0,0 1 0,-1 0 0,0-1 0,0 1 0,-1 0 0,0 0 0,-2 10-17,2-4 18,0 82 63,3 43 20,-4-136-97,1 0-1,0 0 0,0 0 1,1-1-1,0 1 1,0 0-1,0-1 0,3 6-3,-4-10 2,-1 0-1,1 0 0,0 0 1,0 0-1,0 0 1,-1 0-1,1-1 0,0 1 1,0 0-1,0 0 0,0-1 1,1 1-1,-1 0 1,0-1-1,0 1 0,0-1 1,0 1-1,1-1-1,0 0 4,-1 0 1,1 0-1,-1 0 0,1 0 0,-1-1 0,1 1 1,-1 0-1,1-1 0,-1 1 0,0-1 1,1 0-1,-1 1 0,1-1 0,-1 0 1,0 0-1,0 0 0,0 0 0,0 0 0,1-1-4,27-27 214,-2-1 0,20-28-214,-28 33-347,1 0 1,1 2-1,1 0 0,1 2 1,15-12 346,0 8-731</inkml:trace>
  <inkml:trace contextRef="#ctx0" brushRef="#br0" timeOffset="12955.37">7759 5122 2769,'-5'5'694,"0"1"0,0 0 0,1-1 0,0 1 1,0 1-1,0-1 0,1 0 0,0 1 1,0 0-1,1 0 0,-2 5-694,2-1 159,1-1-1,0 1 1,0-1 0,1 1-1,0 0 1,1-1 0,2 10-159,32 162 203,0-1-157,-11-38 138,15 116 190,-33-223-721,-3-29 222</inkml:trace>
  <inkml:trace contextRef="#ctx0" brushRef="#br0" timeOffset="16242.59">7487 6053 3441,'-3'-3'542,"0"0"0,0 0 0,1-1 0,-1 1 0,1-1 0,0 1 0,-1-3-542,3 6 39,0-1-1,-1 1 1,1-1 0,0 1-1,0-1 1,0 1 0,0-1-1,0 1 1,0-1 0,0 1-1,0-1 1,0 1 0,0-1 0,0 1-1,0-1 1,0 1 0,0-1-1,0 1 1,0-1 0,1 1-1,-1-1 1,0 1 0,0 0-1,1-1 1,-1 1-39,1-1 54,0 0 1,0 1-1,0-1 0,0 1 1,0 0-1,0-1 0,0 1 0,0 0 1,0 0-1,0-1 0,0 1 1,0 0-1,0 0 0,0 0 0,0 0 1,0 0-1,0 0 0,1 1-54,1 0 71,-1-1-1,1 1 0,0 0 1,0 1-1,0-1 0,-1 0 1,1 1-1,0 0 1,-1 0-1,0-1 0,1 1 1,-1 1-1,2 1-70,26 31 308,52 79-11,19 24-229,-75-107-48,0-1 0,2-2 1,8 6-21,-34-32 2,0 0 1,1 0 0,0 0-1,0 0 1,-1 0-1,1 0 1,0-1 0,0 0-1,0 1 1,1-1-1,-1 0 1,0 0 0,0-1-1,1 1 1,-1-1 0,0 0-1,1 0 1,2 0-3,-3 0 2,0-1 0,0 0-1,0 0 1,0-1 0,0 1 0,0-1 0,0 1 0,-1-1 0,1 0-1,-1 0 1,1 0 0,-1 0 0,0 0 0,0-1 0,0 1 0,0-1 0,0 1-1,0-1 1,0-1-2,11-21 68,0-1-1,-2 0 0,-1-1 0,4-19-67,18-47 109,-21 63-478,2 2 1,1 0-1,1 0 0,1 1 1,11-12 368,0 9-827</inkml:trace>
  <inkml:trace contextRef="#ctx0" brushRef="#br1" timeOffset="27421.71">5004 3173 2897,'0'0'221,"0"-1"1,0 1-1,0-1 0,0 1 1,1-1-1,-1 0 1,0 1-1,0-1 1,0 1-1,-1-1 0,1 1 1,0-1-1,0 1 1,0-1-1,0 0 1,0 1-1,-1-1 1,1 1-1,0-1 0,0 1 1,-1 0-1,1-1 1,-1 0-222,-11 15 2080,-20 35-772,22-31-1022,-2-1 1,-8 10-287,-15 20 168,23-30-150,0-1-1,-2 0 1,1-1-1,-2 0-17,-276 263 116,179-169-106,78-72 0,1 1 1,-5 11-11,12-15 9,-2 0 0,-1-2 0,-11 8-9,25-28 6,1 1 23,0 0-1,0 0 0,1 1 1,0 2-29,-5 6 48,-2-1 0,-1-1 0,0 0 1,-5 1-49,1 0 7,-75 68 9,92-83-11,0 0 0,-1 0 0,1-1 0,-4 1-5,4-2 6,1 0-1,-1 1 1,1 0 0,0 0 0,-4 5-6,7-5 31,7-6-13,8-6-80,-4-6 34</inkml:trace>
  <inkml:trace contextRef="#ctx0" brushRef="#br1" timeOffset="27990.19">6261 3384 2160,'10'5'945,"5"-1"-577,-2-2-152,1-2-800,-2 0 408</inkml:trace>
  <inkml:trace contextRef="#ctx0" brushRef="#br1" timeOffset="28989.52">6281 3411 3593,'-37'5'4243,"31"-5"-4098,0 0-1,0 1 0,0 0 1,0 0-1,0 0 1,1 1-1,-5 1-144,-11 8 98,1 2 0,0 0 0,1 1 0,0 0 0,1 2 0,-2 2-98,-5 5 140,0-2 0,-19 11-140,13-14 112,0-1 0,-2-1 0,0-2 0,-2-1-112,-137 41 186,132-43-61,5 2 115,1 2 0,0 0 0,1 3 0,1 1 0,0 1 0,0 2-240,-4 3 36,-2-1 0,0-2 0,-2-2-1,-2-1-35,22-12 9,-58 23 31,1 3 1,-23 17-41,59-30 109,-1-1 1,-40 11-110,34-13 106,1 2 1,-8 6-107,-75 45 501,3 5-501,116-68 9,-1 0 0,0-2 0,-1 0 0,1 0 0,-1-1 0,-4 1-9,-83 13 27,61-12-16,-24 7-11,-40 9 44,47-10 71,-8 4-115,46-6 45,12-4-120,6-6 65,0 0 0,0 0 0,0 1 0,0-1 1,0 0-1,0 0 0,0 0 0,0 0 0,0 0 0,0 1 0,0-1 0,0 0 1,0 0-1,0 0 0,0 0 0,0 0 0,1 1 0,-1-1 0,0 0 1,0 0-1,0 0 0,0 0 0,0 0 0,0 0 0,1 0 0,-1 0 0,0 0 1,0 1-1,0-1 0,0 0 0,1 0 0,-1 0 0,0 0 0,0 0 1,0 0-1,0 0 0,1 0 0,-1 0 0,0 0 0,0 0 0,0 0 0,0 0 1,0 0-1,1-1 10,6 2-152</inkml:trace>
  <inkml:trace contextRef="#ctx0" brushRef="#br1" timeOffset="30227.21">3694 4523 4337,'-6'4'762,"1"1"-1,0 0 1,0 1 0,0-1 0,1 1 0,-1 0-1,1 0 1,1 0 0,-1 1-762,-25 63 68,14-32 495,-14 38-323,4 1 1,2 1-1,-8 66-240,17-75 55,2-15 3,3 0-1,2 3-57,2-17 101,-2-1-1,-12 39-100,5-22 111,8-36-56,0-1 1,-2 0-1,-7 14-55,-15 38 82,-22 66 70,31-87-71,2 1-1,-10 46-80,8-18 56,12-49 21,1 0 0,1 1 0,-1 18-77,9-46-8,-1-1 1,0 1-1,1-1 0,-1 0 0,1 0 1,0 1-1,0-1 0,0 0 1,0 0-1,0 0 0,0 0 0,1 0 1,-1 0 7,-1-1-38,0-1-1,1 1 1,-1-1 0,0 0 0,0 1 0,0-1 0,1 0-1,-1 1 1,0-1 0,0 1 0,1-1 0,-1 0 0,0 0 0,1 1-1,-1-1 1,1 0 0,-1 1 0,0-1 0,1 0 0,-1 0-1,1 0 1,-1 0 0,0 1 0,1-1 0,-1 0 0,1 0 0,-1 0-1,1 0 1,-1 0 0,1 0 0,-1 0 0,0 0 0,1 0-1,-1 0 1,1 0 0,-1 0 0,1-1 0,-1 1 0,0 0 0,1 0-1,-1 0 1,1-1 0,-1 1 0,0 0 0,1 0 0,-1-1-1,0 1 1,1 0 0,-1-1 0,0 1 0,1 0 0,-1-1-1,0 1 1,0-1 0,1 1 0,-1 0 0,0-1 0,0 1 0,0-1-1,0 1 1,0 0 0,0-1 38,4-12-623</inkml:trace>
  <inkml:trace contextRef="#ctx0" brushRef="#br1" timeOffset="30715.95">3083 5893 1472,'-23'-17'861,"4"2"760,19 15-1466,-1 0-1,0-1 0,1 1 1,-1 0-1,1 0 1,-1 0-1,1 1 1,-1-1-1,0 0 0,1 0 1,-1 0-1,1 0 1,-1 0-1,1 1 0,-1-1 1,1 0-1,-1 0 1,1 1-1,-1-1 1,1 0-1,-1 1 0,1-1 1,0 1-1,-1-1 1,1 0-1,0 1 1,-1-1-1,1 1 0,0-1 1,-1 1-1,1-1 1,0 1-1,0-1-154,-9 19 1248,3 2-1032,0 0-1,2-1 1,1 1 0,0 1-1,1-1 1,2 0-1,0 4-215,4 43 69,9 40-69,1 5 87,-10-47-72,-3-30 12,2 0 0,2-1-1,1 1 1,4 11-27,-9-45 9,-1-1 0,0 1 0,1-1 0,-1 1 0,1 0 0,-1-1 0,1 0 0,0 1-1,0-1 1,-1 1 0,1-1 0,0 0 0,0 0 0,0 1 0,1-1 0,-1 0 0,0 0 0,0 0 0,1 0 0,-1 0-1,0-1 1,1 1 0,-1 0 0,1 0 0,-1-1 0,1 1 0,1-1-9,-1 0 9,1 0 0,0-1 1,-1 1-1,1-1 0,-1 0 0,1 0 0,-1 0 1,0 0-1,1 0 0,-1 0 0,0-1 0,0 1 1,1-1-1,-1 0 0,0 1 0,0-2-9,75-69-374,-4-3 1,-3-4-1,52-77 374,-78 94-454</inkml:trace>
  <inkml:trace contextRef="#ctx0" brushRef="#br1" timeOffset="41704.57">3594 4603 7818,'-25'16'2044,"-4"4"-1407,-2-1 0,0-2 0,-16 6-637,-67 21 294,45-18-58,1 2 0,-54 32-236,33-8 209,-3-4 0,-1-4-1,-20 3-208,-53 19 175,91-34-115,-1-4-1,-78 19-59,13-13 206,3 6 1,1 6-1,3 6 0,1 6-206,100-43 18,-13 6-6,1 2 1,1 2-1,-13 10-12,-58 41 28,-51 21-28,132-77 3,-159 79-1,153-77 67,-20 7-69,24-13-440,1 2 1,-6 5 439,34-18-263</inkml:trace>
  <inkml:trace contextRef="#ctx0" brushRef="#br1" timeOffset="42385.71">531 5506 7818,'-22'8'3647,"-9"17"-2909,21-17-588,-4 7-103,0 0 0,0 1 0,2 0 1,0 1-1,1 0 0,-6 11-47,-9 15 37,-39 56 9,-76 122 224,96-144-34,-32 76-236,72-142 1,3-7 0,0 0 1,0 0-1,0 0 1,1 0-1,-1 0 0,1 1 1,0-1-1,1 1 1,-1-1-1,1 1 0,-1 4-1,2-8 1,-1-1-1,1 1 0,-1 0 0,1 0 0,0 0 0,-1 0 0,1 0 0,0-1 0,0 1 0,-1 0 0,1-1 0,0 1 0,0 0 0,0-1 0,0 1 0,0-1 0,0 0 0,0 1 0,0-1 0,0 0 1,0 1-1,0-1 0,0 0 0,0 0 0,0 0 0,0 0 0,0 0 0,0 0 0,1 0 0,-1 0 0,0-1 0,37-4-2,24-12-8,21-11 10,5-1-4,333-88 808,-380 108-384</inkml:trace>
  <inkml:trace contextRef="#ctx0" brushRef="#br0" timeOffset="50093.12">2582 2223 4225,'-2'-12'4712,"6"-9"-3279,9-16-893,0 12-181,-9 15-284,1 1 1,1 0-1,-1 1 0,7-7-75,20-25 157,-17 20-89,1 1 0,1 0 0,8-5-68,235-206 298,-205 177-62,-35 33-144,0 1 0,10-7-92,7-1 22,28-23 22,5 2-44,-53 38 3,1 1 0,-1 1 0,5 0-3,37-19 8,2 0 13,-43 21-4,-1-2-1,0 0 1,12-8-17,16-14 24,2 2 0,1 2 1,1 3-1,41-15-24,-79 35 5,64-24 156,1 5 0,11 0-161,-69 19 19,0-1 0,-1-1 0,0 0-1,0-1 1,0-1 0,0-1 0,-1 0 0,0-1 0,-1-1 0,0 0 0,4-4-19,-17 12 13,-1 0 0,1 1 0,0 0 1,0-1-1,0 1 0,0 0 0,1 0 0,-1 0 0,0 0 1,0 1-1,1-1 0,-1 0 0,0 1 0,1 0 1,-1-1-1,0 1 0,1 0-13,-1 3 1,-1-1 1,0 1-1,0-1 1,-1 1-1,1-1 1,0 1-1,-1-1 0,0 1 1,1 0-1,-1-1 1,0 1-1,-1 1-1,1-4-3,1 5-51,-1 0 0,-1 0 0,1 0 0,-1 0 0,0 0 1,0 0 53,-8 18-115</inkml:trace>
  <inkml:trace contextRef="#ctx0" brushRef="#br1" timeOffset="56455.12">3136 3520 3441,'-8'0'2526,"7"-1"-2148,0 1-1,0 0 1,-1 0-1,1 0 1,0 0-1,-1 0 1,1 1-1,0-1 1,0 0 0,-1 1-1,1-1 1,0 0-1,-1 1-377,2 0 34,-1 0-1,1-1 0,-1 1 0,1 0 1,-1 0-1,1 0 0,0 0 1,-1-1-1,1 1 0,0 0 1,0 0-1,0 0 0,0 0 0,-1 0 1,1 0-1,1 0 0,-1 0 1,0 0-1,0 0 0,0 0 1,0 0-1,1-1 0,-1 1-33,6 35 51,1-1 0,2-1 0,1 1 0,2-2 0,2 0 0,0 0 0,3-1 0,0-1-1,2-1 1,1 0 0,8 6-51,-3-1 19,-2 0 1,-1 1-1,9 23-19,-25-46 1,-1 0 1,-1 0 0,2 8-2,6 16 3,-8-20 4,1-1 1,-2 1 0,1 12-8,-2-15 3,0 0 0,0-1 0,2 0 0,-1 1 0,2-1 0,3 7-3,-3-7 8,0-1-1,-1 1 1,0 0-1,-1 0 1,0 9-8,0-5-4,1 0 0,1 0 1,1 2 3,-2-8 12</inkml:trace>
  <inkml:trace contextRef="#ctx0" brushRef="#br0" timeOffset="87636.81">5126 2136 6665,'-2'-3'260,"1"1"0,-1-1-1,1 0 1,-1 0 0,1 0-1,0 0 1,0 0 0,0 0-1,1-1 1,-1 1 0,1 0-1,-1 0 1,1-1 0,0 1-1,1-3-259,0-6 66,2-1-1,-1 1 0,4-8-65,3-13 190,-4 11-146,2 0-1,0 0 0,1 1 0,2 0 1,0 1-1,12-19-43,19-22 203,26-29-203,27-37 520,-76 98-471,2 1-1,1 1 0,2 1 0,0 1 1,2 1-1,0 1 0,2 2 1,0 0-1,25-13-48,197-115 61,-222 130-20,-1-1-1,8-9-40,-11 9 105,1 1-1,0 1 0,9-4-104,-26 18 26,1-1 0,1 2 0,-1-1 0,1 1 0,-1 0-1,1 1 1,0 0 0,0 0 0,0 1 0,0 0 0,0 0-1,9 2-25,-14-1 9,0 1-1,1 0 0,-1 0 0,0 0 0,1 0 0,-1 1 0,0 0 0,0 0 1,0 0-1,-1 0 0,4 3-8,-5 3 72</inkml:trace>
  <inkml:trace contextRef="#ctx0" brushRef="#br0" timeOffset="88668.03">6555 2004 5217,'-3'-6'508,"0"0"-1,1 0 1,0-1-1,0 1 1,1-1-1,-1 1 1,1-1-1,1 0 1,0 1-1,0-3-507,0-1 250,1 0-1,1 0 0,0 0 1,0 0-1,1 0 0,2-4-249,7-16-192,2 1 1,2 1-1,17-24 192,-13 19 474,7-8-421,1 2 0,2 1 1,2 1-1,1 1 1,2 2-1,1 2 1,2 1-1,1 2 1,1 2-1,1 1 1,13-4-54,-10 9 44,1 2-1,1 2 1,29-6-44,10 2 113,49-5-113,-106 22 165,0 2-86</inkml:trace>
  <inkml:trace contextRef="#ctx0" brushRef="#br0" timeOffset="103666.98">7904 4379 2505,'-1'-3'3668,"1"8"-1458,5 18-809,-2-11-1341,0-1 0,0 1 0,1-1 1,2 2-61,6 8 88,2-1-1,0-1 1,0 0 0,8 6-88,71 68 114,-18-20 64,-31-31 312,15 10-490,-22-21 241,-3 1 0,26 30-241,63 83 569,7-6 1,59 44-570,-169-164 63,0 2 1,-1 0 0,-1 1-1,5 10-63,59 99 369,-57-90-321,2-1 0,2-2 1,1 0-1,2-2 1,2-1-1,22 17-48,21 13 26,-11-9 23,23 28-49,-69-63 24,-1 1-1,-1 1 1,-1 0 0,-1 2 0,-1 0 0,2 5-24,15 35 362,16 19-362,-31-57 23,1-1 0,2 0-1,0-2 1,8 6-23,71 75 192,66 92-192,-141-169 38,1-2-1,1 0 0,12 7-37,-7-6 16,-1 1 0,9 13-16,-25-24-33,24 27 125,-35-41-125,-1-1 0,1 0 1,-1 0-1,1 0 0,0 0 0,0 0 0,0 0 0,0-1 0,0 1 0,0-1 0,0 0 1,0 0-1,0 0 0,2 0 33,-4-1-19,-1 0-87,1 0-1,-1 0 1,1 0 0,-1 0-1,1 0 1,-1 0 0,1 0 0,-1 0-1,1 0 1,-1 0 0,1 0-1,-1 0 1,1-1 0,-1 1 0,1 0-1,-1 0 1,1 0 0,-1-1 0,1 1-1,-1 0 1,0-1 0,1 1-1,-1 0 1,1-1 0,-1 1 0,0 0-1,1-1 1,-1 1 0,0-1-1,1 0 107,3-9-1304</inkml:trace>
  <inkml:trace contextRef="#ctx0" brushRef="#br0" timeOffset="104129.71">9830 7065 3697,'0'0'194,"0"1"0,0 0 0,-1 0 0,1 0 0,0-1 0,0 1 0,0 0 0,0 0 0,0 0 0,0 0 1,0-1-1,0 1 0,0 0 0,1 0 0,-1 0 0,0-1 0,0 1 0,1 0 0,-1 0 0,1 0 0,-1-1 0,0 1 0,1 0 0,-1-1 1,1 1-1,0-1 0,-1 1 0,1 0-194,23 25 922,-18-19-397,24 29 470,12 21-995,-15-18 311,20 19-311,-37-47 41,0 0 0,1-1-1,0 0 1,1-1 0,0-1 0,1 1-1,1-1-40,-9-5 13,1-1 1,-1 0-1,1 1 0,0-2 0,0 1 0,0-1 0,0 0 0,0 0 1,0 0-1,0-1 0,0 0 0,0 0 0,0-1 0,0 0 0,0 0 1,0 0-1,0-1 0,0 1 0,0-1 0,-1-1 0,1 1 1,-1-1-1,0 0 0,1 0 0,-1-1 0,3-2-13,12-12 73,-1 0 0,-1 0-1,0-2 1,-1 0 0,8-15-73,-3 3 29,-1-1 1,-2 0-1,5-15-29,46-112-149,-65 146 111,22-54-31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4T13:13:00.417"/>
    </inkml:context>
    <inkml:brush xml:id="br0">
      <inkml:brushProperty name="width" value="0.35" units="cm"/>
      <inkml:brushProperty name="height" value="0.35" units="cm"/>
      <inkml:brushProperty name="color" value="#E71224"/>
    </inkml:brush>
    <inkml:brush xml:id="br1">
      <inkml:brushProperty name="width" value="0.35" units="cm"/>
      <inkml:brushProperty name="height" value="0.35" units="cm"/>
      <inkml:brushProperty name="color" value="#004F8B"/>
    </inkml:brush>
  </inkml:definitions>
  <inkml:trace contextRef="#ctx0" brushRef="#br0">5398 3079 3809,'2'-17'3631,"-2"14"-3273,1 0 0,-1 0 0,1 0 0,-1 0 0,0 0-1,0 0 1,-1 1 0,1-1 0,0 0-358,-1 2 26,1 1 0,0 0-1,0-1 1,0 1 0,0 0 0,-1-1 0,1 1-1,0 0 1,0 0 0,-1-1 0,1 1 0,0 0-1,0 0 1,-1-1 0,1 1 0,0 0-1,-1 0 1,1 0 0,0 0 0,-1 0 0,1-1-1,0 1 1,-1 0 0,1 0 0,0 0-1,-1 0 1,1 0 0,0 0-26,-19 7 508,2 4-374,0 2 1,1 0 0,1 1 0,-12 13-135,-4 4 85,-57 46 123,-3-4 0,-26 13-208,30-22 194,4 4 1,3 4 0,-50 58-195,104-105 22,-1 0 0,-13 7-22,-10 9 12,41-34-35,5-5-5,1 1 1,0-1-1,0 1 1,0 0-1,0 0 0,-2 3 28,5-6-2,0 1-1,-1-1 0,1 1 1,0-1-1,0 1 0,-1-1 0,1 1 1,0 0-1,0-1 0,0 1 1,0-1-1,0 1 0,0 0 0,0-1 1,0 1-1,0-1 0,0 1 1,0 0-1,0-1 0,1 1 0,-1-1 1,0 1-1,0-1 0,0 1 1,1-1-1,-1 1 0,0-1 0,1 1 1,-1-1-1,1 1 0,-1-1 1,0 1-1,1-1 0,-1 0 0,1 1 1,-1-1-1,1 0 0,-1 1 1,1-1-1,-1 0 0,1 0 0,0 1 1,-1-1-1,1 0 0,-1 0 1,1 0 2,13 6-47</inkml:trace>
  <inkml:trace contextRef="#ctx0" brushRef="#br0" timeOffset="1239.58">6446 3132 2953,'1'-1'172,"0"0"1,-1 0-1,1 0 1,0 0-1,-1-1 1,1 1-1,-1 0 1,1 0-1,-1 0 1,1-1-1,-1 1 1,0 0-1,0 0 1,0-2-173,0 3 78,0-1-1,0 1 1,0 0 0,0 0 0,-1-1 0,1 1 0,0 0 0,0 0 0,0-1 0,-1 1-1,1 0 1,0 0 0,0 0 0,-1 0 0,1-1 0,0 1 0,-1 0 0,1 0 0,0 0 0,-1 0-1,1 0 1,0 0 0,-1 0 0,1 0 0,0 0 0,-1 0 0,1 0 0,0 0 0,-1 0-1,1 0 1,0 0 0,0 0 0,-1 0-78,-35 12 2956,31-10-3078,-26 10 758,1 2 0,-26 16-636,28-15 140,-1-1 0,-1-1-1,-29 8-139,-39 16 136,-7 11 118,-87 38 547,-50 10-801,121-48 369,2 5 0,-14 13-369,65-32 128,-25 8 102,-45 12-230,-64 28 24,159-62-11,-208 103 127,242-117-59,-1 0-1,1 0 0,0 0 1,-3 5-81,4-2 234</inkml:trace>
  <inkml:trace contextRef="#ctx0" brushRef="#br0" timeOffset="2787.57">3287 3345 6825,'5'3'339,"1"0"0,-1 0 0,1 0 0,0-1 0,0 0 0,-1 0 0,1-1 0,1 0 0,-1 0 0,0 0 0,1-1-339,2 1 148,0 1-1,0 0 0,0 0 1,5 2-148,6 5 129,-1 1 1,0 1 0,-1 0 0,0 1-1,13 12-129,23 24 368,3 6-368,9 9 139,15 13-14,-4-4 474,41 28-599,4-19 29,-18-13-6,-99-64-34,-1 0 0,0 0 1,1 0-1,-2 0 0,1 1 1,0 0-1,-1 0 0,0 0 1,0 0-1,1 3 11,5 15 3</inkml:trace>
  <inkml:trace contextRef="#ctx0" brushRef="#br0" timeOffset="4791.19">4130 4166 8282,'-71'23'3718,"-34"13"-2805,-12 4-402,-21 11 153,-50 30-664,-110 43 875,-47 11-444,139-53-290,7-2-78,146-54 7,2 3 0,-47 33-70,8-3 147,-380 218 283,370-226-415,-16 2-15,39-18 13,-17 11-14,-79 53 1,106-63 1,-1-3 1,-1-3-1,-20 3-1,-73 32 2,121-45-385,0 3 1,-8 7 382,10-6-517,-1-1-1,-9 2 518,45-24-393</inkml:trace>
  <inkml:trace contextRef="#ctx0" brushRef="#br0" timeOffset="5339.73">411 5463 7258,'-9'5'668,"1"0"0,0 1 1,-1 0-1,2 1 1,-1-1-1,1 1 1,0 1-1,1 0 1,-6 7-669,-8 16-80,0 1 0,1 5 80,-7 10 374,-11 11-333,-27 29-41,32-45 8,2 1 0,2 2 1,-5 13-9,29-51 1,1 0 0,0 1 1,0-1-1,1 1 1,0-1-1,0 1 0,0 2-1,2-8 0,0-1-1,0 1 0,0-1 0,0 1 0,0-1 1,0 1-1,1-1 0,-1 1 0,0-1 0,1 0 0,-1 1 1,1-1-1,0 1 0,-1-1 0,1 0 0,0 0 1,0 1-1,0-1 0,-1 0 0,1 0 0,1 0 1,-1 0-1,0 0 0,0 0 0,0 0 0,0 0 0,1-1 1,-1 1-1,0 0 0,1-1 0,-1 1 0,0-1 1,1 0-1,-1 1 0,1-1 0,-1 0 0,1 0 1,-1 0-1,1 0 0,0 0 1,19 1-1,0-2-1,0 0 1,-1-1 0,1-2 0,16-4 1,99-32 61,8-14-63,-36 12 616,-58 25-361</inkml:trace>
  <inkml:trace contextRef="#ctx0" brushRef="#br0" timeOffset="6516.58">4082 4245 8706,'-8'6'937,"0"0"0,0 1 0,1 0 0,0 0-937,-44 54 99,44-51 144,-21 31-40,2 0 0,2 1 0,-5 17-203,-22 38 187,5-11-66,4 1 0,-2 14-121,-76 173 105,-40 100 151,18-65 205,98-232-409,22-39-142,-6 16 90,28-53-45,-1 0 0,1 0 0,-1 1 0,1-1 1,-1 0-1,1 0 0,-1 0 0,0 0 0,1-1 0,-1 1 1,0 0-1,0 0 0,0 0 0,0-1 0,0 1 0,0 0 45,-2-7-249</inkml:trace>
  <inkml:trace contextRef="#ctx0" brushRef="#br0" timeOffset="6905.57">2975 5656 9314,'-2'1'207,"1"1"-1,-1-1 1,1 1-1,0-1 1,-1 1-1,1 0 1,0-1-1,0 1 1,0 0-1,1 0 1,-1 0-1,0 0 1,1-1-1,-1 1 1,1 2-207,0-1 13,0 1 1,1-1 0,0 0-1,0 0 1,0 0 0,0 0-1,0 0 1,1-1-1,-1 1 1,1 1-14,3 6 10,-2 1 0,0 0 1,0 0-1,-1 0 0,0 0 0,-1 0 0,0 0 0,-1 0 1,0 5-11,1 14 8,13 382 27,-14-398-33,3 48 4,-3-56-7,1 0 1,0 0-1,1 0 1,-1 0-1,1 0 1,1-1-1,-1 1 1,3 4 0,-3-8-3,-1 0 1,1-1 0,0 1 0,0 0 0,0 0-1,0-1 1,0 1 0,0-1 0,1 0 0,-1 0-1,0 0 1,1 0 0,-1 0 0,1 0 0,-1-1-1,1 1 1,-1-1 0,1 0 0,-1 1 0,1-1-1,-1 0 1,1-1 0,0 1 0,-1 0-1,1-1 1,-1 1 0,2-1 2,10-3-13,-1 0-1,1-1 1,-1 0-1,6-3 14,19-11-214,-2-2 0,0-1 0,-2-2-1,0-1 1,-2-2 0,-1-1-1,-1-1 1,-1-2 0,17-24 214,-1-12-827</inkml:trace>
  <inkml:trace contextRef="#ctx0" brushRef="#br1" timeOffset="13116">2251 71 7170,'-1'3'262,"0"0"1,-1 0 0,1 0 0,0 0 0,1 0 0,-1 0 0,0 1 0,1-1 0,0 0 0,0 0 0,0 1 0,0-1-263,-1 12 323,-4 18-25,0-5-215,1 0 0,1 1-1,2-1 1,1 1 0,1-1-1,2 14-82,8 20 334,2 0-1,21 58-333,-28-101 82,2 0 0,0-1 0,0 0 0,2-1-1,0 0 1,1-1 0,1 0 0,0 0 0,1-1 0,1-1-1,11 9-81,-13-14 23,1-1-1,1 0 1,-1-1-1,1 0 0,1-1 1,-1-1-1,1 0 1,0-1-1,0 0 0,0-2 1,0 0-1,4 0-22,38 1 85,0-3 1,40-5-86,-33 2 37,87-4 53,180-6 200,-186 11-93,45 11-197,-55-3 85,0-5-85,-20 0-8,125 9 23,-115-2 21,-1-5 0,66-10-36,20-11 53,154-16-29,-262 26 9,17 5-33,-24 0 34,7-4-34,-27-2 17,-23 2 4,-1 2 0,1 2 0,14 3-21,-4 2 39,34-6-39,-32 1 40,26 3-40,49 6 35,190 15 51,-228-12-70,39-5-16,-43-1 8,-27 0-5,0 4-1,-1 3 1,0 3 0,-1 2-1,0 4 1,40 18-3,-78-25 34,-1 2 0,0 0 0,-1 2 0,-1 2 1,0 0-1,-2 1 0,0 2 0,-1 1 0,18 21-34,-22-16 52,-2 1 0,-1 0 1,-1 2-1,-1 0 0,9 28-52,-2 10 103,-2 2 0,-3 0 1,6 65-104,-6-33 25,-10-59-21,-3 1 0,-1 0 0,-2 13-4,-10 129 35,1-44 33,9-55-37,4 0-1,7 24-30,-2-10 9,-2 51-9,3 150 9,-3-127 6,-9 82-15,-5-187 0,-9 56 14,-21 78-14,3-22-6,27-144 9,-1 1-1,-2-2 0,-2 1 1,-1-1-1,-2-1 0,-1 0 0,-17 27-2,20-41 0,9-16 0,0 0 0,-1 0 0,1 0 0,-1 0 0,-1-1 0,1 1 0,-1-1 0,0 0 0,-9 6 2,-1 0 1,-1-1-1,0-1 0,0 0 0,-1-1 0,-14 5-2,-25 6 2,-26 4-2,57-18 1,-1 0 0,1-2-1,-12-1 0,7 0 23,-1 2-1,-4 1-22,-134 34 18,134-32 16,1 2 0,1 0 0,0 2 0,0 2 0,-29 16-34,14-8 94,-1-1 1,-52 12-95,19-5 8,22-7 9,1 4 1,-26 15-18,60-26-1,0 2 1,2 0 0,0 1 0,0 1 0,2 2-1,-17 17 1,2 2-1,2-2 6,1 1-1,-13 21-4,25-29-4,-11 24 4,27-43 0,0 0-1,0 1 1,1-1 0,0 1-1,1 0 1,1 0 0,-1 6 0,-7 46 20,5-32 5,0 1 1,1 28-26,4-54 0,1 7 2,-1-1 1,0 1-1,-1 0 1,-1 0-1,0-1 1,0 1-1,-2-1 1,1 1-1,-2 1-2,-2 6-113,6-13-317,5-15-315,1-8-29,2-8 325</inkml:trace>
  <inkml:trace contextRef="#ctx0" brushRef="#br1" timeOffset="13717.34">5991 5317 5369,'-4'2'1062,"-1"1"-152,0 0-1,0 0 0,0 0 1,0 1-1,1 0 1,-1 0-1,1 0-909,2-2 24,1 0-1,-1 1 1,1-1 0,0 1-1,0-1 1,0 1 0,0 0 0,0-1-1,0 1 1,1 0 0,-1 0-1,1-1 1,0 1 0,0 0-1,0 0 1,0 1-24,3 29 58,1 0 1,1-1-1,7 21-58,32 96-2,-34-118 9,-10-30-6,16 50 12,2-2 1,6 8-14,-18-44 16,1 0 1,0 0-1,1 0 0,0-1 1,1 0-1,0-1 1,1 0-1,1 0 1,-1-1-1,5 2-16,-10-9 14,0 1 1,0-1-1,0 0 0,1-1 0,-1 1 0,1-1 0,0 0 1,0 0-1,0-1 0,0 0 0,0 0 0,0 0 0,0-1 1,3 0-15,0-1 18,0 0 1,-1 0 0,0-1 0,1 0 0,-1-1 0,0 0 0,0 0 0,0 0 0,5-4-19,6-5-61,-1-1 1,0 0-1,-1-2 0,0 1 1,-2-2-1,0 0 0,8-12 61,3-8-975,-4-1 429</inkml:trace>
  <inkml:trace contextRef="#ctx0" brushRef="#br1" timeOffset="14915.17">5509 0 3673,'3'2'7040,"3"9"-5693,5 15-1643,-8 1 610,0 1 1,-2 8-315,3 36 315,7-1-152,3-1-1,3 0 1,21 51-163,-32-103 25,1 0 0,1 0-1,0-1 1,1 0 0,1 0-1,1-1 1,0-1 0,6 6-25,-9-12 13,0-1 0,0 0 0,1-1 0,1 0 0,-1 0 1,1-1-1,0 0 0,0-1 0,1 0 0,0 0 0,0-1 0,0-1 0,0 0 1,7 1-14,37 2 1,15 2-83,-63-6-158,-1-1-1,0 1 1,0 0-1,0 0 0,0 1 1,0 0-1,-1 0 0,1 0 1,1 3 240,17 18-906</inkml:trace>
  <inkml:trace contextRef="#ctx0" brushRef="#br1" timeOffset="15702.03">6914 210 7914,'-1'0'112,"0"1"0,0-1 0,0 1 0,0-1 0,1 1 0,-1-1-1,0 1 1,0 0 0,1 0 0,-1-1 0,0 1 0,1 0 0,-1 0 0,1 0 0,-1-1 0,1 1 0,0 0 0,-1 0 0,1 0 0,0 0 0,0 0 0,-1 0 0,1 0 0,0 0 0,0 0 0,0 0 0,0 0 0,0 0 0,1 0 0,-1 0 0,0 0 0,0 0 0,1 0 0,-1 0 0,0 0-112,16 42-190,-10-30 495,118 316 358,-111-293-536,3 0-1,18 31-126,-29-57 20,1 0 0,1-1-1,0 0 1,0 0 0,1 0-1,0-1 1,1-1 0,-1 1-1,1-1 1,1-1-1,-1 0 1,3 1-20,12 4 491,-3-2-223</inkml:trace>
  <inkml:trace contextRef="#ctx0" brushRef="#br1" timeOffset="16834">2518 2176 4849,'-18'-1'2295,"14"1"-1804,-1 0 1,1 0-1,-1-1 1,1 1-1,-1-1 1,1 0-1,-2-1-491,5 2 37,0-1 0,0 0 1,0 1-1,0-1 0,1 1 0,-1-1 0,0 0 1,0 0-1,0 0 0,1 1 0,-1-1 0,0 0 1,1 0-1,-1 0 0,1 0 0,-1 0 0,1 0 1,-1 0-1,1 0 0,0 0 0,0 0 0,-1-1 1,1 1-1,0 0 0,0 0 0,0 0 0,0 0 1,0 0-1,1 0 0,-1 0 0,0-1-37,1-6 78,1 0 0,0 0-1,1-1 1,0 2 0,0-1 0,0 0-1,3-3-77,34-54 275,-26 43-199,35-50 258,56-62-334,66-59 168,-86 99-107,-25 30 8,2 3 0,4 2 0,1 4 0,3 2 0,2 4 1,29-13-70,-23 13 24,-53 32-13,1 1 1,0 1-1,1 1 1,0 1-1,27-7-11,-18 9 7,0 3 0,0 1 0,1 1-1,0 2 1,-1 2 0,1 2 0,12 1-7,-8 8-245,-25-2 162</inkml:trace>
  <inkml:trace contextRef="#ctx0" brushRef="#br1" timeOffset="40178.11">8172 4253 6905,'-64'49'5357,"40"-32"-5117,1 0 0,1 2 0,1 0-1,-2 4-239,-4 8 156,2 1 0,1 1 0,2 2-1,-16 32-155,27-44 59,1 1 0,0 0 0,2 0 0,1 1 0,2-1-1,0 2 1,1-1 0,1 11-59,0 27 138,3 0 0,7 52-138,-2-77 60,2 0 0,1 0 0,2-1 0,1-1 0,6 11-60,-3-12 46,-2 1-1,-1 0 0,-2 0 1,-2 1-1,-1 0 0,0 35-45,-2-41 23,1 0-1,1 0 1,1-1-1,2 0 0,1 0 1,10 18-23,-4-13 19,2-1-1,7 9-18,-18-31 11,2 2 7,0-1-1,0 1 1,10 8-18,-16-18-58,1 0 0,0 0 1,0-1-1,0 1 0,1-1 0,-1 0 1,1 0-1,-1-1 0,1 1 0,0-1 1,0 0-1,5 1 58,-2-3-247,-1-2 79</inkml:trace>
  <inkml:trace contextRef="#ctx0" brushRef="#br1" timeOffset="40773.53">8331 5429 9770,'-5'6'3291,"11"8"-2613,0 1-437,-6 23-134,2 1 0,2-1 0,1 1 0,2-1 0,11 32-107,-4-25-16,3-1-1,1 0 0,4 1 17,70 122-181,-90-164 178,0 1-1,0-1 1,-1 0-1,1 1 0,-1-1 1,0 1-1,1-1 1,-2 1-1,1-1 0,0 1 1,-1 0-1,0 0 1,0-1-1,0 1 0,0 0 1,0-1-1,-1 1 0,0 0 1,0-1-1,0 2 4,-1-1 4,0-1-1,0 1 0,-1 0 0,1-1 1,-1 0-1,0 1 0,0-1 1,0 0-1,0-1 0,-1 1 1,1 0-1,-1-1 0,1 0 0,-1 0 1,0 0-1,0 0 0,-3 0-3,-16 6 40,-1-1 0,0-1-1,0-1 1,0-1 0,-1-1 0,-20 0-40,-4-3-102,0-2 0,-46-8 102,92 10-31,-4-1-255,1 0 0,-1 0-1,1 0 1,0-1-1,-1 0 1,1 0-1,0-1 1,0 1-1,-2-3 287,-8-8-908</inkml:trace>
  <inkml:trace contextRef="#ctx0" brushRef="#br1" timeOffset="43242.96">7247 4653 6649,'-15'-3'3497,"7"1"-3015,0 0 1,0 1-1,0 0 1,0 1 0,-5 0-483,-37 4 855,0 3 0,-18 6-855,-59 8 286,11-7-47,0 5 1,-105 31-240,7 18 395,127-39-254,-146 62 121,22-8-159,82-39-88,2 6 0,-24 19-15,83-33 28,1 3 1,-13 14-29,-3 0 53,45-30 61,1 2 0,2 1 0,-25 24-114,47-36 43,0 1 1,1 1-1,1-1 1,0 2-1,-6 14-43,-8 18 240,-7 25-240,-2 23 54,3 2 0,2 17-54,16-65 7,-11 16 25,18-53-41,0 0 0,1 0-1,1 1 1,0 0 0,1 0 0,0 11 9,5-11-575,-2-15 567,0 1-1,1-1 0,-1 0 0,0 0 0,0 0 1,1 0-1,-1 1 0,0-1 0,0 0 0,1 0 0,-1 0 1,0 0-1,0 0 0,1 0 0,-1 0 0,0 0 1,0 0-1,1 0 0,-1 0 0,0 0 0,1 0 1,-1 0-1,0 0 0,0 0 0,1 0 0,-1 0 0,0 0 1,0-1-1,1 1 0,-1 0 0,0 0 0,0 0 1,1 0-1,-1 0 0,0-1 0,0 1 0,0 0 1,1 0-1,-1 0 0,0-1 0,0 1 0,0 0 1,0 0-1,0-1 0,0 1 0,1 0 0,-1 0 0,0-1 1,0 1-1,0 0 0,0-1 9,11-13-3</inkml:trace>
  <inkml:trace contextRef="#ctx0" brushRef="#br1" timeOffset="43832.36">4376 5809 8826,'-5'2'481,"0"0"0,1 0 1,-1 1-1,1-1 0,-1 1 1,1 0-1,0 0 0,0 0 0,-3 4-481,5-4 20,1 0 0,-1 0 0,0 0 0,1 0 1,0 0-1,-1 0 0,1 1 0,1-1 0,-1 0 0,0 1 0,1-1 0,0 1 0,-1-1 0,1 1 0,1 0-20,-2 63 273,-1-12-153,3 1 0,2 0 1,11 52-121,-12-93 0,2 0 1,0 0-1,1 0 1,0 0-1,1-1 1,1 0-1,0 0 1,1-1-1,0 0 1,1 0 0,0-1-1,1 0 1,1-1-1,0 0 1,0-1-1,8 5 0,-15-12 1,1 0-1,0 0 1,0 0 0,0-1-1,0 1 1,0-1-1,1-1 1,-1 1-1,1-1 1,-1 0-1,1 0 1,0-1-1,-1 1 1,2-1-1,1-1 6,0 0 0,0 0-1,0 0 1,0-1 0,-1-1 0,1 1 0,0-1-1,-1-1 1,2 0-6,13-9-10,-1-1 0,0-1 0,-1 0 0,-1-2 0,13-15 10,-16 18-317,-1-2 0,0 0 0,-2-1 0,0 0 0,8-15 317,-6-7-490</inkml:trace>
  <inkml:trace contextRef="#ctx0" brushRef="#br1" timeOffset="48264.51">7249 4594 6361,'1'0'116,"-1"0"-1,1-1 1,0 1-1,-1 0 1,1-1-1,-1 1 1,1-1-1,-1 1 1,1-1-1,-1 1 1,1-1-1,-1 1 1,0-1-1,1 0 1,-1 1-1,0-1 1,1 0-1,-1 1 1,0-1-1,0 0 1,0 0-116,-2-6-53,-10 7 1200,19 2-376,-6-2-758,0 0 0,0 1 0,1-1 0,-1 0 0,0 1-1,0-1 1,1 0 0,-1 0 0,0 0 0,0 0 0,1 0-1,-1 0 1,0 0 0,0-1 0,2 1-13,18-6 137,0 1 0,0 0 0,1 2 0,15 0-137,-7-1 171,23 0 158,-34 3-230,-1 0 1,1-2-1,0 0 1,3-2-100,-19 4 436,-12 2-262,-15 5-127,15-3 38,7-2-30,9-1-38,21-7 3,-3-1-6,-15 7 1,0-1 1,0 0-1,-1-1 1,1 0 0,0-1-1,0 0-15,-8 8-169,-4 6 93</inkml:trace>
  <inkml:trace contextRef="#ctx0" brushRef="#br1" timeOffset="49103.27">7698 4469 3785,'-1'0'201,"1"0"1,0 1-1,-1-1 1,1 0-1,0 0 1,0 0 0,-1 0-1,1 0 1,0 0-1,-1-1 1,1 1-1,0 0 1,-1 0-1,1 0 1,0 0-1,-1 0 1,1 0-1,0 0 1,-1-1 0,1 1-1,0 0 1,0 0-1,-1 0 1,1-1-1,0 1 1,0 0-1,0 0 1,-1-1-1,1 1 1,0 0-1,0-1 1,0 1-1,0 0 1,-1-1-202,6-10 1360,13-8-1803,57-35 569,-68 49-97,-1 1 1,1 0 0,0 0-1,0 1 1,0 0-1,1 0 1,3 0-30,23-11 28,-27 11-174,2-1-80,-1 0 0,0 0 0,0-1 0,0 0 0,-1 0-1,1-1 1,-1 0 0,-1 0 0,3-3 226,-6 5-932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4T13:11:52.237"/>
    </inkml:context>
    <inkml:brush xml:id="br0">
      <inkml:brushProperty name="width" value="0.35" units="cm"/>
      <inkml:brushProperty name="height" value="0.35" units="cm"/>
      <inkml:brushProperty name="color" value="#004F8B"/>
    </inkml:brush>
    <inkml:brush xml:id="br1">
      <inkml:brushProperty name="width" value="0.35" units="cm"/>
      <inkml:brushProperty name="height" value="0.35" units="cm"/>
      <inkml:brushProperty name="color" value="#E71224"/>
    </inkml:brush>
  </inkml:definitions>
  <inkml:trace contextRef="#ctx0" brushRef="#br0">2121 1 2240,'-1'1'375,"0"0"0,0 0 0,0 0 0,0 0 0,1 0 0,-1 0-1,0 0 1,1 1 0,-1-1 0,1 0 0,-1 0 0,1 1 0,0-1-1,-1 0 1,1 2-375,-6 25 584,3 27 266,2 0 1,4 24-851,-3-57 202,-1-1 0,-3 19-202,1-16 196,2-1 0,0 7-196,1-25 24,0 21 68,1-1 0,2 1-1,0 0 1,1-1-1,6 14-91,-6-24 27,-2-6-1,0-1 1,1 0 0,0 1-1,0-1 1,1 0-1,0-1 1,0 1 0,1-1-1,0 0 1,0 0-1,1 0 1,4 4-27,1-1 26,0 0 1,0-1 0,1-1-1,0 0 1,0 0-1,1-1 1,0-1-1,0 0 1,1-1-1,0 0 1,0-1 0,7 1-27,-8-2 35,0 1 1,-1 1-1,1 0 1,-1 0 0,-1 1-1,1 1 1,-1 0-1,7 6-35,-4-4 25,-1 0 0,2-1-1,-1 0 1,1-1 0,6 1-25,1 1 37,0 0 0,13 8-37,-17-8 10,-1 0-1,2-2 0,-1 0 1,6 1-10,68 11 120,36 0-120,-108-17 22,-1-1 0,2 0-1,-1-2 1,0 0 0,-1-1 0,1-1 0,10-4-22,-6 3 28,-1 1 0,1 1 1,13 1-29,10-1 31,199-6 29,-190 8-25,0 1-1,0 4 0,-1 1 1,1 3-1,27 10-34,-31-4 33,0-2-1,0-3 1,43 3-33,-56-9 26,-1-3 0,1-1 1,-1-2-1,24-5-26,-12 1-4,19 0 4,-35 5 11,-1-3 0,1 0 0,-1-2 0,4-3-11,5-4 14,-27 7-9,1 1 1,0 0-1,0 2 1,0 0-1,1 0 1,11 1-6,21-1 1,-36 2 0,0 0 1,-1 0-1,1 2 0,0-1 1,0 2-1,2 0-1,23 6 0,-1-2 0,1-1 1,0-2-1,0-2 0,13-2 0,3 1 7,21 3-7,-31 0 8,1-2 0,29-4-8,-30 0 0,1 3 0,0 2-1,2 2 1,71 2-7,30-1 7,-53-2 16,24-4-16,-60 1-4,44 5 4,-40-1 5,34-3-5,-31-2 3,-32 1-2,0-1 1,-1-2-1,15-4-1,7-3-5,0 1 0,1 3 0,31 2 5,-5 2 6,-19 1 8,32 4-14,-74-2 0,1 2 1,0 1-1,-1 1 1,1 1-1,-1 0 1,5 4-1,10 6 0,26 10 0,10 0 0,-31-13 0,-2 2 0,0 2-1,16 10 1,-30-13 2,0 2-1,-2 0 1,0 1-1,-1 2 1,11 12-2,7 14 5,-2 2 1,-1 1 0,18 37-6,-35-54 8,2 6 44,-2 1-1,-2 0 1,-1 2 0,-2 0-1,-2 0 1,-2 2 0,-1-1-1,1 27-51,0 22 66,-5 8-66,-3-47 9,-1 28 31,-5-1 0,-2 0 0,-9 33-40,-19 67 191,16-94-169,-5 27-2,-5 27 60,-3 79-80,25-133 12,4 0 0,6 39-12,6 152 7,-10-233-2,-1 1 1,-2 0-1,-7 37-5,-9 21 16,-5 2-16,-12 50 12,6 1 0,6 18-12,17-82 2,4-46-4,-1 0 0,-8 28 2,8-57 3,0-1 0,-2 0-1,0 0 1,0 0 0,-1 0 0,-1-1-1,0 0 1,-1-1 0,-9 12-3,5-9 3,-1 0 0,0-1-1,-1-1 1,-14 11-3,18-17-2,1-1 0,-1 0-1,0 0 1,-1-1 0,0-1 0,0 0-1,0 0 1,-11 2 2,-28 7-8,0 3 0,2 2-1,0 2 1,1 2 0,0 2 8,-7 6-4,24-13 10,-1-1 0,-25 9-6,23-13-8,0-2 0,0-1 0,0-2 0,-1-1 0,0-2 0,-18 0 8,5-3-24,0-1 0,-1-3 0,-31-6 24,4-2 3,0 3 0,-1 3 0,-5 3-3,-80 2 5,-99 4 6,31 3 5,-4-11-16,180 3 0,-1 3 0,1 2 0,-7 3 0,28-1 5,0 1 0,0 1 0,0 2-1,1 1 1,-20 11-5,4-2-4,33-15 2,0 1 1,0 0-1,1 1 1,0 1-1,0 0 1,0 1 0,1 0-1,-3 4 2,-46 54 4,2 3 0,-13 25-4,53-68 0,5-6 2,1 0 0,1 1 0,1 1 1,-4 13-3,-11 21 0,19-37-1,0-1-1,2 1 1,0 0-1,1 0 1,0 7 1,-6 29-2,7-39 2,1 0 1,0 0-1,2 13 0,-3 26 6,2-46 1,-5 20-5,4-13 4,3-15-9,-1-1 1,0 0-1,0 0 0,0 0 0,0 1 1,0-1-1,-1 0 0,1 0 0,0 0 0,-1 0 1,1 1-1,0-1 0,-1 0 0,1 0 0,-1 0 1,0 0-1,1 0 3,-2 3-526,6-8-497,-2-4 765</inkml:trace>
  <inkml:trace contextRef="#ctx0" brushRef="#br0" timeOffset="581.41">4243 6170 2953,'-4'4'413,"1"0"-1,0 1 1,0-1 0,0 1 0,1 0 0,-1 0 0,1-1 0,0 1 0,1 1 0,-1-1-1,1 0 1,0 0 0,1 1 0,-1 0-413,1 2 219,0-1-1,1 1 0,0-1 1,0 1-1,0-1 1,1 0-1,0 0 1,1 0-1,1 4-218,5 7 38,1 0 0,1-1-1,0-1 1,1 0 0,1-1 0,0 0 0,5 4-38,-13-15 23,-1 1 1,1-1 0,0-1 0,0 1 0,1-1-1,-1 0 1,0 0 0,1 0 0,0-1-1,0 0 1,0 0 0,0 0 0,5 0-24,-7-1 21,0-1 0,0 0-1,0 0 1,0 0 0,0-1 0,0 1 0,0-1 0,0 0 0,0 0 0,-1 0 0,1-1 0,0 1 0,0-1 0,-1 0 0,0 0 0,1 0 0,-1-1-1,0 1 1,0-1 0,0 0 0,0 1 0,0-2-21,25-30-954,17-28 954,-24 32-1330,12-19 395</inkml:trace>
  <inkml:trace contextRef="#ctx0" brushRef="#br0" timeOffset="3264.29">4218 6384 2336,'0'-1'57,"0"0"-1,0 1 0,0-1 0,0 1 0,0-1 0,0 0 0,0 1 0,0-1 0,0 1 0,0-1 0,0 0 0,0 1 0,0-1 0,1 1 0,-1-1 0,0 1 0,0-1 1,1 1-1,-1-1 0,0 1 0,1-1 0,-1 1 0,1-1 0,-1 1 0,1-1 0,-1 1 0,0 0 0,1-1 0,-1 1 0,1 0 0,0-1 0,-1 1 0,1 0-56,0 0 70,1 0 0,-1 0-1,0 0 1,1 1 0,-1-1 0,0 0-1,1 1 1,-1-1 0,0 1-1,0-1 1,1 1 0,-1 0-1,0 0 1,1 0-70,36 32 864,-36-31-795,1 1 5,1 1 0,-1-1 0,1 0 0,0 0 0,1 0 0,-1-1 0,0 1 0,1-1 0,-1 0 0,1 0 0,0-1 0,-1 1 0,1-1 0,0 0 0,0-1 0,0 1 0,0-1 0,1 0-74,0 0 100,1-1-1,-1 0 1,0-1-1,1 1 1,-1-1 0,0 0-1,0-1 1,0 0-1,0 0 1,-1 0 0,1 0-1,-1-1 1,5-4-100,8-9 17,-1 0-1,-1-1 1,0 0 0,8-15-17,-2 3-163</inkml:trace>
  <inkml:trace contextRef="#ctx0" brushRef="#br0" timeOffset="6583.42">5726 349 1680,'16'-12'1275,"0"0"465,-15 12-1691,-1 0-1,1 0 0,0 0 1,-1 0-1,1 0 1,0 0-1,-1 0 1,1 1-1,-1-1 0,1 0 1,0 0-1,-1 1 1,1-1-1,-1 0 0,1 0 1,-1 1-1,1-1 1,-1 1-1,1-1 0,-1 0 1,1 1-1,-1-1 1,0 1-1,1-1 1,-1 1-1,0-1 0,1 1 1,-1 0-1,0-1 1,1 1-1,-1 0-48,7 15 341,-1 0 0,-1 0 0,0 1 1,-1-1-1,-1 1 0,0 0 0,0 17-341,7 42 785,-7-61-689,0-1 0,0 1 1,1-1-1,1 0 0,1-1 1,0 1-1,0-1 0,1 0 1,6 7-97,50 82 534,-55-92-520,5 8 21,0-2 1,1 0 0,12 10-36,-20-21 14,-1 0-1,1-1 1,0 0 0,1 0 0,-1-1-1,1 0 1,0 0 0,-1 0 0,1-1-1,1 0 1,-1 0 0,5 0-14,3 1-38,-1 1 0,0 0 0,0 1 1,-1 1-1,1 0 0,2 3 38,5 2-115</inkml:trace>
  <inkml:trace contextRef="#ctx0" brushRef="#br0" timeOffset="7741.31">7067 502 2521,'-1'3'306,"0"0"0,0-1 0,0 1 0,0 0 0,0 0 0,0 0 1,1-1-1,0 1 0,-1 0 0,1 0 0,0 0 0,0 0 0,1 3-306,1-1 238,0 1 0,0-1-1,1 1 1,-1-1-1,1 0 1,1 1-238,-3-5-6,6 12 120,1 0-1,0-1 0,1 0 1,1 0-1,-1-1 1,11 9-114,-2-3 294,-2 1 1,0 1-1,-1 0 1,-1 1-1,-1 1 1,-1 0-1,2 7-294,-4-10 53,1 0 0,1-1-1,0 0 1,1-1 0,1-1 0,0 0-1,14 11-52,-5-8-169,-1-2 0,2 0 0,0-2 0,1-1 0,16 6 169,-1-2-336</inkml:trace>
  <inkml:trace contextRef="#ctx0" brushRef="#br0" timeOffset="10186.77">4489 6476 1832,'-1'0'112,"1"0"-1,-1 0 0,1 0 1,0 0-1,-1 0 1,1 0-1,-1 0 0,1 0 1,0 0-1,-1 0 0,1 0 1,-1 0-1,1 0 0,0 0 1,-1-1-1,1 1 0,-1 0 1,1 0-1,0 0 1,-1-1-1,1 1 0,0 0 1,0 0-1,-1-1 0,1 1 1,0 0-1,-1-1 0,1 1 1,0 0-1,0-1 1,0 1-1,-1 0 0,1-1 1,0 1-1,0-1 0,0 1 1,0-1-112,6-16 1577,21-16-641,10-1-475,2 3 0,1 1 1,1 2-1,7-2-461,72-49 155,-41 12-704,-56 48 306</inkml:trace>
  <inkml:trace contextRef="#ctx0" brushRef="#br0" timeOffset="11254.92">6697 5364 4081,'-26'9'4820,"22"-7"-4591,0-1 0,0 0 0,0 1 1,0 0-1,0 0 0,0 0 0,0 0 0,-1 1-229,-14 14 230,1 0-1,1 1 0,0 1 1,2 0-1,0 2 0,-7 12-229,-15 32 443,-15 39-443,-38 102 360,86-193-356,0 1 0,0 0 0,2-1-1,0 1 1,0 1 0,1-1-1,1 0 1,1 0 0,0 8-4,0-19-29,-1-1 0,0 0-1,1 0 1,-1 0 0,1 0 0,0 1 0,-1-1 0,1 0 0,0 0 0,0 0 0,0-1 0,1 1 0,-1 0 0,0 0-1,1-1 1,1 2 29,4 4-158</inkml:trace>
  <inkml:trace contextRef="#ctx0" brushRef="#br0" timeOffset="11727.65">6069 5894 7922,'-7'6'1744,"6"-5"-1717,1-1-1,-1 0 1,1 0-1,-1 1 1,1-1 0,-1 0-1,1 1 1,-1-1-1,1 0 1,-1 1 0,1-1-1,0 0 1,-1 1 0,1-1-1,0 1 1,-1-1-1,1 1 1,0-1 0,0 1-1,0-1 1,-1 1 0,1-1-1,0 1 1,0-1-1,0 1 1,0 0 0,0-1-1,0 1 1,0-1-1,0 1 1,0-1 0,0 1-1,0-1 1,0 1 0,0-1-1,1 1 1,-1-1-1,0 1 1,0-1 0,1 1-1,-1-1 1,0 1-1,1-1 1,-1 1 0,0-1-1,1 1-26,3 9 17,-1 0 0,0 1 0,-1 0 0,0-1 0,0 1 0,-1 0 0,0 0 0,-2 10-17,2-4 18,0 82 63,3 43 20,-4-136-97,1 0-1,0 0 0,0 0 1,1-1-1,0 1 1,0 0-1,0-1 0,3 6-3,-4-10 2,-1 0-1,1 0 0,0 0 1,0 0-1,0 0 1,-1 0-1,1-1 0,0 1 1,0 0-1,0 0 0,0-1 1,1 1-1,-1 0 1,0-1-1,0 1 0,0-1 1,0 1-1,1-1-1,0 0 4,-1 0 1,1 0-1,-1 0 0,1 0 0,-1-1 0,1 1 1,-1 0-1,1-1 0,-1 1 0,0-1 1,1 0-1,-1 1 0,1-1 0,-1 0 1,0 0-1,0 0 0,0 0 0,0 0 0,1-1-4,27-27 214,-2-1 0,20-28-214,-28 33-347,1 0 1,1 2-1,1 0 0,1 2 1,15-12 346,0 8-731</inkml:trace>
  <inkml:trace contextRef="#ctx0" brushRef="#br0" timeOffset="12955.37">7759 5122 2769,'-5'5'694,"0"1"0,0 0 0,1-1 0,0 1 1,0 1-1,0-1 0,1 0 0,0 1 1,0 0-1,1 0 0,-2 5-694,2-1 159,1-1-1,0 1 1,0-1 0,1 1-1,0 0 1,1-1 0,2 10-159,32 162 203,0-1-157,-11-38 138,15 116 190,-33-223-721,-3-29 222</inkml:trace>
  <inkml:trace contextRef="#ctx0" brushRef="#br0" timeOffset="16242.59">7487 6053 3441,'-3'-3'542,"0"0"0,0 0 0,1-1 0,-1 1 0,1-1 0,0 1 0,-1-3-542,3 6 39,0-1-1,-1 1 1,1-1 0,0 1-1,0-1 1,0 1 0,0-1-1,0 1 1,0-1 0,0 1-1,0-1 1,0 1 0,0-1 0,0 1-1,0-1 1,0 1 0,0-1-1,0 1 1,0-1 0,1 1-1,-1-1 1,0 1 0,0 0-1,1-1 1,-1 1-39,1-1 54,0 0 1,0 1-1,0-1 0,0 1 1,0 0-1,0-1 0,0 1 0,0 0 1,0 0-1,0-1 0,0 1 1,0 0-1,0 0 0,0 0 0,0 0 1,0 0-1,0 0 0,1 1-54,1 0 71,-1-1-1,1 1 0,0 0 1,0 1-1,0-1 0,-1 0 1,1 1-1,0 0 1,-1 0-1,0-1 0,1 1 1,-1 1-1,2 1-70,26 31 308,52 79-11,19 24-229,-75-107-48,0-1 0,2-2 1,8 6-21,-34-32 2,0 0 1,1 0 0,0 0-1,0 0 1,-1 0-1,1 0 1,0-1 0,0 0-1,0 1 1,1-1-1,-1 0 1,0 0 0,0-1-1,1 1 1,-1-1 0,0 0-1,1 0 1,2 0-3,-3 0 2,0-1 0,0 0-1,0 0 1,0-1 0,0 1 0,0-1 0,0 1 0,-1-1 0,1 0-1,-1 0 1,1 0 0,-1 0 0,0 0 0,0-1 0,0 1 0,0-1 0,0 1-1,0-1 1,0-1-2,11-21 68,0-1-1,-2 0 0,-1-1 0,4-19-67,18-47 109,-21 63-478,2 2 1,1 0-1,1 0 0,1 1 1,11-12 368,0 9-827</inkml:trace>
  <inkml:trace contextRef="#ctx0" brushRef="#br1" timeOffset="27421.71">5004 3173 2897,'0'0'221,"0"-1"1,0 1-1,0-1 0,0 1 1,1-1-1,-1 0 1,0 1-1,0-1 1,0 1-1,-1-1 0,1 1 1,0-1-1,0 1 1,0-1-1,0 0 1,0 1-1,-1-1 1,1 1-1,0-1 0,0 1 1,-1 0-1,1-1 1,-1 0-222,-11 15 2080,-20 35-772,22-31-1022,-2-1 1,-8 10-287,-15 20 168,23-30-150,0-1-1,-2 0 1,1-1-1,-2 0-17,-276 263 116,179-169-106,78-72 0,1 1 1,-5 11-11,12-15 9,-2 0 0,-1-2 0,-11 8-9,25-28 6,1 1 23,0 0-1,0 0 0,1 1 1,0 2-29,-5 6 48,-2-1 0,-1-1 0,0 0 1,-5 1-49,1 0 7,-75 68 9,92-83-11,0 0 0,-1 0 0,1-1 0,-4 1-5,4-2 6,1 0-1,-1 1 1,1 0 0,0 0 0,-4 5-6,7-5 31,7-6-13,8-6-80,-4-6 34</inkml:trace>
  <inkml:trace contextRef="#ctx0" brushRef="#br1" timeOffset="27990.19">6261 3384 2160,'10'5'945,"5"-1"-577,-2-2-152,1-2-800,-2 0 408</inkml:trace>
  <inkml:trace contextRef="#ctx0" brushRef="#br1" timeOffset="28989.52">6281 3411 3593,'-37'5'4243,"31"-5"-4098,0 0-1,0 1 0,0 0 1,0 0-1,0 0 1,1 1-1,-5 1-144,-11 8 98,1 2 0,0 0 0,1 1 0,0 0 0,1 2 0,-2 2-98,-5 5 140,0-2 0,-19 11-140,13-14 112,0-1 0,-2-1 0,0-2 0,-2-1-112,-137 41 186,132-43-61,5 2 115,1 2 0,0 0 0,1 3 0,1 1 0,0 1 0,0 2-240,-4 3 36,-2-1 0,0-2 0,-2-2-1,-2-1-35,22-12 9,-58 23 31,1 3 1,-23 17-41,59-30 109,-1-1 1,-40 11-110,34-13 106,1 2 1,-8 6-107,-75 45 501,3 5-501,116-68 9,-1 0 0,0-2 0,-1 0 0,1 0 0,-1-1 0,-4 1-9,-83 13 27,61-12-16,-24 7-11,-40 9 44,47-10 71,-8 4-115,46-6 45,12-4-120,6-6 65,0 0 0,0 0 0,0 1 0,0-1 1,0 0-1,0 0 0,0 0 0,0 0 0,0 0 0,0 1 0,0-1 0,0 0 1,0 0-1,0 0 0,0 0 0,0 0 0,1 1 0,-1-1 0,0 0 1,0 0-1,0 0 0,0 0 0,0 0 0,0 0 0,1 0 0,-1 0 0,0 0 1,0 1-1,0-1 0,0 0 0,1 0 0,-1 0 0,0 0 0,0 0 1,0 0-1,0 0 0,1 0 0,-1 0 0,0 0 0,0 0 0,0 0 0,0 0 1,0 0-1,1-1 10,6 2-152</inkml:trace>
  <inkml:trace contextRef="#ctx0" brushRef="#br1" timeOffset="30227.21">3694 4523 4337,'-6'4'762,"1"1"-1,0 0 1,0 1 0,0-1 0,1 1 0,-1 0-1,1 0 1,1 0 0,-1 1-762,-25 63 68,14-32 495,-14 38-323,4 1 1,2 1-1,-8 66-240,17-75 55,2-15 3,3 0-1,2 3-57,2-17 101,-2-1-1,-12 39-100,5-22 111,8-36-56,0-1 1,-2 0-1,-7 14-55,-15 38 82,-22 66 70,31-87-71,2 1-1,-10 46-80,8-18 56,12-49 21,1 0 0,1 1 0,-1 18-77,9-46-8,-1-1 1,0 1-1,1-1 0,-1 0 0,1 0 1,0 1-1,0-1 0,0 0 1,0 0-1,0 0 0,0 0 0,1 0 1,-1 0 7,-1-1-38,0-1-1,1 1 1,-1-1 0,0 0 0,0 1 0,0-1 0,1 0-1,-1 1 1,0-1 0,0 1 0,1-1 0,-1 0 0,0 0 0,1 1-1,-1-1 1,1 0 0,-1 1 0,0-1 0,1 0 0,-1 0-1,1 0 1,-1 0 0,0 1 0,1-1 0,-1 0 0,1 0 0,-1 0-1,1 0 1,-1 0 0,1 0 0,-1 0 0,0 0 0,1 0-1,-1 0 1,1 0 0,-1 0 0,1-1 0,-1 1 0,0 0 0,1 0-1,-1 0 1,1-1 0,-1 1 0,0 0 0,1 0 0,-1-1-1,0 1 1,1 0 0,-1-1 0,0 1 0,1 0 0,-1-1-1,0 1 1,0-1 0,1 1 0,-1 0 0,0-1 0,0 1 0,0-1-1,0 1 1,0 0 0,0-1 38,4-12-623</inkml:trace>
  <inkml:trace contextRef="#ctx0" brushRef="#br1" timeOffset="30715.95">3083 5893 1472,'-23'-17'861,"4"2"760,19 15-1466,-1 0-1,0-1 0,1 1 1,-1 0-1,1 0 1,-1 0-1,1 1 1,-1-1-1,0 0 0,1 0 1,-1 0-1,1 0 1,-1 0-1,1 1 0,-1-1 1,1 0-1,-1 0 1,1 1-1,-1-1 1,1 0-1,-1 1 0,1-1 1,0 1-1,-1-1 1,1 0-1,0 1 1,-1-1-1,1 1 0,0-1 1,-1 1-1,1-1 1,0 1-1,0-1-154,-9 19 1248,3 2-1032,0 0-1,2-1 1,1 1 0,0 1-1,1-1 1,2 0-1,0 4-215,4 43 69,9 40-69,1 5 87,-10-47-72,-3-30 12,2 0 0,2-1-1,1 1 1,4 11-27,-9-45 9,-1-1 0,0 1 0,1-1 0,-1 1 0,1 0 0,-1-1 0,1 0 0,0 1-1,0-1 1,-1 1 0,1-1 0,0 0 0,0 0 0,0 1 0,1-1 0,-1 0 0,0 0 0,0 0 0,1 0 0,-1 0-1,0-1 1,1 1 0,-1 0 0,1 0 0,-1-1 0,1 1 0,1-1-9,-1 0 9,1 0 0,0-1 1,-1 1-1,1-1 0,-1 0 0,1 0 0,-1 0 1,0 0-1,1 0 0,-1 0 0,0-1 0,0 1 1,1-1-1,-1 0 0,0 1 0,0-2-9,75-69-374,-4-3 1,-3-4-1,52-77 374,-78 94-454</inkml:trace>
  <inkml:trace contextRef="#ctx0" brushRef="#br1" timeOffset="41704.57">3594 4603 7818,'-25'16'2044,"-4"4"-1407,-2-1 0,0-2 0,-16 6-637,-67 21 294,45-18-58,1 2 0,-54 32-236,33-8 209,-3-4 0,-1-4-1,-20 3-208,-53 19 175,91-34-115,-1-4-1,-78 19-59,13-13 206,3 6 1,1 6-1,3 6 0,1 6-206,100-43 18,-13 6-6,1 2 1,1 2-1,-13 10-12,-58 41 28,-51 21-28,132-77 3,-159 79-1,153-77 67,-20 7-69,24-13-440,1 2 1,-6 5 439,34-18-263</inkml:trace>
  <inkml:trace contextRef="#ctx0" brushRef="#br1" timeOffset="42385.71">531 5506 7818,'-22'8'3647,"-9"17"-2909,21-17-588,-4 7-103,0 0 0,0 1 0,2 0 1,0 1-1,1 0 0,-6 11-47,-9 15 37,-39 56 9,-76 122 224,96-144-34,-32 76-236,72-142 1,3-7 0,0 0 1,0 0-1,0 0 1,1 0-1,-1 0 0,1 1 1,0-1-1,1 1 1,-1-1-1,1 1 0,-1 4-1,2-8 1,-1-1-1,1 1 0,-1 0 0,1 0 0,0 0 0,-1 0 0,1 0 0,0-1 0,0 1 0,-1 0 0,1-1 0,0 1 0,0 0 0,0-1 0,0 1 0,0-1 0,0 0 0,0 1 0,0-1 0,0 0 1,0 1-1,0-1 0,0 0 0,0 0 0,0 0 0,0 0 0,0 0 0,0 0 0,1 0 0,-1 0 0,0-1 0,37-4-2,24-12-8,21-11 10,5-1-4,333-88 808,-380 108-384</inkml:trace>
  <inkml:trace contextRef="#ctx0" brushRef="#br0" timeOffset="50093.12">2582 2223 4225,'-2'-12'4712,"6"-9"-3279,9-16-893,0 12-181,-9 15-284,1 1 1,1 0-1,-1 1 0,7-7-75,20-25 157,-17 20-89,1 1 0,1 0 0,8-5-68,235-206 298,-205 177-62,-35 33-144,0 1 0,10-7-92,7-1 22,28-23 22,5 2-44,-53 38 3,1 1 0,-1 1 0,5 0-3,37-19 8,2 0 13,-43 21-4,-1-2-1,0 0 1,12-8-17,16-14 24,2 2 0,1 2 1,1 3-1,41-15-24,-79 35 5,64-24 156,1 5 0,11 0-161,-69 19 19,0-1 0,-1-1 0,0 0-1,0-1 1,0-1 0,0-1 0,-1 0 0,0-1 0,-1-1 0,0 0 0,4-4-19,-17 12 13,-1 0 0,1 1 0,0 0 1,0-1-1,0 1 0,0 0 0,1 0 0,-1 0 0,0 0 1,0 1-1,1-1 0,-1 0 0,0 1 0,1 0 1,-1-1-1,0 1 0,1 0-13,-1 3 1,-1-1 1,0 1-1,0-1 1,-1 1-1,1-1 1,0 1-1,-1-1 0,0 1 1,1 0-1,-1-1 1,0 1-1,-1 1-1,1-4-3,1 5-51,-1 0 0,-1 0 0,1 0 0,-1 0 0,0 0 1,0 0 53,-8 18-115</inkml:trace>
  <inkml:trace contextRef="#ctx0" brushRef="#br1" timeOffset="56455.12">3136 3520 3441,'-8'0'2526,"7"-1"-2148,0 1-1,0 0 1,-1 0-1,1 0 1,0 0-1,-1 0 1,1 1-1,0-1 1,0 0 0,-1 1-1,1-1 1,0 0-1,-1 1-377,2 0 34,-1 0-1,1-1 0,-1 1 0,1 0 1,-1 0-1,1 0 0,0 0 1,-1-1-1,1 1 0,0 0 1,0 0-1,0 0 0,0 0 0,-1 0 1,1 0-1,1 0 0,-1 0 1,0 0-1,0 0 0,0 0 1,0 0-1,1-1 0,-1 1-33,6 35 51,1-1 0,2-1 0,1 1 0,2-2 0,2 0 0,0 0 0,3-1 0,0-1-1,2-1 1,1 0 0,8 6-51,-3-1 19,-2 0 1,-1 1-1,9 23-19,-25-46 1,-1 0 1,-1 0 0,2 8-2,6 16 3,-8-20 4,1-1 1,-2 1 0,1 12-8,-2-15 3,0 0 0,0-1 0,2 0 0,-1 1 0,2-1 0,3 7-3,-3-7 8,0-1-1,-1 1 1,0 0-1,-1 0 1,0 9-8,0-5-4,1 0 0,1 0 1,1 2 3,-2-8 12</inkml:trace>
  <inkml:trace contextRef="#ctx0" brushRef="#br0" timeOffset="87636.81">5126 2136 6665,'-2'-3'260,"1"1"0,-1-1-1,1 0 1,-1 0 0,1 0-1,0 0 1,0 0 0,0 0-1,1-1 1,-1 1 0,1 0-1,-1 0 1,1-1 0,0 1-1,1-3-259,0-6 66,2-1-1,-1 1 0,4-8-65,3-13 190,-4 11-146,2 0-1,0 0 0,1 1 0,2 0 1,0 1-1,12-19-43,19-22 203,26-29-203,27-37 520,-76 98-471,2 1-1,1 1 0,2 1 0,0 1 1,2 1-1,0 1 0,2 2 1,0 0-1,25-13-48,197-115 61,-222 130-20,-1-1-1,8-9-40,-11 9 105,1 1-1,0 1 0,9-4-104,-26 18 26,1-1 0,1 2 0,-1-1 0,1 1 0,-1 0-1,1 1 1,0 0 0,0 0 0,0 1 0,0 0 0,0 0-1,9 2-25,-14-1 9,0 1-1,1 0 0,-1 0 0,0 0 0,1 0 0,-1 1 0,0 0 0,0 0 1,0 0-1,-1 0 0,4 3-8,-5 3 72</inkml:trace>
  <inkml:trace contextRef="#ctx0" brushRef="#br0" timeOffset="88668.03">6555 2004 5217,'-3'-6'508,"0"0"-1,1 0 1,0-1-1,0 1 1,1-1-1,-1 1 1,1-1-1,1 0 1,0 1-1,0-3-507,0-1 250,1 0-1,1 0 0,0 0 1,0 0-1,1 0 0,2-4-249,7-16-192,2 1 1,2 1-1,17-24 192,-13 19 474,7-8-421,1 2 0,2 1 1,2 1-1,1 1 1,2 2-1,1 2 1,2 1-1,1 2 1,1 2-1,1 1 1,13-4-54,-10 9 44,1 2-1,1 2 1,29-6-44,10 2 113,49-5-113,-106 22 165,0 2-86</inkml:trace>
  <inkml:trace contextRef="#ctx0" brushRef="#br0" timeOffset="103666.98">7904 4379 2505,'-1'-3'3668,"1"8"-1458,5 18-809,-2-11-1341,0-1 0,0 1 0,1-1 1,2 2-61,6 8 88,2-1-1,0-1 1,0 0 0,8 6-88,71 68 114,-18-20 64,-31-31 312,15 10-490,-22-21 241,-3 1 0,26 30-241,63 83 569,7-6 1,59 44-570,-169-164 63,0 2 1,-1 0 0,-1 1-1,5 10-63,59 99 369,-57-90-321,2-1 0,2-2 1,1 0-1,2-2 1,2-1-1,22 17-48,21 13 26,-11-9 23,23 28-49,-69-63 24,-1 1-1,-1 1 1,-1 0 0,-1 2 0,-1 0 0,2 5-24,15 35 362,16 19-362,-31-57 23,1-1 0,2 0-1,0-2 1,8 6-23,71 75 192,66 92-192,-141-169 38,1-2-1,1 0 0,12 7-37,-7-6 16,-1 1 0,9 13-16,-25-24-33,24 27 125,-35-41-125,-1-1 0,1 0 1,-1 0-1,1 0 0,0 0 0,0 0 0,0 0 0,0-1 0,0 1 0,0-1 0,0 0 1,0 0-1,0 0 0,2 0 33,-4-1-19,-1 0-87,1 0-1,-1 0 1,1 0 0,-1 0-1,1 0 1,-1 0 0,1 0 0,-1 0-1,1 0 1,-1 0 0,1 0-1,-1 0 1,1-1 0,-1 1 0,1 0-1,-1 0 1,1 0 0,-1-1 0,1 1-1,-1 0 1,0-1 0,1 1-1,-1 0 1,1-1 0,-1 1 0,0 0-1,1-1 1,-1 1 0,0-1-1,1 0 107,3-9-1304</inkml:trace>
  <inkml:trace contextRef="#ctx0" brushRef="#br0" timeOffset="104129.71">9830 7065 3697,'0'0'194,"0"1"0,0 0 0,-1 0 0,1 0 0,0-1 0,0 1 0,0 0 0,0 0 0,0 0 0,0 0 1,0-1-1,0 1 0,0 0 0,1 0 0,-1 0 0,0-1 0,0 1 0,1 0 0,-1 0 0,1 0 0,-1-1 0,0 1 0,1 0 0,-1-1 1,1 1-1,0-1 0,-1 1 0,1 0-194,23 25 922,-18-19-397,24 29 470,12 21-995,-15-18 311,20 19-311,-37-47 41,0 0 0,1-1-1,0 0 1,1-1 0,0-1 0,1 1-1,1-1-40,-9-5 13,1-1 1,-1 0-1,1 1 0,0-2 0,0 1 0,0-1 0,0 0 0,0 0 1,0 0-1,0-1 0,0 0 0,0 0 0,0-1 0,0 0 0,0 0 1,0 0-1,0-1 0,0 1 0,0-1 0,-1-1 0,1 1 1,-1-1-1,0 0 0,1 0 0,-1-1 0,3-2-13,12-12 73,-1 0 0,-1 0-1,0-2 1,-1 0 0,8-15-73,-3 3 29,-1-1 1,-2 0-1,5-15-29,46-112-149,-65 146 111,22-54-31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4T13:13:00.417"/>
    </inkml:context>
    <inkml:brush xml:id="br0">
      <inkml:brushProperty name="width" value="0.35" units="cm"/>
      <inkml:brushProperty name="height" value="0.35" units="cm"/>
      <inkml:brushProperty name="color" value="#E71224"/>
    </inkml:brush>
    <inkml:brush xml:id="br1">
      <inkml:brushProperty name="width" value="0.35" units="cm"/>
      <inkml:brushProperty name="height" value="0.35" units="cm"/>
      <inkml:brushProperty name="color" value="#004F8B"/>
    </inkml:brush>
  </inkml:definitions>
  <inkml:trace contextRef="#ctx0" brushRef="#br0">5398 3079 3809,'2'-17'3631,"-2"14"-3273,1 0 0,-1 0 0,1 0 0,-1 0 0,0 0-1,0 0 1,-1 1 0,1-1 0,0 0-358,-1 2 26,1 1 0,0 0-1,0-1 1,0 1 0,0 0 0,-1-1 0,1 1-1,0 0 1,0 0 0,-1-1 0,1 1 0,0 0-1,0 0 1,-1-1 0,1 1 0,0 0-1,-1 0 1,1 0 0,0 0 0,-1 0 0,1-1-1,0 1 1,-1 0 0,1 0 0,0 0-1,-1 0 1,1 0 0,0 0-26,-19 7 508,2 4-374,0 2 1,1 0 0,1 1 0,-12 13-135,-4 4 85,-57 46 123,-3-4 0,-26 13-208,30-22 194,4 4 1,3 4 0,-50 58-195,104-105 22,-1 0 0,-13 7-22,-10 9 12,41-34-35,5-5-5,1 1 1,0-1-1,0 1 1,0 0-1,0 0 0,-2 3 28,5-6-2,0 1-1,-1-1 0,1 1 1,0-1-1,0 1 0,-1-1 0,1 1 1,0 0-1,0-1 0,0 1 1,0-1-1,0 1 0,0 0 0,0-1 1,0 1-1,0-1 0,0 1 1,0 0-1,0-1 0,1 1 0,-1-1 1,0 1-1,0-1 0,0 1 1,1-1-1,-1 1 0,0-1 0,1 1 1,-1-1-1,1 1 0,-1-1 1,0 1-1,1-1 0,-1 0 0,1 1 1,-1-1-1,1 0 0,-1 1 1,1-1-1,-1 0 0,1 0 0,0 1 1,-1-1-1,1 0 0,-1 0 1,1 0 2,13 6-47</inkml:trace>
  <inkml:trace contextRef="#ctx0" brushRef="#br0" timeOffset="1239.58">6446 3132 2953,'1'-1'172,"0"0"1,-1 0-1,1 0 1,0 0-1,-1-1 1,1 1-1,-1 0 1,1 0-1,-1 0 1,1-1-1,-1 1 1,0 0-1,0 0 1,0-2-173,0 3 78,0-1-1,0 1 1,0 0 0,0 0 0,-1-1 0,1 1 0,0 0 0,0 0 0,0-1 0,-1 1-1,1 0 1,0 0 0,0 0 0,-1 0 0,1-1 0,0 1 0,-1 0 0,1 0 0,0 0 0,-1 0-1,1 0 1,0 0 0,-1 0 0,1 0 0,0 0 0,-1 0 0,1 0 0,0 0 0,-1 0-1,1 0 1,0 0 0,0 0 0,-1 0-78,-35 12 2956,31-10-3078,-26 10 758,1 2 0,-26 16-636,28-15 140,-1-1 0,-1-1-1,-29 8-139,-39 16 136,-7 11 118,-87 38 547,-50 10-801,121-48 369,2 5 0,-14 13-369,65-32 128,-25 8 102,-45 12-230,-64 28 24,159-62-11,-208 103 127,242-117-59,-1 0-1,1 0 0,0 0 1,-3 5-81,4-2 234</inkml:trace>
  <inkml:trace contextRef="#ctx0" brushRef="#br0" timeOffset="2787.57">3287 3345 6825,'5'3'339,"1"0"0,-1 0 0,1 0 0,0-1 0,0 0 0,-1 0 0,1-1 0,1 0 0,-1 0 0,0 0 0,1-1-339,2 1 148,0 1-1,0 0 0,0 0 1,5 2-148,6 5 129,-1 1 1,0 1 0,-1 0 0,0 1-1,13 12-129,23 24 368,3 6-368,9 9 139,15 13-14,-4-4 474,41 28-599,4-19 29,-18-13-6,-99-64-34,-1 0 0,0 0 1,1 0-1,-2 0 0,1 1 1,0 0-1,-1 0 0,0 0 1,0 0-1,1 3 11,5 15 3</inkml:trace>
  <inkml:trace contextRef="#ctx0" brushRef="#br0" timeOffset="4791.19">4130 4166 8282,'-71'23'3718,"-34"13"-2805,-12 4-402,-21 11 153,-50 30-664,-110 43 875,-47 11-444,139-53-290,7-2-78,146-54 7,2 3 0,-47 33-70,8-3 147,-380 218 283,370-226-415,-16 2-15,39-18 13,-17 11-14,-79 53 1,106-63 1,-1-3 1,-1-3-1,-20 3-1,-73 32 2,121-45-385,0 3 1,-8 7 382,10-6-517,-1-1-1,-9 2 518,45-24-393</inkml:trace>
  <inkml:trace contextRef="#ctx0" brushRef="#br0" timeOffset="5339.73">411 5463 7258,'-9'5'668,"1"0"0,0 1 1,-1 0-1,2 1 1,-1-1-1,1 1 1,0 1-1,1 0 1,-6 7-669,-8 16-80,0 1 0,1 5 80,-7 10 374,-11 11-333,-27 29-41,32-45 8,2 1 0,2 2 1,-5 13-9,29-51 1,1 0 0,0 1 1,0-1-1,1 1 1,0-1-1,0 1 0,0 2-1,2-8 0,0-1-1,0 1 0,0-1 0,0 1 0,0-1 1,0 1-1,1-1 0,-1 1 0,0-1 0,1 0 0,-1 1 1,1-1-1,0 1 0,-1-1 0,1 0 0,0 0 1,0 1-1,0-1 0,-1 0 0,1 0 0,1 0 1,-1 0-1,0 0 0,0 0 0,0 0 0,0 0 0,1-1 1,-1 1-1,0 0 0,1-1 0,-1 1 0,0-1 1,1 0-1,-1 1 0,1-1 0,-1 0 0,1 0 1,-1 0-1,1 0 0,0 0 1,19 1-1,0-2-1,0 0 1,-1-1 0,1-2 0,16-4 1,99-32 61,8-14-63,-36 12 616,-58 25-361</inkml:trace>
  <inkml:trace contextRef="#ctx0" brushRef="#br0" timeOffset="6516.58">4082 4245 8706,'-8'6'937,"0"0"0,0 1 0,1 0 0,0 0-937,-44 54 99,44-51 144,-21 31-40,2 0 0,2 1 0,-5 17-203,-22 38 187,5-11-66,4 1 0,-2 14-121,-76 173 105,-40 100 151,18-65 205,98-232-409,22-39-142,-6 16 90,28-53-45,-1 0 0,1 0 0,-1 1 0,1-1 1,-1 0-1,1 0 0,-1 0 0,0 0 0,1-1 0,-1 1 1,0 0-1,0 0 0,0 0 0,0-1 0,0 1 0,0 0 45,-2-7-249</inkml:trace>
  <inkml:trace contextRef="#ctx0" brushRef="#br0" timeOffset="6905.57">2975 5656 9314,'-2'1'207,"1"1"-1,-1-1 1,1 1-1,0-1 1,-1 1-1,1 0 1,0-1-1,0 1 1,0 0-1,1 0 1,-1 0-1,0 0 1,1-1-1,-1 1 1,1 2-207,0-1 13,0 1 1,1-1 0,0 0-1,0 0 1,0 0 0,0 0-1,0 0 1,1-1-1,-1 1 1,1 1-14,3 6 10,-2 1 0,0 0 1,0 0-1,-1 0 0,0 0 0,-1 0 0,0 0 0,-1 0 1,0 5-11,1 14 8,13 382 27,-14-398-33,3 48 4,-3-56-7,1 0 1,0 0-1,1 0 1,-1 0-1,1 0 1,1-1-1,-1 1 1,3 4 0,-3-8-3,-1 0 1,1-1 0,0 1 0,0 0 0,0 0-1,0-1 1,0 1 0,0-1 0,1 0 0,-1 0-1,0 0 1,1 0 0,-1 0 0,1 0 0,-1-1-1,1 1 1,-1-1 0,1 0 0,-1 1 0,1-1-1,-1 0 1,1-1 0,0 1 0,-1 0-1,1-1 1,-1 1 0,2-1 2,10-3-13,-1 0-1,1-1 1,-1 0-1,6-3 14,19-11-214,-2-2 0,0-1 0,-2-2-1,0-1 1,-2-2 0,-1-1-1,-1-1 1,-1-2 0,17-24 214,-1-12-827</inkml:trace>
  <inkml:trace contextRef="#ctx0" brushRef="#br1" timeOffset="13116">2251 71 7170,'-1'3'262,"0"0"1,-1 0 0,1 0 0,0 0 0,1 0 0,-1 0 0,0 1 0,1-1 0,0 0 0,0 0 0,0 1 0,0-1-263,-1 12 323,-4 18-25,0-5-215,1 0 0,1 1-1,2-1 1,1 1 0,1-1-1,2 14-82,8 20 334,2 0-1,21 58-333,-28-101 82,2 0 0,0-1 0,0 0 0,2-1-1,0 0 1,1-1 0,1 0 0,0 0 0,1-1 0,1-1-1,11 9-81,-13-14 23,1-1-1,1 0 1,-1-1-1,1 0 0,1-1 1,-1-1-1,1 0 1,0-1-1,0 0 0,0-2 1,0 0-1,4 0-22,38 1 85,0-3 1,40-5-86,-33 2 37,87-4 53,180-6 200,-186 11-93,45 11-197,-55-3 85,0-5-85,-20 0-8,125 9 23,-115-2 21,-1-5 0,66-10-36,20-11 53,154-16-29,-262 26 9,17 5-33,-24 0 34,7-4-34,-27-2 17,-23 2 4,-1 2 0,1 2 0,14 3-21,-4 2 39,34-6-39,-32 1 40,26 3-40,49 6 35,190 15 51,-228-12-70,39-5-16,-43-1 8,-27 0-5,0 4-1,-1 3 1,0 3 0,-1 2-1,0 4 1,40 18-3,-78-25 34,-1 2 0,0 0 0,-1 2 0,-1 2 1,0 0-1,-2 1 0,0 2 0,-1 1 0,18 21-34,-22-16 52,-2 1 0,-1 0 1,-1 2-1,-1 0 0,9 28-52,-2 10 103,-2 2 0,-3 0 1,6 65-104,-6-33 25,-10-59-21,-3 1 0,-1 0 0,-2 13-4,-10 129 35,1-44 33,9-55-37,4 0-1,7 24-30,-2-10 9,-2 51-9,3 150 9,-3-127 6,-9 82-15,-5-187 0,-9 56 14,-21 78-14,3-22-6,27-144 9,-1 1-1,-2-2 0,-2 1 1,-1-1-1,-2-1 0,-1 0 0,-17 27-2,20-41 0,9-16 0,0 0 0,-1 0 0,1 0 0,-1 0 0,-1-1 0,1 1 0,-1-1 0,0 0 0,-9 6 2,-1 0 1,-1-1-1,0-1 0,0 0 0,-1-1 0,-14 5-2,-25 6 2,-26 4-2,57-18 1,-1 0 0,1-2-1,-12-1 0,7 0 23,-1 2-1,-4 1-22,-134 34 18,134-32 16,1 2 0,1 0 0,0 2 0,0 2 0,-29 16-34,14-8 94,-1-1 1,-52 12-95,19-5 8,22-7 9,1 4 1,-26 15-18,60-26-1,0 2 1,2 0 0,0 1 0,0 1 0,2 2-1,-17 17 1,2 2-1,2-2 6,1 1-1,-13 21-4,25-29-4,-11 24 4,27-43 0,0 0-1,0 1 1,1-1 0,0 1-1,1 0 1,1 0 0,-1 6 0,-7 46 20,5-32 5,0 1 1,1 28-26,4-54 0,1 7 2,-1-1 1,0 1-1,-1 0 1,-1 0-1,0-1 1,0 1-1,-2-1 1,1 1-1,-2 1-2,-2 6-113,6-13-317,5-15-315,1-8-29,2-8 325</inkml:trace>
  <inkml:trace contextRef="#ctx0" brushRef="#br1" timeOffset="13717.34">5991 5317 5369,'-4'2'1062,"-1"1"-152,0 0-1,0 0 0,0 0 1,0 1-1,1 0 1,-1 0-1,1 0-909,2-2 24,1 0-1,-1 1 1,1-1 0,0 1-1,0-1 1,0 1 0,0 0 0,0-1-1,0 1 1,1 0 0,-1 0-1,1-1 1,0 1 0,0 0-1,0 0 1,0 1-24,3 29 58,1 0 1,1-1-1,7 21-58,32 96-2,-34-118 9,-10-30-6,16 50 12,2-2 1,6 8-14,-18-44 16,1 0 1,0 0-1,1 0 0,0-1 1,1 0-1,0-1 1,1 0-1,1 0 1,-1-1-1,5 2-16,-10-9 14,0 1 1,0-1-1,0 0 0,1-1 0,-1 1 0,1-1 0,0 0 1,0 0-1,0-1 0,0 0 0,0 0 0,0 0 0,0-1 1,3 0-15,0-1 18,0 0 1,-1 0 0,0-1 0,1 0 0,-1-1 0,0 0 0,0 0 0,0 0 0,5-4-19,6-5-61,-1-1 1,0 0-1,-1-2 0,0 1 1,-2-2-1,0 0 0,8-12 61,3-8-975,-4-1 429</inkml:trace>
  <inkml:trace contextRef="#ctx0" brushRef="#br1" timeOffset="14915.17">5509 0 3673,'3'2'7040,"3"9"-5693,5 15-1643,-8 1 610,0 1 1,-2 8-315,3 36 315,7-1-152,3-1-1,3 0 1,21 51-163,-32-103 25,1 0 0,1 0-1,0-1 1,1 0 0,1 0-1,1-1 1,0-1 0,6 6-25,-9-12 13,0-1 0,0 0 0,1-1 0,1 0 0,-1 0 1,1-1-1,0 0 0,0-1 0,1 0 0,0 0 0,0-1 0,0-1 0,0 0 1,7 1-14,37 2 1,15 2-83,-63-6-158,-1-1-1,0 1 1,0 0-1,0 0 0,0 1 1,0 0-1,-1 0 0,1 0 1,1 3 240,17 18-906</inkml:trace>
  <inkml:trace contextRef="#ctx0" brushRef="#br1" timeOffset="15702.03">6914 210 7914,'-1'0'112,"0"1"0,0-1 0,0 1 0,0-1 0,1 1 0,-1-1-1,0 1 1,0 0 0,1 0 0,-1-1 0,0 1 0,1 0 0,-1 0 0,1 0 0,-1-1 0,1 1 0,0 0 0,-1 0 0,1 0 0,0 0 0,0 0 0,-1 0 0,1 0 0,0 0 0,0 0 0,0 0 0,0 0 0,0 0 0,1 0 0,-1 0 0,0 0 0,0 0 0,1 0 0,-1 0 0,0 0-112,16 42-190,-10-30 495,118 316 358,-111-293-536,3 0-1,18 31-126,-29-57 20,1 0 0,1-1-1,0 0 1,0 0 0,1 0-1,0-1 1,1-1 0,-1 1-1,1-1 1,1-1-1,-1 0 1,3 1-20,12 4 491,-3-2-223</inkml:trace>
  <inkml:trace contextRef="#ctx0" brushRef="#br1" timeOffset="16834">2518 2176 4849,'-18'-1'2295,"14"1"-1804,-1 0 1,1 0-1,-1-1 1,1 1-1,-1-1 1,1 0-1,-2-1-491,5 2 37,0-1 0,0 0 1,0 1-1,0-1 0,1 1 0,-1-1 0,0 0 1,0 0-1,0 0 0,1 1 0,-1-1 0,0 0 1,1 0-1,-1 0 0,1 0 0,-1 0 0,1 0 1,-1 0-1,1 0 0,0 0 0,0 0 0,-1-1 1,1 1-1,0 0 0,0 0 0,0 0 0,0 0 1,0 0-1,1 0 0,-1 0 0,0-1-37,1-6 78,1 0 0,0 0-1,1-1 1,0 2 0,0-1 0,0 0-1,3-3-77,34-54 275,-26 43-199,35-50 258,56-62-334,66-59 168,-86 99-107,-25 30 8,2 3 0,4 2 0,1 4 0,3 2 0,2 4 1,29-13-70,-23 13 24,-53 32-13,1 1 1,0 1-1,1 1 1,0 1-1,27-7-11,-18 9 7,0 3 0,0 1 0,1 1-1,0 2 1,-1 2 0,1 2 0,12 1-7,-8 8-245,-25-2 162</inkml:trace>
  <inkml:trace contextRef="#ctx0" brushRef="#br1" timeOffset="40178.11">8172 4253 6905,'-64'49'5357,"40"-32"-5117,1 0 0,1 2 0,1 0-1,-2 4-239,-4 8 156,2 1 0,1 1 0,2 2-1,-16 32-155,27-44 59,1 1 0,0 0 0,2 0 0,1 1 0,2-1-1,0 2 1,1-1 0,1 11-59,0 27 138,3 0 0,7 52-138,-2-77 60,2 0 0,1 0 0,2-1 0,1-1 0,6 11-60,-3-12 46,-2 1-1,-1 0 0,-2 0 1,-2 1-1,-1 0 0,0 35-45,-2-41 23,1 0-1,1 0 1,1-1-1,2 0 0,1 0 1,10 18-23,-4-13 19,2-1-1,7 9-18,-18-31 11,2 2 7,0-1-1,0 1 1,10 8-18,-16-18-58,1 0 0,0 0 1,0-1-1,0 1 0,1-1 0,-1 0 1,1 0-1,-1-1 0,1 1 0,0-1 1,0 0-1,5 1 58,-2-3-247,-1-2 79</inkml:trace>
  <inkml:trace contextRef="#ctx0" brushRef="#br1" timeOffset="40773.53">8331 5429 9770,'-5'6'3291,"11"8"-2613,0 1-437,-6 23-134,2 1 0,2-1 0,1 1 0,2-1 0,11 32-107,-4-25-16,3-1-1,1 0 0,4 1 17,70 122-181,-90-164 178,0 1-1,0-1 1,-1 0-1,1 1 0,-1-1 1,0 1-1,1-1 1,-2 1-1,1-1 0,0 1 1,-1 0-1,0 0 1,0-1-1,0 1 0,0 0 1,0-1-1,-1 1 0,0 0 1,0-1-1,0 2 4,-1-1 4,0-1-1,0 1 0,-1 0 0,1-1 1,-1 0-1,0 1 0,0-1 1,0 0-1,0-1 0,-1 1 1,1 0-1,-1-1 0,1 0 0,-1 0 1,0 0-1,0 0 0,-3 0-3,-16 6 40,-1-1 0,0-1-1,0-1 1,0-1 0,-1-1 0,-20 0-40,-4-3-102,0-2 0,-46-8 102,92 10-31,-4-1-255,1 0 0,-1 0-1,1 0 1,0-1-1,-1 0 1,1 0-1,0-1 1,0 1-1,-2-3 287,-8-8-908</inkml:trace>
  <inkml:trace contextRef="#ctx0" brushRef="#br1" timeOffset="43242.96">7247 4653 6649,'-15'-3'3497,"7"1"-3015,0 0 1,0 1-1,0 0 1,0 1 0,-5 0-483,-37 4 855,0 3 0,-18 6-855,-59 8 286,11-7-47,0 5 1,-105 31-240,7 18 395,127-39-254,-146 62 121,22-8-159,82-39-88,2 6 0,-24 19-15,83-33 28,1 3 1,-13 14-29,-3 0 53,45-30 61,1 2 0,2 1 0,-25 24-114,47-36 43,0 1 1,1 1-1,1-1 1,0 2-1,-6 14-43,-8 18 240,-7 25-240,-2 23 54,3 2 0,2 17-54,16-65 7,-11 16 25,18-53-41,0 0 0,1 0-1,1 1 1,0 0 0,1 0 0,0 11 9,5-11-575,-2-15 567,0 1-1,1-1 0,-1 0 0,0 0 0,0 0 1,1 0-1,-1 1 0,0-1 0,0 0 0,1 0 0,-1 0 1,0 0-1,0 0 0,1 0 0,-1 0 0,0 0 1,0 0-1,1 0 0,-1 0 0,0 0 0,1 0 1,-1 0-1,0 0 0,0 0 0,1 0 0,-1 0 0,0 0 1,0-1-1,1 1 0,-1 0 0,0 0 0,0 0 1,1 0-1,-1 0 0,0-1 0,0 1 0,0 0 1,1 0-1,-1 0 0,0-1 0,0 1 0,0 0 1,0 0-1,0-1 0,0 1 0,1 0 0,-1 0 0,0-1 1,0 1-1,0 0 0,0-1 9,11-13-3</inkml:trace>
  <inkml:trace contextRef="#ctx0" brushRef="#br1" timeOffset="43832.36">4376 5809 8826,'-5'2'481,"0"0"0,1 0 1,-1 1-1,1-1 0,-1 1 1,1 0-1,0 0 0,0 0 0,-3 4-481,5-4 20,1 0 0,-1 0 0,0 0 0,1 0 1,0 0-1,-1 0 0,1 1 0,1-1 0,-1 0 0,0 1 0,1-1 0,0 1 0,-1-1 0,1 1 0,1 0-20,-2 63 273,-1-12-153,3 1 0,2 0 1,11 52-121,-12-93 0,2 0 1,0 0-1,1 0 1,0 0-1,1-1 1,1 0-1,0 0 1,1-1-1,0 0 1,1 0 0,0-1-1,1 0 1,1-1-1,0 0 1,0-1-1,8 5 0,-15-12 1,1 0-1,0 0 1,0 0 0,0-1-1,0 1 1,0-1-1,1-1 1,-1 1-1,1-1 1,-1 0-1,1 0 1,0-1-1,-1 1 1,2-1-1,1-1 6,0 0 0,0 0-1,0 0 1,0-1 0,-1-1 0,1 1 0,0-1-1,-1-1 1,2 0-6,13-9-10,-1-1 0,0-1 0,-1 0 0,-1-2 0,13-15 10,-16 18-317,-1-2 0,0 0 0,-2-1 0,0 0 0,8-15 317,-6-7-490</inkml:trace>
  <inkml:trace contextRef="#ctx0" brushRef="#br1" timeOffset="48264.51">7249 4594 6361,'1'0'116,"-1"0"-1,1-1 1,0 1-1,-1 0 1,1-1-1,-1 1 1,1-1-1,-1 1 1,1-1-1,-1 1 1,1-1-1,-1 1 1,0-1-1,1 0 1,-1 1-1,0-1 1,1 0-1,-1 1 1,0-1-1,0 0 1,0 0-116,-2-6-53,-10 7 1200,19 2-376,-6-2-758,0 0 0,0 1 0,1-1 0,-1 0 0,0 1-1,0-1 1,1 0 0,-1 0 0,0 0 0,0 0 0,1 0-1,-1 0 1,0 0 0,0-1 0,2 1-13,18-6 137,0 1 0,0 0 0,1 2 0,15 0-137,-7-1 171,23 0 158,-34 3-230,-1 0 1,1-2-1,0 0 1,3-2-100,-19 4 436,-12 2-262,-15 5-127,15-3 38,7-2-30,9-1-38,21-7 3,-3-1-6,-15 7 1,0-1 1,0 0-1,-1-1 1,1 0 0,0-1-1,0 0-15,-8 8-169,-4 6 93</inkml:trace>
  <inkml:trace contextRef="#ctx0" brushRef="#br1" timeOffset="49103.27">7698 4469 3785,'-1'0'201,"1"0"1,0 1-1,-1-1 1,1 0-1,0 0 1,0 0 0,-1 0-1,1 0 1,0 0-1,-1-1 1,1 1-1,0 0 1,-1 0-1,1 0 1,0 0-1,-1 0 1,1 0-1,0 0 1,-1-1 0,1 1-1,0 0 1,0 0-1,-1 0 1,1-1-1,0 1 1,0 0-1,0 0 1,-1-1-1,1 1 1,0 0-1,0-1 1,0 1-1,0 0 1,-1-1-202,6-10 1360,13-8-1803,57-35 569,-68 49-97,-1 1 1,1 0 0,0 0-1,0 1 1,0 0-1,1 0 1,3 0-30,23-11 28,-27 11-174,2-1-80,-1 0 0,0 0 0,0-1 0,0 0 0,-1 0-1,1-1 1,-1 0 0,-1 0 0,3-3 226,-6 5-932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96888" y="173038"/>
            <a:ext cx="5940425" cy="3341687"/>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462280" y="3803332"/>
            <a:ext cx="6009640" cy="497871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dirty="0">
                <a:solidFill>
                  <a:schemeClr val="bg2"/>
                </a:solidFill>
                <a:latin typeface="Arial" panose="020B0604020202020204" pitchFamily="34" charset="0"/>
              </a:rPr>
              <a:t>© Copyright 2020 Dell Inc.</a:t>
            </a:r>
          </a:p>
        </p:txBody>
      </p:sp>
      <p:sp>
        <p:nvSpPr>
          <p:cNvPr id="9" name="TextBox 8"/>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dirty="0" err="1">
              <a:solidFill>
                <a:schemeClr val="bg2"/>
              </a:solidFill>
              <a:latin typeface="Arial" panose="020B0604020202020204" pitchFamily="34" charset="0"/>
            </a:endParaRPr>
          </a:p>
        </p:txBody>
      </p:sp>
    </p:spTree>
    <p:extLst>
      <p:ext uri="{BB962C8B-B14F-4D97-AF65-F5344CB8AC3E}">
        <p14:creationId xmlns:p14="http://schemas.microsoft.com/office/powerpoint/2010/main" val="2384313598"/>
      </p:ext>
    </p:extLst>
  </p:cSld>
  <p:clrMap bg1="lt1" tx1="dk1" bg2="lt2" tx2="dk2" accent1="accent1" accent2="accent2" accent3="accent3" accent4="accent4" accent5="accent5" accent6="accent6" hlink="hlink" folHlink="folHlink"/>
  <p:notesStyle>
    <a:lvl1pPr marL="0" algn="l" defTabSz="685800" rtl="0" eaLnBrk="1" latinLnBrk="0" hangingPunct="1">
      <a:spcBef>
        <a:spcPts val="0"/>
      </a:spcBef>
      <a:defRPr sz="1100" kern="1200">
        <a:solidFill>
          <a:schemeClr val="bg2"/>
        </a:solidFill>
        <a:latin typeface="Arial" panose="020B0604020202020204" pitchFamily="34" charset="0"/>
        <a:ea typeface="+mn-ea"/>
        <a:cs typeface="+mn-cs"/>
      </a:defRPr>
    </a:lvl1pPr>
    <a:lvl2pPr marL="5143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2pPr>
    <a:lvl3pPr marL="8572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3pPr>
    <a:lvl4pPr marL="12001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4pPr>
    <a:lvl5pPr marL="1543050" indent="-171450" algn="l" defTabSz="685800" rtl="0" eaLnBrk="1" latinLnBrk="0" hangingPunct="1">
      <a:spcBef>
        <a:spcPts val="300"/>
      </a:spcBef>
      <a:buClrTx/>
      <a:buFont typeface="Arial" panose="020B0604020202020204" pitchFamily="34" charset="0"/>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Cloudboost</a:t>
            </a:r>
            <a:r>
              <a:rPr lang="en-US" dirty="0"/>
              <a:t> with Client Direct is not new, it has been supported for Linux Clients since 9.0.1.  What is new in 9.2 is the ability for Windows Clients to now backup directly to object storage, where the CB appliance manages the object</a:t>
            </a:r>
            <a:r>
              <a:rPr lang="en-US" baseline="0" dirty="0"/>
              <a:t> store and its metadata.  But NetWorker clients and storage nodes running Windows or Linux can now write data direct to the object store, where only metadata is written to the </a:t>
            </a:r>
            <a:r>
              <a:rPr lang="en-US" baseline="0" dirty="0" err="1"/>
              <a:t>CloudBoost</a:t>
            </a:r>
            <a:r>
              <a:rPr lang="en-US" baseline="0" dirty="0"/>
              <a:t> appliance.</a:t>
            </a:r>
          </a:p>
          <a:p>
            <a:endParaRPr lang="en-US" baseline="0" dirty="0"/>
          </a:p>
          <a:p>
            <a:r>
              <a:rPr lang="en-US" baseline="0" dirty="0"/>
              <a:t>This Client Direct workflow is now enabled by Windows clients using a new CB DLL that is integrated with the NetWorker Client, enabling them to perform CB client side deduplication, compression and encryption.</a:t>
            </a:r>
          </a:p>
          <a:p>
            <a:endParaRPr lang="en-US" baseline="0" dirty="0"/>
          </a:p>
          <a:p>
            <a:r>
              <a:rPr lang="en-US" baseline="0" dirty="0"/>
              <a:t>This improves overall NetWorker </a:t>
            </a:r>
            <a:r>
              <a:rPr lang="en-US" baseline="0" dirty="0" err="1"/>
              <a:t>Cloudboost</a:t>
            </a:r>
            <a:r>
              <a:rPr lang="en-US" baseline="0" dirty="0"/>
              <a:t> performance by about 3X (CB using ‘proxy’ or appliance based IO gets ~200 MB/sec, Client Direct gets ~650 MB/sec per appliance because of distributed IO).  If the infrastructure permits, additional performance can be gained by adding multiple CB appliances.</a:t>
            </a:r>
          </a:p>
          <a:p>
            <a:endParaRPr lang="en-US" baseline="0" dirty="0"/>
          </a:p>
          <a:p>
            <a:r>
              <a:rPr lang="en-US" baseline="0" dirty="0"/>
              <a:t>PSR results show that Windows and Linux CB Direct Clients perform at nearly the same speeds.</a:t>
            </a:r>
          </a:p>
          <a:p>
            <a:endParaRPr lang="en-US" baseline="0" dirty="0"/>
          </a:p>
          <a:p>
            <a:r>
              <a:rPr lang="en-US" baseline="0" dirty="0"/>
              <a:t>As a reminder, backups go direct to object storage.  In the case of AWS we go direct to S3, and can scale to 6 PB of storage per appliance, giving you excellent deployment flexibility for lift and shift or in-cloud work-loads.</a:t>
            </a:r>
          </a:p>
          <a:p>
            <a:endParaRPr lang="en-US" baseline="0" dirty="0"/>
          </a:p>
          <a:p>
            <a:r>
              <a:rPr lang="en-US" baseline="0" dirty="0"/>
              <a:t>This is a great deployment flexibility option for any customer looking at CB for LTR, direct writes to object storage for backup, or cloning workflows to cloud.  As well as in-cloud deployments at Amazon or Azure for example.  We are also seeing accelerated adoption of CB by </a:t>
            </a:r>
            <a:r>
              <a:rPr lang="en-US" baseline="0" dirty="0" err="1"/>
              <a:t>Virtustream</a:t>
            </a:r>
            <a:r>
              <a:rPr lang="en-US" baseline="0" dirty="0"/>
              <a:t> customers as well as on premise ECS.</a:t>
            </a:r>
            <a:endParaRPr lang="en-US" dirty="0"/>
          </a:p>
        </p:txBody>
      </p:sp>
      <p:sp>
        <p:nvSpPr>
          <p:cNvPr id="4" name="Slide Number Placeholder 3"/>
          <p:cNvSpPr>
            <a:spLocks noGrp="1"/>
          </p:cNvSpPr>
          <p:nvPr>
            <p:ph type="sldNum" sz="quarter" idx="10"/>
          </p:nvPr>
        </p:nvSpPr>
        <p:spPr/>
        <p:txBody>
          <a:bodyPr/>
          <a:lstStyle/>
          <a:p>
            <a:pPr marL="0" marR="0" lvl="0" indent="0" algn="r" defTabSz="96655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66555" rtl="0" eaLnBrk="0" fontAlgn="base" latinLnBrk="0" hangingPunct="0">
                <a:lnSpc>
                  <a:spcPct val="100000"/>
                </a:lnSpc>
                <a:spcBef>
                  <a:spcPct val="0"/>
                </a:spcBef>
                <a:spcAft>
                  <a:spcPct val="0"/>
                </a:spcAft>
                <a:buClrTx/>
                <a:buSzTx/>
                <a:buFontTx/>
                <a:buNone/>
                <a:tabLst/>
                <a:defRPr/>
              </a:pPr>
              <a:t>51</a:t>
            </a:fld>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83187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Cloudboost</a:t>
            </a:r>
            <a:r>
              <a:rPr lang="en-US" dirty="0"/>
              <a:t> with Client Direct is not new, it has been supported for Linux Clients since 9.0.1.  What is new in 9.2 is the ability for Windows Clients to now backup directly to object storage, where the CB appliance manages the object</a:t>
            </a:r>
            <a:r>
              <a:rPr lang="en-US" baseline="0" dirty="0"/>
              <a:t> store and its metadata.  But NetWorker clients and storage nodes running Windows or Linux can now write data direct to the object store, where only metadata is written to the </a:t>
            </a:r>
            <a:r>
              <a:rPr lang="en-US" baseline="0" dirty="0" err="1"/>
              <a:t>CloudBoost</a:t>
            </a:r>
            <a:r>
              <a:rPr lang="en-US" baseline="0" dirty="0"/>
              <a:t> appliance.</a:t>
            </a:r>
          </a:p>
          <a:p>
            <a:endParaRPr lang="en-US" baseline="0" dirty="0"/>
          </a:p>
          <a:p>
            <a:r>
              <a:rPr lang="en-US" baseline="0" dirty="0"/>
              <a:t>This Client Direct workflow is now enabled by Windows clients using a new CB DLL that is integrated with the NetWorker Client, enabling them to perform CB client side deduplication, compression and encryption.</a:t>
            </a:r>
          </a:p>
          <a:p>
            <a:endParaRPr lang="en-US" baseline="0" dirty="0"/>
          </a:p>
          <a:p>
            <a:r>
              <a:rPr lang="en-US" baseline="0" dirty="0"/>
              <a:t>This improves overall NetWorker </a:t>
            </a:r>
            <a:r>
              <a:rPr lang="en-US" baseline="0" dirty="0" err="1"/>
              <a:t>Cloudboost</a:t>
            </a:r>
            <a:r>
              <a:rPr lang="en-US" baseline="0" dirty="0"/>
              <a:t> performance by about 3X (CB using ‘proxy’ or appliance based IO gets ~200 MB/sec, Client Direct gets ~650 MB/sec per appliance because of distributed IO).  If the infrastructure permits, additional performance can be gained by adding multiple CB appliances.</a:t>
            </a:r>
          </a:p>
          <a:p>
            <a:endParaRPr lang="en-US" baseline="0" dirty="0"/>
          </a:p>
          <a:p>
            <a:r>
              <a:rPr lang="en-US" baseline="0" dirty="0"/>
              <a:t>PSR results show that Windows and Linux CB Direct Clients perform at nearly the same speeds.</a:t>
            </a:r>
          </a:p>
          <a:p>
            <a:endParaRPr lang="en-US" baseline="0" dirty="0"/>
          </a:p>
          <a:p>
            <a:r>
              <a:rPr lang="en-US" baseline="0" dirty="0"/>
              <a:t>As a reminder, backups go direct to object storage.  In the case of AWS we go direct to S3, and can scale to 6 PB of storage per appliance, giving you excellent deployment flexibility for lift and shift or in-cloud work-loads.</a:t>
            </a:r>
          </a:p>
          <a:p>
            <a:endParaRPr lang="en-US" baseline="0" dirty="0"/>
          </a:p>
          <a:p>
            <a:r>
              <a:rPr lang="en-US" baseline="0" dirty="0"/>
              <a:t>This is a great deployment flexibility option for any customer looking at CB for LTR, direct writes to object storage for backup, or cloning workflows to cloud.  As well as in-cloud deployments at Amazon or Azure for example.  We are also seeing accelerated adoption of CB by </a:t>
            </a:r>
            <a:r>
              <a:rPr lang="en-US" baseline="0" dirty="0" err="1"/>
              <a:t>Virtustream</a:t>
            </a:r>
            <a:r>
              <a:rPr lang="en-US" baseline="0" dirty="0"/>
              <a:t> customers as well as on premise ECS.</a:t>
            </a:r>
            <a:endParaRPr lang="en-US" dirty="0"/>
          </a:p>
        </p:txBody>
      </p:sp>
      <p:sp>
        <p:nvSpPr>
          <p:cNvPr id="4" name="Slide Number Placeholder 3"/>
          <p:cNvSpPr>
            <a:spLocks noGrp="1"/>
          </p:cNvSpPr>
          <p:nvPr>
            <p:ph type="sldNum" sz="quarter" idx="10"/>
          </p:nvPr>
        </p:nvSpPr>
        <p:spPr/>
        <p:txBody>
          <a:bodyPr/>
          <a:lstStyle/>
          <a:p>
            <a:pPr marL="0" marR="0" lvl="0" indent="0" algn="r" defTabSz="96655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66555" rtl="0" eaLnBrk="0" fontAlgn="base" latinLnBrk="0" hangingPunct="0">
                <a:lnSpc>
                  <a:spcPct val="100000"/>
                </a:lnSpc>
                <a:spcBef>
                  <a:spcPct val="0"/>
                </a:spcBef>
                <a:spcAft>
                  <a:spcPct val="0"/>
                </a:spcAft>
                <a:buClrTx/>
                <a:buSzTx/>
                <a:buFontTx/>
                <a:buNone/>
                <a:tabLst/>
                <a:defRPr/>
              </a:pPr>
              <a:t>62</a:t>
            </a:fld>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34212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Cloudboost</a:t>
            </a:r>
            <a:r>
              <a:rPr lang="en-US" dirty="0"/>
              <a:t> with Client Direct is not new, it has been supported for Linux Clients since 9.0.1.  What is new in 9.2 is the ability for Windows Clients to now backup directly to object storage, where the CB appliance manages the object</a:t>
            </a:r>
            <a:r>
              <a:rPr lang="en-US" baseline="0" dirty="0"/>
              <a:t> store and its metadata.  But NetWorker clients and storage nodes running Windows or Linux can now write data direct to the object store, where only metadata is written to the </a:t>
            </a:r>
            <a:r>
              <a:rPr lang="en-US" baseline="0" dirty="0" err="1"/>
              <a:t>CloudBoost</a:t>
            </a:r>
            <a:r>
              <a:rPr lang="en-US" baseline="0" dirty="0"/>
              <a:t> appliance.</a:t>
            </a:r>
          </a:p>
          <a:p>
            <a:endParaRPr lang="en-US" baseline="0" dirty="0"/>
          </a:p>
          <a:p>
            <a:r>
              <a:rPr lang="en-US" baseline="0" dirty="0"/>
              <a:t>This Client Direct workflow is now enabled by Windows clients using a new CB DLL that is integrated with the NetWorker Client, enabling them to perform CB client side deduplication, compression and encryption.</a:t>
            </a:r>
          </a:p>
          <a:p>
            <a:endParaRPr lang="en-US" baseline="0" dirty="0"/>
          </a:p>
          <a:p>
            <a:r>
              <a:rPr lang="en-US" baseline="0" dirty="0"/>
              <a:t>This improves overall NetWorker </a:t>
            </a:r>
            <a:r>
              <a:rPr lang="en-US" baseline="0" dirty="0" err="1"/>
              <a:t>Cloudboost</a:t>
            </a:r>
            <a:r>
              <a:rPr lang="en-US" baseline="0" dirty="0"/>
              <a:t> performance by about 3X (CB using ‘proxy’ or appliance based IO gets ~200 MB/sec, Client Direct gets ~650 MB/sec per appliance because of distributed IO).  If the infrastructure permits, additional performance can be gained by adding multiple CB appliances.</a:t>
            </a:r>
          </a:p>
          <a:p>
            <a:endParaRPr lang="en-US" baseline="0" dirty="0"/>
          </a:p>
          <a:p>
            <a:r>
              <a:rPr lang="en-US" baseline="0" dirty="0"/>
              <a:t>PSR results show that Windows and Linux CB Direct Clients perform at nearly the same speeds.</a:t>
            </a:r>
          </a:p>
          <a:p>
            <a:endParaRPr lang="en-US" baseline="0" dirty="0"/>
          </a:p>
          <a:p>
            <a:r>
              <a:rPr lang="en-US" baseline="0" dirty="0"/>
              <a:t>As a reminder, backups go direct to object storage.  In the case of AWS we go direct to S3, and can scale to 6 PB of storage per appliance, giving you excellent deployment flexibility for lift and shift or in-cloud work-loads.</a:t>
            </a:r>
          </a:p>
          <a:p>
            <a:endParaRPr lang="en-US" baseline="0" dirty="0"/>
          </a:p>
          <a:p>
            <a:r>
              <a:rPr lang="en-US" baseline="0" dirty="0"/>
              <a:t>This is a great deployment flexibility option for any customer looking at CB for LTR, direct writes to object storage for backup, or cloning workflows to cloud.  As well as in-cloud deployments at Amazon or Azure for example.  We are also seeing accelerated adoption of CB by </a:t>
            </a:r>
            <a:r>
              <a:rPr lang="en-US" baseline="0" dirty="0" err="1"/>
              <a:t>Virtustream</a:t>
            </a:r>
            <a:r>
              <a:rPr lang="en-US" baseline="0" dirty="0"/>
              <a:t> customers as well as on premise ECS.</a:t>
            </a:r>
            <a:endParaRPr lang="en-US" dirty="0"/>
          </a:p>
        </p:txBody>
      </p:sp>
      <p:sp>
        <p:nvSpPr>
          <p:cNvPr id="4" name="Slide Number Placeholder 3"/>
          <p:cNvSpPr>
            <a:spLocks noGrp="1"/>
          </p:cNvSpPr>
          <p:nvPr>
            <p:ph type="sldNum" sz="quarter" idx="10"/>
          </p:nvPr>
        </p:nvSpPr>
        <p:spPr/>
        <p:txBody>
          <a:bodyPr/>
          <a:lstStyle/>
          <a:p>
            <a:pPr marL="0" marR="0" lvl="0" indent="0" algn="r" defTabSz="96655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66555" rtl="0" eaLnBrk="0" fontAlgn="base" latinLnBrk="0" hangingPunct="0">
                <a:lnSpc>
                  <a:spcPct val="100000"/>
                </a:lnSpc>
                <a:spcBef>
                  <a:spcPct val="0"/>
                </a:spcBef>
                <a:spcAft>
                  <a:spcPct val="0"/>
                </a:spcAft>
                <a:buClrTx/>
                <a:buSzTx/>
                <a:buFontTx/>
                <a:buNone/>
                <a:tabLst/>
                <a:defRPr/>
              </a:pPr>
              <a:t>63</a:t>
            </a:fld>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2482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Cloudboost</a:t>
            </a:r>
            <a:r>
              <a:rPr lang="en-US" dirty="0"/>
              <a:t> with Client Direct is not new, it has been supported for Linux Clients since 9.0.1.  What is new in 9.2 is the ability for Windows Clients to now backup directly to object storage, where the CB appliance manages the object</a:t>
            </a:r>
            <a:r>
              <a:rPr lang="en-US" baseline="0" dirty="0"/>
              <a:t> store and its metadata.  But NetWorker clients and storage nodes running Windows or Linux can now write data direct to the object store, where only metadata is written to the </a:t>
            </a:r>
            <a:r>
              <a:rPr lang="en-US" baseline="0" dirty="0" err="1"/>
              <a:t>CloudBoost</a:t>
            </a:r>
            <a:r>
              <a:rPr lang="en-US" baseline="0" dirty="0"/>
              <a:t> appliance.</a:t>
            </a:r>
          </a:p>
          <a:p>
            <a:endParaRPr lang="en-US" baseline="0" dirty="0"/>
          </a:p>
          <a:p>
            <a:r>
              <a:rPr lang="en-US" baseline="0" dirty="0"/>
              <a:t>This Client Direct workflow is now enabled by Windows clients using a new CB DLL that is integrated with the NetWorker Client, enabling them to perform CB client side deduplication, compression and encryption.</a:t>
            </a:r>
          </a:p>
          <a:p>
            <a:endParaRPr lang="en-US" baseline="0" dirty="0"/>
          </a:p>
          <a:p>
            <a:r>
              <a:rPr lang="en-US" baseline="0" dirty="0"/>
              <a:t>This improves overall NetWorker </a:t>
            </a:r>
            <a:r>
              <a:rPr lang="en-US" baseline="0" dirty="0" err="1"/>
              <a:t>Cloudboost</a:t>
            </a:r>
            <a:r>
              <a:rPr lang="en-US" baseline="0" dirty="0"/>
              <a:t> performance by about 3X (CB using ‘proxy’ or appliance based IO gets ~200 MB/sec, Client Direct gets ~650 MB/sec per appliance because of distributed IO).  If the infrastructure permits, additional performance can be gained by adding multiple CB appliances.</a:t>
            </a:r>
          </a:p>
          <a:p>
            <a:endParaRPr lang="en-US" baseline="0" dirty="0"/>
          </a:p>
          <a:p>
            <a:r>
              <a:rPr lang="en-US" baseline="0" dirty="0"/>
              <a:t>PSR results show that Windows and Linux CB Direct Clients perform at nearly the same speeds.</a:t>
            </a:r>
          </a:p>
          <a:p>
            <a:endParaRPr lang="en-US" baseline="0" dirty="0"/>
          </a:p>
          <a:p>
            <a:r>
              <a:rPr lang="en-US" baseline="0" dirty="0"/>
              <a:t>As a reminder, backups go direct to object storage.  In the case of AWS we go direct to S3, and can scale to 6 PB of storage per appliance, giving you excellent deployment flexibility for lift and shift or in-cloud work-loads.</a:t>
            </a:r>
          </a:p>
          <a:p>
            <a:endParaRPr lang="en-US" baseline="0" dirty="0"/>
          </a:p>
          <a:p>
            <a:r>
              <a:rPr lang="en-US" baseline="0" dirty="0"/>
              <a:t>This is a great deployment flexibility option for any customer looking at CB for LTR, direct writes to object storage for backup, or cloning workflows to cloud.  As well as in-cloud deployments at Amazon or Azure for example.  We are also seeing accelerated adoption of CB by </a:t>
            </a:r>
            <a:r>
              <a:rPr lang="en-US" baseline="0" dirty="0" err="1"/>
              <a:t>Virtustream</a:t>
            </a:r>
            <a:r>
              <a:rPr lang="en-US" baseline="0" dirty="0"/>
              <a:t> customers as well as on premise ECS.</a:t>
            </a:r>
            <a:endParaRPr lang="en-US" dirty="0"/>
          </a:p>
        </p:txBody>
      </p:sp>
      <p:sp>
        <p:nvSpPr>
          <p:cNvPr id="4" name="Slide Number Placeholder 3"/>
          <p:cNvSpPr>
            <a:spLocks noGrp="1"/>
          </p:cNvSpPr>
          <p:nvPr>
            <p:ph type="sldNum" sz="quarter" idx="10"/>
          </p:nvPr>
        </p:nvSpPr>
        <p:spPr/>
        <p:txBody>
          <a:bodyPr/>
          <a:lstStyle/>
          <a:p>
            <a:pPr marL="0" marR="0" lvl="0" indent="0" algn="r" defTabSz="96655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66555" rtl="0" eaLnBrk="0" fontAlgn="base" latinLnBrk="0" hangingPunct="0">
                <a:lnSpc>
                  <a:spcPct val="100000"/>
                </a:lnSpc>
                <a:spcBef>
                  <a:spcPct val="0"/>
                </a:spcBef>
                <a:spcAft>
                  <a:spcPct val="0"/>
                </a:spcAft>
                <a:buClrTx/>
                <a:buSzTx/>
                <a:buFontTx/>
                <a:buNone/>
                <a:tabLst/>
                <a:defRPr/>
              </a:pPr>
              <a:t>64</a:t>
            </a:fld>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92146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Cloudboost</a:t>
            </a:r>
            <a:r>
              <a:rPr lang="en-US" dirty="0"/>
              <a:t> with Client Direct is not new, it has been supported for Linux Clients since 9.0.1.  What is new in 9.2 is the ability for Windows Clients to now backup directly to object storage, where the CB appliance manages the object</a:t>
            </a:r>
            <a:r>
              <a:rPr lang="en-US" baseline="0" dirty="0"/>
              <a:t> store and its metadata.  But NetWorker clients and storage nodes running Windows or Linux can now write data direct to the object store, where only metadata is written to the </a:t>
            </a:r>
            <a:r>
              <a:rPr lang="en-US" baseline="0" dirty="0" err="1"/>
              <a:t>CloudBoost</a:t>
            </a:r>
            <a:r>
              <a:rPr lang="en-US" baseline="0" dirty="0"/>
              <a:t> appliance.</a:t>
            </a:r>
          </a:p>
          <a:p>
            <a:endParaRPr lang="en-US" baseline="0" dirty="0"/>
          </a:p>
          <a:p>
            <a:r>
              <a:rPr lang="en-US" baseline="0" dirty="0"/>
              <a:t>This Client Direct workflow is now enabled by Windows clients using a new CB DLL that is integrated with the NetWorker Client, enabling them to perform CB client side deduplication, compression and encryption.</a:t>
            </a:r>
          </a:p>
          <a:p>
            <a:endParaRPr lang="en-US" baseline="0" dirty="0"/>
          </a:p>
          <a:p>
            <a:r>
              <a:rPr lang="en-US" baseline="0" dirty="0"/>
              <a:t>This improves overall NetWorker </a:t>
            </a:r>
            <a:r>
              <a:rPr lang="en-US" baseline="0" dirty="0" err="1"/>
              <a:t>Cloudboost</a:t>
            </a:r>
            <a:r>
              <a:rPr lang="en-US" baseline="0" dirty="0"/>
              <a:t> performance by about 3X (CB using ‘proxy’ or appliance based IO gets ~200 MB/sec, Client Direct gets ~650 MB/sec per appliance because of distributed IO).  If the infrastructure permits, additional performance can be gained by adding multiple CB appliances.</a:t>
            </a:r>
          </a:p>
          <a:p>
            <a:endParaRPr lang="en-US" baseline="0" dirty="0"/>
          </a:p>
          <a:p>
            <a:r>
              <a:rPr lang="en-US" baseline="0" dirty="0"/>
              <a:t>PSR results show that Windows and Linux CB Direct Clients perform at nearly the same speeds.</a:t>
            </a:r>
          </a:p>
          <a:p>
            <a:endParaRPr lang="en-US" baseline="0" dirty="0"/>
          </a:p>
          <a:p>
            <a:r>
              <a:rPr lang="en-US" baseline="0" dirty="0"/>
              <a:t>As a reminder, backups go direct to object storage.  In the case of AWS we go direct to S3, and can scale to 6 PB of storage per appliance, giving you excellent deployment flexibility for lift and shift or in-cloud work-loads.</a:t>
            </a:r>
          </a:p>
          <a:p>
            <a:endParaRPr lang="en-US" baseline="0" dirty="0"/>
          </a:p>
          <a:p>
            <a:r>
              <a:rPr lang="en-US" baseline="0" dirty="0"/>
              <a:t>This is a great deployment flexibility option for any customer looking at CB for LTR, direct writes to object storage for backup, or cloning workflows to cloud.  As well as in-cloud deployments at Amazon or Azure for example.  We are also seeing accelerated adoption of CB by </a:t>
            </a:r>
            <a:r>
              <a:rPr lang="en-US" baseline="0" dirty="0" err="1"/>
              <a:t>Virtustream</a:t>
            </a:r>
            <a:r>
              <a:rPr lang="en-US" baseline="0" dirty="0"/>
              <a:t> customers as well as on premise ECS.</a:t>
            </a:r>
            <a:endParaRPr lang="en-US" dirty="0"/>
          </a:p>
        </p:txBody>
      </p:sp>
      <p:sp>
        <p:nvSpPr>
          <p:cNvPr id="4" name="Slide Number Placeholder 3"/>
          <p:cNvSpPr>
            <a:spLocks noGrp="1"/>
          </p:cNvSpPr>
          <p:nvPr>
            <p:ph type="sldNum" sz="quarter" idx="10"/>
          </p:nvPr>
        </p:nvSpPr>
        <p:spPr/>
        <p:txBody>
          <a:bodyPr/>
          <a:lstStyle/>
          <a:p>
            <a:pPr marL="0" marR="0" lvl="0" indent="0" algn="r" defTabSz="96655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66555" rtl="0" eaLnBrk="0" fontAlgn="base" latinLnBrk="0" hangingPunct="0">
                <a:lnSpc>
                  <a:spcPct val="100000"/>
                </a:lnSpc>
                <a:spcBef>
                  <a:spcPct val="0"/>
                </a:spcBef>
                <a:spcAft>
                  <a:spcPct val="0"/>
                </a:spcAft>
                <a:buClrTx/>
                <a:buSzTx/>
                <a:buFontTx/>
                <a:buNone/>
                <a:tabLst/>
                <a:defRPr/>
              </a:pPr>
              <a:t>65</a:t>
            </a:fld>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38328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Cloudboost</a:t>
            </a:r>
            <a:r>
              <a:rPr lang="en-US" dirty="0"/>
              <a:t> with Client Direct is not new, it has been supported for Linux Clients since 9.0.1.  What is new in 9.2 is the ability for Windows Clients to now backup directly to object storage, where the CB appliance manages the object</a:t>
            </a:r>
            <a:r>
              <a:rPr lang="en-US" baseline="0" dirty="0"/>
              <a:t> store and its metadata.  But NetWorker clients and storage nodes running Windows or Linux can now write data direct to the object store, where only metadata is written to the </a:t>
            </a:r>
            <a:r>
              <a:rPr lang="en-US" baseline="0" dirty="0" err="1"/>
              <a:t>CloudBoost</a:t>
            </a:r>
            <a:r>
              <a:rPr lang="en-US" baseline="0" dirty="0"/>
              <a:t> appliance.</a:t>
            </a:r>
          </a:p>
          <a:p>
            <a:endParaRPr lang="en-US" baseline="0" dirty="0"/>
          </a:p>
          <a:p>
            <a:r>
              <a:rPr lang="en-US" baseline="0" dirty="0"/>
              <a:t>This Client Direct workflow is now enabled by Windows clients using a new CB DLL that is integrated with the NetWorker Client, enabling them to perform CB client side deduplication, compression and encryption.</a:t>
            </a:r>
          </a:p>
          <a:p>
            <a:endParaRPr lang="en-US" baseline="0" dirty="0"/>
          </a:p>
          <a:p>
            <a:r>
              <a:rPr lang="en-US" baseline="0" dirty="0"/>
              <a:t>This improves overall NetWorker </a:t>
            </a:r>
            <a:r>
              <a:rPr lang="en-US" baseline="0" dirty="0" err="1"/>
              <a:t>Cloudboost</a:t>
            </a:r>
            <a:r>
              <a:rPr lang="en-US" baseline="0" dirty="0"/>
              <a:t> performance by about 3X (CB using ‘proxy’ or appliance based IO gets ~200 MB/sec, Client Direct gets ~650 MB/sec per appliance because of distributed IO).  If the infrastructure permits, additional performance can be gained by adding multiple CB appliances.</a:t>
            </a:r>
          </a:p>
          <a:p>
            <a:endParaRPr lang="en-US" baseline="0" dirty="0"/>
          </a:p>
          <a:p>
            <a:r>
              <a:rPr lang="en-US" baseline="0" dirty="0"/>
              <a:t>PSR results show that Windows and Linux CB Direct Clients perform at nearly the same speeds.</a:t>
            </a:r>
          </a:p>
          <a:p>
            <a:endParaRPr lang="en-US" baseline="0" dirty="0"/>
          </a:p>
          <a:p>
            <a:r>
              <a:rPr lang="en-US" baseline="0" dirty="0"/>
              <a:t>As a reminder, backups go direct to object storage.  In the case of AWS we go direct to S3, and can scale to 6 PB of storage per appliance, giving you excellent deployment flexibility for lift and shift or in-cloud work-loads.</a:t>
            </a:r>
          </a:p>
          <a:p>
            <a:endParaRPr lang="en-US" baseline="0" dirty="0"/>
          </a:p>
          <a:p>
            <a:r>
              <a:rPr lang="en-US" baseline="0" dirty="0"/>
              <a:t>This is a great deployment flexibility option for any customer looking at CB for LTR, direct writes to object storage for backup, or cloning workflows to cloud.  As well as in-cloud deployments at Amazon or Azure for example.  We are also seeing accelerated adoption of CB by </a:t>
            </a:r>
            <a:r>
              <a:rPr lang="en-US" baseline="0" dirty="0" err="1"/>
              <a:t>Virtustream</a:t>
            </a:r>
            <a:r>
              <a:rPr lang="en-US" baseline="0" dirty="0"/>
              <a:t> customers as well as on premise ECS.</a:t>
            </a:r>
            <a:endParaRPr lang="en-US" dirty="0"/>
          </a:p>
        </p:txBody>
      </p:sp>
      <p:sp>
        <p:nvSpPr>
          <p:cNvPr id="4" name="Slide Number Placeholder 3"/>
          <p:cNvSpPr>
            <a:spLocks noGrp="1"/>
          </p:cNvSpPr>
          <p:nvPr>
            <p:ph type="sldNum" sz="quarter" idx="10"/>
          </p:nvPr>
        </p:nvSpPr>
        <p:spPr/>
        <p:txBody>
          <a:bodyPr/>
          <a:lstStyle/>
          <a:p>
            <a:pPr marL="0" marR="0" lvl="0" indent="0" algn="r" defTabSz="96655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66555" rtl="0" eaLnBrk="0" fontAlgn="base" latinLnBrk="0" hangingPunct="0">
                <a:lnSpc>
                  <a:spcPct val="100000"/>
                </a:lnSpc>
                <a:spcBef>
                  <a:spcPct val="0"/>
                </a:spcBef>
                <a:spcAft>
                  <a:spcPct val="0"/>
                </a:spcAft>
                <a:buClrTx/>
                <a:buSzTx/>
                <a:buFontTx/>
                <a:buNone/>
                <a:tabLst/>
                <a:defRPr/>
              </a:pPr>
              <a:t>66</a:t>
            </a:fld>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1420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Cloudboost</a:t>
            </a:r>
            <a:r>
              <a:rPr lang="en-US" dirty="0"/>
              <a:t> with Client Direct is not new, it has been supported for Linux Clients since 9.0.1.  What is new in 9.2 is the ability for Windows Clients to now backup directly to object storage, where the CB appliance manages the object</a:t>
            </a:r>
            <a:r>
              <a:rPr lang="en-US" baseline="0" dirty="0"/>
              <a:t> store and its metadata.  But NetWorker clients and storage nodes running Windows or Linux can now write data direct to the object store, where only metadata is written to the </a:t>
            </a:r>
            <a:r>
              <a:rPr lang="en-US" baseline="0" dirty="0" err="1"/>
              <a:t>CloudBoost</a:t>
            </a:r>
            <a:r>
              <a:rPr lang="en-US" baseline="0" dirty="0"/>
              <a:t> appliance.</a:t>
            </a:r>
          </a:p>
          <a:p>
            <a:endParaRPr lang="en-US" baseline="0" dirty="0"/>
          </a:p>
          <a:p>
            <a:r>
              <a:rPr lang="en-US" baseline="0" dirty="0"/>
              <a:t>This Client Direct workflow is now enabled by Windows clients using a new CB DLL that is integrated with the NetWorker Client, enabling them to perform CB client side deduplication, compression and encryption.</a:t>
            </a:r>
          </a:p>
          <a:p>
            <a:endParaRPr lang="en-US" baseline="0" dirty="0"/>
          </a:p>
          <a:p>
            <a:r>
              <a:rPr lang="en-US" baseline="0" dirty="0"/>
              <a:t>This improves overall NetWorker </a:t>
            </a:r>
            <a:r>
              <a:rPr lang="en-US" baseline="0" dirty="0" err="1"/>
              <a:t>Cloudboost</a:t>
            </a:r>
            <a:r>
              <a:rPr lang="en-US" baseline="0" dirty="0"/>
              <a:t> performance by about 3X (CB using ‘proxy’ or appliance based IO gets ~200 MB/sec, Client Direct gets ~650 MB/sec per appliance because of distributed IO).  If the infrastructure permits, additional performance can be gained by adding multiple CB appliances.</a:t>
            </a:r>
          </a:p>
          <a:p>
            <a:endParaRPr lang="en-US" baseline="0" dirty="0"/>
          </a:p>
          <a:p>
            <a:r>
              <a:rPr lang="en-US" baseline="0" dirty="0"/>
              <a:t>PSR results show that Windows and Linux CB Direct Clients perform at nearly the same speeds.</a:t>
            </a:r>
          </a:p>
          <a:p>
            <a:endParaRPr lang="en-US" baseline="0" dirty="0"/>
          </a:p>
          <a:p>
            <a:r>
              <a:rPr lang="en-US" baseline="0" dirty="0"/>
              <a:t>As a reminder, backups go direct to object storage.  In the case of AWS we go direct to S3, and can scale to 6 PB of storage per appliance, giving you excellent deployment flexibility for lift and shift or in-cloud work-loads.</a:t>
            </a:r>
          </a:p>
          <a:p>
            <a:endParaRPr lang="en-US" baseline="0" dirty="0"/>
          </a:p>
          <a:p>
            <a:r>
              <a:rPr lang="en-US" baseline="0" dirty="0"/>
              <a:t>This is a great deployment flexibility option for any customer looking at CB for LTR, direct writes to object storage for backup, or cloning workflows to cloud.  As well as in-cloud deployments at Amazon or Azure for example.  We are also seeing accelerated adoption of CB by </a:t>
            </a:r>
            <a:r>
              <a:rPr lang="en-US" baseline="0" dirty="0" err="1"/>
              <a:t>Virtustream</a:t>
            </a:r>
            <a:r>
              <a:rPr lang="en-US" baseline="0" dirty="0"/>
              <a:t> customers as well as on premise ECS.</a:t>
            </a:r>
            <a:endParaRPr lang="en-US" dirty="0"/>
          </a:p>
        </p:txBody>
      </p:sp>
      <p:sp>
        <p:nvSpPr>
          <p:cNvPr id="4" name="Slide Number Placeholder 3"/>
          <p:cNvSpPr>
            <a:spLocks noGrp="1"/>
          </p:cNvSpPr>
          <p:nvPr>
            <p:ph type="sldNum" sz="quarter" idx="10"/>
          </p:nvPr>
        </p:nvSpPr>
        <p:spPr/>
        <p:txBody>
          <a:bodyPr/>
          <a:lstStyle/>
          <a:p>
            <a:pPr marL="0" marR="0" lvl="0" indent="0" algn="r" defTabSz="96655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66555" rtl="0" eaLnBrk="0" fontAlgn="base" latinLnBrk="0" hangingPunct="0">
                <a:lnSpc>
                  <a:spcPct val="100000"/>
                </a:lnSpc>
                <a:spcBef>
                  <a:spcPct val="0"/>
                </a:spcBef>
                <a:spcAft>
                  <a:spcPct val="0"/>
                </a:spcAft>
                <a:buClrTx/>
                <a:buSzTx/>
                <a:buFontTx/>
                <a:buNone/>
                <a:tabLst/>
                <a:defRPr/>
              </a:pPr>
              <a:t>67</a:t>
            </a:fld>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231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Cloudboost</a:t>
            </a:r>
            <a:r>
              <a:rPr lang="en-US" dirty="0"/>
              <a:t> with Client Direct is not new, it has been supported for Linux Clients since 9.0.1.  What is new in 9.2 is the ability for Windows Clients to now backup directly to object storage, where the CB appliance manages the object</a:t>
            </a:r>
            <a:r>
              <a:rPr lang="en-US" baseline="0" dirty="0"/>
              <a:t> store and its metadata.  But NetWorker clients and storage nodes running Windows or Linux can now write data direct to the object store, where only metadata is written to the </a:t>
            </a:r>
            <a:r>
              <a:rPr lang="en-US" baseline="0" dirty="0" err="1"/>
              <a:t>CloudBoost</a:t>
            </a:r>
            <a:r>
              <a:rPr lang="en-US" baseline="0" dirty="0"/>
              <a:t> appliance.</a:t>
            </a:r>
          </a:p>
          <a:p>
            <a:endParaRPr lang="en-US" baseline="0" dirty="0"/>
          </a:p>
          <a:p>
            <a:r>
              <a:rPr lang="en-US" baseline="0" dirty="0"/>
              <a:t>This Client Direct workflow is now enabled by Windows clients using a new CB DLL that is integrated with the NetWorker Client, enabling them to perform CB client side deduplication, compression and encryption.</a:t>
            </a:r>
          </a:p>
          <a:p>
            <a:endParaRPr lang="en-US" baseline="0" dirty="0"/>
          </a:p>
          <a:p>
            <a:r>
              <a:rPr lang="en-US" baseline="0" dirty="0"/>
              <a:t>This improves overall NetWorker </a:t>
            </a:r>
            <a:r>
              <a:rPr lang="en-US" baseline="0" dirty="0" err="1"/>
              <a:t>Cloudboost</a:t>
            </a:r>
            <a:r>
              <a:rPr lang="en-US" baseline="0" dirty="0"/>
              <a:t> performance by about 3X (CB using ‘proxy’ or appliance based IO gets ~200 MB/sec, Client Direct gets ~650 MB/sec per appliance because of distributed IO).  If the infrastructure permits, additional performance can be gained by adding multiple CB appliances.</a:t>
            </a:r>
          </a:p>
          <a:p>
            <a:endParaRPr lang="en-US" baseline="0" dirty="0"/>
          </a:p>
          <a:p>
            <a:r>
              <a:rPr lang="en-US" baseline="0" dirty="0"/>
              <a:t>PSR results show that Windows and Linux CB Direct Clients perform at nearly the same speeds.</a:t>
            </a:r>
          </a:p>
          <a:p>
            <a:endParaRPr lang="en-US" baseline="0" dirty="0"/>
          </a:p>
          <a:p>
            <a:r>
              <a:rPr lang="en-US" baseline="0" dirty="0"/>
              <a:t>As a reminder, backups go direct to object storage.  In the case of AWS we go direct to S3, and can scale to 6 PB of storage per appliance, giving you excellent deployment flexibility for lift and shift or in-cloud work-loads.</a:t>
            </a:r>
          </a:p>
          <a:p>
            <a:endParaRPr lang="en-US" baseline="0" dirty="0"/>
          </a:p>
          <a:p>
            <a:r>
              <a:rPr lang="en-US" baseline="0" dirty="0"/>
              <a:t>This is a great deployment flexibility option for any customer looking at CB for LTR, direct writes to object storage for backup, or cloning workflows to cloud.  As well as in-cloud deployments at Amazon or Azure for example.  We are also seeing accelerated adoption of CB by </a:t>
            </a:r>
            <a:r>
              <a:rPr lang="en-US" baseline="0" dirty="0" err="1"/>
              <a:t>Virtustream</a:t>
            </a:r>
            <a:r>
              <a:rPr lang="en-US" baseline="0" dirty="0"/>
              <a:t> customers as well as on premise ECS.</a:t>
            </a:r>
            <a:endParaRPr lang="en-US" dirty="0"/>
          </a:p>
        </p:txBody>
      </p:sp>
      <p:sp>
        <p:nvSpPr>
          <p:cNvPr id="4" name="Slide Number Placeholder 3"/>
          <p:cNvSpPr>
            <a:spLocks noGrp="1"/>
          </p:cNvSpPr>
          <p:nvPr>
            <p:ph type="sldNum" sz="quarter" idx="10"/>
          </p:nvPr>
        </p:nvSpPr>
        <p:spPr/>
        <p:txBody>
          <a:bodyPr/>
          <a:lstStyle/>
          <a:p>
            <a:pPr marL="0" marR="0" lvl="0" indent="0" algn="r" defTabSz="96655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66555" rtl="0" eaLnBrk="0" fontAlgn="base" latinLnBrk="0" hangingPunct="0">
                <a:lnSpc>
                  <a:spcPct val="100000"/>
                </a:lnSpc>
                <a:spcBef>
                  <a:spcPct val="0"/>
                </a:spcBef>
                <a:spcAft>
                  <a:spcPct val="0"/>
                </a:spcAft>
                <a:buClrTx/>
                <a:buSzTx/>
                <a:buFontTx/>
                <a:buNone/>
                <a:tabLst/>
                <a:defRPr/>
              </a:pPr>
              <a:t>52</a:t>
            </a:fld>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1116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Cloudboost</a:t>
            </a:r>
            <a:r>
              <a:rPr lang="en-US" dirty="0"/>
              <a:t> with Client Direct is not new, it has been supported for Linux Clients since 9.0.1.  What is new in 9.2 is the ability for Windows Clients to now backup directly to object storage, where the CB appliance manages the object</a:t>
            </a:r>
            <a:r>
              <a:rPr lang="en-US" baseline="0" dirty="0"/>
              <a:t> store and its metadata.  But NetWorker clients and storage nodes running Windows or Linux can now write data direct to the object store, where only metadata is written to the </a:t>
            </a:r>
            <a:r>
              <a:rPr lang="en-US" baseline="0" dirty="0" err="1"/>
              <a:t>CloudBoost</a:t>
            </a:r>
            <a:r>
              <a:rPr lang="en-US" baseline="0" dirty="0"/>
              <a:t> appliance.</a:t>
            </a:r>
          </a:p>
          <a:p>
            <a:endParaRPr lang="en-US" baseline="0" dirty="0"/>
          </a:p>
          <a:p>
            <a:r>
              <a:rPr lang="en-US" baseline="0" dirty="0"/>
              <a:t>This Client Direct workflow is now enabled by Windows clients using a new CB DLL that is integrated with the NetWorker Client, enabling them to perform CB client side deduplication, compression and encryption.</a:t>
            </a:r>
          </a:p>
          <a:p>
            <a:endParaRPr lang="en-US" baseline="0" dirty="0"/>
          </a:p>
          <a:p>
            <a:r>
              <a:rPr lang="en-US" baseline="0" dirty="0"/>
              <a:t>This improves overall NetWorker </a:t>
            </a:r>
            <a:r>
              <a:rPr lang="en-US" baseline="0" dirty="0" err="1"/>
              <a:t>Cloudboost</a:t>
            </a:r>
            <a:r>
              <a:rPr lang="en-US" baseline="0" dirty="0"/>
              <a:t> performance by about 3X (CB using ‘proxy’ or appliance based IO gets ~200 MB/sec, Client Direct gets ~650 MB/sec per appliance because of distributed IO).  If the infrastructure permits, additional performance can be gained by adding multiple CB appliances.</a:t>
            </a:r>
          </a:p>
          <a:p>
            <a:endParaRPr lang="en-US" baseline="0" dirty="0"/>
          </a:p>
          <a:p>
            <a:r>
              <a:rPr lang="en-US" baseline="0" dirty="0"/>
              <a:t>PSR results show that Windows and Linux CB Direct Clients perform at nearly the same speeds.</a:t>
            </a:r>
          </a:p>
          <a:p>
            <a:endParaRPr lang="en-US" baseline="0" dirty="0"/>
          </a:p>
          <a:p>
            <a:r>
              <a:rPr lang="en-US" baseline="0" dirty="0"/>
              <a:t>As a reminder, backups go direct to object storage.  In the case of AWS we go direct to S3, and can scale to 6 PB of storage per appliance, giving you excellent deployment flexibility for lift and shift or in-cloud work-loads.</a:t>
            </a:r>
          </a:p>
          <a:p>
            <a:endParaRPr lang="en-US" baseline="0" dirty="0"/>
          </a:p>
          <a:p>
            <a:r>
              <a:rPr lang="en-US" baseline="0" dirty="0"/>
              <a:t>This is a great deployment flexibility option for any customer looking at CB for LTR, direct writes to object storage for backup, or cloning workflows to cloud.  As well as in-cloud deployments at Amazon or Azure for example.  We are also seeing accelerated adoption of CB by </a:t>
            </a:r>
            <a:r>
              <a:rPr lang="en-US" baseline="0" dirty="0" err="1"/>
              <a:t>Virtustream</a:t>
            </a:r>
            <a:r>
              <a:rPr lang="en-US" baseline="0" dirty="0"/>
              <a:t> customers as well as on premise ECS.</a:t>
            </a:r>
            <a:endParaRPr lang="en-US" dirty="0"/>
          </a:p>
        </p:txBody>
      </p:sp>
      <p:sp>
        <p:nvSpPr>
          <p:cNvPr id="4" name="Slide Number Placeholder 3"/>
          <p:cNvSpPr>
            <a:spLocks noGrp="1"/>
          </p:cNvSpPr>
          <p:nvPr>
            <p:ph type="sldNum" sz="quarter" idx="10"/>
          </p:nvPr>
        </p:nvSpPr>
        <p:spPr/>
        <p:txBody>
          <a:bodyPr/>
          <a:lstStyle/>
          <a:p>
            <a:pPr marL="0" marR="0" lvl="0" indent="0" algn="r" defTabSz="96655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66555" rtl="0" eaLnBrk="0" fontAlgn="base" latinLnBrk="0" hangingPunct="0">
                <a:lnSpc>
                  <a:spcPct val="100000"/>
                </a:lnSpc>
                <a:spcBef>
                  <a:spcPct val="0"/>
                </a:spcBef>
                <a:spcAft>
                  <a:spcPct val="0"/>
                </a:spcAft>
                <a:buClrTx/>
                <a:buSzTx/>
                <a:buFontTx/>
                <a:buNone/>
                <a:tabLst/>
                <a:defRPr/>
              </a:pPr>
              <a:t>55</a:t>
            </a:fld>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6508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Cloudboost with Client Direct is not new, it has been supported for Linux Clients since 9.0.1.  What is new in 9.2 is the ability for Windows Clients to now backup directly to object storage, where the CB appliance manages the object</a:t>
            </a:r>
            <a:r>
              <a:rPr lang="en-US" baseline="0"/>
              <a:t> store and its metadata.  But NetWorker clients and storage nodes running Windows or Linux can now write data direct to the object store, where only metadata is written to the CloudBoost appliance.</a:t>
            </a:r>
          </a:p>
          <a:p>
            <a:endParaRPr lang="en-US" baseline="0"/>
          </a:p>
          <a:p>
            <a:r>
              <a:rPr lang="en-US" baseline="0"/>
              <a:t>This Client Direct workflow is now enabled by Windows clients using a new CB DLL that is integrated with the NetWorker Client, enabling them to perform CB client side deduplication, compression and encryption.</a:t>
            </a:r>
          </a:p>
          <a:p>
            <a:endParaRPr lang="en-US" baseline="0"/>
          </a:p>
          <a:p>
            <a:r>
              <a:rPr lang="en-US" baseline="0"/>
              <a:t>This improves overall NetWorker Cloudboost performance by about 3X (CB using ‘proxy’ or appliance based IO gets ~200 MB/sec, Client Direct gets ~650 MB/sec per appliance because of distributed IO).  If the infrastructure permits, additional performance can be gained by adding multiple CB appliances.</a:t>
            </a:r>
          </a:p>
          <a:p>
            <a:endParaRPr lang="en-US" baseline="0"/>
          </a:p>
          <a:p>
            <a:r>
              <a:rPr lang="en-US" baseline="0"/>
              <a:t>PSR results show that Windows and Linux CB Direct Clients perform at nearly the same speeds.</a:t>
            </a:r>
          </a:p>
          <a:p>
            <a:endParaRPr lang="en-US" baseline="0"/>
          </a:p>
          <a:p>
            <a:r>
              <a:rPr lang="en-US" baseline="0"/>
              <a:t>As a reminder, backups go direct to object storage.  In the case of AWS we go direct to S3, and can scale to 6 PB of storage per appliance, giving you excellent deployment flexibility for lift and shift or in-cloud work-loads.</a:t>
            </a:r>
          </a:p>
          <a:p>
            <a:endParaRPr lang="en-US" baseline="0"/>
          </a:p>
          <a:p>
            <a:r>
              <a:rPr lang="en-US" baseline="0"/>
              <a:t>This is a great deployment flexibility option for any customer looking at CB for LTR, direct writes to object storage for backup, or cloning workflows to cloud.  As well as in-cloud deployments at Amazon or Azure for example.  We are also seeing accelerated adoption of CB by Virtustream customers as well as on premise ECS.</a:t>
            </a:r>
            <a:endParaRPr lang="en-US" dirty="0"/>
          </a:p>
        </p:txBody>
      </p:sp>
      <p:sp>
        <p:nvSpPr>
          <p:cNvPr id="4" name="Slide Number Placeholder 3"/>
          <p:cNvSpPr>
            <a:spLocks noGrp="1"/>
          </p:cNvSpPr>
          <p:nvPr>
            <p:ph type="sldNum" sz="quarter" idx="10"/>
          </p:nvPr>
        </p:nvSpPr>
        <p:spPr/>
        <p:txBody>
          <a:bodyPr/>
          <a:lstStyle/>
          <a:p>
            <a:pPr marL="0" marR="0" lvl="0" indent="0" algn="r" defTabSz="96655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66555" rtl="0" eaLnBrk="0" fontAlgn="base" latinLnBrk="0" hangingPunct="0">
                <a:lnSpc>
                  <a:spcPct val="100000"/>
                </a:lnSpc>
                <a:spcBef>
                  <a:spcPct val="0"/>
                </a:spcBef>
                <a:spcAft>
                  <a:spcPct val="0"/>
                </a:spcAft>
                <a:buClrTx/>
                <a:buSzTx/>
                <a:buFontTx/>
                <a:buNone/>
                <a:tabLst/>
                <a:defRPr/>
              </a:pPr>
              <a:t>56</a:t>
            </a:fld>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9149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Cloudboost</a:t>
            </a:r>
            <a:r>
              <a:rPr lang="en-US" dirty="0"/>
              <a:t> with Client Direct is not new, it has been supported for Linux Clients since 9.0.1.  What is new in 9.2 is the ability for Windows Clients to now backup directly to object storage, where the CB appliance manages the object</a:t>
            </a:r>
            <a:r>
              <a:rPr lang="en-US" baseline="0" dirty="0"/>
              <a:t> store and its metadata.  But NetWorker clients and storage nodes running Windows or Linux can now write data direct to the object store, where only metadata is written to the </a:t>
            </a:r>
            <a:r>
              <a:rPr lang="en-US" baseline="0" dirty="0" err="1"/>
              <a:t>CloudBoost</a:t>
            </a:r>
            <a:r>
              <a:rPr lang="en-US" baseline="0" dirty="0"/>
              <a:t> appliance.</a:t>
            </a:r>
          </a:p>
          <a:p>
            <a:endParaRPr lang="en-US" baseline="0" dirty="0"/>
          </a:p>
          <a:p>
            <a:r>
              <a:rPr lang="en-US" baseline="0" dirty="0"/>
              <a:t>This Client Direct workflow is now enabled by Windows clients using a new CB DLL that is integrated with the NetWorker Client, enabling them to perform CB client side deduplication, compression and encryption.</a:t>
            </a:r>
          </a:p>
          <a:p>
            <a:endParaRPr lang="en-US" baseline="0" dirty="0"/>
          </a:p>
          <a:p>
            <a:r>
              <a:rPr lang="en-US" baseline="0" dirty="0"/>
              <a:t>This improves overall NetWorker </a:t>
            </a:r>
            <a:r>
              <a:rPr lang="en-US" baseline="0" dirty="0" err="1"/>
              <a:t>Cloudboost</a:t>
            </a:r>
            <a:r>
              <a:rPr lang="en-US" baseline="0" dirty="0"/>
              <a:t> performance by about 3X (CB using ‘proxy’ or appliance based IO gets ~200 MB/sec, Client Direct gets ~650 MB/sec per appliance because of distributed IO).  If the infrastructure permits, additional performance can be gained by adding multiple CB appliances.</a:t>
            </a:r>
          </a:p>
          <a:p>
            <a:endParaRPr lang="en-US" baseline="0" dirty="0"/>
          </a:p>
          <a:p>
            <a:r>
              <a:rPr lang="en-US" baseline="0" dirty="0"/>
              <a:t>PSR results show that Windows and Linux CB Direct Clients perform at nearly the same speeds.</a:t>
            </a:r>
          </a:p>
          <a:p>
            <a:endParaRPr lang="en-US" baseline="0" dirty="0"/>
          </a:p>
          <a:p>
            <a:r>
              <a:rPr lang="en-US" baseline="0" dirty="0"/>
              <a:t>As a reminder, backups go direct to object storage.  In the case of AWS we go direct to S3, and can scale to 6 PB of storage per appliance, giving you excellent deployment flexibility for lift and shift or in-cloud work-loads.</a:t>
            </a:r>
          </a:p>
          <a:p>
            <a:endParaRPr lang="en-US" baseline="0" dirty="0"/>
          </a:p>
          <a:p>
            <a:r>
              <a:rPr lang="en-US" baseline="0" dirty="0"/>
              <a:t>This is a great deployment flexibility option for any customer looking at CB for LTR, direct writes to object storage for backup, or cloning workflows to cloud.  As well as in-cloud deployments at Amazon or Azure for example.  We are also seeing accelerated adoption of CB by </a:t>
            </a:r>
            <a:r>
              <a:rPr lang="en-US" baseline="0" dirty="0" err="1"/>
              <a:t>Virtustream</a:t>
            </a:r>
            <a:r>
              <a:rPr lang="en-US" baseline="0" dirty="0"/>
              <a:t> customers as well as on premise ECS.</a:t>
            </a:r>
            <a:endParaRPr lang="en-US" dirty="0"/>
          </a:p>
        </p:txBody>
      </p:sp>
      <p:sp>
        <p:nvSpPr>
          <p:cNvPr id="4" name="Slide Number Placeholder 3"/>
          <p:cNvSpPr>
            <a:spLocks noGrp="1"/>
          </p:cNvSpPr>
          <p:nvPr>
            <p:ph type="sldNum" sz="quarter" idx="10"/>
          </p:nvPr>
        </p:nvSpPr>
        <p:spPr/>
        <p:txBody>
          <a:bodyPr/>
          <a:lstStyle/>
          <a:p>
            <a:pPr marL="0" marR="0" lvl="0" indent="0" algn="r" defTabSz="96655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66555" rtl="0" eaLnBrk="0" fontAlgn="base" latinLnBrk="0" hangingPunct="0">
                <a:lnSpc>
                  <a:spcPct val="100000"/>
                </a:lnSpc>
                <a:spcBef>
                  <a:spcPct val="0"/>
                </a:spcBef>
                <a:spcAft>
                  <a:spcPct val="0"/>
                </a:spcAft>
                <a:buClrTx/>
                <a:buSzTx/>
                <a:buFontTx/>
                <a:buNone/>
                <a:tabLst/>
                <a:defRPr/>
              </a:pPr>
              <a:t>57</a:t>
            </a:fld>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2391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Cloudboost</a:t>
            </a:r>
            <a:r>
              <a:rPr lang="en-US" dirty="0"/>
              <a:t> with Client Direct is not new, it has been supported for Linux Clients since 9.0.1.  What is new in 9.2 is the ability for Windows Clients to now backup directly to object storage, where the CB appliance manages the object</a:t>
            </a:r>
            <a:r>
              <a:rPr lang="en-US" baseline="0" dirty="0"/>
              <a:t> store and its metadata.  But NetWorker clients and storage nodes running Windows or Linux can now write data direct to the object store, where only metadata is written to the </a:t>
            </a:r>
            <a:r>
              <a:rPr lang="en-US" baseline="0" dirty="0" err="1"/>
              <a:t>CloudBoost</a:t>
            </a:r>
            <a:r>
              <a:rPr lang="en-US" baseline="0" dirty="0"/>
              <a:t> appliance.</a:t>
            </a:r>
          </a:p>
          <a:p>
            <a:endParaRPr lang="en-US" baseline="0" dirty="0"/>
          </a:p>
          <a:p>
            <a:r>
              <a:rPr lang="en-US" baseline="0" dirty="0"/>
              <a:t>This Client Direct workflow is now enabled by Windows clients using a new CB DLL that is integrated with the NetWorker Client, enabling them to perform CB client side deduplication, compression and encryption.</a:t>
            </a:r>
          </a:p>
          <a:p>
            <a:endParaRPr lang="en-US" baseline="0" dirty="0"/>
          </a:p>
          <a:p>
            <a:r>
              <a:rPr lang="en-US" baseline="0" dirty="0"/>
              <a:t>This improves overall NetWorker </a:t>
            </a:r>
            <a:r>
              <a:rPr lang="en-US" baseline="0" dirty="0" err="1"/>
              <a:t>Cloudboost</a:t>
            </a:r>
            <a:r>
              <a:rPr lang="en-US" baseline="0" dirty="0"/>
              <a:t> performance by about 3X (CB using ‘proxy’ or appliance based IO gets ~200 MB/sec, Client Direct gets ~650 MB/sec per appliance because of distributed IO).  If the infrastructure permits, additional performance can be gained by adding multiple CB appliances.</a:t>
            </a:r>
          </a:p>
          <a:p>
            <a:endParaRPr lang="en-US" baseline="0" dirty="0"/>
          </a:p>
          <a:p>
            <a:r>
              <a:rPr lang="en-US" baseline="0" dirty="0"/>
              <a:t>PSR results show that Windows and Linux CB Direct Clients perform at nearly the same speeds.</a:t>
            </a:r>
          </a:p>
          <a:p>
            <a:endParaRPr lang="en-US" baseline="0" dirty="0"/>
          </a:p>
          <a:p>
            <a:r>
              <a:rPr lang="en-US" baseline="0" dirty="0"/>
              <a:t>As a reminder, backups go direct to object storage.  In the case of AWS we go direct to S3, and can scale to 6 PB of storage per appliance, giving you excellent deployment flexibility for lift and shift or in-cloud work-loads.</a:t>
            </a:r>
          </a:p>
          <a:p>
            <a:endParaRPr lang="en-US" baseline="0" dirty="0"/>
          </a:p>
          <a:p>
            <a:r>
              <a:rPr lang="en-US" baseline="0" dirty="0"/>
              <a:t>This is a great deployment flexibility option for any customer looking at CB for LTR, direct writes to object storage for backup, or cloning workflows to cloud.  As well as in-cloud deployments at Amazon or Azure for example.  We are also seeing accelerated adoption of CB by </a:t>
            </a:r>
            <a:r>
              <a:rPr lang="en-US" baseline="0" dirty="0" err="1"/>
              <a:t>Virtustream</a:t>
            </a:r>
            <a:r>
              <a:rPr lang="en-US" baseline="0" dirty="0"/>
              <a:t> customers as well as on premise ECS.</a:t>
            </a:r>
            <a:endParaRPr lang="en-US" dirty="0"/>
          </a:p>
        </p:txBody>
      </p:sp>
      <p:sp>
        <p:nvSpPr>
          <p:cNvPr id="4" name="Slide Number Placeholder 3"/>
          <p:cNvSpPr>
            <a:spLocks noGrp="1"/>
          </p:cNvSpPr>
          <p:nvPr>
            <p:ph type="sldNum" sz="quarter" idx="10"/>
          </p:nvPr>
        </p:nvSpPr>
        <p:spPr/>
        <p:txBody>
          <a:bodyPr/>
          <a:lstStyle/>
          <a:p>
            <a:pPr marL="0" marR="0" lvl="0" indent="0" algn="r" defTabSz="96655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66555" rtl="0" eaLnBrk="0" fontAlgn="base" latinLnBrk="0" hangingPunct="0">
                <a:lnSpc>
                  <a:spcPct val="100000"/>
                </a:lnSpc>
                <a:spcBef>
                  <a:spcPct val="0"/>
                </a:spcBef>
                <a:spcAft>
                  <a:spcPct val="0"/>
                </a:spcAft>
                <a:buClrTx/>
                <a:buSzTx/>
                <a:buFontTx/>
                <a:buNone/>
                <a:tabLst/>
                <a:defRPr/>
              </a:pPr>
              <a:t>58</a:t>
            </a:fld>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859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Cloudboost</a:t>
            </a:r>
            <a:r>
              <a:rPr lang="en-US" dirty="0"/>
              <a:t> with Client Direct is not new, it has been supported for Linux Clients since 9.0.1.  What is new in 9.2 is the ability for Windows Clients to now backup directly to object storage, where the CB appliance manages the object</a:t>
            </a:r>
            <a:r>
              <a:rPr lang="en-US" baseline="0" dirty="0"/>
              <a:t> store and its metadata.  But NetWorker clients and storage nodes running Windows or Linux can now write data direct to the object store, where only metadata is written to the </a:t>
            </a:r>
            <a:r>
              <a:rPr lang="en-US" baseline="0" dirty="0" err="1"/>
              <a:t>CloudBoost</a:t>
            </a:r>
            <a:r>
              <a:rPr lang="en-US" baseline="0" dirty="0"/>
              <a:t> appliance.</a:t>
            </a:r>
          </a:p>
          <a:p>
            <a:endParaRPr lang="en-US" baseline="0" dirty="0"/>
          </a:p>
          <a:p>
            <a:r>
              <a:rPr lang="en-US" baseline="0" dirty="0"/>
              <a:t>This Client Direct workflow is now enabled by Windows clients using a new CB DLL that is integrated with the NetWorker Client, enabling them to perform CB client side deduplication, compression and encryption.</a:t>
            </a:r>
          </a:p>
          <a:p>
            <a:endParaRPr lang="en-US" baseline="0" dirty="0"/>
          </a:p>
          <a:p>
            <a:r>
              <a:rPr lang="en-US" baseline="0" dirty="0"/>
              <a:t>This improves overall NetWorker </a:t>
            </a:r>
            <a:r>
              <a:rPr lang="en-US" baseline="0" dirty="0" err="1"/>
              <a:t>Cloudboost</a:t>
            </a:r>
            <a:r>
              <a:rPr lang="en-US" baseline="0" dirty="0"/>
              <a:t> performance by about 3X (CB using ‘proxy’ or appliance based IO gets ~200 MB/sec, Client Direct gets ~650 MB/sec per appliance because of distributed IO).  If the infrastructure permits, additional performance can be gained by adding multiple CB appliances.</a:t>
            </a:r>
          </a:p>
          <a:p>
            <a:endParaRPr lang="en-US" baseline="0" dirty="0"/>
          </a:p>
          <a:p>
            <a:r>
              <a:rPr lang="en-US" baseline="0" dirty="0"/>
              <a:t>PSR results show that Windows and Linux CB Direct Clients perform at nearly the same speeds.</a:t>
            </a:r>
          </a:p>
          <a:p>
            <a:endParaRPr lang="en-US" baseline="0" dirty="0"/>
          </a:p>
          <a:p>
            <a:r>
              <a:rPr lang="en-US" baseline="0" dirty="0"/>
              <a:t>As a reminder, backups go direct to object storage.  In the case of AWS we go direct to S3, and can scale to 6 PB of storage per appliance, giving you excellent deployment flexibility for lift and shift or in-cloud work-loads.</a:t>
            </a:r>
          </a:p>
          <a:p>
            <a:endParaRPr lang="en-US" baseline="0" dirty="0"/>
          </a:p>
          <a:p>
            <a:r>
              <a:rPr lang="en-US" baseline="0" dirty="0"/>
              <a:t>This is a great deployment flexibility option for any customer looking at CB for LTR, direct writes to object storage for backup, or cloning workflows to cloud.  As well as in-cloud deployments at Amazon or Azure for example.  We are also seeing accelerated adoption of CB by </a:t>
            </a:r>
            <a:r>
              <a:rPr lang="en-US" baseline="0" dirty="0" err="1"/>
              <a:t>Virtustream</a:t>
            </a:r>
            <a:r>
              <a:rPr lang="en-US" baseline="0" dirty="0"/>
              <a:t> customers as well as on premise ECS.</a:t>
            </a:r>
            <a:endParaRPr lang="en-US" dirty="0"/>
          </a:p>
        </p:txBody>
      </p:sp>
      <p:sp>
        <p:nvSpPr>
          <p:cNvPr id="4" name="Slide Number Placeholder 3"/>
          <p:cNvSpPr>
            <a:spLocks noGrp="1"/>
          </p:cNvSpPr>
          <p:nvPr>
            <p:ph type="sldNum" sz="quarter" idx="10"/>
          </p:nvPr>
        </p:nvSpPr>
        <p:spPr/>
        <p:txBody>
          <a:bodyPr/>
          <a:lstStyle/>
          <a:p>
            <a:pPr marL="0" marR="0" lvl="0" indent="0" algn="r" defTabSz="96655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66555" rtl="0" eaLnBrk="0" fontAlgn="base" latinLnBrk="0" hangingPunct="0">
                <a:lnSpc>
                  <a:spcPct val="100000"/>
                </a:lnSpc>
                <a:spcBef>
                  <a:spcPct val="0"/>
                </a:spcBef>
                <a:spcAft>
                  <a:spcPct val="0"/>
                </a:spcAft>
                <a:buClrTx/>
                <a:buSzTx/>
                <a:buFontTx/>
                <a:buNone/>
                <a:tabLst/>
                <a:defRPr/>
              </a:pPr>
              <a:t>59</a:t>
            </a:fld>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6246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Cloudboost</a:t>
            </a:r>
            <a:r>
              <a:rPr lang="en-US" dirty="0"/>
              <a:t> with Client Direct is not new, it has been supported for Linux Clients since 9.0.1.  What is new in 9.2 is the ability for Windows Clients to now backup directly to object storage, where the CB appliance manages the object</a:t>
            </a:r>
            <a:r>
              <a:rPr lang="en-US" baseline="0" dirty="0"/>
              <a:t> store and its metadata.  But NetWorker clients and storage nodes running Windows or Linux can now write data direct to the object store, where only metadata is written to the </a:t>
            </a:r>
            <a:r>
              <a:rPr lang="en-US" baseline="0" dirty="0" err="1"/>
              <a:t>CloudBoost</a:t>
            </a:r>
            <a:r>
              <a:rPr lang="en-US" baseline="0" dirty="0"/>
              <a:t> appliance.</a:t>
            </a:r>
          </a:p>
          <a:p>
            <a:endParaRPr lang="en-US" baseline="0" dirty="0"/>
          </a:p>
          <a:p>
            <a:r>
              <a:rPr lang="en-US" baseline="0" dirty="0"/>
              <a:t>This Client Direct workflow is now enabled by Windows clients using a new CB DLL that is integrated with the NetWorker Client, enabling them to perform CB client side deduplication, compression and encryption.</a:t>
            </a:r>
          </a:p>
          <a:p>
            <a:endParaRPr lang="en-US" baseline="0" dirty="0"/>
          </a:p>
          <a:p>
            <a:r>
              <a:rPr lang="en-US" baseline="0" dirty="0"/>
              <a:t>This improves overall NetWorker </a:t>
            </a:r>
            <a:r>
              <a:rPr lang="en-US" baseline="0" dirty="0" err="1"/>
              <a:t>Cloudboost</a:t>
            </a:r>
            <a:r>
              <a:rPr lang="en-US" baseline="0" dirty="0"/>
              <a:t> performance by about 3X (CB using ‘proxy’ or appliance based IO gets ~200 MB/sec, Client Direct gets ~650 MB/sec per appliance because of distributed IO).  If the infrastructure permits, additional performance can be gained by adding multiple CB appliances.</a:t>
            </a:r>
          </a:p>
          <a:p>
            <a:endParaRPr lang="en-US" baseline="0" dirty="0"/>
          </a:p>
          <a:p>
            <a:r>
              <a:rPr lang="en-US" baseline="0" dirty="0"/>
              <a:t>PSR results show that Windows and Linux CB Direct Clients perform at nearly the same speeds.</a:t>
            </a:r>
          </a:p>
          <a:p>
            <a:endParaRPr lang="en-US" baseline="0" dirty="0"/>
          </a:p>
          <a:p>
            <a:r>
              <a:rPr lang="en-US" baseline="0" dirty="0"/>
              <a:t>As a reminder, backups go direct to object storage.  In the case of AWS we go direct to S3, and can scale to 6 PB of storage per appliance, giving you excellent deployment flexibility for lift and shift or in-cloud work-loads.</a:t>
            </a:r>
          </a:p>
          <a:p>
            <a:endParaRPr lang="en-US" baseline="0" dirty="0"/>
          </a:p>
          <a:p>
            <a:r>
              <a:rPr lang="en-US" baseline="0" dirty="0"/>
              <a:t>This is a great deployment flexibility option for any customer looking at CB for LTR, direct writes to object storage for backup, or cloning workflows to cloud.  As well as in-cloud deployments at Amazon or Azure for example.  We are also seeing accelerated adoption of CB by </a:t>
            </a:r>
            <a:r>
              <a:rPr lang="en-US" baseline="0" dirty="0" err="1"/>
              <a:t>Virtustream</a:t>
            </a:r>
            <a:r>
              <a:rPr lang="en-US" baseline="0" dirty="0"/>
              <a:t> customers as well as on premise ECS.</a:t>
            </a:r>
            <a:endParaRPr lang="en-US" dirty="0"/>
          </a:p>
        </p:txBody>
      </p:sp>
      <p:sp>
        <p:nvSpPr>
          <p:cNvPr id="4" name="Slide Number Placeholder 3"/>
          <p:cNvSpPr>
            <a:spLocks noGrp="1"/>
          </p:cNvSpPr>
          <p:nvPr>
            <p:ph type="sldNum" sz="quarter" idx="10"/>
          </p:nvPr>
        </p:nvSpPr>
        <p:spPr/>
        <p:txBody>
          <a:bodyPr/>
          <a:lstStyle/>
          <a:p>
            <a:pPr marL="0" marR="0" lvl="0" indent="0" algn="r" defTabSz="96655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66555" rtl="0" eaLnBrk="0" fontAlgn="base" latinLnBrk="0" hangingPunct="0">
                <a:lnSpc>
                  <a:spcPct val="100000"/>
                </a:lnSpc>
                <a:spcBef>
                  <a:spcPct val="0"/>
                </a:spcBef>
                <a:spcAft>
                  <a:spcPct val="0"/>
                </a:spcAft>
                <a:buClrTx/>
                <a:buSzTx/>
                <a:buFontTx/>
                <a:buNone/>
                <a:tabLst/>
                <a:defRPr/>
              </a:pPr>
              <a:t>60</a:t>
            </a:fld>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1019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Cloudboost</a:t>
            </a:r>
            <a:r>
              <a:rPr lang="en-US" dirty="0"/>
              <a:t> with Client Direct is not new, it has been supported for Linux Clients since 9.0.1.  What is new in 9.2 is the ability for Windows Clients to now backup directly to object storage, where the CB appliance manages the object</a:t>
            </a:r>
            <a:r>
              <a:rPr lang="en-US" baseline="0" dirty="0"/>
              <a:t> store and its metadata.  But NetWorker clients and storage nodes running Windows or Linux can now write data direct to the object store, where only metadata is written to the </a:t>
            </a:r>
            <a:r>
              <a:rPr lang="en-US" baseline="0" dirty="0" err="1"/>
              <a:t>CloudBoost</a:t>
            </a:r>
            <a:r>
              <a:rPr lang="en-US" baseline="0" dirty="0"/>
              <a:t> appliance.</a:t>
            </a:r>
          </a:p>
          <a:p>
            <a:endParaRPr lang="en-US" baseline="0" dirty="0"/>
          </a:p>
          <a:p>
            <a:r>
              <a:rPr lang="en-US" baseline="0" dirty="0"/>
              <a:t>This Client Direct workflow is now enabled by Windows clients using a new CB DLL that is integrated with the NetWorker Client, enabling them to perform CB client side deduplication, compression and encryption.</a:t>
            </a:r>
          </a:p>
          <a:p>
            <a:endParaRPr lang="en-US" baseline="0" dirty="0"/>
          </a:p>
          <a:p>
            <a:r>
              <a:rPr lang="en-US" baseline="0" dirty="0"/>
              <a:t>This improves overall NetWorker </a:t>
            </a:r>
            <a:r>
              <a:rPr lang="en-US" baseline="0" dirty="0" err="1"/>
              <a:t>Cloudboost</a:t>
            </a:r>
            <a:r>
              <a:rPr lang="en-US" baseline="0" dirty="0"/>
              <a:t> performance by about 3X (CB using ‘proxy’ or appliance based IO gets ~200 MB/sec, Client Direct gets ~650 MB/sec per appliance because of distributed IO).  If the infrastructure permits, additional performance can be gained by adding multiple CB appliances.</a:t>
            </a:r>
          </a:p>
          <a:p>
            <a:endParaRPr lang="en-US" baseline="0" dirty="0"/>
          </a:p>
          <a:p>
            <a:r>
              <a:rPr lang="en-US" baseline="0" dirty="0"/>
              <a:t>PSR results show that Windows and Linux CB Direct Clients perform at nearly the same speeds.</a:t>
            </a:r>
          </a:p>
          <a:p>
            <a:endParaRPr lang="en-US" baseline="0" dirty="0"/>
          </a:p>
          <a:p>
            <a:r>
              <a:rPr lang="en-US" baseline="0" dirty="0"/>
              <a:t>As a reminder, backups go direct to object storage.  In the case of AWS we go direct to S3, and can scale to 6 PB of storage per appliance, giving you excellent deployment flexibility for lift and shift or in-cloud work-loads.</a:t>
            </a:r>
          </a:p>
          <a:p>
            <a:endParaRPr lang="en-US" baseline="0" dirty="0"/>
          </a:p>
          <a:p>
            <a:r>
              <a:rPr lang="en-US" baseline="0" dirty="0"/>
              <a:t>This is a great deployment flexibility option for any customer looking at CB for LTR, direct writes to object storage for backup, or cloning workflows to cloud.  As well as in-cloud deployments at Amazon or Azure for example.  We are also seeing accelerated adoption of CB by </a:t>
            </a:r>
            <a:r>
              <a:rPr lang="en-US" baseline="0" dirty="0" err="1"/>
              <a:t>Virtustream</a:t>
            </a:r>
            <a:r>
              <a:rPr lang="en-US" baseline="0" dirty="0"/>
              <a:t> customers as well as on premise ECS.</a:t>
            </a:r>
            <a:endParaRPr lang="en-US" dirty="0"/>
          </a:p>
        </p:txBody>
      </p:sp>
      <p:sp>
        <p:nvSpPr>
          <p:cNvPr id="4" name="Slide Number Placeholder 3"/>
          <p:cNvSpPr>
            <a:spLocks noGrp="1"/>
          </p:cNvSpPr>
          <p:nvPr>
            <p:ph type="sldNum" sz="quarter" idx="10"/>
          </p:nvPr>
        </p:nvSpPr>
        <p:spPr/>
        <p:txBody>
          <a:bodyPr/>
          <a:lstStyle/>
          <a:p>
            <a:pPr marL="0" marR="0" lvl="0" indent="0" algn="r" defTabSz="96655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66555" rtl="0" eaLnBrk="0" fontAlgn="base" latinLnBrk="0" hangingPunct="0">
                <a:lnSpc>
                  <a:spcPct val="100000"/>
                </a:lnSpc>
                <a:spcBef>
                  <a:spcPct val="0"/>
                </a:spcBef>
                <a:spcAft>
                  <a:spcPct val="0"/>
                </a:spcAft>
                <a:buClrTx/>
                <a:buSzTx/>
                <a:buFontTx/>
                <a:buNone/>
                <a:tabLst/>
                <a:defRPr/>
              </a:pPr>
              <a:t>61</a:t>
            </a:fld>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86568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857250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2057400"/>
            <a:ext cx="857250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08751" y="4373774"/>
            <a:ext cx="2706624" cy="351861"/>
          </a:xfrm>
          <a:prstGeom prst="rect">
            <a:avLst/>
          </a:prstGeom>
        </p:spPr>
      </p:pic>
    </p:spTree>
    <p:extLst>
      <p:ext uri="{BB962C8B-B14F-4D97-AF65-F5344CB8AC3E}">
        <p14:creationId xmlns:p14="http://schemas.microsoft.com/office/powerpoint/2010/main" val="39946104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0390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19" y="288114"/>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661127644"/>
      </p:ext>
    </p:extLst>
  </p:cSld>
  <p:clrMapOvr>
    <a:masterClrMapping/>
  </p:clrMapOvr>
  <p:transition spd="med">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bg2"/>
              </a:solidFill>
              <a:latin typeface="+mn-lt"/>
            </a:endParaRPr>
          </a:p>
        </p:txBody>
      </p:sp>
    </p:spTree>
    <p:extLst>
      <p:ext uri="{BB962C8B-B14F-4D97-AF65-F5344CB8AC3E}">
        <p14:creationId xmlns:p14="http://schemas.microsoft.com/office/powerpoint/2010/main" val="2087226357"/>
      </p:ext>
    </p:extLst>
  </p:cSld>
  <p:clrMapOvr>
    <a:masterClrMapping/>
  </p:clrMapOvr>
  <p:transition spd="med">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tx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bg2"/>
              </a:solidFill>
              <a:latin typeface="+mn-lt"/>
            </a:endParaRPr>
          </a:p>
        </p:txBody>
      </p:sp>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2491348698"/>
      </p:ext>
    </p:extLst>
  </p:cSld>
  <p:clrMapOvr>
    <a:masterClrMapping/>
  </p:clrMapOvr>
  <p:transition spd="med">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bg2"/>
              </a:solidFill>
              <a:latin typeface="+mn-lt"/>
            </a:endParaRPr>
          </a:p>
        </p:txBody>
      </p:sp>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4271792272"/>
      </p:ext>
    </p:extLst>
  </p:cSld>
  <p:clrMapOvr>
    <a:masterClrMapping/>
  </p:clrMapOvr>
  <p:transition spd="med">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8" y="264629"/>
            <a:ext cx="7955280" cy="64008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19" y="1280160"/>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p:txBody>
      </p:sp>
    </p:spTree>
    <p:extLst>
      <p:ext uri="{BB962C8B-B14F-4D97-AF65-F5344CB8AC3E}">
        <p14:creationId xmlns:p14="http://schemas.microsoft.com/office/powerpoint/2010/main" val="3543678860"/>
      </p:ext>
    </p:extLst>
  </p:cSld>
  <p:clrMapOvr>
    <a:masterClrMapping/>
  </p:clrMapOvr>
  <p:transition spd="med">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19" y="1280160"/>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015612213"/>
      </p:ext>
    </p:extLst>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1"/>
            <a:ext cx="7955280" cy="640080"/>
          </a:xfrm>
          <a:prstGeom prst="rect">
            <a:avLst/>
          </a:prstGeom>
        </p:spPr>
        <p:txBody>
          <a:bodyPr lIns="0" rIns="0">
            <a:normAutofit/>
          </a:bodyPr>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 hasCustomPrompt="1"/>
          </p:nvPr>
        </p:nvSpPr>
        <p:spPr>
          <a:xfrm>
            <a:off x="274320" y="1554480"/>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5" name="Text Placeholder 12"/>
          <p:cNvSpPr>
            <a:spLocks noGrp="1"/>
          </p:cNvSpPr>
          <p:nvPr>
            <p:ph type="subTitle" idx="11" hasCustomPrompt="1"/>
          </p:nvPr>
        </p:nvSpPr>
        <p:spPr>
          <a:xfrm>
            <a:off x="266700" y="1057766"/>
            <a:ext cx="7960422" cy="313267"/>
          </a:xfrm>
          <a:prstGeom prst="rect">
            <a:avLst/>
          </a:prstGeom>
        </p:spPr>
        <p:txBody>
          <a:bodyPr lIns="0" rIns="0" anchor="t" anchorCtr="0"/>
          <a:lstStyle>
            <a:lvl1pPr marL="285750" indent="-285750">
              <a:buFont typeface="Arial"/>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1389367097"/>
      </p:ext>
    </p:extLst>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3" hasCustomPrompt="1"/>
          </p:nvPr>
        </p:nvSpPr>
        <p:spPr>
          <a:xfrm>
            <a:off x="2743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7" name="Content Placeholder 2"/>
          <p:cNvSpPr>
            <a:spLocks noGrp="1"/>
          </p:cNvSpPr>
          <p:nvPr>
            <p:ph sz="half" idx="14" hasCustomPrompt="1"/>
          </p:nvPr>
        </p:nvSpPr>
        <p:spPr>
          <a:xfrm>
            <a:off x="43891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4116617318"/>
      </p:ext>
    </p:extLst>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0166" y="267705"/>
            <a:ext cx="4285279" cy="64008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8" name="Content Placeholder 2"/>
          <p:cNvSpPr>
            <a:spLocks noGrp="1"/>
          </p:cNvSpPr>
          <p:nvPr>
            <p:ph sz="half" idx="13" hasCustomPrompt="1"/>
          </p:nvPr>
        </p:nvSpPr>
        <p:spPr>
          <a:xfrm>
            <a:off x="270166" y="1280160"/>
            <a:ext cx="428386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4148196713"/>
      </p:ext>
    </p:extLst>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865304" cy="486332"/>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20" y="1280160"/>
            <a:ext cx="4297680"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rgbClr val="000000"/>
                </a:solidFill>
                <a:latin typeface="Arial" panose="020B0604020202020204" pitchFamily="34" charset="0"/>
                <a:ea typeface="Arial"/>
                <a:cs typeface="Arial" panose="020B0604020202020204" pitchFamily="34"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Text Placeholder 12"/>
          <p:cNvSpPr>
            <a:spLocks noGrp="1"/>
          </p:cNvSpPr>
          <p:nvPr>
            <p:ph type="subTitle" idx="11" hasCustomPrompt="1"/>
          </p:nvPr>
        </p:nvSpPr>
        <p:spPr>
          <a:xfrm>
            <a:off x="266700" y="767409"/>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1262922068"/>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1197449497"/>
      </p:ext>
    </p:extLst>
  </p:cSld>
  <p:clrMapOvr>
    <a:masterClrMapping/>
  </p:clrMapOvr>
  <p:extLst>
    <p:ext uri="{DCECCB84-F9BA-43D5-87BE-67443E8EF086}">
      <p15:sldGuideLst xmlns:p15="http://schemas.microsoft.com/office/powerpoint/2012/main">
        <p15:guide id="1" orient="horz" pos="25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297680" cy="836894"/>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a:t>
            </a:r>
            <a:br>
              <a:rPr lang="en-US" dirty="0"/>
            </a:br>
            <a:r>
              <a:rPr lang="en-US" dirty="0"/>
              <a:t>page title</a:t>
            </a:r>
          </a:p>
        </p:txBody>
      </p:sp>
      <p:sp>
        <p:nvSpPr>
          <p:cNvPr id="6" name="Content Placeholder 2"/>
          <p:cNvSpPr>
            <a:spLocks noGrp="1"/>
          </p:cNvSpPr>
          <p:nvPr>
            <p:ph sz="half" idx="1" hasCustomPrompt="1"/>
          </p:nvPr>
        </p:nvSpPr>
        <p:spPr>
          <a:xfrm>
            <a:off x="274320" y="1554480"/>
            <a:ext cx="42976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7" name="Text Placeholder 12"/>
          <p:cNvSpPr>
            <a:spLocks noGrp="1"/>
          </p:cNvSpPr>
          <p:nvPr>
            <p:ph type="subTitle" idx="11" hasCustomPrompt="1"/>
          </p:nvPr>
        </p:nvSpPr>
        <p:spPr>
          <a:xfrm>
            <a:off x="266700" y="1113366"/>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4024520566"/>
      </p:ext>
    </p:extLst>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64797"/>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a:t>
            </a:r>
          </a:p>
        </p:txBody>
      </p:sp>
    </p:spTree>
    <p:extLst>
      <p:ext uri="{BB962C8B-B14F-4D97-AF65-F5344CB8AC3E}">
        <p14:creationId xmlns:p14="http://schemas.microsoft.com/office/powerpoint/2010/main" val="1701403768"/>
      </p:ext>
    </p:extLst>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773683"/>
      </p:ext>
    </p:extLst>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3099953016"/>
      </p:ext>
    </p:extLst>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1944007932"/>
      </p:ext>
    </p:extLst>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566428073"/>
      </p:ext>
    </p:extLst>
  </p:cSld>
  <p:clrMapOvr>
    <a:masterClrMapping/>
  </p:clrMapOvr>
  <p:transition spd="med">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3808619606"/>
      </p:ext>
    </p:extLst>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183314644"/>
      </p:ext>
    </p:extLst>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745794826"/>
      </p:ext>
    </p:extLst>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2950838891"/>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22334329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8455339"/>
      </p:ext>
    </p:extLst>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851961332"/>
      </p:ext>
    </p:extLst>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5" name="Content Placeholder 4"/>
          <p:cNvSpPr>
            <a:spLocks noGrp="1"/>
          </p:cNvSpPr>
          <p:nvPr>
            <p:ph sz="quarter" idx="10"/>
          </p:nvPr>
        </p:nvSpPr>
        <p:spPr>
          <a:xfrm>
            <a:off x="271463" y="1277938"/>
            <a:ext cx="7958137"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3349064"/>
      </p:ext>
    </p:extLst>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Cov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857250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2057400"/>
            <a:ext cx="857250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08751" y="4373774"/>
            <a:ext cx="2706624" cy="351861"/>
          </a:xfrm>
          <a:prstGeom prst="rect">
            <a:avLst/>
          </a:prstGeom>
        </p:spPr>
      </p:pic>
    </p:spTree>
    <p:extLst>
      <p:ext uri="{BB962C8B-B14F-4D97-AF65-F5344CB8AC3E}">
        <p14:creationId xmlns:p14="http://schemas.microsoft.com/office/powerpoint/2010/main" val="1308389775"/>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08751" y="4373774"/>
            <a:ext cx="2706624" cy="351861"/>
          </a:xfrm>
          <a:prstGeom prst="rect">
            <a:avLst/>
          </a:prstGeom>
        </p:spPr>
      </p:pic>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285750" y="414337"/>
            <a:ext cx="857250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285750" y="2057400"/>
            <a:ext cx="857250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12529711"/>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81522435"/>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28650"/>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327163923"/>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BBC8B8-DC3E-4D4A-86CB-97B315E3A75F}"/>
              </a:ext>
            </a:extLst>
          </p:cNvPr>
          <p:cNvSpPr/>
          <p:nvPr userDrawn="1"/>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03215330"/>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mp; Subtitle,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4D3340-0855-444A-99D5-F4D564B3CBD2}"/>
              </a:ext>
            </a:extLst>
          </p:cNvPr>
          <p:cNvSpPr/>
          <p:nvPr userDrawn="1"/>
        </p:nvSpPr>
        <p:spPr>
          <a:xfrm>
            <a:off x="35496" y="51470"/>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Rectangle 4">
            <a:extLst>
              <a:ext uri="{FF2B5EF4-FFF2-40B4-BE49-F238E27FC236}">
                <a16:creationId xmlns:a16="http://schemas.microsoft.com/office/drawing/2014/main" id="{4292C27A-298C-4CAC-8146-4279D3E9CB32}"/>
              </a:ext>
            </a:extLst>
          </p:cNvPr>
          <p:cNvSpPr/>
          <p:nvPr userDrawn="1"/>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28650"/>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Content Placeholder 2"/>
          <p:cNvSpPr>
            <a:spLocks noGrp="1"/>
          </p:cNvSpPr>
          <p:nvPr>
            <p:ph idx="10"/>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39753827"/>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10" name="Content Placeholder 9"/>
          <p:cNvSpPr>
            <a:spLocks noGrp="1"/>
          </p:cNvSpPr>
          <p:nvPr>
            <p:ph sz="quarter" idx="10"/>
          </p:nvPr>
        </p:nvSpPr>
        <p:spPr>
          <a:xfrm>
            <a:off x="28575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480060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5332176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20961371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285750" y="971550"/>
            <a:ext cx="4057650" cy="3943350"/>
          </a:xfrm>
          <a:prstGeom prst="rect">
            <a:avLst/>
          </a:prstGeom>
        </p:spPr>
        <p:txBody>
          <a:bodyPr lIns="0" tIns="0" rIns="0" bIns="91440"/>
          <a:lstStyle>
            <a:lvl1pPr marL="0" indent="0">
              <a:lnSpc>
                <a:spcPct val="100000"/>
              </a:lnSpc>
              <a:spcBef>
                <a:spcPts val="1800"/>
              </a:spcBef>
              <a:buNone/>
              <a:defRPr sz="2000" baseline="0">
                <a:solidFill>
                  <a:schemeClr val="bg1"/>
                </a:solidFill>
              </a:defRPr>
            </a:lvl1pPr>
            <a:lvl2pPr marL="173038" indent="-173038">
              <a:lnSpc>
                <a:spcPct val="100000"/>
              </a:lnSpc>
              <a:spcBef>
                <a:spcPts val="1200"/>
              </a:spcBef>
              <a:buClr>
                <a:srgbClr val="808080"/>
              </a:buClr>
              <a:defRPr>
                <a:solidFill>
                  <a:schemeClr val="bg2"/>
                </a:solidFill>
              </a:defRPr>
            </a:lvl2pPr>
            <a:lvl3pPr marL="514350" indent="-173038">
              <a:lnSpc>
                <a:spcPct val="100000"/>
              </a:lnSpc>
              <a:spcBef>
                <a:spcPts val="300"/>
              </a:spcBef>
              <a:buClr>
                <a:srgbClr val="808080"/>
              </a:buClr>
              <a:buFont typeface="Arial" panose="020B0604020202020204" pitchFamily="34" charset="0"/>
              <a:buChar char="–"/>
              <a:defRPr sz="1400">
                <a:solidFill>
                  <a:schemeClr val="bg2"/>
                </a:solidFill>
              </a:defRPr>
            </a:lvl3pPr>
            <a:lvl4pPr marL="855663" indent="-168275">
              <a:lnSpc>
                <a:spcPct val="100000"/>
              </a:lnSpc>
              <a:spcBef>
                <a:spcPts val="300"/>
              </a:spcBef>
              <a:buClr>
                <a:srgbClr val="808080"/>
              </a:buClr>
              <a:buFont typeface="Wingdings" panose="05000000000000000000" pitchFamily="2" charset="2"/>
              <a:buChar char="§"/>
              <a:defRPr sz="1100">
                <a:solidFill>
                  <a:schemeClr val="bg2"/>
                </a:solidFill>
              </a:defRPr>
            </a:lvl4pPr>
            <a:lvl5pPr>
              <a:lnSpc>
                <a:spcPct val="100000"/>
              </a:lnSpc>
              <a:spcBef>
                <a:spcPts val="300"/>
              </a:spcBef>
              <a:buClr>
                <a:srgbClr val="808080"/>
              </a:buCl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4800600" y="971550"/>
            <a:ext cx="4057650" cy="3943350"/>
          </a:xfrm>
          <a:prstGeom prst="rect">
            <a:avLst/>
          </a:prstGeom>
        </p:spPr>
        <p:txBody>
          <a:bodyPr lIns="0" tIns="0" rIns="0" bIns="91440"/>
          <a:lstStyle>
            <a:lvl1pPr marL="0" indent="0">
              <a:lnSpc>
                <a:spcPct val="100000"/>
              </a:lnSpc>
              <a:spcBef>
                <a:spcPts val="1800"/>
              </a:spcBef>
              <a:buNone/>
              <a:defRPr sz="2000" baseline="0">
                <a:solidFill>
                  <a:schemeClr val="bg1"/>
                </a:solidFill>
              </a:defRPr>
            </a:lvl1pPr>
            <a:lvl2pPr marL="173038" indent="-173038">
              <a:lnSpc>
                <a:spcPct val="100000"/>
              </a:lnSpc>
              <a:spcBef>
                <a:spcPts val="1200"/>
              </a:spcBef>
              <a:buClr>
                <a:srgbClr val="808080"/>
              </a:buClr>
              <a:defRPr>
                <a:solidFill>
                  <a:schemeClr val="bg2"/>
                </a:solidFill>
              </a:defRPr>
            </a:lvl2pPr>
            <a:lvl3pPr marL="514350" indent="-173038">
              <a:lnSpc>
                <a:spcPct val="100000"/>
              </a:lnSpc>
              <a:spcBef>
                <a:spcPts val="300"/>
              </a:spcBef>
              <a:buClr>
                <a:srgbClr val="808080"/>
              </a:buClr>
              <a:buFont typeface="Arial" panose="020B0604020202020204" pitchFamily="34" charset="0"/>
              <a:buChar char="–"/>
              <a:defRPr sz="1400">
                <a:solidFill>
                  <a:schemeClr val="bg2"/>
                </a:solidFill>
              </a:defRPr>
            </a:lvl3pPr>
            <a:lvl4pPr marL="855663" indent="-168275">
              <a:lnSpc>
                <a:spcPct val="100000"/>
              </a:lnSpc>
              <a:spcBef>
                <a:spcPts val="300"/>
              </a:spcBef>
              <a:buClr>
                <a:srgbClr val="808080"/>
              </a:buClr>
              <a:buFont typeface="Wingdings" panose="05000000000000000000" pitchFamily="2" charset="2"/>
              <a:buChar char="§"/>
              <a:defRPr sz="1100">
                <a:solidFill>
                  <a:schemeClr val="bg2"/>
                </a:solidFill>
              </a:defRPr>
            </a:lvl4pPr>
            <a:lvl5pPr>
              <a:lnSpc>
                <a:spcPct val="100000"/>
              </a:lnSpc>
              <a:spcBef>
                <a:spcPts val="300"/>
              </a:spcBef>
              <a:buClr>
                <a:srgbClr val="808080"/>
              </a:buCl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05303219"/>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5" name="Text Placeholder 2"/>
          <p:cNvSpPr>
            <a:spLocks noGrp="1"/>
          </p:cNvSpPr>
          <p:nvPr>
            <p:ph type="body" idx="10"/>
          </p:nvPr>
        </p:nvSpPr>
        <p:spPr>
          <a:xfrm>
            <a:off x="285750" y="971550"/>
            <a:ext cx="2686050" cy="5143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Text Placeholder 4"/>
          <p:cNvSpPr>
            <a:spLocks noGrp="1"/>
          </p:cNvSpPr>
          <p:nvPr>
            <p:ph type="body" sz="quarter" idx="3"/>
          </p:nvPr>
        </p:nvSpPr>
        <p:spPr>
          <a:xfrm>
            <a:off x="3228975" y="971550"/>
            <a:ext cx="2686050" cy="5143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4"/>
          <p:cNvSpPr>
            <a:spLocks noGrp="1"/>
          </p:cNvSpPr>
          <p:nvPr>
            <p:ph type="body" sz="quarter" idx="12"/>
          </p:nvPr>
        </p:nvSpPr>
        <p:spPr>
          <a:xfrm>
            <a:off x="6172200" y="971550"/>
            <a:ext cx="2686050" cy="5143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Content Placeholder 9"/>
          <p:cNvSpPr>
            <a:spLocks noGrp="1"/>
          </p:cNvSpPr>
          <p:nvPr>
            <p:ph sz="quarter" idx="13"/>
          </p:nvPr>
        </p:nvSpPr>
        <p:spPr>
          <a:xfrm>
            <a:off x="285750" y="1543050"/>
            <a:ext cx="2686050" cy="2971800"/>
          </a:xfrm>
          <a:prstGeom prst="rect">
            <a:avLst/>
          </a:prstGeom>
        </p:spPr>
        <p:txBody>
          <a:bodyPr lIns="0" tIns="0" rIns="0" bIns="0"/>
          <a:lstStyle>
            <a:lvl1pPr>
              <a:lnSpc>
                <a:spcPct val="100000"/>
              </a:lnSpc>
              <a:spcBef>
                <a:spcPts val="1200"/>
              </a:spcBef>
              <a:buClr>
                <a:srgbClr val="808080"/>
              </a:buClr>
              <a:defRPr sz="16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2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05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1"/>
          </p:nvPr>
        </p:nvSpPr>
        <p:spPr>
          <a:xfrm>
            <a:off x="3228975" y="1543050"/>
            <a:ext cx="2686050" cy="2971800"/>
          </a:xfrm>
          <a:prstGeom prst="rect">
            <a:avLst/>
          </a:prstGeom>
        </p:spPr>
        <p:txBody>
          <a:bodyPr lIns="0" tIns="0" rIns="0" bIns="0"/>
          <a:lstStyle>
            <a:lvl1pPr>
              <a:lnSpc>
                <a:spcPct val="100000"/>
              </a:lnSpc>
              <a:spcBef>
                <a:spcPts val="1200"/>
              </a:spcBef>
              <a:buClr>
                <a:srgbClr val="808080"/>
              </a:buClr>
              <a:defRPr sz="16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2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05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4"/>
          </p:nvPr>
        </p:nvSpPr>
        <p:spPr>
          <a:xfrm>
            <a:off x="6172200" y="1543050"/>
            <a:ext cx="2686050" cy="2971800"/>
          </a:xfrm>
          <a:prstGeom prst="rect">
            <a:avLst/>
          </a:prstGeom>
        </p:spPr>
        <p:txBody>
          <a:bodyPr lIns="0" tIns="0" rIns="0" bIns="0"/>
          <a:lstStyle>
            <a:lvl1pPr>
              <a:lnSpc>
                <a:spcPct val="100000"/>
              </a:lnSpc>
              <a:spcBef>
                <a:spcPts val="1200"/>
              </a:spcBef>
              <a:buClr>
                <a:srgbClr val="808080"/>
              </a:buClr>
              <a:defRPr sz="16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2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05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94344012"/>
      </p:ext>
    </p:extLst>
  </p:cSld>
  <p:clrMapOvr>
    <a:masterClrMapping/>
  </p:clrMapOvr>
  <p:extLst>
    <p:ext uri="{DCECCB84-F9BA-43D5-87BE-67443E8EF086}">
      <p15:sldGuideLst xmlns:p15="http://schemas.microsoft.com/office/powerpoint/2012/main">
        <p15:guide id="1" orient="horz" pos="972">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6660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921527570"/>
      </p:ext>
    </p:extLst>
  </p:cSld>
  <p:clrMapOvr>
    <a:masterClrMapping/>
  </p:clrMapOvr>
  <p:extLst>
    <p:ext uri="{DCECCB84-F9BA-43D5-87BE-67443E8EF086}">
      <p15:sldGuideLst xmlns:p15="http://schemas.microsoft.com/office/powerpoint/2012/main">
        <p15:guide id="1" orient="horz" pos="252">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ivider 2">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20261492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ivi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13958546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ivi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effectLst>
                  <a:glow rad="12700">
                    <a:schemeClr val="accent1">
                      <a:alpha val="40000"/>
                    </a:schemeClr>
                  </a:glow>
                </a:effectLst>
                <a:latin typeface="Arial" panose="020B0604020202020204" pitchFamily="34" charset="0"/>
              </a:defRPr>
            </a:lvl1pPr>
          </a:lstStyle>
          <a:p>
            <a:r>
              <a:rPr lang="en-US"/>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3600530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ivider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lang="en-US" sz="5400" dirty="0">
                <a:solidFill>
                  <a:schemeClr val="tx2"/>
                </a:solidFill>
                <a:effectLst>
                  <a:glow rad="12700">
                    <a:schemeClr val="accent1">
                      <a:alpha val="40000"/>
                    </a:schemeClr>
                  </a:glow>
                </a:effectLst>
                <a:latin typeface="Arial" panose="020B0604020202020204" pitchFamily="34" charset="0"/>
              </a:defRPr>
            </a:lvl1pPr>
          </a:lstStyle>
          <a:p>
            <a:pPr lvl="0"/>
            <a:r>
              <a:rPr lang="en-US"/>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10318900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2283875653"/>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D6EC7-6D3E-4027-A733-9B78EBA486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26378" y="2254304"/>
            <a:ext cx="5093208" cy="660231"/>
          </a:xfrm>
          <a:prstGeom prst="rect">
            <a:avLst/>
          </a:prstGeom>
        </p:spPr>
      </p:pic>
    </p:spTree>
    <p:extLst>
      <p:ext uri="{BB962C8B-B14F-4D97-AF65-F5344CB8AC3E}">
        <p14:creationId xmlns:p14="http://schemas.microsoft.com/office/powerpoint/2010/main" val="376386370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effectLst>
                  <a:glow rad="12700">
                    <a:schemeClr val="accent1">
                      <a:alpha val="40000"/>
                    </a:schemeClr>
                  </a:glow>
                </a:effectLst>
                <a:latin typeface="Arial" panose="020B0604020202020204" pitchFamily="34" charset="0"/>
              </a:defRPr>
            </a:lvl1pPr>
          </a:lstStyle>
          <a:p>
            <a:r>
              <a:rPr lang="en-US"/>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4059107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lang="en-US" sz="5400" dirty="0">
                <a:solidFill>
                  <a:schemeClr val="tx2"/>
                </a:solidFill>
                <a:effectLst>
                  <a:glow rad="12700">
                    <a:schemeClr val="accent1">
                      <a:alpha val="40000"/>
                    </a:schemeClr>
                  </a:glow>
                </a:effectLst>
                <a:latin typeface="Arial" panose="020B0604020202020204" pitchFamily="34" charset="0"/>
              </a:defRPr>
            </a:lvl1pPr>
          </a:lstStyle>
          <a:p>
            <a:pPr lvl="0"/>
            <a:r>
              <a:rPr lang="en-US"/>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2615386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38416549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D6EC7-6D3E-4027-A733-9B78EBA486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26378" y="2254304"/>
            <a:ext cx="5093208" cy="660231"/>
          </a:xfrm>
          <a:prstGeom prst="rect">
            <a:avLst/>
          </a:prstGeom>
        </p:spPr>
      </p:pic>
    </p:spTree>
    <p:extLst>
      <p:ext uri="{BB962C8B-B14F-4D97-AF65-F5344CB8AC3E}">
        <p14:creationId xmlns:p14="http://schemas.microsoft.com/office/powerpoint/2010/main" val="173365029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6" cy="5152976"/>
          </a:xfrm>
          <a:prstGeom prst="rect">
            <a:avLst/>
          </a:prstGeom>
        </p:spPr>
      </p:pic>
      <p:sp>
        <p:nvSpPr>
          <p:cNvPr id="9" name="Title Placeholder 21"/>
          <p:cNvSpPr>
            <a:spLocks noGrp="1"/>
          </p:cNvSpPr>
          <p:nvPr>
            <p:ph type="ctrTitle" hasCustomPrompt="1"/>
          </p:nvPr>
        </p:nvSpPr>
        <p:spPr>
          <a:xfrm>
            <a:off x="274319" y="29033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861415960"/>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20" y="289726"/>
            <a:ext cx="5200791" cy="1661993"/>
          </a:xfrm>
          <a:prstGeom prst="rect">
            <a:avLst/>
          </a:prstGeom>
        </p:spPr>
        <p:txBody>
          <a:bodyPr wrap="square" lIns="0" rIns="0"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218997290"/>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08751" y="4373774"/>
            <a:ext cx="2706624" cy="351861"/>
          </a:xfrm>
          <a:prstGeom prst="rect">
            <a:avLst/>
          </a:prstGeom>
        </p:spPr>
      </p:pic>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285750" y="414337"/>
            <a:ext cx="857250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285750" y="2057400"/>
            <a:ext cx="857250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3985589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19" y="288114"/>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577742662"/>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Black">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000000"/>
              </a:solidFill>
              <a:latin typeface="Arial"/>
            </a:endParaRPr>
          </a:p>
        </p:txBody>
      </p:sp>
      <p:sp>
        <p:nvSpPr>
          <p:cNvPr id="361476" name="Title Placeholder 21"/>
          <p:cNvSpPr>
            <a:spLocks noGrp="1"/>
          </p:cNvSpPr>
          <p:nvPr>
            <p:ph type="ctrTitle" hasCustomPrompt="1"/>
          </p:nvPr>
        </p:nvSpPr>
        <p:spPr>
          <a:xfrm>
            <a:off x="274320" y="289291"/>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1053527723"/>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tx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000000"/>
              </a:solidFill>
              <a:latin typeface="Arial"/>
            </a:endParaRPr>
          </a:p>
        </p:txBody>
      </p:sp>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4155448789"/>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000000"/>
              </a:solidFill>
              <a:latin typeface="Arial"/>
            </a:endParaRPr>
          </a:p>
        </p:txBody>
      </p:sp>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770752759"/>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8" y="264629"/>
            <a:ext cx="7955280" cy="64008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19" y="1280160"/>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p:txBody>
      </p:sp>
    </p:spTree>
    <p:extLst>
      <p:ext uri="{BB962C8B-B14F-4D97-AF65-F5344CB8AC3E}">
        <p14:creationId xmlns:p14="http://schemas.microsoft.com/office/powerpoint/2010/main" val="1790570090"/>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19" y="1280160"/>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49838512"/>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1"/>
            <a:ext cx="7955280" cy="640080"/>
          </a:xfrm>
          <a:prstGeom prst="rect">
            <a:avLst/>
          </a:prstGeom>
        </p:spPr>
        <p:txBody>
          <a:bodyPr lIns="0" rIns="0">
            <a:normAutofit/>
          </a:bodyPr>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 hasCustomPrompt="1"/>
          </p:nvPr>
        </p:nvSpPr>
        <p:spPr>
          <a:xfrm>
            <a:off x="274320" y="1554480"/>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5" name="Text Placeholder 12"/>
          <p:cNvSpPr>
            <a:spLocks noGrp="1"/>
          </p:cNvSpPr>
          <p:nvPr>
            <p:ph type="subTitle" idx="11" hasCustomPrompt="1"/>
          </p:nvPr>
        </p:nvSpPr>
        <p:spPr>
          <a:xfrm>
            <a:off x="266700" y="1057766"/>
            <a:ext cx="7960422" cy="313267"/>
          </a:xfrm>
          <a:prstGeom prst="rect">
            <a:avLst/>
          </a:prstGeom>
        </p:spPr>
        <p:txBody>
          <a:bodyPr lIns="0" rIns="0" anchor="t" anchorCtr="0"/>
          <a:lstStyle>
            <a:lvl1pPr marL="285750" indent="-285750">
              <a:buFont typeface="Arial"/>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1876526138"/>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3" hasCustomPrompt="1"/>
          </p:nvPr>
        </p:nvSpPr>
        <p:spPr>
          <a:xfrm>
            <a:off x="2743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7" name="Content Placeholder 2"/>
          <p:cNvSpPr>
            <a:spLocks noGrp="1"/>
          </p:cNvSpPr>
          <p:nvPr>
            <p:ph sz="half" idx="14" hasCustomPrompt="1"/>
          </p:nvPr>
        </p:nvSpPr>
        <p:spPr>
          <a:xfrm>
            <a:off x="43891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991278760"/>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0166" y="267705"/>
            <a:ext cx="4285279" cy="64008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8" name="Content Placeholder 2"/>
          <p:cNvSpPr>
            <a:spLocks noGrp="1"/>
          </p:cNvSpPr>
          <p:nvPr>
            <p:ph sz="half" idx="13" hasCustomPrompt="1"/>
          </p:nvPr>
        </p:nvSpPr>
        <p:spPr>
          <a:xfrm>
            <a:off x="270166" y="1280160"/>
            <a:ext cx="428386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81886968"/>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865304" cy="486332"/>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20" y="1280160"/>
            <a:ext cx="4297680"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rgbClr val="000000"/>
                </a:solidFill>
                <a:latin typeface="Arial" panose="020B0604020202020204" pitchFamily="34" charset="0"/>
                <a:ea typeface="Arial"/>
                <a:cs typeface="Arial" panose="020B0604020202020204" pitchFamily="34"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Text Placeholder 12"/>
          <p:cNvSpPr>
            <a:spLocks noGrp="1"/>
          </p:cNvSpPr>
          <p:nvPr>
            <p:ph type="subTitle" idx="11" hasCustomPrompt="1"/>
          </p:nvPr>
        </p:nvSpPr>
        <p:spPr>
          <a:xfrm>
            <a:off x="266700" y="767409"/>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118335968"/>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1102282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297680" cy="836894"/>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a:t>
            </a:r>
            <a:br>
              <a:rPr lang="en-US" dirty="0"/>
            </a:br>
            <a:r>
              <a:rPr lang="en-US" dirty="0"/>
              <a:t>page title</a:t>
            </a:r>
          </a:p>
        </p:txBody>
      </p:sp>
      <p:sp>
        <p:nvSpPr>
          <p:cNvPr id="6" name="Content Placeholder 2"/>
          <p:cNvSpPr>
            <a:spLocks noGrp="1"/>
          </p:cNvSpPr>
          <p:nvPr>
            <p:ph sz="half" idx="1" hasCustomPrompt="1"/>
          </p:nvPr>
        </p:nvSpPr>
        <p:spPr>
          <a:xfrm>
            <a:off x="274320" y="1554480"/>
            <a:ext cx="42976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7" name="Text Placeholder 12"/>
          <p:cNvSpPr>
            <a:spLocks noGrp="1"/>
          </p:cNvSpPr>
          <p:nvPr>
            <p:ph type="subTitle" idx="11" hasCustomPrompt="1"/>
          </p:nvPr>
        </p:nvSpPr>
        <p:spPr>
          <a:xfrm>
            <a:off x="266700" y="1113366"/>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2004272739"/>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64797"/>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a:t>
            </a:r>
          </a:p>
        </p:txBody>
      </p:sp>
    </p:spTree>
    <p:extLst>
      <p:ext uri="{BB962C8B-B14F-4D97-AF65-F5344CB8AC3E}">
        <p14:creationId xmlns:p14="http://schemas.microsoft.com/office/powerpoint/2010/main" val="2458102247"/>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112574"/>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774152719"/>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3603184193"/>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212670798"/>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956534022"/>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40961125"/>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1392580437"/>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880730293"/>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28650"/>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0949754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2336744015"/>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532441037"/>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5" name="Content Placeholder 4"/>
          <p:cNvSpPr>
            <a:spLocks noGrp="1"/>
          </p:cNvSpPr>
          <p:nvPr>
            <p:ph sz="quarter" idx="10"/>
          </p:nvPr>
        </p:nvSpPr>
        <p:spPr>
          <a:xfrm>
            <a:off x="271463" y="1277938"/>
            <a:ext cx="3843337"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
        <p:nvSpPr>
          <p:cNvPr id="8" name="Content Placeholder 4"/>
          <p:cNvSpPr>
            <a:spLocks noGrp="1"/>
          </p:cNvSpPr>
          <p:nvPr>
            <p:ph sz="quarter" idx="11"/>
          </p:nvPr>
        </p:nvSpPr>
        <p:spPr>
          <a:xfrm>
            <a:off x="4376738" y="1277938"/>
            <a:ext cx="3852862"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65806285"/>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Header 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472577"/>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Tree>
    <p:extLst>
      <p:ext uri="{BB962C8B-B14F-4D97-AF65-F5344CB8AC3E}">
        <p14:creationId xmlns:p14="http://schemas.microsoft.com/office/powerpoint/2010/main" val="2217180947"/>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5"/>
            <a:ext cx="7955280" cy="640080"/>
          </a:xfrm>
          <a:prstGeom prst="rect">
            <a:avLst/>
          </a:prstGeom>
        </p:spPr>
        <p:txBody>
          <a:bodyPr lIns="0" rIns="0">
            <a:normAutofit/>
          </a:bodyPr>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5" name="Text Placeholder 12"/>
          <p:cNvSpPr>
            <a:spLocks noGrp="1"/>
          </p:cNvSpPr>
          <p:nvPr>
            <p:ph type="subTitle" idx="11" hasCustomPrompt="1"/>
          </p:nvPr>
        </p:nvSpPr>
        <p:spPr>
          <a:xfrm>
            <a:off x="266700" y="1057766"/>
            <a:ext cx="7960422"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
        <p:nvSpPr>
          <p:cNvPr id="8" name="Content Placeholder 4"/>
          <p:cNvSpPr>
            <a:spLocks noGrp="1"/>
          </p:cNvSpPr>
          <p:nvPr>
            <p:ph sz="quarter" idx="10"/>
          </p:nvPr>
        </p:nvSpPr>
        <p:spPr>
          <a:xfrm>
            <a:off x="271463" y="1541463"/>
            <a:ext cx="7958137" cy="2928937"/>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74130805"/>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5" name="Content Placeholder 4"/>
          <p:cNvSpPr>
            <a:spLocks noGrp="1"/>
          </p:cNvSpPr>
          <p:nvPr>
            <p:ph sz="quarter" idx="10"/>
          </p:nvPr>
        </p:nvSpPr>
        <p:spPr>
          <a:xfrm>
            <a:off x="271463" y="1277938"/>
            <a:ext cx="7958137"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09874690"/>
      </p:ext>
    </p:extLst>
  </p:cSld>
  <p:clrMapOvr>
    <a:masterClrMapping/>
  </p:clrMapOvr>
  <p:transition spd="med">
    <p:wipe dir="r"/>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587246"/>
      </p:ext>
    </p:extLst>
  </p:cSld>
  <p:clrMapOvr>
    <a:masterClrMapping/>
  </p:clrMapOvr>
  <p:transition spd="med">
    <p:wipe dir="r"/>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64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6" cy="5152976"/>
          </a:xfrm>
          <a:prstGeom prst="rect">
            <a:avLst/>
          </a:prstGeom>
        </p:spPr>
      </p:pic>
      <p:sp>
        <p:nvSpPr>
          <p:cNvPr id="9" name="Title Placeholder 21"/>
          <p:cNvSpPr>
            <a:spLocks noGrp="1"/>
          </p:cNvSpPr>
          <p:nvPr>
            <p:ph type="ctrTitle" hasCustomPrompt="1"/>
          </p:nvPr>
        </p:nvSpPr>
        <p:spPr>
          <a:xfrm>
            <a:off x="274319" y="29033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718249619"/>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20" y="289726"/>
            <a:ext cx="5200791" cy="1661993"/>
          </a:xfrm>
          <a:prstGeom prst="rect">
            <a:avLst/>
          </a:prstGeom>
        </p:spPr>
        <p:txBody>
          <a:bodyPr wrap="square" lIns="0" rIns="0"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4102891016"/>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902775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19" y="288114"/>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647416781"/>
      </p:ext>
    </p:extLst>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slide_Black">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000000"/>
              </a:solidFill>
              <a:latin typeface="Arial"/>
            </a:endParaRPr>
          </a:p>
        </p:txBody>
      </p:sp>
      <p:sp>
        <p:nvSpPr>
          <p:cNvPr id="361476" name="Title Placeholder 21"/>
          <p:cNvSpPr>
            <a:spLocks noGrp="1"/>
          </p:cNvSpPr>
          <p:nvPr>
            <p:ph type="ctrTitle" hasCustomPrompt="1"/>
          </p:nvPr>
        </p:nvSpPr>
        <p:spPr>
          <a:xfrm>
            <a:off x="274320" y="289291"/>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1887446892"/>
      </p:ext>
    </p:extLst>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tx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000000"/>
              </a:solidFill>
              <a:latin typeface="Arial"/>
            </a:endParaRPr>
          </a:p>
        </p:txBody>
      </p:sp>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460671453"/>
      </p:ext>
    </p:extLst>
  </p:cSld>
  <p:clrMapOvr>
    <a:masterClrMapping/>
  </p:clrMapOvr>
  <p:transitio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000000"/>
              </a:solidFill>
              <a:latin typeface="Arial"/>
            </a:endParaRPr>
          </a:p>
        </p:txBody>
      </p:sp>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285111230"/>
      </p:ext>
    </p:extLst>
  </p:cSld>
  <p:clrMapOvr>
    <a:masterClrMapping/>
  </p:clrMapOvr>
  <p:transitio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8" y="264629"/>
            <a:ext cx="7955280" cy="64008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19" y="1280160"/>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p:txBody>
      </p:sp>
    </p:spTree>
    <p:extLst>
      <p:ext uri="{BB962C8B-B14F-4D97-AF65-F5344CB8AC3E}">
        <p14:creationId xmlns:p14="http://schemas.microsoft.com/office/powerpoint/2010/main" val="2849499823"/>
      </p:ext>
    </p:extLst>
  </p:cSld>
  <p:clrMapOvr>
    <a:masterClrMapping/>
  </p:clrMapOvr>
  <p:transition spd="med">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19" y="1280160"/>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840610169"/>
      </p:ext>
    </p:extLst>
  </p:cSld>
  <p:clrMapOvr>
    <a:masterClrMapping/>
  </p:clrMapOvr>
  <p:transition spd="med">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1"/>
            <a:ext cx="7955280" cy="640080"/>
          </a:xfrm>
          <a:prstGeom prst="rect">
            <a:avLst/>
          </a:prstGeom>
        </p:spPr>
        <p:txBody>
          <a:bodyPr lIns="0" rIns="0">
            <a:normAutofit/>
          </a:bodyPr>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 hasCustomPrompt="1"/>
          </p:nvPr>
        </p:nvSpPr>
        <p:spPr>
          <a:xfrm>
            <a:off x="274320" y="1554480"/>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5" name="Text Placeholder 12"/>
          <p:cNvSpPr>
            <a:spLocks noGrp="1"/>
          </p:cNvSpPr>
          <p:nvPr>
            <p:ph type="subTitle" idx="11" hasCustomPrompt="1"/>
          </p:nvPr>
        </p:nvSpPr>
        <p:spPr>
          <a:xfrm>
            <a:off x="266700" y="1057766"/>
            <a:ext cx="7960422" cy="313267"/>
          </a:xfrm>
          <a:prstGeom prst="rect">
            <a:avLst/>
          </a:prstGeom>
        </p:spPr>
        <p:txBody>
          <a:bodyPr lIns="0" rIns="0" anchor="t" anchorCtr="0"/>
          <a:lstStyle>
            <a:lvl1pPr marL="285750" indent="-285750">
              <a:buFont typeface="Arial"/>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3704648573"/>
      </p:ext>
    </p:extLst>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3" hasCustomPrompt="1"/>
          </p:nvPr>
        </p:nvSpPr>
        <p:spPr>
          <a:xfrm>
            <a:off x="2743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7" name="Content Placeholder 2"/>
          <p:cNvSpPr>
            <a:spLocks noGrp="1"/>
          </p:cNvSpPr>
          <p:nvPr>
            <p:ph sz="half" idx="14" hasCustomPrompt="1"/>
          </p:nvPr>
        </p:nvSpPr>
        <p:spPr>
          <a:xfrm>
            <a:off x="43891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039479595"/>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0166" y="267705"/>
            <a:ext cx="4285279" cy="64008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8" name="Content Placeholder 2"/>
          <p:cNvSpPr>
            <a:spLocks noGrp="1"/>
          </p:cNvSpPr>
          <p:nvPr>
            <p:ph sz="half" idx="13" hasCustomPrompt="1"/>
          </p:nvPr>
        </p:nvSpPr>
        <p:spPr>
          <a:xfrm>
            <a:off x="270166" y="1280160"/>
            <a:ext cx="428386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3473706903"/>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865304" cy="486332"/>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20" y="1280160"/>
            <a:ext cx="4297680"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rgbClr val="000000"/>
                </a:solidFill>
                <a:latin typeface="Arial" panose="020B0604020202020204" pitchFamily="34" charset="0"/>
                <a:ea typeface="Arial"/>
                <a:cs typeface="Arial" panose="020B0604020202020204" pitchFamily="34"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Text Placeholder 12"/>
          <p:cNvSpPr>
            <a:spLocks noGrp="1"/>
          </p:cNvSpPr>
          <p:nvPr>
            <p:ph type="subTitle" idx="11" hasCustomPrompt="1"/>
          </p:nvPr>
        </p:nvSpPr>
        <p:spPr>
          <a:xfrm>
            <a:off x="266700" y="767409"/>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2023793976"/>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28650"/>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Content Placeholder 2"/>
          <p:cNvSpPr>
            <a:spLocks noGrp="1"/>
          </p:cNvSpPr>
          <p:nvPr>
            <p:ph idx="10"/>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93943629"/>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297680" cy="836894"/>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a:t>
            </a:r>
            <a:br>
              <a:rPr lang="en-US" dirty="0"/>
            </a:br>
            <a:r>
              <a:rPr lang="en-US" dirty="0"/>
              <a:t>page title</a:t>
            </a:r>
          </a:p>
        </p:txBody>
      </p:sp>
      <p:sp>
        <p:nvSpPr>
          <p:cNvPr id="6" name="Content Placeholder 2"/>
          <p:cNvSpPr>
            <a:spLocks noGrp="1"/>
          </p:cNvSpPr>
          <p:nvPr>
            <p:ph sz="half" idx="1" hasCustomPrompt="1"/>
          </p:nvPr>
        </p:nvSpPr>
        <p:spPr>
          <a:xfrm>
            <a:off x="274320" y="1554480"/>
            <a:ext cx="42976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7" name="Text Placeholder 12"/>
          <p:cNvSpPr>
            <a:spLocks noGrp="1"/>
          </p:cNvSpPr>
          <p:nvPr>
            <p:ph type="subTitle" idx="11" hasCustomPrompt="1"/>
          </p:nvPr>
        </p:nvSpPr>
        <p:spPr>
          <a:xfrm>
            <a:off x="266700" y="1113366"/>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2715938422"/>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64797"/>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a:t>
            </a:r>
          </a:p>
        </p:txBody>
      </p:sp>
    </p:spTree>
    <p:extLst>
      <p:ext uri="{BB962C8B-B14F-4D97-AF65-F5344CB8AC3E}">
        <p14:creationId xmlns:p14="http://schemas.microsoft.com/office/powerpoint/2010/main" val="2297564231"/>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0372"/>
      </p:ext>
    </p:extLst>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006552878"/>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766074787"/>
      </p:ext>
    </p:extLst>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16370125"/>
      </p:ext>
    </p:extLst>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1342208805"/>
      </p:ext>
    </p:extLst>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318604911"/>
      </p:ext>
    </p:extLst>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877798310"/>
      </p:ext>
    </p:extLst>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01125639"/>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10" name="Content Placeholder 9"/>
          <p:cNvSpPr>
            <a:spLocks noGrp="1"/>
          </p:cNvSpPr>
          <p:nvPr>
            <p:ph sz="quarter" idx="10"/>
          </p:nvPr>
        </p:nvSpPr>
        <p:spPr>
          <a:xfrm>
            <a:off x="28575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480060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9367370"/>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4005952540"/>
      </p:ext>
    </p:extLst>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319522562"/>
      </p:ext>
    </p:extLst>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5" name="Content Placeholder 4"/>
          <p:cNvSpPr>
            <a:spLocks noGrp="1"/>
          </p:cNvSpPr>
          <p:nvPr>
            <p:ph sz="quarter" idx="10"/>
          </p:nvPr>
        </p:nvSpPr>
        <p:spPr>
          <a:xfrm>
            <a:off x="271463" y="1277938"/>
            <a:ext cx="7958137"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91589077"/>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6" cy="5152976"/>
          </a:xfrm>
          <a:prstGeom prst="rect">
            <a:avLst/>
          </a:prstGeom>
        </p:spPr>
      </p:pic>
      <p:sp>
        <p:nvSpPr>
          <p:cNvPr id="9" name="Title Placeholder 21"/>
          <p:cNvSpPr>
            <a:spLocks noGrp="1"/>
          </p:cNvSpPr>
          <p:nvPr>
            <p:ph type="ctrTitle" hasCustomPrompt="1"/>
          </p:nvPr>
        </p:nvSpPr>
        <p:spPr>
          <a:xfrm>
            <a:off x="274319" y="29033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1218883964"/>
      </p:ext>
    </p:extLst>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20" y="289726"/>
            <a:ext cx="5200791" cy="1661993"/>
          </a:xfrm>
          <a:prstGeom prst="rect">
            <a:avLst/>
          </a:prstGeom>
        </p:spPr>
        <p:txBody>
          <a:bodyPr wrap="square" lIns="0" rIns="0"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212009544"/>
      </p:ext>
    </p:extLst>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19" y="288114"/>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1292117250"/>
      </p:ext>
    </p:extLst>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slide_Black">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000000"/>
              </a:solidFill>
              <a:latin typeface="Arial"/>
            </a:endParaRPr>
          </a:p>
        </p:txBody>
      </p:sp>
      <p:sp>
        <p:nvSpPr>
          <p:cNvPr id="361476" name="Title Placeholder 21"/>
          <p:cNvSpPr>
            <a:spLocks noGrp="1"/>
          </p:cNvSpPr>
          <p:nvPr>
            <p:ph type="ctrTitle" hasCustomPrompt="1"/>
          </p:nvPr>
        </p:nvSpPr>
        <p:spPr>
          <a:xfrm>
            <a:off x="274320" y="289291"/>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4065484356"/>
      </p:ext>
    </p:extLst>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tx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000000"/>
              </a:solidFill>
              <a:latin typeface="Arial"/>
            </a:endParaRPr>
          </a:p>
        </p:txBody>
      </p:sp>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395511817"/>
      </p:ext>
    </p:extLst>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000000"/>
              </a:solidFill>
              <a:latin typeface="Arial"/>
            </a:endParaRPr>
          </a:p>
        </p:txBody>
      </p:sp>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722973240"/>
      </p:ext>
    </p:extLst>
  </p:cSld>
  <p:clrMapOvr>
    <a:masterClrMapping/>
  </p:clrMapOvr>
  <p:transition spd="med">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8" y="264629"/>
            <a:ext cx="7955280" cy="64008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19" y="1280160"/>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p:txBody>
      </p:sp>
    </p:spTree>
    <p:extLst>
      <p:ext uri="{BB962C8B-B14F-4D97-AF65-F5344CB8AC3E}">
        <p14:creationId xmlns:p14="http://schemas.microsoft.com/office/powerpoint/2010/main" val="1798117748"/>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285750" y="971550"/>
            <a:ext cx="4057650" cy="3943350"/>
          </a:xfrm>
          <a:prstGeom prst="rect">
            <a:avLst/>
          </a:prstGeom>
        </p:spPr>
        <p:txBody>
          <a:bodyPr lIns="0" tIns="0" rIns="0" bIns="91440"/>
          <a:lstStyle>
            <a:lvl1pPr marL="0" indent="0">
              <a:lnSpc>
                <a:spcPct val="100000"/>
              </a:lnSpc>
              <a:spcBef>
                <a:spcPts val="1800"/>
              </a:spcBef>
              <a:buNone/>
              <a:defRPr sz="2000" baseline="0">
                <a:solidFill>
                  <a:schemeClr val="bg1"/>
                </a:solidFill>
              </a:defRPr>
            </a:lvl1pPr>
            <a:lvl2pPr marL="173038" indent="-173038">
              <a:lnSpc>
                <a:spcPct val="100000"/>
              </a:lnSpc>
              <a:spcBef>
                <a:spcPts val="1200"/>
              </a:spcBef>
              <a:buClr>
                <a:srgbClr val="808080"/>
              </a:buClr>
              <a:defRPr>
                <a:solidFill>
                  <a:schemeClr val="bg2"/>
                </a:solidFill>
              </a:defRPr>
            </a:lvl2pPr>
            <a:lvl3pPr marL="514350" indent="-173038">
              <a:lnSpc>
                <a:spcPct val="100000"/>
              </a:lnSpc>
              <a:spcBef>
                <a:spcPts val="300"/>
              </a:spcBef>
              <a:buClr>
                <a:srgbClr val="808080"/>
              </a:buClr>
              <a:buFont typeface="Arial" panose="020B0604020202020204" pitchFamily="34" charset="0"/>
              <a:buChar char="–"/>
              <a:defRPr sz="1400">
                <a:solidFill>
                  <a:schemeClr val="bg2"/>
                </a:solidFill>
              </a:defRPr>
            </a:lvl3pPr>
            <a:lvl4pPr marL="855663" indent="-168275">
              <a:lnSpc>
                <a:spcPct val="100000"/>
              </a:lnSpc>
              <a:spcBef>
                <a:spcPts val="300"/>
              </a:spcBef>
              <a:buClr>
                <a:srgbClr val="808080"/>
              </a:buClr>
              <a:buFont typeface="Wingdings" panose="05000000000000000000" pitchFamily="2" charset="2"/>
              <a:buChar char="§"/>
              <a:defRPr sz="1100">
                <a:solidFill>
                  <a:schemeClr val="bg2"/>
                </a:solidFill>
              </a:defRPr>
            </a:lvl4pPr>
            <a:lvl5pPr>
              <a:lnSpc>
                <a:spcPct val="100000"/>
              </a:lnSpc>
              <a:spcBef>
                <a:spcPts val="300"/>
              </a:spcBef>
              <a:buClr>
                <a:srgbClr val="808080"/>
              </a:buCl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4800600" y="971550"/>
            <a:ext cx="4057650" cy="3943350"/>
          </a:xfrm>
          <a:prstGeom prst="rect">
            <a:avLst/>
          </a:prstGeom>
        </p:spPr>
        <p:txBody>
          <a:bodyPr lIns="0" tIns="0" rIns="0" bIns="91440"/>
          <a:lstStyle>
            <a:lvl1pPr marL="0" indent="0">
              <a:lnSpc>
                <a:spcPct val="100000"/>
              </a:lnSpc>
              <a:spcBef>
                <a:spcPts val="1800"/>
              </a:spcBef>
              <a:buNone/>
              <a:defRPr sz="2000" baseline="0">
                <a:solidFill>
                  <a:schemeClr val="bg1"/>
                </a:solidFill>
              </a:defRPr>
            </a:lvl1pPr>
            <a:lvl2pPr marL="173038" indent="-173038">
              <a:lnSpc>
                <a:spcPct val="100000"/>
              </a:lnSpc>
              <a:spcBef>
                <a:spcPts val="1200"/>
              </a:spcBef>
              <a:buClr>
                <a:srgbClr val="808080"/>
              </a:buClr>
              <a:defRPr>
                <a:solidFill>
                  <a:schemeClr val="bg2"/>
                </a:solidFill>
              </a:defRPr>
            </a:lvl2pPr>
            <a:lvl3pPr marL="514350" indent="-173038">
              <a:lnSpc>
                <a:spcPct val="100000"/>
              </a:lnSpc>
              <a:spcBef>
                <a:spcPts val="300"/>
              </a:spcBef>
              <a:buClr>
                <a:srgbClr val="808080"/>
              </a:buClr>
              <a:buFont typeface="Arial" panose="020B0604020202020204" pitchFamily="34" charset="0"/>
              <a:buChar char="–"/>
              <a:defRPr sz="1400">
                <a:solidFill>
                  <a:schemeClr val="bg2"/>
                </a:solidFill>
              </a:defRPr>
            </a:lvl3pPr>
            <a:lvl4pPr marL="855663" indent="-168275">
              <a:lnSpc>
                <a:spcPct val="100000"/>
              </a:lnSpc>
              <a:spcBef>
                <a:spcPts val="300"/>
              </a:spcBef>
              <a:buClr>
                <a:srgbClr val="808080"/>
              </a:buClr>
              <a:buFont typeface="Wingdings" panose="05000000000000000000" pitchFamily="2" charset="2"/>
              <a:buChar char="§"/>
              <a:defRPr sz="1100">
                <a:solidFill>
                  <a:schemeClr val="bg2"/>
                </a:solidFill>
              </a:defRPr>
            </a:lvl4pPr>
            <a:lvl5pPr>
              <a:lnSpc>
                <a:spcPct val="100000"/>
              </a:lnSpc>
              <a:spcBef>
                <a:spcPts val="300"/>
              </a:spcBef>
              <a:buClr>
                <a:srgbClr val="808080"/>
              </a:buCl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59803902"/>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19" y="1280160"/>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410277137"/>
      </p:ext>
    </p:extLst>
  </p:cSld>
  <p:clrMapOvr>
    <a:masterClrMapping/>
  </p:clrMapOvr>
  <p:transition spd="med">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1"/>
            <a:ext cx="7955280" cy="640080"/>
          </a:xfrm>
          <a:prstGeom prst="rect">
            <a:avLst/>
          </a:prstGeom>
        </p:spPr>
        <p:txBody>
          <a:bodyPr lIns="0" rIns="0">
            <a:normAutofit/>
          </a:bodyPr>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 hasCustomPrompt="1"/>
          </p:nvPr>
        </p:nvSpPr>
        <p:spPr>
          <a:xfrm>
            <a:off x="274320" y="1554480"/>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5" name="Text Placeholder 12"/>
          <p:cNvSpPr>
            <a:spLocks noGrp="1"/>
          </p:cNvSpPr>
          <p:nvPr>
            <p:ph type="subTitle" idx="11" hasCustomPrompt="1"/>
          </p:nvPr>
        </p:nvSpPr>
        <p:spPr>
          <a:xfrm>
            <a:off x="266700" y="1057766"/>
            <a:ext cx="7960422" cy="313267"/>
          </a:xfrm>
          <a:prstGeom prst="rect">
            <a:avLst/>
          </a:prstGeom>
        </p:spPr>
        <p:txBody>
          <a:bodyPr lIns="0" rIns="0" anchor="t" anchorCtr="0"/>
          <a:lstStyle>
            <a:lvl1pPr marL="285750" indent="-285750">
              <a:buFont typeface="Arial"/>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3668504117"/>
      </p:ext>
    </p:extLst>
  </p:cSld>
  <p:clrMapOvr>
    <a:masterClrMapping/>
  </p:clrMapOvr>
  <p:transition spd="med">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3" hasCustomPrompt="1"/>
          </p:nvPr>
        </p:nvSpPr>
        <p:spPr>
          <a:xfrm>
            <a:off x="2743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7" name="Content Placeholder 2"/>
          <p:cNvSpPr>
            <a:spLocks noGrp="1"/>
          </p:cNvSpPr>
          <p:nvPr>
            <p:ph sz="half" idx="14" hasCustomPrompt="1"/>
          </p:nvPr>
        </p:nvSpPr>
        <p:spPr>
          <a:xfrm>
            <a:off x="43891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3780774239"/>
      </p:ext>
    </p:extLst>
  </p:cSld>
  <p:clrMapOvr>
    <a:masterClrMapping/>
  </p:clrMapOvr>
  <p:transition spd="med">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0166" y="267705"/>
            <a:ext cx="4285279" cy="64008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8" name="Content Placeholder 2"/>
          <p:cNvSpPr>
            <a:spLocks noGrp="1"/>
          </p:cNvSpPr>
          <p:nvPr>
            <p:ph sz="half" idx="13" hasCustomPrompt="1"/>
          </p:nvPr>
        </p:nvSpPr>
        <p:spPr>
          <a:xfrm>
            <a:off x="270166" y="1280160"/>
            <a:ext cx="428386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342916179"/>
      </p:ext>
    </p:extLst>
  </p:cSld>
  <p:clrMapOvr>
    <a:masterClrMapping/>
  </p:clrMapOvr>
  <p:transitio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865304" cy="486332"/>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274320" y="1280160"/>
            <a:ext cx="4297680"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rgbClr val="000000"/>
                </a:solidFill>
                <a:latin typeface="Arial" panose="020B0604020202020204" pitchFamily="34" charset="0"/>
                <a:ea typeface="Arial"/>
                <a:cs typeface="Arial" panose="020B0604020202020204" pitchFamily="34"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Text Placeholder 12"/>
          <p:cNvSpPr>
            <a:spLocks noGrp="1"/>
          </p:cNvSpPr>
          <p:nvPr>
            <p:ph type="subTitle" idx="11" hasCustomPrompt="1"/>
          </p:nvPr>
        </p:nvSpPr>
        <p:spPr>
          <a:xfrm>
            <a:off x="266700" y="767409"/>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1842076541"/>
      </p:ext>
    </p:extLst>
  </p:cSld>
  <p:clrMapOvr>
    <a:masterClrMapping/>
  </p:clrMapOvr>
  <p:transition spd="med">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297680" cy="836894"/>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a:t>
            </a:r>
            <a:br>
              <a:rPr lang="en-US" dirty="0"/>
            </a:br>
            <a:r>
              <a:rPr lang="en-US" dirty="0"/>
              <a:t>page title</a:t>
            </a:r>
          </a:p>
        </p:txBody>
      </p:sp>
      <p:sp>
        <p:nvSpPr>
          <p:cNvPr id="6" name="Content Placeholder 2"/>
          <p:cNvSpPr>
            <a:spLocks noGrp="1"/>
          </p:cNvSpPr>
          <p:nvPr>
            <p:ph sz="half" idx="1" hasCustomPrompt="1"/>
          </p:nvPr>
        </p:nvSpPr>
        <p:spPr>
          <a:xfrm>
            <a:off x="274320" y="1554480"/>
            <a:ext cx="42976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7" name="Text Placeholder 12"/>
          <p:cNvSpPr>
            <a:spLocks noGrp="1"/>
          </p:cNvSpPr>
          <p:nvPr>
            <p:ph type="subTitle" idx="11" hasCustomPrompt="1"/>
          </p:nvPr>
        </p:nvSpPr>
        <p:spPr>
          <a:xfrm>
            <a:off x="266700" y="1113366"/>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Tree>
    <p:extLst>
      <p:ext uri="{BB962C8B-B14F-4D97-AF65-F5344CB8AC3E}">
        <p14:creationId xmlns:p14="http://schemas.microsoft.com/office/powerpoint/2010/main" val="3663088289"/>
      </p:ext>
    </p:extLst>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64797"/>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a:t>
            </a:r>
          </a:p>
        </p:txBody>
      </p:sp>
    </p:spTree>
    <p:extLst>
      <p:ext uri="{BB962C8B-B14F-4D97-AF65-F5344CB8AC3E}">
        <p14:creationId xmlns:p14="http://schemas.microsoft.com/office/powerpoint/2010/main" val="1139379534"/>
      </p:ext>
    </p:extLst>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924427"/>
      </p:ext>
    </p:extLst>
  </p:cSld>
  <p:clrMapOvr>
    <a:masterClrMapping/>
  </p:clrMapOvr>
  <p:transition spd="med">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423070707"/>
      </p:ext>
    </p:extLst>
  </p:cSld>
  <p:clrMapOvr>
    <a:masterClrMapping/>
  </p:clrMapOvr>
  <p:transitio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417399137"/>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5" name="Text Placeholder 2"/>
          <p:cNvSpPr>
            <a:spLocks noGrp="1"/>
          </p:cNvSpPr>
          <p:nvPr>
            <p:ph type="body" idx="10"/>
          </p:nvPr>
        </p:nvSpPr>
        <p:spPr>
          <a:xfrm>
            <a:off x="285750" y="971550"/>
            <a:ext cx="2686050" cy="5143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Text Placeholder 4"/>
          <p:cNvSpPr>
            <a:spLocks noGrp="1"/>
          </p:cNvSpPr>
          <p:nvPr>
            <p:ph type="body" sz="quarter" idx="3"/>
          </p:nvPr>
        </p:nvSpPr>
        <p:spPr>
          <a:xfrm>
            <a:off x="3228975" y="971550"/>
            <a:ext cx="2686050" cy="5143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4"/>
          <p:cNvSpPr>
            <a:spLocks noGrp="1"/>
          </p:cNvSpPr>
          <p:nvPr>
            <p:ph type="body" sz="quarter" idx="12"/>
          </p:nvPr>
        </p:nvSpPr>
        <p:spPr>
          <a:xfrm>
            <a:off x="6172200" y="971550"/>
            <a:ext cx="2686050" cy="5143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Content Placeholder 9"/>
          <p:cNvSpPr>
            <a:spLocks noGrp="1"/>
          </p:cNvSpPr>
          <p:nvPr>
            <p:ph sz="quarter" idx="13"/>
          </p:nvPr>
        </p:nvSpPr>
        <p:spPr>
          <a:xfrm>
            <a:off x="285750" y="1543050"/>
            <a:ext cx="2686050" cy="2971800"/>
          </a:xfrm>
          <a:prstGeom prst="rect">
            <a:avLst/>
          </a:prstGeom>
        </p:spPr>
        <p:txBody>
          <a:bodyPr lIns="0" tIns="0" rIns="0" bIns="0"/>
          <a:lstStyle>
            <a:lvl1pPr>
              <a:lnSpc>
                <a:spcPct val="100000"/>
              </a:lnSpc>
              <a:spcBef>
                <a:spcPts val="1200"/>
              </a:spcBef>
              <a:buClr>
                <a:srgbClr val="808080"/>
              </a:buClr>
              <a:defRPr sz="16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2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05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1"/>
          </p:nvPr>
        </p:nvSpPr>
        <p:spPr>
          <a:xfrm>
            <a:off x="3228975" y="1543050"/>
            <a:ext cx="2686050" cy="2971800"/>
          </a:xfrm>
          <a:prstGeom prst="rect">
            <a:avLst/>
          </a:prstGeom>
        </p:spPr>
        <p:txBody>
          <a:bodyPr lIns="0" tIns="0" rIns="0" bIns="0"/>
          <a:lstStyle>
            <a:lvl1pPr>
              <a:lnSpc>
                <a:spcPct val="100000"/>
              </a:lnSpc>
              <a:spcBef>
                <a:spcPts val="1200"/>
              </a:spcBef>
              <a:buClr>
                <a:srgbClr val="808080"/>
              </a:buClr>
              <a:defRPr sz="16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2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05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4"/>
          </p:nvPr>
        </p:nvSpPr>
        <p:spPr>
          <a:xfrm>
            <a:off x="6172200" y="1543050"/>
            <a:ext cx="2686050" cy="2971800"/>
          </a:xfrm>
          <a:prstGeom prst="rect">
            <a:avLst/>
          </a:prstGeom>
        </p:spPr>
        <p:txBody>
          <a:bodyPr lIns="0" tIns="0" rIns="0" bIns="0"/>
          <a:lstStyle>
            <a:lvl1pPr>
              <a:lnSpc>
                <a:spcPct val="100000"/>
              </a:lnSpc>
              <a:spcBef>
                <a:spcPts val="1200"/>
              </a:spcBef>
              <a:buClr>
                <a:srgbClr val="808080"/>
              </a:buClr>
              <a:defRPr sz="16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2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05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68218790"/>
      </p:ext>
    </p:extLst>
  </p:cSld>
  <p:clrMapOvr>
    <a:masterClrMapping/>
  </p:clrMapOvr>
  <p:extLst>
    <p:ext uri="{DCECCB84-F9BA-43D5-87BE-67443E8EF086}">
      <p15:sldGuideLst xmlns:p15="http://schemas.microsoft.com/office/powerpoint/2012/main">
        <p15:guide id="1" orient="horz" pos="97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853924030"/>
      </p:ext>
    </p:extLst>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419399090"/>
      </p:ext>
    </p:extLst>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1238233700"/>
      </p:ext>
    </p:extLst>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186905951"/>
      </p:ext>
    </p:extLst>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2137786781"/>
      </p:ext>
    </p:extLst>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4110551092"/>
      </p:ext>
    </p:extLst>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80992928"/>
      </p:ext>
    </p:extLst>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5" name="Content Placeholder 4"/>
          <p:cNvSpPr>
            <a:spLocks noGrp="1"/>
          </p:cNvSpPr>
          <p:nvPr>
            <p:ph sz="quarter" idx="10"/>
          </p:nvPr>
        </p:nvSpPr>
        <p:spPr>
          <a:xfrm>
            <a:off x="271463" y="1277938"/>
            <a:ext cx="7958137"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40419845"/>
      </p:ext>
    </p:extLst>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6" cy="5152976"/>
          </a:xfrm>
          <a:prstGeom prst="rect">
            <a:avLst/>
          </a:prstGeom>
        </p:spPr>
      </p:pic>
      <p:sp>
        <p:nvSpPr>
          <p:cNvPr id="9" name="Title Placeholder 21"/>
          <p:cNvSpPr>
            <a:spLocks noGrp="1"/>
          </p:cNvSpPr>
          <p:nvPr>
            <p:ph type="ctrTitle" hasCustomPrompt="1"/>
          </p:nvPr>
        </p:nvSpPr>
        <p:spPr>
          <a:xfrm>
            <a:off x="274319" y="29033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2096483456"/>
      </p:ext>
    </p:extLst>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20" y="289726"/>
            <a:ext cx="5200791" cy="1661993"/>
          </a:xfrm>
          <a:prstGeom prst="rect">
            <a:avLst/>
          </a:prstGeom>
        </p:spPr>
        <p:txBody>
          <a:bodyPr wrap="square" lIns="0" rIns="0"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1410009937"/>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image" Target="../media/image10.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theme" Target="../theme/theme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image" Target="NUL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theme" Target="../theme/theme4.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theme" Target="../theme/theme5.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theme" Target="../theme/theme6.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image" Target="../media/image1.png"/><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7802309" y="4838808"/>
            <a:ext cx="1078992" cy="140268"/>
          </a:xfrm>
          <a:prstGeom prst="rect">
            <a:avLst/>
          </a:prstGeom>
        </p:spPr>
      </p:pic>
      <p:sp>
        <p:nvSpPr>
          <p:cNvPr id="7" name="fl" descr="                              Dell - Internal Use - Confidential&#10;"/>
          <p:cNvSpPr txBox="1"/>
          <p:nvPr userDrawn="1"/>
        </p:nvSpPr>
        <p:spPr>
          <a:xfrm>
            <a:off x="4200103" y="5022289"/>
            <a:ext cx="743793"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dirty="0">
                <a:solidFill>
                  <a:srgbClr val="808080"/>
                </a:solidFill>
                <a:latin typeface="Arial" panose="020B0604020202020204" pitchFamily="34" charset="0"/>
              </a:rPr>
              <a:t>© Copyright 2020 Dell Inc.</a:t>
            </a:r>
          </a:p>
        </p:txBody>
      </p:sp>
      <p:sp>
        <p:nvSpPr>
          <p:cNvPr id="6" name="TextBox 19"/>
          <p:cNvSpPr txBox="1"/>
          <p:nvPr userDrawn="1"/>
        </p:nvSpPr>
        <p:spPr>
          <a:xfrm>
            <a:off x="3857667" y="5023059"/>
            <a:ext cx="7694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500"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500" b="0" kern="1200" dirty="0" err="1">
              <a:solidFill>
                <a:srgbClr val="808080"/>
              </a:solidFill>
              <a:latin typeface="Arial" panose="020B0604020202020204" pitchFamily="34" charset="0"/>
              <a:ea typeface="+mn-ea"/>
              <a:cs typeface="+mn-cs"/>
            </a:endParaRPr>
          </a:p>
        </p:txBody>
      </p:sp>
      <p:sp>
        <p:nvSpPr>
          <p:cNvPr id="9" name="TextBox 16"/>
          <p:cNvSpPr txBox="1"/>
          <p:nvPr userDrawn="1"/>
        </p:nvSpPr>
        <p:spPr>
          <a:xfrm>
            <a:off x="3957049" y="5023059"/>
            <a:ext cx="14106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500" kern="1200" dirty="0">
                <a:solidFill>
                  <a:srgbClr val="808080"/>
                </a:solidFill>
                <a:latin typeface="Arial" panose="020B0604020202020204" pitchFamily="34" charset="0"/>
                <a:ea typeface="+mn-ea"/>
                <a:cs typeface="+mn-cs"/>
              </a:rPr>
              <a:t>of 20</a:t>
            </a:r>
          </a:p>
        </p:txBody>
      </p:sp>
      <p:sp>
        <p:nvSpPr>
          <p:cNvPr id="3" name="MSIPCMContentMarking" descr="{&quot;HashCode&quot;:-1912962988,&quot;Placement&quot;:&quot;Footer&quot;}">
            <a:extLst>
              <a:ext uri="{FF2B5EF4-FFF2-40B4-BE49-F238E27FC236}">
                <a16:creationId xmlns:a16="http://schemas.microsoft.com/office/drawing/2014/main" id="{FE08E287-27D6-4FBC-A8E1-5FAB25E9F4A1}"/>
              </a:ext>
            </a:extLst>
          </p:cNvPr>
          <p:cNvSpPr txBox="1"/>
          <p:nvPr userDrawn="1"/>
        </p:nvSpPr>
        <p:spPr>
          <a:xfrm>
            <a:off x="0" y="4932427"/>
            <a:ext cx="1185008"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Internal Use - Confidential</a:t>
            </a:r>
            <a:endParaRPr lang="en-US" sz="700" dirty="0">
              <a:solidFill>
                <a:srgbClr val="7F7F7F"/>
              </a:solidFill>
              <a:latin typeface="Calibri" panose="020F0502020204030204" pitchFamily="34" charset="0"/>
            </a:endParaRPr>
          </a:p>
        </p:txBody>
      </p:sp>
    </p:spTree>
    <p:extLst>
      <p:ext uri="{BB962C8B-B14F-4D97-AF65-F5344CB8AC3E}">
        <p14:creationId xmlns:p14="http://schemas.microsoft.com/office/powerpoint/2010/main" val="4048717320"/>
      </p:ext>
    </p:extLst>
  </p:cSld>
  <p:clrMap bg1="lt1" tx1="dk1" bg2="lt2" tx2="dk2" accent1="accent1" accent2="accent2" accent3="accent3" accent4="accent4" accent5="accent5" accent6="accent6" hlink="hlink" folHlink="folHlink"/>
  <p:sldLayoutIdLst>
    <p:sldLayoutId id="2147483688" r:id="rId1"/>
    <p:sldLayoutId id="2147483682" r:id="rId2"/>
    <p:sldLayoutId id="2147483662" r:id="rId3"/>
    <p:sldLayoutId id="2147483673" r:id="rId4"/>
    <p:sldLayoutId id="2147483672" r:id="rId5"/>
    <p:sldLayoutId id="2147483713" r:id="rId6"/>
    <p:sldLayoutId id="2147483724" r:id="rId7"/>
    <p:sldLayoutId id="2147483725" r:id="rId8"/>
    <p:sldLayoutId id="2147483726" r:id="rId9"/>
    <p:sldLayoutId id="2147483667" r:id="rId10"/>
    <p:sldLayoutId id="2147483689" r:id="rId11"/>
    <p:sldLayoutId id="2147483663" r:id="rId12"/>
    <p:sldLayoutId id="2147483678" r:id="rId13"/>
    <p:sldLayoutId id="2147483680" r:id="rId14"/>
    <p:sldLayoutId id="2147483681" r:id="rId15"/>
    <p:sldLayoutId id="2147483715" r:id="rId16"/>
    <p:sldLayoutId id="2147483729"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180" userDrawn="1">
          <p15:clr>
            <a:srgbClr val="F26B43"/>
          </p15:clr>
        </p15:guide>
        <p15:guide id="4" pos="5580" userDrawn="1">
          <p15:clr>
            <a:srgbClr val="F26B43"/>
          </p15:clr>
        </p15:guide>
        <p15:guide id="5" pos="7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8/5/2022</a:t>
            </a:fld>
            <a:endParaRPr lang="en-US" sz="900" dirty="0">
              <a:solidFill>
                <a:srgbClr val="000000">
                  <a:lumMod val="50000"/>
                  <a:lumOff val="50000"/>
                </a:srgbClr>
              </a:solidFill>
              <a:latin typeface="Arial"/>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8/5/2022</a:t>
            </a:fld>
            <a:endParaRPr lang="en-US" sz="900" dirty="0">
              <a:solidFill>
                <a:srgbClr val="000000">
                  <a:lumMod val="50000"/>
                  <a:lumOff val="50000"/>
                </a:srgbClr>
              </a:solidFill>
              <a:latin typeface="Arial"/>
            </a:endParaRPr>
          </a:p>
        </p:txBody>
      </p:sp>
      <p:sp>
        <p:nvSpPr>
          <p:cNvPr id="11" name="TextBox 10"/>
          <p:cNvSpPr txBox="1"/>
          <p:nvPr/>
        </p:nvSpPr>
        <p:spPr>
          <a:xfrm>
            <a:off x="295274" y="4832722"/>
            <a:ext cx="0" cy="119905"/>
          </a:xfrm>
          <a:prstGeom prst="rect">
            <a:avLst/>
          </a:prstGeom>
        </p:spPr>
        <p:txBody>
          <a:bodyPr vert="horz" wrap="none" lIns="0" tIns="0" rIns="0" bIns="0" rtlCol="0" anchor="ctr" anchorCtr="0">
            <a:spAutoFit/>
          </a:bodyPr>
          <a:lstStyle/>
          <a:p>
            <a:pPr algn="r">
              <a:lnSpc>
                <a:spcPct val="90000"/>
              </a:lnSpc>
              <a:buClr>
                <a:srgbClr val="007DB8"/>
              </a:buClr>
            </a:pPr>
            <a:endParaRPr lang="en-US" sz="850" dirty="0" err="1">
              <a:solidFill>
                <a:srgbClr val="000000">
                  <a:lumMod val="50000"/>
                  <a:lumOff val="50000"/>
                </a:srgbClr>
              </a:solidFill>
              <a:latin typeface="Arial"/>
            </a:endParaRPr>
          </a:p>
        </p:txBody>
      </p:sp>
      <p:sp>
        <p:nvSpPr>
          <p:cNvPr id="15" name="fl" descr="                              Dell - Internal Use - Confidential&#10;"/>
          <p:cNvSpPr txBox="1"/>
          <p:nvPr/>
        </p:nvSpPr>
        <p:spPr>
          <a:xfrm>
            <a:off x="998538" y="4832722"/>
            <a:ext cx="1647358" cy="119905"/>
          </a:xfrm>
          <a:prstGeom prst="rect">
            <a:avLst/>
          </a:prstGeom>
          <a:noFill/>
        </p:spPr>
        <p:txBody>
          <a:bodyPr vert="horz" wrap="none" lIns="0" tIns="0" rIns="0" bIns="0" rtlCol="0" anchor="ctr" anchorCtr="0">
            <a:spAutoFit/>
          </a:bodyPr>
          <a:lstStyle/>
          <a:p>
            <a:pPr>
              <a:lnSpc>
                <a:spcPct val="90000"/>
              </a:lnSpc>
              <a:spcBef>
                <a:spcPts val="100"/>
              </a:spcBef>
              <a:spcAft>
                <a:spcPts val="100"/>
              </a:spcAft>
            </a:pPr>
            <a:r>
              <a:rPr lang="en-US" sz="850" b="1" dirty="0">
                <a:solidFill>
                  <a:srgbClr val="7F7F7F"/>
                </a:solidFill>
                <a:latin typeface="Arial"/>
              </a:rPr>
              <a:t>Dell - Internal Use - Confidential</a:t>
            </a:r>
          </a:p>
        </p:txBody>
      </p:sp>
      <p:sp>
        <p:nvSpPr>
          <p:cNvPr id="18" name="TextBox 17"/>
          <p:cNvSpPr txBox="1"/>
          <p:nvPr/>
        </p:nvSpPr>
        <p:spPr>
          <a:xfrm>
            <a:off x="295274" y="4832722"/>
            <a:ext cx="0" cy="119905"/>
          </a:xfrm>
          <a:prstGeom prst="rect">
            <a:avLst/>
          </a:prstGeom>
        </p:spPr>
        <p:txBody>
          <a:bodyPr vert="horz" wrap="none" lIns="0" tIns="0" rIns="0" bIns="0" rtlCol="0" anchor="ctr" anchorCtr="0">
            <a:spAutoFit/>
          </a:bodyPr>
          <a:lstStyle/>
          <a:p>
            <a:pPr algn="r">
              <a:lnSpc>
                <a:spcPct val="90000"/>
              </a:lnSpc>
              <a:buClr>
                <a:srgbClr val="007DB8"/>
              </a:buClr>
            </a:pPr>
            <a:endParaRPr lang="en-US" sz="850" dirty="0" err="1">
              <a:solidFill>
                <a:srgbClr val="000000">
                  <a:lumMod val="50000"/>
                  <a:lumOff val="50000"/>
                </a:srgbClr>
              </a:solidFill>
              <a:latin typeface="Arial"/>
            </a:endParaRPr>
          </a:p>
        </p:txBody>
      </p:sp>
      <p:sp>
        <p:nvSpPr>
          <p:cNvPr id="20" name="TextBox 19"/>
          <p:cNvSpPr txBox="1"/>
          <p:nvPr/>
        </p:nvSpPr>
        <p:spPr>
          <a:xfrm>
            <a:off x="295274" y="4832722"/>
            <a:ext cx="141064" cy="119905"/>
          </a:xfrm>
          <a:prstGeom prst="rect">
            <a:avLst/>
          </a:prstGeom>
        </p:spPr>
        <p:txBody>
          <a:bodyPr vert="horz" wrap="none" lIns="0" tIns="0" rIns="0" bIns="0" rtlCol="0" anchor="ctr" anchorCtr="0">
            <a:spAutoFit/>
          </a:bodyPr>
          <a:lstStyle/>
          <a:p>
            <a:pPr algn="r">
              <a:lnSpc>
                <a:spcPct val="90000"/>
              </a:lnSpc>
              <a:buClr>
                <a:srgbClr val="007DB8"/>
              </a:buClr>
            </a:pPr>
            <a:fld id="{58EC7406-F4CC-4ABF-902E-2AF4E70E5C0F}" type="slidenum">
              <a:rPr lang="en-US" sz="850" smtClean="0">
                <a:solidFill>
                  <a:srgbClr val="000000">
                    <a:lumMod val="50000"/>
                    <a:lumOff val="50000"/>
                  </a:srgbClr>
                </a:solidFill>
                <a:latin typeface="Arial"/>
              </a:rPr>
              <a:pPr algn="r">
                <a:lnSpc>
                  <a:spcPct val="90000"/>
                </a:lnSpc>
                <a:buClr>
                  <a:srgbClr val="007DB8"/>
                </a:buClr>
              </a:pPr>
              <a:t>‹#›</a:t>
            </a:fld>
            <a:endParaRPr lang="en-US" sz="850" dirty="0" err="1">
              <a:solidFill>
                <a:srgbClr val="000000">
                  <a:lumMod val="50000"/>
                  <a:lumOff val="50000"/>
                </a:srgbClr>
              </a:solidFill>
              <a:latin typeface="Arial"/>
            </a:endParaRPr>
          </a:p>
        </p:txBody>
      </p:sp>
      <p:pic>
        <p:nvPicPr>
          <p:cNvPr id="10" name="Picture 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17" name="TextBox 16"/>
          <p:cNvSpPr txBox="1"/>
          <p:nvPr/>
        </p:nvSpPr>
        <p:spPr>
          <a:xfrm>
            <a:off x="458776" y="4833812"/>
            <a:ext cx="243656" cy="117725"/>
          </a:xfrm>
          <a:prstGeom prst="rect">
            <a:avLst/>
          </a:prstGeom>
        </p:spPr>
        <p:txBody>
          <a:bodyPr vert="horz" wrap="none" lIns="0" tIns="0" rIns="0" bIns="0" rtlCol="0" anchor="ctr" anchorCtr="0">
            <a:spAutoFit/>
          </a:bodyPr>
          <a:lstStyle/>
          <a:p>
            <a:pPr>
              <a:lnSpc>
                <a:spcPct val="90000"/>
              </a:lnSpc>
              <a:buClr>
                <a:srgbClr val="007DB8"/>
              </a:buClr>
            </a:pPr>
            <a:r>
              <a:rPr lang="en-US" sz="850" dirty="0">
                <a:solidFill>
                  <a:srgbClr val="000000">
                    <a:lumMod val="50000"/>
                    <a:lumOff val="50000"/>
                  </a:srgbClr>
                </a:solidFill>
                <a:latin typeface="Arial"/>
              </a:rPr>
              <a:t>of 14</a:t>
            </a:r>
          </a:p>
        </p:txBody>
      </p:sp>
      <p:sp>
        <p:nvSpPr>
          <p:cNvPr id="2" name="MSIPCMContentMarking" descr="{&quot;HashCode&quot;:-1912962988,&quot;Placement&quot;:&quot;Footer&quot;}">
            <a:extLst>
              <a:ext uri="{FF2B5EF4-FFF2-40B4-BE49-F238E27FC236}">
                <a16:creationId xmlns:a16="http://schemas.microsoft.com/office/drawing/2014/main" id="{C8A02B52-978E-4FB9-B032-C786FCFC6ACD}"/>
              </a:ext>
            </a:extLst>
          </p:cNvPr>
          <p:cNvSpPr txBox="1"/>
          <p:nvPr userDrawn="1"/>
        </p:nvSpPr>
        <p:spPr>
          <a:xfrm>
            <a:off x="0" y="4932427"/>
            <a:ext cx="1185008" cy="211073"/>
          </a:xfrm>
          <a:prstGeom prst="rect">
            <a:avLst/>
          </a:prstGeom>
          <a:noFill/>
        </p:spPr>
        <p:txBody>
          <a:bodyPr vert="horz" wrap="square" lIns="0" tIns="0" rIns="0" bIns="0" rtlCol="0" anchor="ctr" anchorCtr="1">
            <a:spAutoFit/>
          </a:bodyPr>
          <a:lstStyle/>
          <a:p>
            <a:pPr algn="l">
              <a:spcBef>
                <a:spcPts val="0"/>
              </a:spcBef>
              <a:spcAft>
                <a:spcPts val="0"/>
              </a:spcAft>
              <a:buClr>
                <a:schemeClr val="bg1"/>
              </a:buClr>
            </a:pPr>
            <a:r>
              <a:rPr lang="en-US" sz="700">
                <a:solidFill>
                  <a:srgbClr val="7F7F7F"/>
                </a:solidFill>
                <a:latin typeface="Calibri" panose="020F0502020204030204" pitchFamily="34" charset="0"/>
              </a:rPr>
              <a:t>Internal Use - Confidential</a:t>
            </a:r>
            <a:endParaRPr lang="en-US" sz="7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1771842621"/>
      </p:ext>
    </p:extLst>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Lst>
  <p:transition spd="med">
    <p:wipe dir="r"/>
  </p:transition>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8/5/2022</a:t>
            </a:fld>
            <a:endParaRPr lang="en-US" sz="900" dirty="0">
              <a:solidFill>
                <a:srgbClr val="000000">
                  <a:lumMod val="50000"/>
                  <a:lumOff val="50000"/>
                </a:srgbClr>
              </a:solidFill>
              <a:latin typeface="Arial"/>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8/5/2022</a:t>
            </a:fld>
            <a:endParaRPr lang="en-US" sz="900" dirty="0">
              <a:solidFill>
                <a:srgbClr val="000000">
                  <a:lumMod val="50000"/>
                  <a:lumOff val="50000"/>
                </a:srgbClr>
              </a:solidFill>
              <a:latin typeface="Arial"/>
            </a:endParaRPr>
          </a:p>
        </p:txBody>
      </p:sp>
      <p:sp>
        <p:nvSpPr>
          <p:cNvPr id="11" name="TextBox 10"/>
          <p:cNvSpPr txBox="1"/>
          <p:nvPr/>
        </p:nvSpPr>
        <p:spPr>
          <a:xfrm>
            <a:off x="295274" y="4832722"/>
            <a:ext cx="0" cy="119905"/>
          </a:xfrm>
          <a:prstGeom prst="rect">
            <a:avLst/>
          </a:prstGeom>
        </p:spPr>
        <p:txBody>
          <a:bodyPr vert="horz" wrap="none" lIns="0" tIns="0" rIns="0" bIns="0" rtlCol="0" anchor="ctr" anchorCtr="0">
            <a:spAutoFit/>
          </a:bodyPr>
          <a:lstStyle/>
          <a:p>
            <a:pPr algn="r">
              <a:lnSpc>
                <a:spcPct val="90000"/>
              </a:lnSpc>
              <a:buClr>
                <a:srgbClr val="007DB8"/>
              </a:buClr>
            </a:pPr>
            <a:endParaRPr lang="en-US" sz="850" dirty="0" err="1">
              <a:solidFill>
                <a:srgbClr val="000000">
                  <a:lumMod val="50000"/>
                  <a:lumOff val="50000"/>
                </a:srgbClr>
              </a:solidFill>
              <a:latin typeface="Arial"/>
            </a:endParaRPr>
          </a:p>
        </p:txBody>
      </p:sp>
      <p:sp>
        <p:nvSpPr>
          <p:cNvPr id="15" name="fl" descr="                              Dell - Internal Use - Confidential&#10;"/>
          <p:cNvSpPr txBox="1"/>
          <p:nvPr/>
        </p:nvSpPr>
        <p:spPr>
          <a:xfrm>
            <a:off x="998538" y="4832722"/>
            <a:ext cx="1647358" cy="119905"/>
          </a:xfrm>
          <a:prstGeom prst="rect">
            <a:avLst/>
          </a:prstGeom>
          <a:noFill/>
        </p:spPr>
        <p:txBody>
          <a:bodyPr vert="horz" wrap="none" lIns="0" tIns="0" rIns="0" bIns="0" rtlCol="0" anchor="ctr" anchorCtr="0">
            <a:spAutoFit/>
          </a:bodyPr>
          <a:lstStyle/>
          <a:p>
            <a:pPr>
              <a:lnSpc>
                <a:spcPct val="90000"/>
              </a:lnSpc>
              <a:spcBef>
                <a:spcPts val="100"/>
              </a:spcBef>
              <a:spcAft>
                <a:spcPts val="100"/>
              </a:spcAft>
            </a:pPr>
            <a:r>
              <a:rPr lang="en-US" sz="850" b="1" dirty="0">
                <a:solidFill>
                  <a:srgbClr val="7F7F7F"/>
                </a:solidFill>
                <a:latin typeface="Arial"/>
              </a:rPr>
              <a:t>Dell - Internal Use - Confidential</a:t>
            </a:r>
          </a:p>
        </p:txBody>
      </p:sp>
      <p:sp>
        <p:nvSpPr>
          <p:cNvPr id="18" name="TextBox 17"/>
          <p:cNvSpPr txBox="1"/>
          <p:nvPr/>
        </p:nvSpPr>
        <p:spPr>
          <a:xfrm>
            <a:off x="295274" y="4832722"/>
            <a:ext cx="0" cy="119905"/>
          </a:xfrm>
          <a:prstGeom prst="rect">
            <a:avLst/>
          </a:prstGeom>
        </p:spPr>
        <p:txBody>
          <a:bodyPr vert="horz" wrap="none" lIns="0" tIns="0" rIns="0" bIns="0" rtlCol="0" anchor="ctr" anchorCtr="0">
            <a:spAutoFit/>
          </a:bodyPr>
          <a:lstStyle/>
          <a:p>
            <a:pPr algn="r">
              <a:lnSpc>
                <a:spcPct val="90000"/>
              </a:lnSpc>
              <a:buClr>
                <a:srgbClr val="007DB8"/>
              </a:buClr>
            </a:pPr>
            <a:endParaRPr lang="en-US" sz="850" dirty="0" err="1">
              <a:solidFill>
                <a:srgbClr val="000000">
                  <a:lumMod val="50000"/>
                  <a:lumOff val="50000"/>
                </a:srgbClr>
              </a:solidFill>
              <a:latin typeface="Arial"/>
            </a:endParaRPr>
          </a:p>
        </p:txBody>
      </p:sp>
      <p:sp>
        <p:nvSpPr>
          <p:cNvPr id="20" name="TextBox 19"/>
          <p:cNvSpPr txBox="1"/>
          <p:nvPr/>
        </p:nvSpPr>
        <p:spPr>
          <a:xfrm>
            <a:off x="295274" y="4832722"/>
            <a:ext cx="141064" cy="119905"/>
          </a:xfrm>
          <a:prstGeom prst="rect">
            <a:avLst/>
          </a:prstGeom>
        </p:spPr>
        <p:txBody>
          <a:bodyPr vert="horz" wrap="none" lIns="0" tIns="0" rIns="0" bIns="0" rtlCol="0" anchor="ctr" anchorCtr="0">
            <a:spAutoFit/>
          </a:bodyPr>
          <a:lstStyle/>
          <a:p>
            <a:pPr algn="r">
              <a:lnSpc>
                <a:spcPct val="90000"/>
              </a:lnSpc>
              <a:buClr>
                <a:srgbClr val="007DB8"/>
              </a:buClr>
            </a:pPr>
            <a:fld id="{58EC7406-F4CC-4ABF-902E-2AF4E70E5C0F}" type="slidenum">
              <a:rPr lang="en-US" sz="850" smtClean="0">
                <a:solidFill>
                  <a:srgbClr val="000000">
                    <a:lumMod val="50000"/>
                    <a:lumOff val="50000"/>
                  </a:srgbClr>
                </a:solidFill>
                <a:latin typeface="Arial"/>
              </a:rPr>
              <a:pPr algn="r">
                <a:lnSpc>
                  <a:spcPct val="90000"/>
                </a:lnSpc>
                <a:buClr>
                  <a:srgbClr val="007DB8"/>
                </a:buClr>
              </a:pPr>
              <a:t>‹#›</a:t>
            </a:fld>
            <a:endParaRPr lang="en-US" sz="850" dirty="0" err="1">
              <a:solidFill>
                <a:srgbClr val="000000">
                  <a:lumMod val="50000"/>
                  <a:lumOff val="50000"/>
                </a:srgbClr>
              </a:solidFill>
              <a:latin typeface="Arial"/>
            </a:endParaRPr>
          </a:p>
        </p:txBody>
      </p:sp>
      <p:pic>
        <p:nvPicPr>
          <p:cNvPr id="10" name="Picture 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17" name="TextBox 16"/>
          <p:cNvSpPr txBox="1"/>
          <p:nvPr/>
        </p:nvSpPr>
        <p:spPr>
          <a:xfrm>
            <a:off x="458776" y="4832722"/>
            <a:ext cx="192360" cy="119905"/>
          </a:xfrm>
          <a:prstGeom prst="rect">
            <a:avLst/>
          </a:prstGeom>
        </p:spPr>
        <p:txBody>
          <a:bodyPr vert="horz" wrap="none" lIns="0" tIns="0" rIns="0" bIns="0" rtlCol="0" anchor="ctr" anchorCtr="0">
            <a:spAutoFit/>
          </a:bodyPr>
          <a:lstStyle/>
          <a:p>
            <a:pPr>
              <a:lnSpc>
                <a:spcPct val="90000"/>
              </a:lnSpc>
              <a:buClr>
                <a:srgbClr val="007DB8"/>
              </a:buClr>
            </a:pPr>
            <a:r>
              <a:rPr lang="en-US" sz="850" dirty="0">
                <a:solidFill>
                  <a:srgbClr val="000000">
                    <a:lumMod val="50000"/>
                    <a:lumOff val="50000"/>
                  </a:srgbClr>
                </a:solidFill>
                <a:latin typeface="Arial"/>
              </a:rPr>
              <a:t>of Y</a:t>
            </a:r>
          </a:p>
        </p:txBody>
      </p:sp>
      <p:sp>
        <p:nvSpPr>
          <p:cNvPr id="2" name="MSIPCMContentMarking" descr="{&quot;HashCode&quot;:-1912962988,&quot;Placement&quot;:&quot;Footer&quot;}">
            <a:extLst>
              <a:ext uri="{FF2B5EF4-FFF2-40B4-BE49-F238E27FC236}">
                <a16:creationId xmlns:a16="http://schemas.microsoft.com/office/drawing/2014/main" id="{AAFE3BB0-9D62-435A-B9BC-B1AA964DD732}"/>
              </a:ext>
            </a:extLst>
          </p:cNvPr>
          <p:cNvSpPr txBox="1"/>
          <p:nvPr userDrawn="1"/>
        </p:nvSpPr>
        <p:spPr>
          <a:xfrm>
            <a:off x="0" y="4932427"/>
            <a:ext cx="1185008" cy="211073"/>
          </a:xfrm>
          <a:prstGeom prst="rect">
            <a:avLst/>
          </a:prstGeom>
          <a:noFill/>
        </p:spPr>
        <p:txBody>
          <a:bodyPr vert="horz" wrap="square" lIns="0" tIns="0" rIns="0" bIns="0" rtlCol="0" anchor="ctr" anchorCtr="1">
            <a:spAutoFit/>
          </a:bodyPr>
          <a:lstStyle/>
          <a:p>
            <a:pPr algn="l">
              <a:spcBef>
                <a:spcPts val="0"/>
              </a:spcBef>
              <a:spcAft>
                <a:spcPts val="0"/>
              </a:spcAft>
              <a:buClr>
                <a:schemeClr val="bg1"/>
              </a:buClr>
            </a:pPr>
            <a:r>
              <a:rPr lang="en-US" sz="700">
                <a:solidFill>
                  <a:srgbClr val="7F7F7F"/>
                </a:solidFill>
                <a:latin typeface="Calibri" panose="020F0502020204030204" pitchFamily="34" charset="0"/>
              </a:rPr>
              <a:t>Internal Use - Confidential</a:t>
            </a:r>
            <a:endParaRPr lang="en-US" sz="7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3886549001"/>
      </p:ext>
    </p:extLst>
  </p:cSld>
  <p:clrMap bg1="dk2" tx1="lt1" bg2="dk1"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Lst>
  <p:transition spd="med">
    <p:wipe dir="r"/>
  </p:transition>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8/5/2022</a:t>
            </a:fld>
            <a:endParaRPr lang="en-US" sz="900" dirty="0">
              <a:solidFill>
                <a:srgbClr val="000000">
                  <a:lumMod val="50000"/>
                  <a:lumOff val="50000"/>
                </a:srgbClr>
              </a:solidFill>
              <a:latin typeface="Arial"/>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8/5/2022</a:t>
            </a:fld>
            <a:endParaRPr lang="en-US" sz="900" dirty="0">
              <a:solidFill>
                <a:srgbClr val="000000">
                  <a:lumMod val="50000"/>
                  <a:lumOff val="50000"/>
                </a:srgbClr>
              </a:solidFill>
              <a:latin typeface="Arial"/>
            </a:endParaRPr>
          </a:p>
        </p:txBody>
      </p:sp>
      <p:sp>
        <p:nvSpPr>
          <p:cNvPr id="11" name="TextBox 10"/>
          <p:cNvSpPr txBox="1"/>
          <p:nvPr/>
        </p:nvSpPr>
        <p:spPr>
          <a:xfrm>
            <a:off x="295274" y="4832722"/>
            <a:ext cx="0" cy="119905"/>
          </a:xfrm>
          <a:prstGeom prst="rect">
            <a:avLst/>
          </a:prstGeom>
        </p:spPr>
        <p:txBody>
          <a:bodyPr vert="horz" wrap="none" lIns="0" tIns="0" rIns="0" bIns="0" rtlCol="0" anchor="ctr" anchorCtr="0">
            <a:spAutoFit/>
          </a:bodyPr>
          <a:lstStyle/>
          <a:p>
            <a:pPr algn="r">
              <a:lnSpc>
                <a:spcPct val="90000"/>
              </a:lnSpc>
              <a:buClr>
                <a:srgbClr val="007DB8"/>
              </a:buClr>
            </a:pPr>
            <a:endParaRPr lang="en-US" sz="850" dirty="0" err="1">
              <a:solidFill>
                <a:srgbClr val="000000">
                  <a:lumMod val="50000"/>
                  <a:lumOff val="50000"/>
                </a:srgbClr>
              </a:solidFill>
              <a:latin typeface="Arial"/>
            </a:endParaRPr>
          </a:p>
        </p:txBody>
      </p:sp>
      <p:sp>
        <p:nvSpPr>
          <p:cNvPr id="15" name="fl" descr="                              Dell - Internal Use - Confidential&#10;"/>
          <p:cNvSpPr txBox="1"/>
          <p:nvPr/>
        </p:nvSpPr>
        <p:spPr>
          <a:xfrm>
            <a:off x="998538" y="4832722"/>
            <a:ext cx="1647358" cy="119905"/>
          </a:xfrm>
          <a:prstGeom prst="rect">
            <a:avLst/>
          </a:prstGeom>
          <a:noFill/>
        </p:spPr>
        <p:txBody>
          <a:bodyPr vert="horz" wrap="none" lIns="0" tIns="0" rIns="0" bIns="0" rtlCol="0" anchor="ctr" anchorCtr="0">
            <a:spAutoFit/>
          </a:bodyPr>
          <a:lstStyle/>
          <a:p>
            <a:pPr>
              <a:lnSpc>
                <a:spcPct val="90000"/>
              </a:lnSpc>
              <a:spcBef>
                <a:spcPts val="100"/>
              </a:spcBef>
              <a:spcAft>
                <a:spcPts val="100"/>
              </a:spcAft>
            </a:pPr>
            <a:r>
              <a:rPr lang="en-US" sz="850" b="1" dirty="0">
                <a:solidFill>
                  <a:srgbClr val="7F7F7F"/>
                </a:solidFill>
                <a:latin typeface="Arial"/>
              </a:rPr>
              <a:t>Dell - Internal Use - Confidential</a:t>
            </a:r>
          </a:p>
        </p:txBody>
      </p:sp>
      <p:sp>
        <p:nvSpPr>
          <p:cNvPr id="18" name="TextBox 17"/>
          <p:cNvSpPr txBox="1"/>
          <p:nvPr/>
        </p:nvSpPr>
        <p:spPr>
          <a:xfrm>
            <a:off x="295274" y="4832722"/>
            <a:ext cx="0" cy="119905"/>
          </a:xfrm>
          <a:prstGeom prst="rect">
            <a:avLst/>
          </a:prstGeom>
        </p:spPr>
        <p:txBody>
          <a:bodyPr vert="horz" wrap="none" lIns="0" tIns="0" rIns="0" bIns="0" rtlCol="0" anchor="ctr" anchorCtr="0">
            <a:spAutoFit/>
          </a:bodyPr>
          <a:lstStyle/>
          <a:p>
            <a:pPr algn="r">
              <a:lnSpc>
                <a:spcPct val="90000"/>
              </a:lnSpc>
              <a:buClr>
                <a:srgbClr val="007DB8"/>
              </a:buClr>
            </a:pPr>
            <a:endParaRPr lang="en-US" sz="850" dirty="0" err="1">
              <a:solidFill>
                <a:srgbClr val="000000">
                  <a:lumMod val="50000"/>
                  <a:lumOff val="50000"/>
                </a:srgbClr>
              </a:solidFill>
              <a:latin typeface="Arial"/>
            </a:endParaRPr>
          </a:p>
        </p:txBody>
      </p:sp>
      <p:sp>
        <p:nvSpPr>
          <p:cNvPr id="20" name="TextBox 19"/>
          <p:cNvSpPr txBox="1"/>
          <p:nvPr/>
        </p:nvSpPr>
        <p:spPr>
          <a:xfrm>
            <a:off x="295274" y="4832722"/>
            <a:ext cx="141064" cy="119905"/>
          </a:xfrm>
          <a:prstGeom prst="rect">
            <a:avLst/>
          </a:prstGeom>
        </p:spPr>
        <p:txBody>
          <a:bodyPr vert="horz" wrap="none" lIns="0" tIns="0" rIns="0" bIns="0" rtlCol="0" anchor="ctr" anchorCtr="0">
            <a:spAutoFit/>
          </a:bodyPr>
          <a:lstStyle/>
          <a:p>
            <a:pPr algn="r">
              <a:lnSpc>
                <a:spcPct val="90000"/>
              </a:lnSpc>
              <a:buClr>
                <a:srgbClr val="007DB8"/>
              </a:buClr>
            </a:pPr>
            <a:fld id="{58EC7406-F4CC-4ABF-902E-2AF4E70E5C0F}" type="slidenum">
              <a:rPr lang="en-US" sz="850" smtClean="0">
                <a:solidFill>
                  <a:srgbClr val="000000">
                    <a:lumMod val="50000"/>
                    <a:lumOff val="50000"/>
                  </a:srgbClr>
                </a:solidFill>
                <a:latin typeface="Arial"/>
              </a:rPr>
              <a:pPr algn="r">
                <a:lnSpc>
                  <a:spcPct val="90000"/>
                </a:lnSpc>
                <a:buClr>
                  <a:srgbClr val="007DB8"/>
                </a:buClr>
              </a:pPr>
              <a:t>‹#›</a:t>
            </a:fld>
            <a:endParaRPr lang="en-US" sz="850" dirty="0" err="1">
              <a:solidFill>
                <a:srgbClr val="000000">
                  <a:lumMod val="50000"/>
                  <a:lumOff val="50000"/>
                </a:srgbClr>
              </a:solidFill>
              <a:latin typeface="Arial"/>
            </a:endParaRPr>
          </a:p>
        </p:txBody>
      </p:sp>
      <p:pic>
        <p:nvPicPr>
          <p:cNvPr id="10" name="Picture 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17" name="TextBox 16"/>
          <p:cNvSpPr txBox="1"/>
          <p:nvPr/>
        </p:nvSpPr>
        <p:spPr>
          <a:xfrm>
            <a:off x="458776" y="4832722"/>
            <a:ext cx="192360" cy="119905"/>
          </a:xfrm>
          <a:prstGeom prst="rect">
            <a:avLst/>
          </a:prstGeom>
        </p:spPr>
        <p:txBody>
          <a:bodyPr vert="horz" wrap="none" lIns="0" tIns="0" rIns="0" bIns="0" rtlCol="0" anchor="ctr" anchorCtr="0">
            <a:spAutoFit/>
          </a:bodyPr>
          <a:lstStyle/>
          <a:p>
            <a:pPr>
              <a:lnSpc>
                <a:spcPct val="90000"/>
              </a:lnSpc>
              <a:buClr>
                <a:srgbClr val="007DB8"/>
              </a:buClr>
            </a:pPr>
            <a:r>
              <a:rPr lang="en-US" sz="850" dirty="0">
                <a:solidFill>
                  <a:srgbClr val="000000">
                    <a:lumMod val="50000"/>
                    <a:lumOff val="50000"/>
                  </a:srgbClr>
                </a:solidFill>
                <a:latin typeface="Arial"/>
              </a:rPr>
              <a:t>of Y</a:t>
            </a:r>
          </a:p>
        </p:txBody>
      </p:sp>
      <p:sp>
        <p:nvSpPr>
          <p:cNvPr id="2" name="MSIPCMContentMarking" descr="{&quot;HashCode&quot;:-1912962988,&quot;Placement&quot;:&quot;Footer&quot;}">
            <a:extLst>
              <a:ext uri="{FF2B5EF4-FFF2-40B4-BE49-F238E27FC236}">
                <a16:creationId xmlns:a16="http://schemas.microsoft.com/office/drawing/2014/main" id="{67BE49C5-563D-4437-9D2C-5510251E805B}"/>
              </a:ext>
            </a:extLst>
          </p:cNvPr>
          <p:cNvSpPr txBox="1"/>
          <p:nvPr userDrawn="1"/>
        </p:nvSpPr>
        <p:spPr>
          <a:xfrm>
            <a:off x="0" y="4932427"/>
            <a:ext cx="1185008" cy="211073"/>
          </a:xfrm>
          <a:prstGeom prst="rect">
            <a:avLst/>
          </a:prstGeom>
          <a:noFill/>
        </p:spPr>
        <p:txBody>
          <a:bodyPr vert="horz" wrap="square" lIns="0" tIns="0" rIns="0" bIns="0" rtlCol="0" anchor="ctr" anchorCtr="1">
            <a:spAutoFit/>
          </a:bodyPr>
          <a:lstStyle/>
          <a:p>
            <a:pPr algn="l">
              <a:spcBef>
                <a:spcPts val="0"/>
              </a:spcBef>
              <a:spcAft>
                <a:spcPts val="0"/>
              </a:spcAft>
              <a:buClr>
                <a:schemeClr val="bg1"/>
              </a:buClr>
            </a:pPr>
            <a:r>
              <a:rPr lang="en-US" sz="700">
                <a:solidFill>
                  <a:srgbClr val="7F7F7F"/>
                </a:solidFill>
                <a:latin typeface="Calibri" panose="020F0502020204030204" pitchFamily="34" charset="0"/>
              </a:rPr>
              <a:t>Internal Use - Confidential</a:t>
            </a:r>
            <a:endParaRPr lang="en-US" sz="7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115699260"/>
      </p:ext>
    </p:extLst>
  </p:cSld>
  <p:clrMap bg1="dk2" tx1="lt1" bg2="dk1"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Lst>
  <p:transition spd="med">
    <p:wipe dir="r"/>
  </p:transition>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8/5/2022</a:t>
            </a:fld>
            <a:endParaRPr lang="en-US" sz="900" dirty="0">
              <a:solidFill>
                <a:schemeClr val="bg2">
                  <a:lumMod val="50000"/>
                  <a:lumOff val="50000"/>
                </a:schemeClr>
              </a:solidFill>
              <a:latin typeface="+mn-lt"/>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8/5/2022</a:t>
            </a:fld>
            <a:endParaRPr lang="en-US" sz="900" dirty="0">
              <a:solidFill>
                <a:schemeClr val="bg2">
                  <a:lumMod val="50000"/>
                  <a:lumOff val="50000"/>
                </a:schemeClr>
              </a:solidFill>
              <a:latin typeface="+mn-lt"/>
            </a:endParaRPr>
          </a:p>
        </p:txBody>
      </p:sp>
      <p:sp>
        <p:nvSpPr>
          <p:cNvPr id="11" name="TextBox 10"/>
          <p:cNvSpPr txBox="1"/>
          <p:nvPr/>
        </p:nvSpPr>
        <p:spPr>
          <a:xfrm>
            <a:off x="295274" y="4832722"/>
            <a:ext cx="0" cy="119905"/>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850" kern="1200" dirty="0" err="1">
              <a:solidFill>
                <a:schemeClr val="bg2">
                  <a:lumMod val="50000"/>
                  <a:lumOff val="50000"/>
                </a:schemeClr>
              </a:solidFill>
              <a:latin typeface="+mn-lt"/>
              <a:ea typeface="+mn-ea"/>
              <a:cs typeface="+mn-cs"/>
            </a:endParaRPr>
          </a:p>
        </p:txBody>
      </p:sp>
      <p:sp>
        <p:nvSpPr>
          <p:cNvPr id="15" name="fl" descr="                              Dell - Internal Use - Confidential&#10;"/>
          <p:cNvSpPr txBox="1"/>
          <p:nvPr/>
        </p:nvSpPr>
        <p:spPr>
          <a:xfrm>
            <a:off x="998538" y="4832722"/>
            <a:ext cx="1647358" cy="119905"/>
          </a:xfrm>
          <a:prstGeom prst="rect">
            <a:avLst/>
          </a:prstGeom>
          <a:noFill/>
        </p:spPr>
        <p:txBody>
          <a:bodyPr vert="horz" wrap="none" lIns="0" tIns="0" rIns="0" bIns="0" rtlCol="0" anchor="ctr" anchorCtr="0">
            <a:spAutoFit/>
          </a:bodyPr>
          <a:lstStyle/>
          <a:p>
            <a:pPr algn="l">
              <a:lnSpc>
                <a:spcPct val="90000"/>
              </a:lnSpc>
              <a:spcBef>
                <a:spcPts val="100"/>
              </a:spcBef>
              <a:spcAft>
                <a:spcPts val="100"/>
              </a:spcAft>
            </a:pPr>
            <a:r>
              <a:rPr lang="en-US" sz="850" b="1" i="0" u="none" baseline="0" dirty="0">
                <a:solidFill>
                  <a:srgbClr val="7F7F7F"/>
                </a:solidFill>
                <a:latin typeface="+mn-lt"/>
              </a:rPr>
              <a:t>Dell - Internal Use - Confidential</a:t>
            </a:r>
          </a:p>
        </p:txBody>
      </p:sp>
      <p:sp>
        <p:nvSpPr>
          <p:cNvPr id="18" name="TextBox 17"/>
          <p:cNvSpPr txBox="1"/>
          <p:nvPr/>
        </p:nvSpPr>
        <p:spPr>
          <a:xfrm>
            <a:off x="295274" y="4832722"/>
            <a:ext cx="0" cy="119905"/>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850" kern="1200" dirty="0" err="1">
              <a:solidFill>
                <a:schemeClr val="bg2">
                  <a:lumMod val="50000"/>
                  <a:lumOff val="50000"/>
                </a:schemeClr>
              </a:solidFill>
              <a:latin typeface="+mn-lt"/>
              <a:ea typeface="+mn-ea"/>
              <a:cs typeface="+mn-cs"/>
            </a:endParaRPr>
          </a:p>
        </p:txBody>
      </p:sp>
      <p:sp>
        <p:nvSpPr>
          <p:cNvPr id="20" name="TextBox 19"/>
          <p:cNvSpPr txBox="1"/>
          <p:nvPr/>
        </p:nvSpPr>
        <p:spPr>
          <a:xfrm>
            <a:off x="295274" y="4832722"/>
            <a:ext cx="141064" cy="119905"/>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85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850" b="0" kern="1200" dirty="0" err="1">
              <a:solidFill>
                <a:schemeClr val="bg2">
                  <a:lumMod val="50000"/>
                  <a:lumOff val="50000"/>
                </a:schemeClr>
              </a:solidFill>
              <a:latin typeface="+mn-lt"/>
              <a:ea typeface="+mn-ea"/>
              <a:cs typeface="+mn-cs"/>
            </a:endParaRPr>
          </a:p>
        </p:txBody>
      </p:sp>
      <p:pic>
        <p:nvPicPr>
          <p:cNvPr id="10" name="Picture 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17" name="TextBox 16"/>
          <p:cNvSpPr txBox="1"/>
          <p:nvPr/>
        </p:nvSpPr>
        <p:spPr>
          <a:xfrm>
            <a:off x="458776" y="4832722"/>
            <a:ext cx="192360" cy="119905"/>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r>
              <a:rPr lang="en-US" sz="850" kern="1200" dirty="0">
                <a:solidFill>
                  <a:schemeClr val="bg2">
                    <a:lumMod val="50000"/>
                    <a:lumOff val="50000"/>
                  </a:schemeClr>
                </a:solidFill>
                <a:latin typeface="+mn-lt"/>
                <a:ea typeface="+mn-ea"/>
                <a:cs typeface="+mn-cs"/>
              </a:rPr>
              <a:t>of Y</a:t>
            </a:r>
          </a:p>
        </p:txBody>
      </p:sp>
      <p:sp>
        <p:nvSpPr>
          <p:cNvPr id="2" name="MSIPCMContentMarking" descr="{&quot;HashCode&quot;:-1912962988,&quot;Placement&quot;:&quot;Footer&quot;}">
            <a:extLst>
              <a:ext uri="{FF2B5EF4-FFF2-40B4-BE49-F238E27FC236}">
                <a16:creationId xmlns:a16="http://schemas.microsoft.com/office/drawing/2014/main" id="{270DBD0B-CA84-4C60-B03C-A5841338D82D}"/>
              </a:ext>
            </a:extLst>
          </p:cNvPr>
          <p:cNvSpPr txBox="1"/>
          <p:nvPr userDrawn="1"/>
        </p:nvSpPr>
        <p:spPr>
          <a:xfrm>
            <a:off x="0" y="4932427"/>
            <a:ext cx="1185008" cy="211073"/>
          </a:xfrm>
          <a:prstGeom prst="rect">
            <a:avLst/>
          </a:prstGeom>
          <a:noFill/>
        </p:spPr>
        <p:txBody>
          <a:bodyPr vert="horz" wrap="square" lIns="0" tIns="0" rIns="0" bIns="0" rtlCol="0" anchor="ctr" anchorCtr="1">
            <a:spAutoFit/>
          </a:bodyPr>
          <a:lstStyle/>
          <a:p>
            <a:pPr algn="l">
              <a:spcBef>
                <a:spcPts val="0"/>
              </a:spcBef>
              <a:spcAft>
                <a:spcPts val="0"/>
              </a:spcAft>
              <a:buClr>
                <a:schemeClr val="bg1"/>
              </a:buClr>
            </a:pPr>
            <a:r>
              <a:rPr lang="en-US" sz="700">
                <a:solidFill>
                  <a:srgbClr val="7F7F7F"/>
                </a:solidFill>
                <a:latin typeface="Calibri" panose="020F0502020204030204" pitchFamily="34" charset="0"/>
              </a:rPr>
              <a:t>Internal Use - Confidential</a:t>
            </a:r>
            <a:endParaRPr lang="en-US" sz="7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1312248820"/>
      </p:ext>
    </p:extLst>
  </p:cSld>
  <p:clrMap bg1="dk2" tx1="lt1" bg2="dk1"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Lst>
  <p:transition spd="med">
    <p:wipe dir="r"/>
  </p:transition>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7802309" y="4838808"/>
            <a:ext cx="1078992" cy="140268"/>
          </a:xfrm>
          <a:prstGeom prst="rect">
            <a:avLst/>
          </a:prstGeom>
        </p:spPr>
      </p:pic>
      <p:sp>
        <p:nvSpPr>
          <p:cNvPr id="7" name="fl" descr="                              Dell - Internal Use - Confidential&#10;"/>
          <p:cNvSpPr txBox="1"/>
          <p:nvPr userDrawn="1"/>
        </p:nvSpPr>
        <p:spPr>
          <a:xfrm>
            <a:off x="4200103" y="5022289"/>
            <a:ext cx="743793"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dirty="0">
                <a:solidFill>
                  <a:srgbClr val="808080"/>
                </a:solidFill>
                <a:latin typeface="Arial" panose="020B0604020202020204" pitchFamily="34" charset="0"/>
              </a:rPr>
              <a:t>© Copyright 2020 Dell Inc.</a:t>
            </a:r>
          </a:p>
        </p:txBody>
      </p:sp>
      <p:sp>
        <p:nvSpPr>
          <p:cNvPr id="6" name="TextBox 19"/>
          <p:cNvSpPr txBox="1"/>
          <p:nvPr userDrawn="1"/>
        </p:nvSpPr>
        <p:spPr>
          <a:xfrm>
            <a:off x="3857667" y="5023059"/>
            <a:ext cx="7694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500"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500" b="0" kern="1200" dirty="0" err="1">
              <a:solidFill>
                <a:srgbClr val="808080"/>
              </a:solidFill>
              <a:latin typeface="Arial" panose="020B0604020202020204" pitchFamily="34" charset="0"/>
              <a:ea typeface="+mn-ea"/>
              <a:cs typeface="+mn-cs"/>
            </a:endParaRPr>
          </a:p>
        </p:txBody>
      </p:sp>
      <p:sp>
        <p:nvSpPr>
          <p:cNvPr id="9" name="TextBox 16"/>
          <p:cNvSpPr txBox="1"/>
          <p:nvPr userDrawn="1"/>
        </p:nvSpPr>
        <p:spPr>
          <a:xfrm>
            <a:off x="3957049" y="5023059"/>
            <a:ext cx="14106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500" kern="1200" dirty="0">
                <a:solidFill>
                  <a:srgbClr val="808080"/>
                </a:solidFill>
                <a:latin typeface="Arial" panose="020B0604020202020204" pitchFamily="34" charset="0"/>
                <a:ea typeface="+mn-ea"/>
                <a:cs typeface="+mn-cs"/>
              </a:rPr>
              <a:t>of 20</a:t>
            </a:r>
          </a:p>
        </p:txBody>
      </p:sp>
      <p:sp>
        <p:nvSpPr>
          <p:cNvPr id="3" name="MSIPCMContentMarking" descr="{&quot;HashCode&quot;:-1912962988,&quot;Placement&quot;:&quot;Footer&quot;}">
            <a:extLst>
              <a:ext uri="{FF2B5EF4-FFF2-40B4-BE49-F238E27FC236}">
                <a16:creationId xmlns:a16="http://schemas.microsoft.com/office/drawing/2014/main" id="{FE08E287-27D6-4FBC-A8E1-5FAB25E9F4A1}"/>
              </a:ext>
            </a:extLst>
          </p:cNvPr>
          <p:cNvSpPr txBox="1"/>
          <p:nvPr userDrawn="1"/>
        </p:nvSpPr>
        <p:spPr>
          <a:xfrm>
            <a:off x="0" y="4932427"/>
            <a:ext cx="1185008"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Internal Use - Confidential</a:t>
            </a:r>
            <a:endParaRPr lang="en-US" sz="700" dirty="0">
              <a:solidFill>
                <a:srgbClr val="7F7F7F"/>
              </a:solidFill>
              <a:latin typeface="Calibri" panose="020F0502020204030204" pitchFamily="34" charset="0"/>
            </a:endParaRPr>
          </a:p>
        </p:txBody>
      </p:sp>
    </p:spTree>
    <p:extLst>
      <p:ext uri="{BB962C8B-B14F-4D97-AF65-F5344CB8AC3E}">
        <p14:creationId xmlns:p14="http://schemas.microsoft.com/office/powerpoint/2010/main" val="313740513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guide id="5" pos="7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backuprecoveryguy.blogspot.com/2022/07/backup-and-recovery-materials.html"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backuprecoveryman.pl/networker-materialy/"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2.xml"/></Relationships>
</file>

<file path=ppt/slides/_rels/slide10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3.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24.png"/><Relationship Id="rId4" Type="http://schemas.openxmlformats.org/officeDocument/2006/relationships/image" Target="../media/image22.png"/></Relationships>
</file>

<file path=ppt/slides/_rels/slide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2.xml"/></Relationships>
</file>

<file path=ppt/slides/_rels/slide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customXml" Target="../ink/ink7.xml"/><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0.png"/><Relationship Id="rId5" Type="http://schemas.openxmlformats.org/officeDocument/2006/relationships/image" Target="../media/image22.png"/><Relationship Id="rId10" Type="http://schemas.openxmlformats.org/officeDocument/2006/relationships/customXml" Target="../ink/ink6.xml"/><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customXml" Target="../ink/ink9.xml"/><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0.png"/><Relationship Id="rId5" Type="http://schemas.openxmlformats.org/officeDocument/2006/relationships/image" Target="../media/image22.png"/><Relationship Id="rId10" Type="http://schemas.openxmlformats.org/officeDocument/2006/relationships/customXml" Target="../ink/ink8.xml"/><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3.png"/><Relationship Id="rId10" Type="http://schemas.openxmlformats.org/officeDocument/2006/relationships/customXml" Target="../ink/ink10.xml"/><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5.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customXml" Target="../ink/ink11.xml"/><Relationship Id="rId5" Type="http://schemas.openxmlformats.org/officeDocument/2006/relationships/image" Target="../media/image24.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7.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97.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4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8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customXml" Target="../ink/ink13.xml"/><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470.png"/><Relationship Id="rId5" Type="http://schemas.openxmlformats.org/officeDocument/2006/relationships/image" Target="../media/image22.png"/><Relationship Id="rId10" Type="http://schemas.openxmlformats.org/officeDocument/2006/relationships/customXml" Target="../ink/ink12.xml"/><Relationship Id="rId4" Type="http://schemas.openxmlformats.org/officeDocument/2006/relationships/image" Target="../media/image21.png"/><Relationship Id="rId9"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customXml" Target="../ink/ink2.xml"/><Relationship Id="rId1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customXml" Target="../ink/ink1.xml"/><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customXml" Target="../ink/ink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51.png"/><Relationship Id="rId5" Type="http://schemas.openxmlformats.org/officeDocument/2006/relationships/image" Target="../media/image23.png"/><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image" Target="../media/image51.png"/><Relationship Id="rId5" Type="http://schemas.openxmlformats.org/officeDocument/2006/relationships/image" Target="../media/image23.png"/><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51.png"/><Relationship Id="rId5" Type="http://schemas.openxmlformats.org/officeDocument/2006/relationships/image" Target="../media/image23.pn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image" Target="../media/image51.png"/><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51.png"/><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6.xml"/><Relationship Id="rId5" Type="http://schemas.openxmlformats.org/officeDocument/2006/relationships/image" Target="../media/image23.png"/><Relationship Id="rId4" Type="http://schemas.openxmlformats.org/officeDocument/2006/relationships/image" Target="../media/image19.png"/></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51.png"/><Relationship Id="rId5" Type="http://schemas.openxmlformats.org/officeDocument/2006/relationships/image" Target="../media/image23.png"/><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image" Target="../media/image51.png"/><Relationship Id="rId5" Type="http://schemas.openxmlformats.org/officeDocument/2006/relationships/image" Target="../media/image23.png"/><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51.png"/><Relationship Id="rId5" Type="http://schemas.openxmlformats.org/officeDocument/2006/relationships/image" Target="../media/image23.png"/><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6.xml"/><Relationship Id="rId6" Type="http://schemas.openxmlformats.org/officeDocument/2006/relationships/image" Target="../media/image51.png"/><Relationship Id="rId5" Type="http://schemas.openxmlformats.org/officeDocument/2006/relationships/image" Target="../media/image23.png"/><Relationship Id="rId4" Type="http://schemas.openxmlformats.org/officeDocument/2006/relationships/image" Target="../media/image22.png"/></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image" Target="../media/image51.png"/><Relationship Id="rId5" Type="http://schemas.openxmlformats.org/officeDocument/2006/relationships/image" Target="../media/image23.png"/><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300.png"/><Relationship Id="rId5" Type="http://schemas.openxmlformats.org/officeDocument/2006/relationships/image" Target="../media/image23.png"/><Relationship Id="rId10" Type="http://schemas.openxmlformats.org/officeDocument/2006/relationships/customXml" Target="../ink/ink4.xml"/><Relationship Id="rId4" Type="http://schemas.openxmlformats.org/officeDocument/2006/relationships/image" Target="../media/image22.png"/><Relationship Id="rId9" Type="http://schemas.openxmlformats.org/officeDocument/2006/relationships/image" Target="../media/image2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9.png"/><Relationship Id="rId1" Type="http://schemas.openxmlformats.org/officeDocument/2006/relationships/slideLayout" Target="../slideLayouts/slideLayout7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9.png"/><Relationship Id="rId1" Type="http://schemas.openxmlformats.org/officeDocument/2006/relationships/slideLayout" Target="../slideLayouts/slideLayout72.xml"/></Relationships>
</file>

<file path=ppt/slides/_rels/slide8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9.png"/><Relationship Id="rId1" Type="http://schemas.openxmlformats.org/officeDocument/2006/relationships/slideLayout" Target="../slideLayouts/slideLayout7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2.xml"/></Relationships>
</file>

<file path=ppt/slides/_rels/slide9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2.xml"/></Relationships>
</file>

<file path=ppt/slides/_rels/slide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2.png"/></Relationships>
</file>

<file path=ppt/slides/_rels/slide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2.xml"/></Relationships>
</file>

<file path=ppt/slides/_rels/slide9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2.png"/></Relationships>
</file>

<file path=ppt/slides/_rels/slide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2.xml"/></Relationships>
</file>

<file path=ppt/slides/_rels/slide9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8572500" cy="1495794"/>
          </a:xfrm>
        </p:spPr>
        <p:txBody>
          <a:bodyPr/>
          <a:lstStyle/>
          <a:p>
            <a:r>
              <a:rPr lang="en-US"/>
              <a:t>NetWorker in my environment</a:t>
            </a:r>
          </a:p>
        </p:txBody>
      </p:sp>
      <p:sp>
        <p:nvSpPr>
          <p:cNvPr id="3" name="Subtitle 2"/>
          <p:cNvSpPr>
            <a:spLocks noGrp="1"/>
          </p:cNvSpPr>
          <p:nvPr>
            <p:ph type="subTitle" idx="1"/>
          </p:nvPr>
        </p:nvSpPr>
        <p:spPr>
          <a:xfrm>
            <a:off x="285750" y="2057400"/>
            <a:ext cx="8572500" cy="1241822"/>
          </a:xfrm>
        </p:spPr>
        <p:txBody>
          <a:bodyPr/>
          <a:lstStyle/>
          <a:p>
            <a:r>
              <a:rPr lang="en-US" b="1">
                <a:solidFill>
                  <a:srgbClr val="FFFF00"/>
                </a:solidFill>
              </a:rPr>
              <a:t>Why?</a:t>
            </a:r>
            <a:r>
              <a:rPr lang="en-US" b="1"/>
              <a:t> / </a:t>
            </a:r>
            <a:r>
              <a:rPr lang="en-US" b="1">
                <a:solidFill>
                  <a:srgbClr val="FFFF00"/>
                </a:solidFill>
              </a:rPr>
              <a:t>Architecture</a:t>
            </a:r>
            <a:r>
              <a:rPr lang="en-US" b="1"/>
              <a:t> / </a:t>
            </a:r>
            <a:r>
              <a:rPr lang="en-US" b="1">
                <a:solidFill>
                  <a:srgbClr val="FFFF00"/>
                </a:solidFill>
              </a:rPr>
              <a:t>Value</a:t>
            </a:r>
          </a:p>
        </p:txBody>
      </p:sp>
      <p:sp>
        <p:nvSpPr>
          <p:cNvPr id="4" name="TextBox 3">
            <a:extLst>
              <a:ext uri="{FF2B5EF4-FFF2-40B4-BE49-F238E27FC236}">
                <a16:creationId xmlns:a16="http://schemas.microsoft.com/office/drawing/2014/main" id="{F8E7757B-129D-4520-8B1B-1B7C9209F53B}"/>
              </a:ext>
            </a:extLst>
          </p:cNvPr>
          <p:cNvSpPr txBox="1"/>
          <p:nvPr/>
        </p:nvSpPr>
        <p:spPr>
          <a:xfrm>
            <a:off x="6948264" y="4803998"/>
            <a:ext cx="1816203" cy="184666"/>
          </a:xfrm>
          <a:prstGeom prst="rect">
            <a:avLst/>
          </a:prstGeom>
          <a:noFill/>
        </p:spPr>
        <p:txBody>
          <a:bodyPr wrap="none" lIns="0" tIns="0" rIns="0" bIns="0" rtlCol="0">
            <a:spAutoFit/>
          </a:bodyPr>
          <a:lstStyle/>
          <a:p>
            <a:pPr algn="ctr"/>
            <a:r>
              <a:rPr lang="en-US" sz="1200" i="1">
                <a:solidFill>
                  <a:schemeClr val="tx2"/>
                </a:solidFill>
              </a:rPr>
              <a:t>Daniel.Olkowski@dell.com</a:t>
            </a:r>
          </a:p>
        </p:txBody>
      </p:sp>
      <p:pic>
        <p:nvPicPr>
          <p:cNvPr id="5" name="Picture 4">
            <a:extLst>
              <a:ext uri="{FF2B5EF4-FFF2-40B4-BE49-F238E27FC236}">
                <a16:creationId xmlns:a16="http://schemas.microsoft.com/office/drawing/2014/main" id="{B17AD177-C087-4AD5-B8F8-89A7D3B2ED7E}"/>
              </a:ext>
            </a:extLst>
          </p:cNvPr>
          <p:cNvPicPr>
            <a:picLocks noChangeAspect="1"/>
          </p:cNvPicPr>
          <p:nvPr/>
        </p:nvPicPr>
        <p:blipFill>
          <a:blip r:embed="rId2"/>
          <a:stretch>
            <a:fillRect/>
          </a:stretch>
        </p:blipFill>
        <p:spPr>
          <a:xfrm>
            <a:off x="6876256" y="361989"/>
            <a:ext cx="1695537" cy="1886047"/>
          </a:xfrm>
          <a:prstGeom prst="rect">
            <a:avLst/>
          </a:prstGeom>
        </p:spPr>
      </p:pic>
      <p:sp>
        <p:nvSpPr>
          <p:cNvPr id="7" name="Subtitle 2">
            <a:extLst>
              <a:ext uri="{FF2B5EF4-FFF2-40B4-BE49-F238E27FC236}">
                <a16:creationId xmlns:a16="http://schemas.microsoft.com/office/drawing/2014/main" id="{9D42F9D7-8963-4A8D-B921-C2519DC4BE11}"/>
              </a:ext>
            </a:extLst>
          </p:cNvPr>
          <p:cNvSpPr txBox="1">
            <a:spLocks/>
          </p:cNvSpPr>
          <p:nvPr/>
        </p:nvSpPr>
        <p:spPr>
          <a:xfrm>
            <a:off x="5004048" y="1774394"/>
            <a:ext cx="3243908" cy="1241822"/>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000" kern="1200">
                <a:solidFill>
                  <a:schemeClr val="tx2"/>
                </a:solidFill>
                <a:latin typeface="Arial" panose="020B0604020202020204"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200" b="1">
                <a:solidFill>
                  <a:srgbClr val="FFFFCC"/>
                </a:solidFill>
              </a:rPr>
              <a:t>Speed / </a:t>
            </a:r>
          </a:p>
          <a:p>
            <a:r>
              <a:rPr lang="en-US" sz="3200" b="1">
                <a:solidFill>
                  <a:srgbClr val="FFFFCC"/>
                </a:solidFill>
              </a:rPr>
              <a:t>Security / </a:t>
            </a:r>
          </a:p>
          <a:p>
            <a:r>
              <a:rPr lang="en-US" sz="3200" b="1">
                <a:solidFill>
                  <a:srgbClr val="FFFFCC"/>
                </a:solidFill>
              </a:rPr>
              <a:t>Single console</a:t>
            </a:r>
          </a:p>
        </p:txBody>
      </p:sp>
      <p:sp>
        <p:nvSpPr>
          <p:cNvPr id="8" name="Rectangle 7">
            <a:extLst>
              <a:ext uri="{FF2B5EF4-FFF2-40B4-BE49-F238E27FC236}">
                <a16:creationId xmlns:a16="http://schemas.microsoft.com/office/drawing/2014/main" id="{DA9F2AC4-C7D8-4700-BEFD-638FC3CD3C3E}"/>
              </a:ext>
            </a:extLst>
          </p:cNvPr>
          <p:cNvSpPr/>
          <p:nvPr/>
        </p:nvSpPr>
        <p:spPr>
          <a:xfrm>
            <a:off x="44864" y="3756991"/>
            <a:ext cx="5415032" cy="5141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pPr>
            <a:r>
              <a:rPr lang="en-US" sz="1000" dirty="0">
                <a:solidFill>
                  <a:schemeClr val="bg2"/>
                </a:solidFill>
              </a:rPr>
              <a:t>The most fresh version of this document,</a:t>
            </a:r>
            <a:r>
              <a:rPr lang="pl-PL" sz="1000" dirty="0">
                <a:solidFill>
                  <a:schemeClr val="bg2"/>
                </a:solidFill>
              </a:rPr>
              <a:t> </a:t>
            </a:r>
            <a:r>
              <a:rPr lang="en-US" sz="1000" dirty="0">
                <a:solidFill>
                  <a:schemeClr val="bg2"/>
                </a:solidFill>
              </a:rPr>
              <a:t>you will find at</a:t>
            </a:r>
            <a:r>
              <a:rPr lang="pl-PL" sz="1000" dirty="0">
                <a:solidFill>
                  <a:schemeClr val="bg2"/>
                </a:solidFill>
              </a:rPr>
              <a:t>:</a:t>
            </a:r>
            <a:br>
              <a:rPr lang="pl-PL" sz="1000" dirty="0">
                <a:solidFill>
                  <a:schemeClr val="bg2"/>
                </a:solidFill>
              </a:rPr>
            </a:br>
            <a:r>
              <a:rPr lang="pl-PL" sz="1000" dirty="0">
                <a:solidFill>
                  <a:schemeClr val="bg2"/>
                </a:solidFill>
                <a:hlinkClick r:id="rId3"/>
              </a:rPr>
              <a:t>http://backuprecoveryguy.blogspot.com/2022/07/backup-and-recovery-materials.html</a:t>
            </a:r>
            <a:r>
              <a:rPr lang="pl-PL" sz="1000" dirty="0">
                <a:solidFill>
                  <a:schemeClr val="bg2"/>
                </a:solidFill>
              </a:rPr>
              <a:t> </a:t>
            </a:r>
          </a:p>
        </p:txBody>
      </p:sp>
      <p:sp>
        <p:nvSpPr>
          <p:cNvPr id="9" name="Rectangle 8">
            <a:extLst>
              <a:ext uri="{FF2B5EF4-FFF2-40B4-BE49-F238E27FC236}">
                <a16:creationId xmlns:a16="http://schemas.microsoft.com/office/drawing/2014/main" id="{69ED4572-E0B5-4C37-8416-0390AC92EEEC}"/>
              </a:ext>
            </a:extLst>
          </p:cNvPr>
          <p:cNvSpPr/>
          <p:nvPr/>
        </p:nvSpPr>
        <p:spPr>
          <a:xfrm>
            <a:off x="44864" y="4415853"/>
            <a:ext cx="5415032" cy="5141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pPr>
            <a:r>
              <a:rPr lang="pl-PL" sz="1000" dirty="0">
                <a:solidFill>
                  <a:schemeClr val="bg2"/>
                </a:solidFill>
              </a:rPr>
              <a:t>Materiały dotyczące NetWorker-a po polsku:</a:t>
            </a:r>
            <a:br>
              <a:rPr lang="pl-PL" sz="1000" dirty="0">
                <a:solidFill>
                  <a:schemeClr val="bg2"/>
                </a:solidFill>
              </a:rPr>
            </a:br>
            <a:r>
              <a:rPr lang="pl-PL" sz="1000" dirty="0">
                <a:solidFill>
                  <a:schemeClr val="bg2"/>
                </a:solidFill>
                <a:hlinkClick r:id="rId4"/>
              </a:rPr>
              <a:t>https://backuprecoveryman.pl/networker-materialy/</a:t>
            </a:r>
            <a:r>
              <a:rPr lang="pl-PL" sz="1000" dirty="0">
                <a:solidFill>
                  <a:schemeClr val="bg2"/>
                </a:solidFill>
              </a:rPr>
              <a:t> </a:t>
            </a:r>
          </a:p>
        </p:txBody>
      </p:sp>
    </p:spTree>
    <p:extLst>
      <p:ext uri="{BB962C8B-B14F-4D97-AF65-F5344CB8AC3E}">
        <p14:creationId xmlns:p14="http://schemas.microsoft.com/office/powerpoint/2010/main" val="134405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72" name="Line 61">
            <a:extLst>
              <a:ext uri="{FF2B5EF4-FFF2-40B4-BE49-F238E27FC236}">
                <a16:creationId xmlns:a16="http://schemas.microsoft.com/office/drawing/2014/main" id="{5B140873-E4F7-4EFB-A7A9-342986B29FEF}"/>
              </a:ext>
            </a:extLst>
          </p:cNvPr>
          <p:cNvSpPr>
            <a:spLocks noChangeShapeType="1"/>
          </p:cNvSpPr>
          <p:nvPr/>
        </p:nvSpPr>
        <p:spPr bwMode="gray">
          <a:xfrm>
            <a:off x="3463450"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3" name="Line 61">
            <a:extLst>
              <a:ext uri="{FF2B5EF4-FFF2-40B4-BE49-F238E27FC236}">
                <a16:creationId xmlns:a16="http://schemas.microsoft.com/office/drawing/2014/main" id="{A331CC18-490C-4959-94F1-AFE576271DC8}"/>
              </a:ext>
            </a:extLst>
          </p:cNvPr>
          <p:cNvSpPr>
            <a:spLocks noChangeShapeType="1"/>
          </p:cNvSpPr>
          <p:nvPr/>
        </p:nvSpPr>
        <p:spPr bwMode="gray">
          <a:xfrm>
            <a:off x="2717589"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4" name="Line 5">
            <a:extLst>
              <a:ext uri="{FF2B5EF4-FFF2-40B4-BE49-F238E27FC236}">
                <a16:creationId xmlns:a16="http://schemas.microsoft.com/office/drawing/2014/main" id="{A7F22CA3-9AFF-466A-916E-E2A7C9E611F7}"/>
              </a:ext>
            </a:extLst>
          </p:cNvPr>
          <p:cNvSpPr>
            <a:spLocks noChangeShapeType="1"/>
          </p:cNvSpPr>
          <p:nvPr/>
        </p:nvSpPr>
        <p:spPr bwMode="gray">
          <a:xfrm>
            <a:off x="686124"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5" name="Text Box 6">
            <a:extLst>
              <a:ext uri="{FF2B5EF4-FFF2-40B4-BE49-F238E27FC236}">
                <a16:creationId xmlns:a16="http://schemas.microsoft.com/office/drawing/2014/main" id="{3FEC4A0F-21A3-4DC2-9C3B-E674181AA2C0}"/>
              </a:ext>
            </a:extLst>
          </p:cNvPr>
          <p:cNvSpPr txBox="1">
            <a:spLocks noChangeArrowheads="1"/>
          </p:cNvSpPr>
          <p:nvPr/>
        </p:nvSpPr>
        <p:spPr bwMode="gray">
          <a:xfrm>
            <a:off x="2321019"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176" name="Line 7">
            <a:extLst>
              <a:ext uri="{FF2B5EF4-FFF2-40B4-BE49-F238E27FC236}">
                <a16:creationId xmlns:a16="http://schemas.microsoft.com/office/drawing/2014/main" id="{3E12D907-831B-4514-934F-F16690741F58}"/>
              </a:ext>
            </a:extLst>
          </p:cNvPr>
          <p:cNvSpPr>
            <a:spLocks noChangeShapeType="1"/>
          </p:cNvSpPr>
          <p:nvPr/>
        </p:nvSpPr>
        <p:spPr bwMode="gray">
          <a:xfrm>
            <a:off x="1082999"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177" name="Group 8">
            <a:extLst>
              <a:ext uri="{FF2B5EF4-FFF2-40B4-BE49-F238E27FC236}">
                <a16:creationId xmlns:a16="http://schemas.microsoft.com/office/drawing/2014/main" id="{75785DEF-8E03-4EA9-AC6E-8D3234BB4031}"/>
              </a:ext>
            </a:extLst>
          </p:cNvPr>
          <p:cNvGrpSpPr>
            <a:grpSpLocks/>
          </p:cNvGrpSpPr>
          <p:nvPr/>
        </p:nvGrpSpPr>
        <p:grpSpPr bwMode="auto">
          <a:xfrm>
            <a:off x="627386" y="1292438"/>
            <a:ext cx="863600" cy="720725"/>
            <a:chOff x="3896" y="636"/>
            <a:chExt cx="653" cy="545"/>
          </a:xfrm>
        </p:grpSpPr>
        <p:grpSp>
          <p:nvGrpSpPr>
            <p:cNvPr id="178" name="Group 9">
              <a:extLst>
                <a:ext uri="{FF2B5EF4-FFF2-40B4-BE49-F238E27FC236}">
                  <a16:creationId xmlns:a16="http://schemas.microsoft.com/office/drawing/2014/main" id="{4B1DAD12-9A37-4349-9D6F-AC79C087E9D4}"/>
                </a:ext>
              </a:extLst>
            </p:cNvPr>
            <p:cNvGrpSpPr>
              <a:grpSpLocks/>
            </p:cNvGrpSpPr>
            <p:nvPr/>
          </p:nvGrpSpPr>
          <p:grpSpPr bwMode="auto">
            <a:xfrm>
              <a:off x="4128" y="636"/>
              <a:ext cx="421" cy="461"/>
              <a:chOff x="2844" y="27"/>
              <a:chExt cx="1052" cy="1153"/>
            </a:xfrm>
          </p:grpSpPr>
          <p:pic>
            <p:nvPicPr>
              <p:cNvPr id="182" name="Picture 10" descr="server">
                <a:extLst>
                  <a:ext uri="{FF2B5EF4-FFF2-40B4-BE49-F238E27FC236}">
                    <a16:creationId xmlns:a16="http://schemas.microsoft.com/office/drawing/2014/main" id="{C5303014-5B4C-4FFC-A388-524C3425AB70}"/>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3" name="Picture 11" descr="server">
                <a:extLst>
                  <a:ext uri="{FF2B5EF4-FFF2-40B4-BE49-F238E27FC236}">
                    <a16:creationId xmlns:a16="http://schemas.microsoft.com/office/drawing/2014/main" id="{99D953A0-AA76-45EE-8DB2-5AA2578A5151}"/>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179" name="Group 12">
              <a:extLst>
                <a:ext uri="{FF2B5EF4-FFF2-40B4-BE49-F238E27FC236}">
                  <a16:creationId xmlns:a16="http://schemas.microsoft.com/office/drawing/2014/main" id="{F437C79C-7D64-4DC5-8257-F9564C85D52B}"/>
                </a:ext>
              </a:extLst>
            </p:cNvPr>
            <p:cNvGrpSpPr>
              <a:grpSpLocks/>
            </p:cNvGrpSpPr>
            <p:nvPr/>
          </p:nvGrpSpPr>
          <p:grpSpPr bwMode="auto">
            <a:xfrm>
              <a:off x="3896" y="720"/>
              <a:ext cx="421" cy="461"/>
              <a:chOff x="2844" y="27"/>
              <a:chExt cx="1052" cy="1153"/>
            </a:xfrm>
          </p:grpSpPr>
          <p:pic>
            <p:nvPicPr>
              <p:cNvPr id="180" name="Picture 13" descr="server">
                <a:extLst>
                  <a:ext uri="{FF2B5EF4-FFF2-40B4-BE49-F238E27FC236}">
                    <a16:creationId xmlns:a16="http://schemas.microsoft.com/office/drawing/2014/main" id="{E2B2A5EE-4601-4961-8BCE-12D884249C58}"/>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1" name="Picture 14" descr="server">
                <a:extLst>
                  <a:ext uri="{FF2B5EF4-FFF2-40B4-BE49-F238E27FC236}">
                    <a16:creationId xmlns:a16="http://schemas.microsoft.com/office/drawing/2014/main" id="{E963067C-3E59-4086-B80C-A5F3AFE9AE7E}"/>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184" name="Picture 15" descr="server">
            <a:extLst>
              <a:ext uri="{FF2B5EF4-FFF2-40B4-BE49-F238E27FC236}">
                <a16:creationId xmlns:a16="http://schemas.microsoft.com/office/drawing/2014/main" id="{D6FFB07B-C7AB-4AB7-9B15-8BC5A075B76F}"/>
              </a:ext>
            </a:extLst>
          </p:cNvPr>
          <p:cNvPicPr>
            <a:picLocks noChangeAspect="1" noChangeArrowheads="1"/>
          </p:cNvPicPr>
          <p:nvPr/>
        </p:nvPicPr>
        <p:blipFill>
          <a:blip r:embed="rId2" cstate="print"/>
          <a:srcRect/>
          <a:stretch>
            <a:fillRect/>
          </a:stretch>
        </p:blipFill>
        <p:spPr bwMode="gray">
          <a:xfrm>
            <a:off x="2816549" y="1484525"/>
            <a:ext cx="368300" cy="528638"/>
          </a:xfrm>
          <a:prstGeom prst="rect">
            <a:avLst/>
          </a:prstGeom>
          <a:noFill/>
          <a:ln w="9525">
            <a:noFill/>
            <a:miter lim="800000"/>
            <a:headEnd/>
            <a:tailEnd/>
          </a:ln>
        </p:spPr>
      </p:pic>
      <p:pic>
        <p:nvPicPr>
          <p:cNvPr id="185" name="Picture 16" descr="server">
            <a:extLst>
              <a:ext uri="{FF2B5EF4-FFF2-40B4-BE49-F238E27FC236}">
                <a16:creationId xmlns:a16="http://schemas.microsoft.com/office/drawing/2014/main" id="{2CC82469-8CF2-40AB-9408-3C8D7FD163D2}"/>
              </a:ext>
            </a:extLst>
          </p:cNvPr>
          <p:cNvPicPr>
            <a:picLocks noChangeAspect="1" noChangeArrowheads="1"/>
          </p:cNvPicPr>
          <p:nvPr/>
        </p:nvPicPr>
        <p:blipFill>
          <a:blip r:embed="rId2" cstate="print"/>
          <a:srcRect/>
          <a:stretch>
            <a:fillRect/>
          </a:stretch>
        </p:blipFill>
        <p:spPr bwMode="gray">
          <a:xfrm>
            <a:off x="2299024" y="1484525"/>
            <a:ext cx="368300" cy="528638"/>
          </a:xfrm>
          <a:prstGeom prst="rect">
            <a:avLst/>
          </a:prstGeom>
          <a:noFill/>
          <a:ln w="9525">
            <a:noFill/>
            <a:miter lim="800000"/>
            <a:headEnd/>
            <a:tailEnd/>
          </a:ln>
        </p:spPr>
      </p:pic>
      <p:sp>
        <p:nvSpPr>
          <p:cNvPr id="186" name="Line 17">
            <a:extLst>
              <a:ext uri="{FF2B5EF4-FFF2-40B4-BE49-F238E27FC236}">
                <a16:creationId xmlns:a16="http://schemas.microsoft.com/office/drawing/2014/main" id="{CEA7353F-48A4-4CFA-97DE-43FB187F12AD}"/>
              </a:ext>
            </a:extLst>
          </p:cNvPr>
          <p:cNvSpPr>
            <a:spLocks noChangeShapeType="1"/>
          </p:cNvSpPr>
          <p:nvPr/>
        </p:nvSpPr>
        <p:spPr bwMode="gray">
          <a:xfrm>
            <a:off x="2522861"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7" name="Line 18">
            <a:extLst>
              <a:ext uri="{FF2B5EF4-FFF2-40B4-BE49-F238E27FC236}">
                <a16:creationId xmlns:a16="http://schemas.microsoft.com/office/drawing/2014/main" id="{9652D21F-EE9C-49FB-9AC2-137AC3A4AB3D}"/>
              </a:ext>
            </a:extLst>
          </p:cNvPr>
          <p:cNvSpPr>
            <a:spLocks noChangeShapeType="1"/>
          </p:cNvSpPr>
          <p:nvPr/>
        </p:nvSpPr>
        <p:spPr bwMode="gray">
          <a:xfrm>
            <a:off x="3040386"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8" name="Text Box 19">
            <a:extLst>
              <a:ext uri="{FF2B5EF4-FFF2-40B4-BE49-F238E27FC236}">
                <a16:creationId xmlns:a16="http://schemas.microsoft.com/office/drawing/2014/main" id="{A2B9D9C6-AA5F-4D1F-A718-A39A98D32E58}"/>
              </a:ext>
            </a:extLst>
          </p:cNvPr>
          <p:cNvSpPr txBox="1">
            <a:spLocks noChangeArrowheads="1"/>
          </p:cNvSpPr>
          <p:nvPr/>
        </p:nvSpPr>
        <p:spPr bwMode="gray">
          <a:xfrm>
            <a:off x="570236"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189" name="Picture 23" descr="server">
            <a:extLst>
              <a:ext uri="{FF2B5EF4-FFF2-40B4-BE49-F238E27FC236}">
                <a16:creationId xmlns:a16="http://schemas.microsoft.com/office/drawing/2014/main" id="{EB762E9D-15D8-4A0A-957B-C7F43BDEB79E}"/>
              </a:ext>
            </a:extLst>
          </p:cNvPr>
          <p:cNvPicPr>
            <a:picLocks noChangeAspect="1" noChangeArrowheads="1"/>
          </p:cNvPicPr>
          <p:nvPr/>
        </p:nvPicPr>
        <p:blipFill>
          <a:blip r:embed="rId2" cstate="print"/>
          <a:srcRect/>
          <a:stretch>
            <a:fillRect/>
          </a:stretch>
        </p:blipFill>
        <p:spPr bwMode="gray">
          <a:xfrm>
            <a:off x="2252986" y="2410038"/>
            <a:ext cx="368300" cy="528637"/>
          </a:xfrm>
          <a:prstGeom prst="rect">
            <a:avLst/>
          </a:prstGeom>
          <a:noFill/>
          <a:ln w="9525">
            <a:noFill/>
            <a:miter lim="800000"/>
            <a:headEnd/>
            <a:tailEnd/>
          </a:ln>
        </p:spPr>
      </p:pic>
      <p:sp>
        <p:nvSpPr>
          <p:cNvPr id="190" name="Line 24">
            <a:extLst>
              <a:ext uri="{FF2B5EF4-FFF2-40B4-BE49-F238E27FC236}">
                <a16:creationId xmlns:a16="http://schemas.microsoft.com/office/drawing/2014/main" id="{15F9BF66-FACE-4D4B-81D8-3EAD9A6AE6DB}"/>
              </a:ext>
            </a:extLst>
          </p:cNvPr>
          <p:cNvSpPr>
            <a:spLocks noChangeShapeType="1"/>
          </p:cNvSpPr>
          <p:nvPr/>
        </p:nvSpPr>
        <p:spPr bwMode="gray">
          <a:xfrm>
            <a:off x="2438724"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191" name="Picture 25" descr="server">
            <a:extLst>
              <a:ext uri="{FF2B5EF4-FFF2-40B4-BE49-F238E27FC236}">
                <a16:creationId xmlns:a16="http://schemas.microsoft.com/office/drawing/2014/main" id="{FD184E9E-3BC7-4B85-AF24-EBC9D090348C}"/>
              </a:ext>
            </a:extLst>
          </p:cNvPr>
          <p:cNvPicPr>
            <a:picLocks noChangeAspect="1" noChangeArrowheads="1"/>
          </p:cNvPicPr>
          <p:nvPr/>
        </p:nvPicPr>
        <p:blipFill>
          <a:blip r:embed="rId2" cstate="print"/>
          <a:srcRect/>
          <a:stretch>
            <a:fillRect/>
          </a:stretch>
        </p:blipFill>
        <p:spPr bwMode="gray">
          <a:xfrm>
            <a:off x="2759399" y="2411625"/>
            <a:ext cx="368300" cy="528638"/>
          </a:xfrm>
          <a:prstGeom prst="rect">
            <a:avLst/>
          </a:prstGeom>
          <a:noFill/>
          <a:ln w="9525">
            <a:noFill/>
            <a:miter lim="800000"/>
            <a:headEnd/>
            <a:tailEnd/>
          </a:ln>
        </p:spPr>
      </p:pic>
      <p:sp>
        <p:nvSpPr>
          <p:cNvPr id="192" name="Line 26">
            <a:extLst>
              <a:ext uri="{FF2B5EF4-FFF2-40B4-BE49-F238E27FC236}">
                <a16:creationId xmlns:a16="http://schemas.microsoft.com/office/drawing/2014/main" id="{A2A45E8C-DBE4-44A9-8B49-A6CDBF35EFCF}"/>
              </a:ext>
            </a:extLst>
          </p:cNvPr>
          <p:cNvSpPr>
            <a:spLocks noChangeShapeType="1"/>
          </p:cNvSpPr>
          <p:nvPr/>
        </p:nvSpPr>
        <p:spPr bwMode="gray">
          <a:xfrm>
            <a:off x="2945136"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3" name="Line 27">
            <a:extLst>
              <a:ext uri="{FF2B5EF4-FFF2-40B4-BE49-F238E27FC236}">
                <a16:creationId xmlns:a16="http://schemas.microsoft.com/office/drawing/2014/main" id="{564C2CE4-DE7C-4B96-8CEE-A872DD3632B0}"/>
              </a:ext>
            </a:extLst>
          </p:cNvPr>
          <p:cNvSpPr>
            <a:spLocks noChangeShapeType="1"/>
          </p:cNvSpPr>
          <p:nvPr/>
        </p:nvSpPr>
        <p:spPr bwMode="gray">
          <a:xfrm flipH="1">
            <a:off x="2130763"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4" name="Line 28">
            <a:extLst>
              <a:ext uri="{FF2B5EF4-FFF2-40B4-BE49-F238E27FC236}">
                <a16:creationId xmlns:a16="http://schemas.microsoft.com/office/drawing/2014/main" id="{57034D6C-DD4C-4260-A6DC-EC02F08FA27E}"/>
              </a:ext>
            </a:extLst>
          </p:cNvPr>
          <p:cNvSpPr>
            <a:spLocks noChangeShapeType="1"/>
          </p:cNvSpPr>
          <p:nvPr/>
        </p:nvSpPr>
        <p:spPr bwMode="gray">
          <a:xfrm flipH="1">
            <a:off x="2481643"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5" name="Text Box 29">
            <a:extLst>
              <a:ext uri="{FF2B5EF4-FFF2-40B4-BE49-F238E27FC236}">
                <a16:creationId xmlns:a16="http://schemas.microsoft.com/office/drawing/2014/main" id="{C118C47C-0D5B-469C-AB08-BB5E2E01C7F7}"/>
              </a:ext>
            </a:extLst>
          </p:cNvPr>
          <p:cNvSpPr txBox="1">
            <a:spLocks noChangeArrowheads="1"/>
          </p:cNvSpPr>
          <p:nvPr/>
        </p:nvSpPr>
        <p:spPr bwMode="gray">
          <a:xfrm>
            <a:off x="2226976"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196" name="Text Box 30">
            <a:extLst>
              <a:ext uri="{FF2B5EF4-FFF2-40B4-BE49-F238E27FC236}">
                <a16:creationId xmlns:a16="http://schemas.microsoft.com/office/drawing/2014/main" id="{4AE8CB43-15E8-49A4-81ED-082E6FC3BFBA}"/>
              </a:ext>
            </a:extLst>
          </p:cNvPr>
          <p:cNvSpPr txBox="1">
            <a:spLocks noChangeArrowheads="1"/>
          </p:cNvSpPr>
          <p:nvPr/>
        </p:nvSpPr>
        <p:spPr bwMode="gray">
          <a:xfrm>
            <a:off x="2909689"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pic>
        <p:nvPicPr>
          <p:cNvPr id="197" name="Picture 48" descr="L40">
            <a:extLst>
              <a:ext uri="{FF2B5EF4-FFF2-40B4-BE49-F238E27FC236}">
                <a16:creationId xmlns:a16="http://schemas.microsoft.com/office/drawing/2014/main" id="{C06377AF-EA50-4CC1-8E47-532FAA626385}"/>
              </a:ext>
            </a:extLst>
          </p:cNvPr>
          <p:cNvPicPr>
            <a:picLocks noChangeAspect="1" noChangeArrowheads="1"/>
          </p:cNvPicPr>
          <p:nvPr/>
        </p:nvPicPr>
        <p:blipFill>
          <a:blip r:embed="rId3" cstate="print"/>
          <a:srcRect/>
          <a:stretch>
            <a:fillRect/>
          </a:stretch>
        </p:blipFill>
        <p:spPr bwMode="auto">
          <a:xfrm>
            <a:off x="86398" y="3926100"/>
            <a:ext cx="485775" cy="474663"/>
          </a:xfrm>
          <a:prstGeom prst="rect">
            <a:avLst/>
          </a:prstGeom>
          <a:noFill/>
          <a:ln w="9525">
            <a:noFill/>
            <a:miter lim="800000"/>
            <a:headEnd/>
            <a:tailEnd/>
          </a:ln>
        </p:spPr>
      </p:pic>
      <p:sp>
        <p:nvSpPr>
          <p:cNvPr id="198" name="Line 49">
            <a:extLst>
              <a:ext uri="{FF2B5EF4-FFF2-40B4-BE49-F238E27FC236}">
                <a16:creationId xmlns:a16="http://schemas.microsoft.com/office/drawing/2014/main" id="{51EA9D8F-A266-4E02-9C51-6344126E8FB3}"/>
              </a:ext>
            </a:extLst>
          </p:cNvPr>
          <p:cNvSpPr>
            <a:spLocks noChangeShapeType="1"/>
          </p:cNvSpPr>
          <p:nvPr/>
        </p:nvSpPr>
        <p:spPr bwMode="gray">
          <a:xfrm flipH="1">
            <a:off x="421358"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9" name="Text Box 50">
            <a:extLst>
              <a:ext uri="{FF2B5EF4-FFF2-40B4-BE49-F238E27FC236}">
                <a16:creationId xmlns:a16="http://schemas.microsoft.com/office/drawing/2014/main" id="{6982D657-1544-4C51-806B-C21AC999BE02}"/>
              </a:ext>
            </a:extLst>
          </p:cNvPr>
          <p:cNvSpPr txBox="1">
            <a:spLocks noChangeArrowheads="1"/>
          </p:cNvSpPr>
          <p:nvPr/>
        </p:nvSpPr>
        <p:spPr bwMode="gray">
          <a:xfrm>
            <a:off x="134146"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200" name="Group 51">
            <a:extLst>
              <a:ext uri="{FF2B5EF4-FFF2-40B4-BE49-F238E27FC236}">
                <a16:creationId xmlns:a16="http://schemas.microsoft.com/office/drawing/2014/main" id="{33967AC4-2CFA-4719-A62B-FB0703600ADE}"/>
              </a:ext>
            </a:extLst>
          </p:cNvPr>
          <p:cNvGrpSpPr>
            <a:grpSpLocks/>
          </p:cNvGrpSpPr>
          <p:nvPr/>
        </p:nvGrpSpPr>
        <p:grpSpPr bwMode="auto">
          <a:xfrm rot="-5400000">
            <a:off x="54649" y="3935625"/>
            <a:ext cx="366712" cy="141287"/>
            <a:chOff x="614" y="1522"/>
            <a:chExt cx="1222" cy="473"/>
          </a:xfrm>
        </p:grpSpPr>
        <p:sp>
          <p:nvSpPr>
            <p:cNvPr id="201" name="Rectangle 52">
              <a:extLst>
                <a:ext uri="{FF2B5EF4-FFF2-40B4-BE49-F238E27FC236}">
                  <a16:creationId xmlns:a16="http://schemas.microsoft.com/office/drawing/2014/main" id="{D7AAC667-23C6-434E-B517-1455F32031A3}"/>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202" name="Freeform 53">
              <a:extLst>
                <a:ext uri="{FF2B5EF4-FFF2-40B4-BE49-F238E27FC236}">
                  <a16:creationId xmlns:a16="http://schemas.microsoft.com/office/drawing/2014/main" id="{DF20F304-E245-429D-9DE9-EB453D53540A}"/>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203" name="Freeform 54">
              <a:extLst>
                <a:ext uri="{FF2B5EF4-FFF2-40B4-BE49-F238E27FC236}">
                  <a16:creationId xmlns:a16="http://schemas.microsoft.com/office/drawing/2014/main" id="{A6916BC7-C3C7-410D-852D-4507BA6619FA}"/>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204" name="Group 55">
            <a:extLst>
              <a:ext uri="{FF2B5EF4-FFF2-40B4-BE49-F238E27FC236}">
                <a16:creationId xmlns:a16="http://schemas.microsoft.com/office/drawing/2014/main" id="{8F9EB0F4-09D6-4079-89FB-95711DA3BFB6}"/>
              </a:ext>
            </a:extLst>
          </p:cNvPr>
          <p:cNvGrpSpPr>
            <a:grpSpLocks/>
          </p:cNvGrpSpPr>
          <p:nvPr/>
        </p:nvGrpSpPr>
        <p:grpSpPr bwMode="auto">
          <a:xfrm rot="-5400000">
            <a:off x="237210" y="3937213"/>
            <a:ext cx="366713" cy="141288"/>
            <a:chOff x="614" y="1522"/>
            <a:chExt cx="1222" cy="473"/>
          </a:xfrm>
        </p:grpSpPr>
        <p:sp>
          <p:nvSpPr>
            <p:cNvPr id="205" name="Rectangle 56">
              <a:extLst>
                <a:ext uri="{FF2B5EF4-FFF2-40B4-BE49-F238E27FC236}">
                  <a16:creationId xmlns:a16="http://schemas.microsoft.com/office/drawing/2014/main" id="{E9C7984B-180F-4110-B8E6-E0934DC9BF0B}"/>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206" name="Freeform 57">
              <a:extLst>
                <a:ext uri="{FF2B5EF4-FFF2-40B4-BE49-F238E27FC236}">
                  <a16:creationId xmlns:a16="http://schemas.microsoft.com/office/drawing/2014/main" id="{BA4A18D9-23DD-4A06-917B-680A706D541F}"/>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207" name="Freeform 58">
              <a:extLst>
                <a:ext uri="{FF2B5EF4-FFF2-40B4-BE49-F238E27FC236}">
                  <a16:creationId xmlns:a16="http://schemas.microsoft.com/office/drawing/2014/main" id="{B9E8D930-4B1D-4275-9756-2A56699BD3B2}"/>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208" name="AutoShape 59">
            <a:extLst>
              <a:ext uri="{FF2B5EF4-FFF2-40B4-BE49-F238E27FC236}">
                <a16:creationId xmlns:a16="http://schemas.microsoft.com/office/drawing/2014/main" id="{F0DB4DCE-A335-4F10-A2F9-10EEE33B17B7}"/>
              </a:ext>
            </a:extLst>
          </p:cNvPr>
          <p:cNvSpPr>
            <a:spLocks noChangeArrowheads="1"/>
          </p:cNvSpPr>
          <p:nvPr/>
        </p:nvSpPr>
        <p:spPr bwMode="gray">
          <a:xfrm>
            <a:off x="2530894"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209" name="Text Box 60">
            <a:extLst>
              <a:ext uri="{FF2B5EF4-FFF2-40B4-BE49-F238E27FC236}">
                <a16:creationId xmlns:a16="http://schemas.microsoft.com/office/drawing/2014/main" id="{80E2815B-8A30-4936-A3E6-A9B67F9BE646}"/>
              </a:ext>
            </a:extLst>
          </p:cNvPr>
          <p:cNvSpPr txBox="1">
            <a:spLocks noChangeArrowheads="1"/>
          </p:cNvSpPr>
          <p:nvPr/>
        </p:nvSpPr>
        <p:spPr bwMode="gray">
          <a:xfrm>
            <a:off x="2489671"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210" name="Line 61">
            <a:extLst>
              <a:ext uri="{FF2B5EF4-FFF2-40B4-BE49-F238E27FC236}">
                <a16:creationId xmlns:a16="http://schemas.microsoft.com/office/drawing/2014/main" id="{51F11059-08CA-40DF-A382-717F7EF90CF2}"/>
              </a:ext>
            </a:extLst>
          </p:cNvPr>
          <p:cNvSpPr>
            <a:spLocks noChangeShapeType="1"/>
          </p:cNvSpPr>
          <p:nvPr/>
        </p:nvSpPr>
        <p:spPr bwMode="gray">
          <a:xfrm flipH="1">
            <a:off x="1679528"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211" name="Group 62">
            <a:extLst>
              <a:ext uri="{FF2B5EF4-FFF2-40B4-BE49-F238E27FC236}">
                <a16:creationId xmlns:a16="http://schemas.microsoft.com/office/drawing/2014/main" id="{234BB1C6-DCC7-405B-9FA4-E763E872723F}"/>
              </a:ext>
            </a:extLst>
          </p:cNvPr>
          <p:cNvGrpSpPr>
            <a:grpSpLocks/>
          </p:cNvGrpSpPr>
          <p:nvPr/>
        </p:nvGrpSpPr>
        <p:grpSpPr bwMode="auto">
          <a:xfrm>
            <a:off x="1027436" y="2925155"/>
            <a:ext cx="1534298" cy="863600"/>
            <a:chOff x="1501" y="2269"/>
            <a:chExt cx="2544" cy="544"/>
          </a:xfrm>
        </p:grpSpPr>
        <p:pic>
          <p:nvPicPr>
            <p:cNvPr id="212" name="Picture 63">
              <a:extLst>
                <a:ext uri="{FF2B5EF4-FFF2-40B4-BE49-F238E27FC236}">
                  <a16:creationId xmlns:a16="http://schemas.microsoft.com/office/drawing/2014/main" id="{531CE2EB-A03D-4C64-A472-A1254654FCB6}"/>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213" name="Rectangle 64">
              <a:extLst>
                <a:ext uri="{FF2B5EF4-FFF2-40B4-BE49-F238E27FC236}">
                  <a16:creationId xmlns:a16="http://schemas.microsoft.com/office/drawing/2014/main" id="{6F2CDB01-9C34-460B-92E7-1EDDFD84360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214" name="AutoShape 7">
            <a:extLst>
              <a:ext uri="{FF2B5EF4-FFF2-40B4-BE49-F238E27FC236}">
                <a16:creationId xmlns:a16="http://schemas.microsoft.com/office/drawing/2014/main" id="{4C7BA81B-4C2D-4ED4-87D2-C33DFCAFB9BC}"/>
              </a:ext>
            </a:extLst>
          </p:cNvPr>
          <p:cNvSpPr>
            <a:spLocks noChangeArrowheads="1"/>
          </p:cNvSpPr>
          <p:nvPr/>
        </p:nvSpPr>
        <p:spPr bwMode="auto">
          <a:xfrm>
            <a:off x="1257969"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15" name="Group 2">
            <a:extLst>
              <a:ext uri="{FF2B5EF4-FFF2-40B4-BE49-F238E27FC236}">
                <a16:creationId xmlns:a16="http://schemas.microsoft.com/office/drawing/2014/main" id="{CED2203A-0F30-49E2-8D00-702FFE3181B5}"/>
              </a:ext>
            </a:extLst>
          </p:cNvPr>
          <p:cNvGrpSpPr>
            <a:grpSpLocks/>
          </p:cNvGrpSpPr>
          <p:nvPr/>
        </p:nvGrpSpPr>
        <p:grpSpPr bwMode="auto">
          <a:xfrm>
            <a:off x="1348111" y="2564025"/>
            <a:ext cx="485775" cy="322263"/>
            <a:chOff x="10275093" y="3566509"/>
            <a:chExt cx="485784" cy="589087"/>
          </a:xfrm>
        </p:grpSpPr>
        <p:pic>
          <p:nvPicPr>
            <p:cNvPr id="216" name="Picture 215">
              <a:extLst>
                <a:ext uri="{FF2B5EF4-FFF2-40B4-BE49-F238E27FC236}">
                  <a16:creationId xmlns:a16="http://schemas.microsoft.com/office/drawing/2014/main" id="{5CAF65DA-C8C8-42F5-8917-66C3623872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89">
              <a:extLst>
                <a:ext uri="{FF2B5EF4-FFF2-40B4-BE49-F238E27FC236}">
                  <a16:creationId xmlns:a16="http://schemas.microsoft.com/office/drawing/2014/main" id="{7A9B3029-CB48-4323-919E-4546784224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9">
              <a:extLst>
                <a:ext uri="{FF2B5EF4-FFF2-40B4-BE49-F238E27FC236}">
                  <a16:creationId xmlns:a16="http://schemas.microsoft.com/office/drawing/2014/main" id="{C1FBA9EB-7E23-4C82-9793-9CDB6FC667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9">
              <a:extLst>
                <a:ext uri="{FF2B5EF4-FFF2-40B4-BE49-F238E27FC236}">
                  <a16:creationId xmlns:a16="http://schemas.microsoft.com/office/drawing/2014/main" id="{332F15F9-0A60-4C5A-B818-635CA81146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89">
              <a:extLst>
                <a:ext uri="{FF2B5EF4-FFF2-40B4-BE49-F238E27FC236}">
                  <a16:creationId xmlns:a16="http://schemas.microsoft.com/office/drawing/2014/main" id="{3BB63F1E-B254-4D17-9E95-CEFE1D2A3F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89">
              <a:extLst>
                <a:ext uri="{FF2B5EF4-FFF2-40B4-BE49-F238E27FC236}">
                  <a16:creationId xmlns:a16="http://schemas.microsoft.com/office/drawing/2014/main" id="{E684E06F-4CED-4BE2-8351-EA184F524D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21">
              <a:extLst>
                <a:ext uri="{FF2B5EF4-FFF2-40B4-BE49-F238E27FC236}">
                  <a16:creationId xmlns:a16="http://schemas.microsoft.com/office/drawing/2014/main" id="{2C0D4DB6-711D-4FA2-819B-F08B4387D5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89">
              <a:extLst>
                <a:ext uri="{FF2B5EF4-FFF2-40B4-BE49-F238E27FC236}">
                  <a16:creationId xmlns:a16="http://schemas.microsoft.com/office/drawing/2014/main" id="{4AEF8DC1-BFFF-4B2F-BCFF-B6B9C191D5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4" name="Text Box 29">
            <a:extLst>
              <a:ext uri="{FF2B5EF4-FFF2-40B4-BE49-F238E27FC236}">
                <a16:creationId xmlns:a16="http://schemas.microsoft.com/office/drawing/2014/main" id="{6A73C550-2D97-474B-B284-6DD22DDD9B42}"/>
              </a:ext>
            </a:extLst>
          </p:cNvPr>
          <p:cNvSpPr txBox="1">
            <a:spLocks noChangeArrowheads="1"/>
          </p:cNvSpPr>
          <p:nvPr/>
        </p:nvSpPr>
        <p:spPr bwMode="gray">
          <a:xfrm>
            <a:off x="1493469"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225" name="Line 4">
            <a:extLst>
              <a:ext uri="{FF2B5EF4-FFF2-40B4-BE49-F238E27FC236}">
                <a16:creationId xmlns:a16="http://schemas.microsoft.com/office/drawing/2014/main" id="{9FC3DC11-DE99-45E1-AF27-5B261AA8976A}"/>
              </a:ext>
            </a:extLst>
          </p:cNvPr>
          <p:cNvSpPr>
            <a:spLocks noChangeShapeType="1"/>
          </p:cNvSpPr>
          <p:nvPr/>
        </p:nvSpPr>
        <p:spPr bwMode="gray">
          <a:xfrm>
            <a:off x="1576711"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6" name="Line 17">
            <a:extLst>
              <a:ext uri="{FF2B5EF4-FFF2-40B4-BE49-F238E27FC236}">
                <a16:creationId xmlns:a16="http://schemas.microsoft.com/office/drawing/2014/main" id="{72CCE9CB-5460-4671-9B73-B6302E896969}"/>
              </a:ext>
            </a:extLst>
          </p:cNvPr>
          <p:cNvSpPr>
            <a:spLocks noChangeShapeType="1"/>
          </p:cNvSpPr>
          <p:nvPr/>
        </p:nvSpPr>
        <p:spPr bwMode="gray">
          <a:xfrm>
            <a:off x="1424311"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7" name="Text Box 60">
            <a:extLst>
              <a:ext uri="{FF2B5EF4-FFF2-40B4-BE49-F238E27FC236}">
                <a16:creationId xmlns:a16="http://schemas.microsoft.com/office/drawing/2014/main" id="{187EAEE0-C32F-498D-A812-E453A5D41F60}"/>
              </a:ext>
            </a:extLst>
          </p:cNvPr>
          <p:cNvSpPr txBox="1">
            <a:spLocks noChangeArrowheads="1"/>
          </p:cNvSpPr>
          <p:nvPr/>
        </p:nvSpPr>
        <p:spPr bwMode="gray">
          <a:xfrm>
            <a:off x="1222735"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228" name="Line 61">
            <a:extLst>
              <a:ext uri="{FF2B5EF4-FFF2-40B4-BE49-F238E27FC236}">
                <a16:creationId xmlns:a16="http://schemas.microsoft.com/office/drawing/2014/main" id="{D233FB11-BC68-427B-9DEB-67563CE0570B}"/>
              </a:ext>
            </a:extLst>
          </p:cNvPr>
          <p:cNvSpPr>
            <a:spLocks noChangeShapeType="1"/>
          </p:cNvSpPr>
          <p:nvPr/>
        </p:nvSpPr>
        <p:spPr bwMode="gray">
          <a:xfrm flipH="1">
            <a:off x="3531531"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9" name="TextBox 228">
            <a:extLst>
              <a:ext uri="{FF2B5EF4-FFF2-40B4-BE49-F238E27FC236}">
                <a16:creationId xmlns:a16="http://schemas.microsoft.com/office/drawing/2014/main" id="{6D25A3D8-9C62-4F1D-AC23-2070AC8438D5}"/>
              </a:ext>
            </a:extLst>
          </p:cNvPr>
          <p:cNvSpPr txBox="1"/>
          <p:nvPr/>
        </p:nvSpPr>
        <p:spPr>
          <a:xfrm>
            <a:off x="3433089"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230" name="Picture 229">
            <a:extLst>
              <a:ext uri="{FF2B5EF4-FFF2-40B4-BE49-F238E27FC236}">
                <a16:creationId xmlns:a16="http://schemas.microsoft.com/office/drawing/2014/main" id="{F3084C34-2C09-4CCC-AB12-6A50ED3430EB}"/>
              </a:ext>
            </a:extLst>
          </p:cNvPr>
          <p:cNvPicPr>
            <a:picLocks noChangeAspect="1"/>
          </p:cNvPicPr>
          <p:nvPr/>
        </p:nvPicPr>
        <p:blipFill>
          <a:blip r:embed="rId6"/>
          <a:stretch>
            <a:fillRect/>
          </a:stretch>
        </p:blipFill>
        <p:spPr>
          <a:xfrm>
            <a:off x="3213184" y="3955505"/>
            <a:ext cx="699940" cy="574951"/>
          </a:xfrm>
          <a:prstGeom prst="rect">
            <a:avLst/>
          </a:prstGeom>
        </p:spPr>
      </p:pic>
      <p:sp>
        <p:nvSpPr>
          <p:cNvPr id="231" name="Line 5">
            <a:extLst>
              <a:ext uri="{FF2B5EF4-FFF2-40B4-BE49-F238E27FC236}">
                <a16:creationId xmlns:a16="http://schemas.microsoft.com/office/drawing/2014/main" id="{CF907FB7-D1BC-4705-B0C7-1D111E2FE5D5}"/>
              </a:ext>
            </a:extLst>
          </p:cNvPr>
          <p:cNvSpPr>
            <a:spLocks noChangeShapeType="1"/>
          </p:cNvSpPr>
          <p:nvPr/>
        </p:nvSpPr>
        <p:spPr bwMode="gray">
          <a:xfrm>
            <a:off x="2038674"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32" name="Line 61">
            <a:extLst>
              <a:ext uri="{FF2B5EF4-FFF2-40B4-BE49-F238E27FC236}">
                <a16:creationId xmlns:a16="http://schemas.microsoft.com/office/drawing/2014/main" id="{DEB4EED5-E53A-4B6D-81EC-911282721C54}"/>
              </a:ext>
            </a:extLst>
          </p:cNvPr>
          <p:cNvSpPr>
            <a:spLocks noChangeShapeType="1"/>
          </p:cNvSpPr>
          <p:nvPr/>
        </p:nvSpPr>
        <p:spPr bwMode="gray">
          <a:xfrm>
            <a:off x="2181926"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233" name="Picture 232">
            <a:extLst>
              <a:ext uri="{FF2B5EF4-FFF2-40B4-BE49-F238E27FC236}">
                <a16:creationId xmlns:a16="http://schemas.microsoft.com/office/drawing/2014/main" id="{B92F14CD-ACD8-4F68-9F52-8F86CDD43615}"/>
              </a:ext>
            </a:extLst>
          </p:cNvPr>
          <p:cNvPicPr>
            <a:picLocks noChangeAspect="1"/>
          </p:cNvPicPr>
          <p:nvPr/>
        </p:nvPicPr>
        <p:blipFill>
          <a:blip r:embed="rId7"/>
          <a:stretch>
            <a:fillRect/>
          </a:stretch>
        </p:blipFill>
        <p:spPr>
          <a:xfrm>
            <a:off x="946185" y="4123840"/>
            <a:ext cx="1415406" cy="274259"/>
          </a:xfrm>
          <a:prstGeom prst="rect">
            <a:avLst/>
          </a:prstGeom>
        </p:spPr>
      </p:pic>
      <p:sp>
        <p:nvSpPr>
          <p:cNvPr id="274" name="AutoShape 7">
            <a:extLst>
              <a:ext uri="{FF2B5EF4-FFF2-40B4-BE49-F238E27FC236}">
                <a16:creationId xmlns:a16="http://schemas.microsoft.com/office/drawing/2014/main" id="{9B0EBE51-2C86-4056-B786-67763F26EDAC}"/>
              </a:ext>
            </a:extLst>
          </p:cNvPr>
          <p:cNvSpPr>
            <a:spLocks noChangeArrowheads="1"/>
          </p:cNvSpPr>
          <p:nvPr/>
        </p:nvSpPr>
        <p:spPr bwMode="auto">
          <a:xfrm>
            <a:off x="1161975"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75" name="Group 2">
            <a:extLst>
              <a:ext uri="{FF2B5EF4-FFF2-40B4-BE49-F238E27FC236}">
                <a16:creationId xmlns:a16="http://schemas.microsoft.com/office/drawing/2014/main" id="{208DBB83-579B-4C8D-96B2-2903B0F7A21D}"/>
              </a:ext>
            </a:extLst>
          </p:cNvPr>
          <p:cNvGrpSpPr>
            <a:grpSpLocks/>
          </p:cNvGrpSpPr>
          <p:nvPr/>
        </p:nvGrpSpPr>
        <p:grpSpPr bwMode="auto">
          <a:xfrm>
            <a:off x="1252117" y="2620816"/>
            <a:ext cx="485775" cy="322263"/>
            <a:chOff x="10275093" y="3566509"/>
            <a:chExt cx="485784" cy="589087"/>
          </a:xfrm>
        </p:grpSpPr>
        <p:pic>
          <p:nvPicPr>
            <p:cNvPr id="276" name="Picture 275">
              <a:extLst>
                <a:ext uri="{FF2B5EF4-FFF2-40B4-BE49-F238E27FC236}">
                  <a16:creationId xmlns:a16="http://schemas.microsoft.com/office/drawing/2014/main" id="{F8EC7992-7313-4408-BED6-6F6CBB5BB7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9">
              <a:extLst>
                <a:ext uri="{FF2B5EF4-FFF2-40B4-BE49-F238E27FC236}">
                  <a16:creationId xmlns:a16="http://schemas.microsoft.com/office/drawing/2014/main" id="{DEB2A0E1-3D35-43C7-9686-1D9C2D6F96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9">
              <a:extLst>
                <a:ext uri="{FF2B5EF4-FFF2-40B4-BE49-F238E27FC236}">
                  <a16:creationId xmlns:a16="http://schemas.microsoft.com/office/drawing/2014/main" id="{D52E1903-0DD2-4440-8736-CCDE921A55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9">
              <a:extLst>
                <a:ext uri="{FF2B5EF4-FFF2-40B4-BE49-F238E27FC236}">
                  <a16:creationId xmlns:a16="http://schemas.microsoft.com/office/drawing/2014/main" id="{8BF58CE3-1A62-4195-B5EE-0ECD241221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89">
              <a:extLst>
                <a:ext uri="{FF2B5EF4-FFF2-40B4-BE49-F238E27FC236}">
                  <a16:creationId xmlns:a16="http://schemas.microsoft.com/office/drawing/2014/main" id="{9C53D9A7-EBD9-4C5B-A68D-0F862011DE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89">
              <a:extLst>
                <a:ext uri="{FF2B5EF4-FFF2-40B4-BE49-F238E27FC236}">
                  <a16:creationId xmlns:a16="http://schemas.microsoft.com/office/drawing/2014/main" id="{12E555BD-2649-4DBA-BB40-19C1A38DBA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E799D79-F940-4F71-ACDC-398107C71C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89">
              <a:extLst>
                <a:ext uri="{FF2B5EF4-FFF2-40B4-BE49-F238E27FC236}">
                  <a16:creationId xmlns:a16="http://schemas.microsoft.com/office/drawing/2014/main" id="{82312180-D24A-4AB3-AE3B-08A32C613C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 name="AutoShape 7">
            <a:extLst>
              <a:ext uri="{FF2B5EF4-FFF2-40B4-BE49-F238E27FC236}">
                <a16:creationId xmlns:a16="http://schemas.microsoft.com/office/drawing/2014/main" id="{E7BDB52A-772C-4FCB-881C-B50055C1BBC9}"/>
              </a:ext>
            </a:extLst>
          </p:cNvPr>
          <p:cNvSpPr>
            <a:spLocks noChangeArrowheads="1"/>
          </p:cNvSpPr>
          <p:nvPr/>
        </p:nvSpPr>
        <p:spPr bwMode="auto">
          <a:xfrm>
            <a:off x="1065981"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85" name="Group 2">
            <a:extLst>
              <a:ext uri="{FF2B5EF4-FFF2-40B4-BE49-F238E27FC236}">
                <a16:creationId xmlns:a16="http://schemas.microsoft.com/office/drawing/2014/main" id="{20CF6045-721E-4FD8-ACDC-11D310D960F0}"/>
              </a:ext>
            </a:extLst>
          </p:cNvPr>
          <p:cNvGrpSpPr>
            <a:grpSpLocks/>
          </p:cNvGrpSpPr>
          <p:nvPr/>
        </p:nvGrpSpPr>
        <p:grpSpPr bwMode="auto">
          <a:xfrm>
            <a:off x="1156123" y="2677607"/>
            <a:ext cx="485775" cy="322263"/>
            <a:chOff x="10275093" y="3566509"/>
            <a:chExt cx="485784" cy="589087"/>
          </a:xfrm>
        </p:grpSpPr>
        <p:pic>
          <p:nvPicPr>
            <p:cNvPr id="286" name="Picture 285">
              <a:extLst>
                <a:ext uri="{FF2B5EF4-FFF2-40B4-BE49-F238E27FC236}">
                  <a16:creationId xmlns:a16="http://schemas.microsoft.com/office/drawing/2014/main" id="{427CC9B2-F8E9-42DD-900F-4C88BFC7B5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89">
              <a:extLst>
                <a:ext uri="{FF2B5EF4-FFF2-40B4-BE49-F238E27FC236}">
                  <a16:creationId xmlns:a16="http://schemas.microsoft.com/office/drawing/2014/main" id="{98605931-156C-4E56-9662-652312F0DC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89">
              <a:extLst>
                <a:ext uri="{FF2B5EF4-FFF2-40B4-BE49-F238E27FC236}">
                  <a16:creationId xmlns:a16="http://schemas.microsoft.com/office/drawing/2014/main" id="{2446445A-70FB-4EFE-8675-26D260BB52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89">
              <a:extLst>
                <a:ext uri="{FF2B5EF4-FFF2-40B4-BE49-F238E27FC236}">
                  <a16:creationId xmlns:a16="http://schemas.microsoft.com/office/drawing/2014/main" id="{980D4AB1-2758-4A6B-A255-98B388D9E9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89">
              <a:extLst>
                <a:ext uri="{FF2B5EF4-FFF2-40B4-BE49-F238E27FC236}">
                  <a16:creationId xmlns:a16="http://schemas.microsoft.com/office/drawing/2014/main" id="{0BE0B015-920F-4D7B-B474-99F208A69B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89">
              <a:extLst>
                <a:ext uri="{FF2B5EF4-FFF2-40B4-BE49-F238E27FC236}">
                  <a16:creationId xmlns:a16="http://schemas.microsoft.com/office/drawing/2014/main" id="{FEBABADE-ED28-4B0E-A233-295903F284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91">
              <a:extLst>
                <a:ext uri="{FF2B5EF4-FFF2-40B4-BE49-F238E27FC236}">
                  <a16:creationId xmlns:a16="http://schemas.microsoft.com/office/drawing/2014/main" id="{2B665633-FDF8-4130-809E-BB4FFC41E3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89">
              <a:extLst>
                <a:ext uri="{FF2B5EF4-FFF2-40B4-BE49-F238E27FC236}">
                  <a16:creationId xmlns:a16="http://schemas.microsoft.com/office/drawing/2014/main" id="{E9801DE6-F8F5-4B53-AC21-63503CAF66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AutoShape 7">
            <a:extLst>
              <a:ext uri="{FF2B5EF4-FFF2-40B4-BE49-F238E27FC236}">
                <a16:creationId xmlns:a16="http://schemas.microsoft.com/office/drawing/2014/main" id="{273E955B-20FD-413D-B3C4-CCD042EFE977}"/>
              </a:ext>
            </a:extLst>
          </p:cNvPr>
          <p:cNvSpPr>
            <a:spLocks noChangeArrowheads="1"/>
          </p:cNvSpPr>
          <p:nvPr/>
        </p:nvSpPr>
        <p:spPr bwMode="auto">
          <a:xfrm>
            <a:off x="969987"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95" name="Group 2">
            <a:extLst>
              <a:ext uri="{FF2B5EF4-FFF2-40B4-BE49-F238E27FC236}">
                <a16:creationId xmlns:a16="http://schemas.microsoft.com/office/drawing/2014/main" id="{1B22ED00-1DE8-4E8A-935B-FA57B83DC0CB}"/>
              </a:ext>
            </a:extLst>
          </p:cNvPr>
          <p:cNvGrpSpPr>
            <a:grpSpLocks/>
          </p:cNvGrpSpPr>
          <p:nvPr/>
        </p:nvGrpSpPr>
        <p:grpSpPr bwMode="auto">
          <a:xfrm>
            <a:off x="1060129" y="2734398"/>
            <a:ext cx="485775" cy="322263"/>
            <a:chOff x="10275093" y="3566509"/>
            <a:chExt cx="485784" cy="589087"/>
          </a:xfrm>
        </p:grpSpPr>
        <p:pic>
          <p:nvPicPr>
            <p:cNvPr id="296" name="Picture 295">
              <a:extLst>
                <a:ext uri="{FF2B5EF4-FFF2-40B4-BE49-F238E27FC236}">
                  <a16:creationId xmlns:a16="http://schemas.microsoft.com/office/drawing/2014/main" id="{17C8E317-4D17-4862-BE9B-AA33360C78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89">
              <a:extLst>
                <a:ext uri="{FF2B5EF4-FFF2-40B4-BE49-F238E27FC236}">
                  <a16:creationId xmlns:a16="http://schemas.microsoft.com/office/drawing/2014/main" id="{5665AF8B-6CED-4C28-9731-475F3D5AA3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89">
              <a:extLst>
                <a:ext uri="{FF2B5EF4-FFF2-40B4-BE49-F238E27FC236}">
                  <a16:creationId xmlns:a16="http://schemas.microsoft.com/office/drawing/2014/main" id="{074A10D8-836B-4D91-A695-31B2C52E7A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89">
              <a:extLst>
                <a:ext uri="{FF2B5EF4-FFF2-40B4-BE49-F238E27FC236}">
                  <a16:creationId xmlns:a16="http://schemas.microsoft.com/office/drawing/2014/main" id="{71546182-B3ED-4328-A818-874DE3F67E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89">
              <a:extLst>
                <a:ext uri="{FF2B5EF4-FFF2-40B4-BE49-F238E27FC236}">
                  <a16:creationId xmlns:a16="http://schemas.microsoft.com/office/drawing/2014/main" id="{3817AFD6-2215-4F3A-BB0E-860CF94FFD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89">
              <a:extLst>
                <a:ext uri="{FF2B5EF4-FFF2-40B4-BE49-F238E27FC236}">
                  <a16:creationId xmlns:a16="http://schemas.microsoft.com/office/drawing/2014/main" id="{A978C226-876F-4A04-8498-6FCD45EB7B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01">
              <a:extLst>
                <a:ext uri="{FF2B5EF4-FFF2-40B4-BE49-F238E27FC236}">
                  <a16:creationId xmlns:a16="http://schemas.microsoft.com/office/drawing/2014/main" id="{AF135877-5CF8-44D8-80C9-7DA85A4A85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89">
              <a:extLst>
                <a:ext uri="{FF2B5EF4-FFF2-40B4-BE49-F238E27FC236}">
                  <a16:creationId xmlns:a16="http://schemas.microsoft.com/office/drawing/2014/main" id="{94F66D4D-45DB-4590-88E8-3A96A5127F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7">
            <a:extLst>
              <a:ext uri="{FF2B5EF4-FFF2-40B4-BE49-F238E27FC236}">
                <a16:creationId xmlns:a16="http://schemas.microsoft.com/office/drawing/2014/main" id="{30728701-5500-4ED5-8466-775321478240}"/>
              </a:ext>
            </a:extLst>
          </p:cNvPr>
          <p:cNvSpPr>
            <a:spLocks noChangeArrowheads="1"/>
          </p:cNvSpPr>
          <p:nvPr/>
        </p:nvSpPr>
        <p:spPr bwMode="auto">
          <a:xfrm>
            <a:off x="873993"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05" name="Group 2">
            <a:extLst>
              <a:ext uri="{FF2B5EF4-FFF2-40B4-BE49-F238E27FC236}">
                <a16:creationId xmlns:a16="http://schemas.microsoft.com/office/drawing/2014/main" id="{9E36DE85-5FFE-45A0-932E-880E8B0591C7}"/>
              </a:ext>
            </a:extLst>
          </p:cNvPr>
          <p:cNvGrpSpPr>
            <a:grpSpLocks/>
          </p:cNvGrpSpPr>
          <p:nvPr/>
        </p:nvGrpSpPr>
        <p:grpSpPr bwMode="auto">
          <a:xfrm>
            <a:off x="964135" y="2791189"/>
            <a:ext cx="485775" cy="322263"/>
            <a:chOff x="10275093" y="3566509"/>
            <a:chExt cx="485784" cy="589087"/>
          </a:xfrm>
        </p:grpSpPr>
        <p:pic>
          <p:nvPicPr>
            <p:cNvPr id="306" name="Picture 305">
              <a:extLst>
                <a:ext uri="{FF2B5EF4-FFF2-40B4-BE49-F238E27FC236}">
                  <a16:creationId xmlns:a16="http://schemas.microsoft.com/office/drawing/2014/main" id="{C3CD04DA-DCEF-4A6C-BF91-B69EEAAAE6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89">
              <a:extLst>
                <a:ext uri="{FF2B5EF4-FFF2-40B4-BE49-F238E27FC236}">
                  <a16:creationId xmlns:a16="http://schemas.microsoft.com/office/drawing/2014/main" id="{58DB9C9E-1C06-4157-A962-63B05CC9E6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89">
              <a:extLst>
                <a:ext uri="{FF2B5EF4-FFF2-40B4-BE49-F238E27FC236}">
                  <a16:creationId xmlns:a16="http://schemas.microsoft.com/office/drawing/2014/main" id="{AD6239D8-7BCF-467E-AA87-C927D25B66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89">
              <a:extLst>
                <a:ext uri="{FF2B5EF4-FFF2-40B4-BE49-F238E27FC236}">
                  <a16:creationId xmlns:a16="http://schemas.microsoft.com/office/drawing/2014/main" id="{E60C2183-2806-4E02-8A20-D894F6C329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9">
              <a:extLst>
                <a:ext uri="{FF2B5EF4-FFF2-40B4-BE49-F238E27FC236}">
                  <a16:creationId xmlns:a16="http://schemas.microsoft.com/office/drawing/2014/main" id="{002356CF-90BF-4BFE-8547-3AF928DFDA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9">
              <a:extLst>
                <a:ext uri="{FF2B5EF4-FFF2-40B4-BE49-F238E27FC236}">
                  <a16:creationId xmlns:a16="http://schemas.microsoft.com/office/drawing/2014/main" id="{B2B61ED6-743B-4245-912A-34FAF6B18E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11">
              <a:extLst>
                <a:ext uri="{FF2B5EF4-FFF2-40B4-BE49-F238E27FC236}">
                  <a16:creationId xmlns:a16="http://schemas.microsoft.com/office/drawing/2014/main" id="{AFD1E272-8461-4B4A-8BE3-E0980C993A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89">
              <a:extLst>
                <a:ext uri="{FF2B5EF4-FFF2-40B4-BE49-F238E27FC236}">
                  <a16:creationId xmlns:a16="http://schemas.microsoft.com/office/drawing/2014/main" id="{EEF408C7-7BF1-44F9-8254-3DCFD7F27B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AutoShape 7">
            <a:extLst>
              <a:ext uri="{FF2B5EF4-FFF2-40B4-BE49-F238E27FC236}">
                <a16:creationId xmlns:a16="http://schemas.microsoft.com/office/drawing/2014/main" id="{02DBC70E-3A47-4931-B5C2-C3CC9A247CA1}"/>
              </a:ext>
            </a:extLst>
          </p:cNvPr>
          <p:cNvSpPr>
            <a:spLocks noChangeArrowheads="1"/>
          </p:cNvSpPr>
          <p:nvPr/>
        </p:nvSpPr>
        <p:spPr bwMode="auto">
          <a:xfrm>
            <a:off x="777999"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15" name="Group 2">
            <a:extLst>
              <a:ext uri="{FF2B5EF4-FFF2-40B4-BE49-F238E27FC236}">
                <a16:creationId xmlns:a16="http://schemas.microsoft.com/office/drawing/2014/main" id="{926B1B2C-63BC-449F-B0DE-ADCFCF12DF08}"/>
              </a:ext>
            </a:extLst>
          </p:cNvPr>
          <p:cNvGrpSpPr>
            <a:grpSpLocks/>
          </p:cNvGrpSpPr>
          <p:nvPr/>
        </p:nvGrpSpPr>
        <p:grpSpPr bwMode="auto">
          <a:xfrm>
            <a:off x="868141" y="2847980"/>
            <a:ext cx="485775" cy="322263"/>
            <a:chOff x="10275093" y="3566509"/>
            <a:chExt cx="485784" cy="589087"/>
          </a:xfrm>
        </p:grpSpPr>
        <p:pic>
          <p:nvPicPr>
            <p:cNvPr id="316" name="Picture 315">
              <a:extLst>
                <a:ext uri="{FF2B5EF4-FFF2-40B4-BE49-F238E27FC236}">
                  <a16:creationId xmlns:a16="http://schemas.microsoft.com/office/drawing/2014/main" id="{A6828C35-3AD5-4A35-9054-ADABDA6B21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89">
              <a:extLst>
                <a:ext uri="{FF2B5EF4-FFF2-40B4-BE49-F238E27FC236}">
                  <a16:creationId xmlns:a16="http://schemas.microsoft.com/office/drawing/2014/main" id="{0410CCBD-864E-4838-94A4-31F4BA775B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89">
              <a:extLst>
                <a:ext uri="{FF2B5EF4-FFF2-40B4-BE49-F238E27FC236}">
                  <a16:creationId xmlns:a16="http://schemas.microsoft.com/office/drawing/2014/main" id="{BBA16455-1F0B-4109-A43F-04CD77F66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89">
              <a:extLst>
                <a:ext uri="{FF2B5EF4-FFF2-40B4-BE49-F238E27FC236}">
                  <a16:creationId xmlns:a16="http://schemas.microsoft.com/office/drawing/2014/main" id="{373ED522-F6B5-4F87-9ECD-E06B41F26C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89">
              <a:extLst>
                <a:ext uri="{FF2B5EF4-FFF2-40B4-BE49-F238E27FC236}">
                  <a16:creationId xmlns:a16="http://schemas.microsoft.com/office/drawing/2014/main" id="{44D22745-7ABC-41D2-9AB5-19AF20585B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89">
              <a:extLst>
                <a:ext uri="{FF2B5EF4-FFF2-40B4-BE49-F238E27FC236}">
                  <a16:creationId xmlns:a16="http://schemas.microsoft.com/office/drawing/2014/main" id="{EBD6448C-51AF-4056-8759-709D8DC832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21">
              <a:extLst>
                <a:ext uri="{FF2B5EF4-FFF2-40B4-BE49-F238E27FC236}">
                  <a16:creationId xmlns:a16="http://schemas.microsoft.com/office/drawing/2014/main" id="{A02C3B08-DD50-456C-A255-EE68F23AAB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89">
              <a:extLst>
                <a:ext uri="{FF2B5EF4-FFF2-40B4-BE49-F238E27FC236}">
                  <a16:creationId xmlns:a16="http://schemas.microsoft.com/office/drawing/2014/main" id="{DF1CCEA7-4A0A-4E1D-9313-2F3DD99BAD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4" name="Picture 323">
            <a:extLst>
              <a:ext uri="{FF2B5EF4-FFF2-40B4-BE49-F238E27FC236}">
                <a16:creationId xmlns:a16="http://schemas.microsoft.com/office/drawing/2014/main" id="{AA496562-2770-4FB3-A337-F043937F13D2}"/>
              </a:ext>
            </a:extLst>
          </p:cNvPr>
          <p:cNvPicPr>
            <a:picLocks noChangeAspect="1"/>
          </p:cNvPicPr>
          <p:nvPr/>
        </p:nvPicPr>
        <p:blipFill>
          <a:blip r:embed="rId8"/>
          <a:stretch>
            <a:fillRect/>
          </a:stretch>
        </p:blipFill>
        <p:spPr>
          <a:xfrm>
            <a:off x="3732306" y="4257754"/>
            <a:ext cx="1475656" cy="834276"/>
          </a:xfrm>
          <a:prstGeom prst="rect">
            <a:avLst/>
          </a:prstGeom>
        </p:spPr>
      </p:pic>
      <p:sp>
        <p:nvSpPr>
          <p:cNvPr id="325" name="Line 61">
            <a:extLst>
              <a:ext uri="{FF2B5EF4-FFF2-40B4-BE49-F238E27FC236}">
                <a16:creationId xmlns:a16="http://schemas.microsoft.com/office/drawing/2014/main" id="{4F8E1B29-5CCC-4A98-ADA2-DCE3DA5E8D9C}"/>
              </a:ext>
            </a:extLst>
          </p:cNvPr>
          <p:cNvSpPr>
            <a:spLocks noChangeShapeType="1"/>
          </p:cNvSpPr>
          <p:nvPr/>
        </p:nvSpPr>
        <p:spPr bwMode="gray">
          <a:xfrm>
            <a:off x="8648026"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6" name="Line 61">
            <a:extLst>
              <a:ext uri="{FF2B5EF4-FFF2-40B4-BE49-F238E27FC236}">
                <a16:creationId xmlns:a16="http://schemas.microsoft.com/office/drawing/2014/main" id="{0466F135-7BA4-42E0-B596-FDB9157D73C1}"/>
              </a:ext>
            </a:extLst>
          </p:cNvPr>
          <p:cNvSpPr>
            <a:spLocks noChangeShapeType="1"/>
          </p:cNvSpPr>
          <p:nvPr/>
        </p:nvSpPr>
        <p:spPr bwMode="gray">
          <a:xfrm>
            <a:off x="7902165"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7" name="Line 5">
            <a:extLst>
              <a:ext uri="{FF2B5EF4-FFF2-40B4-BE49-F238E27FC236}">
                <a16:creationId xmlns:a16="http://schemas.microsoft.com/office/drawing/2014/main" id="{73505B76-0B19-4B2F-B021-AEC2D0AF1D7F}"/>
              </a:ext>
            </a:extLst>
          </p:cNvPr>
          <p:cNvSpPr>
            <a:spLocks noChangeShapeType="1"/>
          </p:cNvSpPr>
          <p:nvPr/>
        </p:nvSpPr>
        <p:spPr bwMode="gray">
          <a:xfrm>
            <a:off x="5870700"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8" name="Text Box 6">
            <a:extLst>
              <a:ext uri="{FF2B5EF4-FFF2-40B4-BE49-F238E27FC236}">
                <a16:creationId xmlns:a16="http://schemas.microsoft.com/office/drawing/2014/main" id="{5C331597-6614-4624-8F32-649C57A2AB10}"/>
              </a:ext>
            </a:extLst>
          </p:cNvPr>
          <p:cNvSpPr txBox="1">
            <a:spLocks noChangeArrowheads="1"/>
          </p:cNvSpPr>
          <p:nvPr/>
        </p:nvSpPr>
        <p:spPr bwMode="gray">
          <a:xfrm>
            <a:off x="7505595"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329" name="Line 7">
            <a:extLst>
              <a:ext uri="{FF2B5EF4-FFF2-40B4-BE49-F238E27FC236}">
                <a16:creationId xmlns:a16="http://schemas.microsoft.com/office/drawing/2014/main" id="{FB455F88-9C30-4F7C-AB70-8AFBF1A38EAA}"/>
              </a:ext>
            </a:extLst>
          </p:cNvPr>
          <p:cNvSpPr>
            <a:spLocks noChangeShapeType="1"/>
          </p:cNvSpPr>
          <p:nvPr/>
        </p:nvSpPr>
        <p:spPr bwMode="gray">
          <a:xfrm>
            <a:off x="6267575"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30" name="Group 8">
            <a:extLst>
              <a:ext uri="{FF2B5EF4-FFF2-40B4-BE49-F238E27FC236}">
                <a16:creationId xmlns:a16="http://schemas.microsoft.com/office/drawing/2014/main" id="{20DA370B-7127-4FEB-9151-344884B692EB}"/>
              </a:ext>
            </a:extLst>
          </p:cNvPr>
          <p:cNvGrpSpPr>
            <a:grpSpLocks/>
          </p:cNvGrpSpPr>
          <p:nvPr/>
        </p:nvGrpSpPr>
        <p:grpSpPr bwMode="auto">
          <a:xfrm>
            <a:off x="5811962" y="1292438"/>
            <a:ext cx="863600" cy="720725"/>
            <a:chOff x="3896" y="636"/>
            <a:chExt cx="653" cy="545"/>
          </a:xfrm>
        </p:grpSpPr>
        <p:grpSp>
          <p:nvGrpSpPr>
            <p:cNvPr id="331" name="Group 9">
              <a:extLst>
                <a:ext uri="{FF2B5EF4-FFF2-40B4-BE49-F238E27FC236}">
                  <a16:creationId xmlns:a16="http://schemas.microsoft.com/office/drawing/2014/main" id="{D40DAB42-8F9E-4A7C-BC0E-216726E5E70B}"/>
                </a:ext>
              </a:extLst>
            </p:cNvPr>
            <p:cNvGrpSpPr>
              <a:grpSpLocks/>
            </p:cNvGrpSpPr>
            <p:nvPr/>
          </p:nvGrpSpPr>
          <p:grpSpPr bwMode="auto">
            <a:xfrm>
              <a:off x="4128" y="636"/>
              <a:ext cx="421" cy="461"/>
              <a:chOff x="2844" y="27"/>
              <a:chExt cx="1052" cy="1153"/>
            </a:xfrm>
          </p:grpSpPr>
          <p:pic>
            <p:nvPicPr>
              <p:cNvPr id="335" name="Picture 10" descr="server">
                <a:extLst>
                  <a:ext uri="{FF2B5EF4-FFF2-40B4-BE49-F238E27FC236}">
                    <a16:creationId xmlns:a16="http://schemas.microsoft.com/office/drawing/2014/main" id="{222BF9EC-1C3C-40D0-8B8A-8FF295D79931}"/>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6" name="Picture 11" descr="server">
                <a:extLst>
                  <a:ext uri="{FF2B5EF4-FFF2-40B4-BE49-F238E27FC236}">
                    <a16:creationId xmlns:a16="http://schemas.microsoft.com/office/drawing/2014/main" id="{6EB0F124-AF09-40B9-A7FF-8BE55D5FA0F5}"/>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332" name="Group 12">
              <a:extLst>
                <a:ext uri="{FF2B5EF4-FFF2-40B4-BE49-F238E27FC236}">
                  <a16:creationId xmlns:a16="http://schemas.microsoft.com/office/drawing/2014/main" id="{510692DE-A7CC-4775-BDBC-5375DFEA4AE7}"/>
                </a:ext>
              </a:extLst>
            </p:cNvPr>
            <p:cNvGrpSpPr>
              <a:grpSpLocks/>
            </p:cNvGrpSpPr>
            <p:nvPr/>
          </p:nvGrpSpPr>
          <p:grpSpPr bwMode="auto">
            <a:xfrm>
              <a:off x="3896" y="720"/>
              <a:ext cx="421" cy="461"/>
              <a:chOff x="2844" y="27"/>
              <a:chExt cx="1052" cy="1153"/>
            </a:xfrm>
          </p:grpSpPr>
          <p:pic>
            <p:nvPicPr>
              <p:cNvPr id="333" name="Picture 13" descr="server">
                <a:extLst>
                  <a:ext uri="{FF2B5EF4-FFF2-40B4-BE49-F238E27FC236}">
                    <a16:creationId xmlns:a16="http://schemas.microsoft.com/office/drawing/2014/main" id="{95703A48-E82A-412D-8B1B-E49D5FDA9A07}"/>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4" name="Picture 14" descr="server">
                <a:extLst>
                  <a:ext uri="{FF2B5EF4-FFF2-40B4-BE49-F238E27FC236}">
                    <a16:creationId xmlns:a16="http://schemas.microsoft.com/office/drawing/2014/main" id="{14A7D0B7-D569-4B6B-A31B-E982B9E590F6}"/>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337" name="Picture 15" descr="server">
            <a:extLst>
              <a:ext uri="{FF2B5EF4-FFF2-40B4-BE49-F238E27FC236}">
                <a16:creationId xmlns:a16="http://schemas.microsoft.com/office/drawing/2014/main" id="{3AECC5BE-F6F2-439E-B86F-FE55B3442138}"/>
              </a:ext>
            </a:extLst>
          </p:cNvPr>
          <p:cNvPicPr>
            <a:picLocks noChangeAspect="1" noChangeArrowheads="1"/>
          </p:cNvPicPr>
          <p:nvPr/>
        </p:nvPicPr>
        <p:blipFill>
          <a:blip r:embed="rId2" cstate="print"/>
          <a:srcRect/>
          <a:stretch>
            <a:fillRect/>
          </a:stretch>
        </p:blipFill>
        <p:spPr bwMode="gray">
          <a:xfrm>
            <a:off x="8001125" y="1484525"/>
            <a:ext cx="368300" cy="528638"/>
          </a:xfrm>
          <a:prstGeom prst="rect">
            <a:avLst/>
          </a:prstGeom>
          <a:noFill/>
          <a:ln w="9525">
            <a:noFill/>
            <a:miter lim="800000"/>
            <a:headEnd/>
            <a:tailEnd/>
          </a:ln>
        </p:spPr>
      </p:pic>
      <p:pic>
        <p:nvPicPr>
          <p:cNvPr id="338" name="Picture 16" descr="server">
            <a:extLst>
              <a:ext uri="{FF2B5EF4-FFF2-40B4-BE49-F238E27FC236}">
                <a16:creationId xmlns:a16="http://schemas.microsoft.com/office/drawing/2014/main" id="{5C1B83AB-A0CE-4312-88BB-0F059665AB38}"/>
              </a:ext>
            </a:extLst>
          </p:cNvPr>
          <p:cNvPicPr>
            <a:picLocks noChangeAspect="1" noChangeArrowheads="1"/>
          </p:cNvPicPr>
          <p:nvPr/>
        </p:nvPicPr>
        <p:blipFill>
          <a:blip r:embed="rId2" cstate="print"/>
          <a:srcRect/>
          <a:stretch>
            <a:fillRect/>
          </a:stretch>
        </p:blipFill>
        <p:spPr bwMode="gray">
          <a:xfrm>
            <a:off x="7483600" y="1484525"/>
            <a:ext cx="368300" cy="528638"/>
          </a:xfrm>
          <a:prstGeom prst="rect">
            <a:avLst/>
          </a:prstGeom>
          <a:noFill/>
          <a:ln w="9525">
            <a:noFill/>
            <a:miter lim="800000"/>
            <a:headEnd/>
            <a:tailEnd/>
          </a:ln>
        </p:spPr>
      </p:pic>
      <p:sp>
        <p:nvSpPr>
          <p:cNvPr id="339" name="Line 17">
            <a:extLst>
              <a:ext uri="{FF2B5EF4-FFF2-40B4-BE49-F238E27FC236}">
                <a16:creationId xmlns:a16="http://schemas.microsoft.com/office/drawing/2014/main" id="{9C0C2EC2-D94F-4ACE-8744-696A42F54866}"/>
              </a:ext>
            </a:extLst>
          </p:cNvPr>
          <p:cNvSpPr>
            <a:spLocks noChangeShapeType="1"/>
          </p:cNvSpPr>
          <p:nvPr/>
        </p:nvSpPr>
        <p:spPr bwMode="gray">
          <a:xfrm>
            <a:off x="7707437"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0" name="Line 18">
            <a:extLst>
              <a:ext uri="{FF2B5EF4-FFF2-40B4-BE49-F238E27FC236}">
                <a16:creationId xmlns:a16="http://schemas.microsoft.com/office/drawing/2014/main" id="{933B6D28-CE98-4B9C-89C0-F67EA8CB2F12}"/>
              </a:ext>
            </a:extLst>
          </p:cNvPr>
          <p:cNvSpPr>
            <a:spLocks noChangeShapeType="1"/>
          </p:cNvSpPr>
          <p:nvPr/>
        </p:nvSpPr>
        <p:spPr bwMode="gray">
          <a:xfrm>
            <a:off x="8224962"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1" name="Text Box 19">
            <a:extLst>
              <a:ext uri="{FF2B5EF4-FFF2-40B4-BE49-F238E27FC236}">
                <a16:creationId xmlns:a16="http://schemas.microsoft.com/office/drawing/2014/main" id="{FA837C2C-6D5F-44DA-B34F-DBCAE1893F69}"/>
              </a:ext>
            </a:extLst>
          </p:cNvPr>
          <p:cNvSpPr txBox="1">
            <a:spLocks noChangeArrowheads="1"/>
          </p:cNvSpPr>
          <p:nvPr/>
        </p:nvSpPr>
        <p:spPr bwMode="gray">
          <a:xfrm>
            <a:off x="5754812"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342" name="Picture 23" descr="server">
            <a:extLst>
              <a:ext uri="{FF2B5EF4-FFF2-40B4-BE49-F238E27FC236}">
                <a16:creationId xmlns:a16="http://schemas.microsoft.com/office/drawing/2014/main" id="{52711067-D4D8-48E4-9A20-6D2C81D2E8B2}"/>
              </a:ext>
            </a:extLst>
          </p:cNvPr>
          <p:cNvPicPr>
            <a:picLocks noChangeAspect="1" noChangeArrowheads="1"/>
          </p:cNvPicPr>
          <p:nvPr/>
        </p:nvPicPr>
        <p:blipFill>
          <a:blip r:embed="rId2" cstate="print"/>
          <a:srcRect/>
          <a:stretch>
            <a:fillRect/>
          </a:stretch>
        </p:blipFill>
        <p:spPr bwMode="gray">
          <a:xfrm>
            <a:off x="7437562" y="2410038"/>
            <a:ext cx="368300" cy="528637"/>
          </a:xfrm>
          <a:prstGeom prst="rect">
            <a:avLst/>
          </a:prstGeom>
          <a:noFill/>
          <a:ln w="9525">
            <a:noFill/>
            <a:miter lim="800000"/>
            <a:headEnd/>
            <a:tailEnd/>
          </a:ln>
        </p:spPr>
      </p:pic>
      <p:sp>
        <p:nvSpPr>
          <p:cNvPr id="343" name="Line 24">
            <a:extLst>
              <a:ext uri="{FF2B5EF4-FFF2-40B4-BE49-F238E27FC236}">
                <a16:creationId xmlns:a16="http://schemas.microsoft.com/office/drawing/2014/main" id="{DA331ED8-4243-4C46-8B3D-4A55CD552D93}"/>
              </a:ext>
            </a:extLst>
          </p:cNvPr>
          <p:cNvSpPr>
            <a:spLocks noChangeShapeType="1"/>
          </p:cNvSpPr>
          <p:nvPr/>
        </p:nvSpPr>
        <p:spPr bwMode="gray">
          <a:xfrm>
            <a:off x="7623300"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44" name="Picture 25" descr="server">
            <a:extLst>
              <a:ext uri="{FF2B5EF4-FFF2-40B4-BE49-F238E27FC236}">
                <a16:creationId xmlns:a16="http://schemas.microsoft.com/office/drawing/2014/main" id="{270E5039-497B-42BB-9F44-D4097F0757BC}"/>
              </a:ext>
            </a:extLst>
          </p:cNvPr>
          <p:cNvPicPr>
            <a:picLocks noChangeAspect="1" noChangeArrowheads="1"/>
          </p:cNvPicPr>
          <p:nvPr/>
        </p:nvPicPr>
        <p:blipFill>
          <a:blip r:embed="rId2" cstate="print"/>
          <a:srcRect/>
          <a:stretch>
            <a:fillRect/>
          </a:stretch>
        </p:blipFill>
        <p:spPr bwMode="gray">
          <a:xfrm>
            <a:off x="7943975" y="2411625"/>
            <a:ext cx="368300" cy="528638"/>
          </a:xfrm>
          <a:prstGeom prst="rect">
            <a:avLst/>
          </a:prstGeom>
          <a:noFill/>
          <a:ln w="9525">
            <a:noFill/>
            <a:miter lim="800000"/>
            <a:headEnd/>
            <a:tailEnd/>
          </a:ln>
        </p:spPr>
      </p:pic>
      <p:sp>
        <p:nvSpPr>
          <p:cNvPr id="345" name="Line 26">
            <a:extLst>
              <a:ext uri="{FF2B5EF4-FFF2-40B4-BE49-F238E27FC236}">
                <a16:creationId xmlns:a16="http://schemas.microsoft.com/office/drawing/2014/main" id="{99D11954-AE00-4A33-8E1E-882BE0366A86}"/>
              </a:ext>
            </a:extLst>
          </p:cNvPr>
          <p:cNvSpPr>
            <a:spLocks noChangeShapeType="1"/>
          </p:cNvSpPr>
          <p:nvPr/>
        </p:nvSpPr>
        <p:spPr bwMode="gray">
          <a:xfrm>
            <a:off x="8129712"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6" name="Line 27">
            <a:extLst>
              <a:ext uri="{FF2B5EF4-FFF2-40B4-BE49-F238E27FC236}">
                <a16:creationId xmlns:a16="http://schemas.microsoft.com/office/drawing/2014/main" id="{3A9BB3DF-BFBA-459A-AC0C-EE2C93C77031}"/>
              </a:ext>
            </a:extLst>
          </p:cNvPr>
          <p:cNvSpPr>
            <a:spLocks noChangeShapeType="1"/>
          </p:cNvSpPr>
          <p:nvPr/>
        </p:nvSpPr>
        <p:spPr bwMode="gray">
          <a:xfrm flipH="1">
            <a:off x="7315339"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7" name="Line 28">
            <a:extLst>
              <a:ext uri="{FF2B5EF4-FFF2-40B4-BE49-F238E27FC236}">
                <a16:creationId xmlns:a16="http://schemas.microsoft.com/office/drawing/2014/main" id="{0489D542-B851-445D-BEDA-B580CB8ADDB7}"/>
              </a:ext>
            </a:extLst>
          </p:cNvPr>
          <p:cNvSpPr>
            <a:spLocks noChangeShapeType="1"/>
          </p:cNvSpPr>
          <p:nvPr/>
        </p:nvSpPr>
        <p:spPr bwMode="gray">
          <a:xfrm flipH="1">
            <a:off x="7666219"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8" name="Text Box 29">
            <a:extLst>
              <a:ext uri="{FF2B5EF4-FFF2-40B4-BE49-F238E27FC236}">
                <a16:creationId xmlns:a16="http://schemas.microsoft.com/office/drawing/2014/main" id="{8D2F9F39-D2E9-4757-B567-51DDF0F6F92E}"/>
              </a:ext>
            </a:extLst>
          </p:cNvPr>
          <p:cNvSpPr txBox="1">
            <a:spLocks noChangeArrowheads="1"/>
          </p:cNvSpPr>
          <p:nvPr/>
        </p:nvSpPr>
        <p:spPr bwMode="gray">
          <a:xfrm>
            <a:off x="7411552"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349" name="Text Box 30">
            <a:extLst>
              <a:ext uri="{FF2B5EF4-FFF2-40B4-BE49-F238E27FC236}">
                <a16:creationId xmlns:a16="http://schemas.microsoft.com/office/drawing/2014/main" id="{04F24E8A-76AE-4858-BCC9-532BEAA68DD6}"/>
              </a:ext>
            </a:extLst>
          </p:cNvPr>
          <p:cNvSpPr txBox="1">
            <a:spLocks noChangeArrowheads="1"/>
          </p:cNvSpPr>
          <p:nvPr/>
        </p:nvSpPr>
        <p:spPr bwMode="gray">
          <a:xfrm>
            <a:off x="8094265"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pic>
        <p:nvPicPr>
          <p:cNvPr id="350" name="Picture 48" descr="L40">
            <a:extLst>
              <a:ext uri="{FF2B5EF4-FFF2-40B4-BE49-F238E27FC236}">
                <a16:creationId xmlns:a16="http://schemas.microsoft.com/office/drawing/2014/main" id="{9B00029B-2227-40BE-BA4A-33A03455CC3A}"/>
              </a:ext>
            </a:extLst>
          </p:cNvPr>
          <p:cNvPicPr>
            <a:picLocks noChangeAspect="1" noChangeArrowheads="1"/>
          </p:cNvPicPr>
          <p:nvPr/>
        </p:nvPicPr>
        <p:blipFill>
          <a:blip r:embed="rId3" cstate="print"/>
          <a:srcRect/>
          <a:stretch>
            <a:fillRect/>
          </a:stretch>
        </p:blipFill>
        <p:spPr bwMode="auto">
          <a:xfrm>
            <a:off x="5270974" y="3926100"/>
            <a:ext cx="485775" cy="474663"/>
          </a:xfrm>
          <a:prstGeom prst="rect">
            <a:avLst/>
          </a:prstGeom>
          <a:noFill/>
          <a:ln w="9525">
            <a:noFill/>
            <a:miter lim="800000"/>
            <a:headEnd/>
            <a:tailEnd/>
          </a:ln>
        </p:spPr>
      </p:pic>
      <p:sp>
        <p:nvSpPr>
          <p:cNvPr id="351" name="Line 49">
            <a:extLst>
              <a:ext uri="{FF2B5EF4-FFF2-40B4-BE49-F238E27FC236}">
                <a16:creationId xmlns:a16="http://schemas.microsoft.com/office/drawing/2014/main" id="{4836D9BD-A796-44AD-B61E-E0127B7C7CB9}"/>
              </a:ext>
            </a:extLst>
          </p:cNvPr>
          <p:cNvSpPr>
            <a:spLocks noChangeShapeType="1"/>
          </p:cNvSpPr>
          <p:nvPr/>
        </p:nvSpPr>
        <p:spPr bwMode="gray">
          <a:xfrm flipH="1">
            <a:off x="5605934"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52" name="Text Box 50">
            <a:extLst>
              <a:ext uri="{FF2B5EF4-FFF2-40B4-BE49-F238E27FC236}">
                <a16:creationId xmlns:a16="http://schemas.microsoft.com/office/drawing/2014/main" id="{4671ABEF-2E77-451D-9A5B-9D97BC85E27C}"/>
              </a:ext>
            </a:extLst>
          </p:cNvPr>
          <p:cNvSpPr txBox="1">
            <a:spLocks noChangeArrowheads="1"/>
          </p:cNvSpPr>
          <p:nvPr/>
        </p:nvSpPr>
        <p:spPr bwMode="gray">
          <a:xfrm>
            <a:off x="5318722"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353" name="Group 51">
            <a:extLst>
              <a:ext uri="{FF2B5EF4-FFF2-40B4-BE49-F238E27FC236}">
                <a16:creationId xmlns:a16="http://schemas.microsoft.com/office/drawing/2014/main" id="{644F81C1-B7E5-4896-822C-E8CAD9FE54A3}"/>
              </a:ext>
            </a:extLst>
          </p:cNvPr>
          <p:cNvGrpSpPr>
            <a:grpSpLocks/>
          </p:cNvGrpSpPr>
          <p:nvPr/>
        </p:nvGrpSpPr>
        <p:grpSpPr bwMode="auto">
          <a:xfrm rot="-5400000">
            <a:off x="5239225" y="3935625"/>
            <a:ext cx="366712" cy="141287"/>
            <a:chOff x="614" y="1522"/>
            <a:chExt cx="1222" cy="473"/>
          </a:xfrm>
        </p:grpSpPr>
        <p:sp>
          <p:nvSpPr>
            <p:cNvPr id="354" name="Rectangle 52">
              <a:extLst>
                <a:ext uri="{FF2B5EF4-FFF2-40B4-BE49-F238E27FC236}">
                  <a16:creationId xmlns:a16="http://schemas.microsoft.com/office/drawing/2014/main" id="{5590C350-E2FC-4AFF-B794-5C6C217F9309}"/>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5" name="Freeform 53">
              <a:extLst>
                <a:ext uri="{FF2B5EF4-FFF2-40B4-BE49-F238E27FC236}">
                  <a16:creationId xmlns:a16="http://schemas.microsoft.com/office/drawing/2014/main" id="{66EC7958-2D8D-400F-8598-4A4FAC62F46E}"/>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56" name="Freeform 54">
              <a:extLst>
                <a:ext uri="{FF2B5EF4-FFF2-40B4-BE49-F238E27FC236}">
                  <a16:creationId xmlns:a16="http://schemas.microsoft.com/office/drawing/2014/main" id="{CC445E9E-8F8C-487C-9823-440DBB5FB6F1}"/>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357" name="Group 55">
            <a:extLst>
              <a:ext uri="{FF2B5EF4-FFF2-40B4-BE49-F238E27FC236}">
                <a16:creationId xmlns:a16="http://schemas.microsoft.com/office/drawing/2014/main" id="{A0EEFFCD-C086-4D87-9514-2975BE891493}"/>
              </a:ext>
            </a:extLst>
          </p:cNvPr>
          <p:cNvGrpSpPr>
            <a:grpSpLocks/>
          </p:cNvGrpSpPr>
          <p:nvPr/>
        </p:nvGrpSpPr>
        <p:grpSpPr bwMode="auto">
          <a:xfrm rot="-5400000">
            <a:off x="5421786" y="3937213"/>
            <a:ext cx="366713" cy="141288"/>
            <a:chOff x="614" y="1522"/>
            <a:chExt cx="1222" cy="473"/>
          </a:xfrm>
        </p:grpSpPr>
        <p:sp>
          <p:nvSpPr>
            <p:cNvPr id="358" name="Rectangle 56">
              <a:extLst>
                <a:ext uri="{FF2B5EF4-FFF2-40B4-BE49-F238E27FC236}">
                  <a16:creationId xmlns:a16="http://schemas.microsoft.com/office/drawing/2014/main" id="{DC1E8B25-9E5C-4CD8-9B97-310F11781602}"/>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9" name="Freeform 57">
              <a:extLst>
                <a:ext uri="{FF2B5EF4-FFF2-40B4-BE49-F238E27FC236}">
                  <a16:creationId xmlns:a16="http://schemas.microsoft.com/office/drawing/2014/main" id="{0162DBE4-C9C2-49B8-A60C-D1559E219EA5}"/>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60" name="Freeform 58">
              <a:extLst>
                <a:ext uri="{FF2B5EF4-FFF2-40B4-BE49-F238E27FC236}">
                  <a16:creationId xmlns:a16="http://schemas.microsoft.com/office/drawing/2014/main" id="{525F6937-9C93-4C43-AF4C-3C63574B7823}"/>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361" name="AutoShape 59">
            <a:extLst>
              <a:ext uri="{FF2B5EF4-FFF2-40B4-BE49-F238E27FC236}">
                <a16:creationId xmlns:a16="http://schemas.microsoft.com/office/drawing/2014/main" id="{37C3A20E-5476-46CB-8570-6C9D2BA17901}"/>
              </a:ext>
            </a:extLst>
          </p:cNvPr>
          <p:cNvSpPr>
            <a:spLocks noChangeArrowheads="1"/>
          </p:cNvSpPr>
          <p:nvPr/>
        </p:nvSpPr>
        <p:spPr bwMode="gray">
          <a:xfrm>
            <a:off x="7715470"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362" name="Text Box 60">
            <a:extLst>
              <a:ext uri="{FF2B5EF4-FFF2-40B4-BE49-F238E27FC236}">
                <a16:creationId xmlns:a16="http://schemas.microsoft.com/office/drawing/2014/main" id="{4AA58AA5-F929-4CB0-A9C5-520DAEEDF204}"/>
              </a:ext>
            </a:extLst>
          </p:cNvPr>
          <p:cNvSpPr txBox="1">
            <a:spLocks noChangeArrowheads="1"/>
          </p:cNvSpPr>
          <p:nvPr/>
        </p:nvSpPr>
        <p:spPr bwMode="gray">
          <a:xfrm>
            <a:off x="7674247"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363" name="Line 61">
            <a:extLst>
              <a:ext uri="{FF2B5EF4-FFF2-40B4-BE49-F238E27FC236}">
                <a16:creationId xmlns:a16="http://schemas.microsoft.com/office/drawing/2014/main" id="{6B2244CB-B2D2-4469-A03A-545F19EE314D}"/>
              </a:ext>
            </a:extLst>
          </p:cNvPr>
          <p:cNvSpPr>
            <a:spLocks noChangeShapeType="1"/>
          </p:cNvSpPr>
          <p:nvPr/>
        </p:nvSpPr>
        <p:spPr bwMode="gray">
          <a:xfrm flipH="1">
            <a:off x="6864104"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64" name="Group 62">
            <a:extLst>
              <a:ext uri="{FF2B5EF4-FFF2-40B4-BE49-F238E27FC236}">
                <a16:creationId xmlns:a16="http://schemas.microsoft.com/office/drawing/2014/main" id="{A19C684D-07EB-43D1-A373-D0E5F5497459}"/>
              </a:ext>
            </a:extLst>
          </p:cNvPr>
          <p:cNvGrpSpPr>
            <a:grpSpLocks/>
          </p:cNvGrpSpPr>
          <p:nvPr/>
        </p:nvGrpSpPr>
        <p:grpSpPr bwMode="auto">
          <a:xfrm>
            <a:off x="6212012" y="2925155"/>
            <a:ext cx="1534298" cy="863600"/>
            <a:chOff x="1501" y="2269"/>
            <a:chExt cx="2544" cy="544"/>
          </a:xfrm>
        </p:grpSpPr>
        <p:pic>
          <p:nvPicPr>
            <p:cNvPr id="365" name="Picture 63">
              <a:extLst>
                <a:ext uri="{FF2B5EF4-FFF2-40B4-BE49-F238E27FC236}">
                  <a16:creationId xmlns:a16="http://schemas.microsoft.com/office/drawing/2014/main" id="{CD6E12AA-9F26-499B-BF2A-95E2FA466A88}"/>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366" name="Rectangle 64">
              <a:extLst>
                <a:ext uri="{FF2B5EF4-FFF2-40B4-BE49-F238E27FC236}">
                  <a16:creationId xmlns:a16="http://schemas.microsoft.com/office/drawing/2014/main" id="{56E5B3C1-B243-4CBA-95BA-3A80F220BF7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367" name="AutoShape 7">
            <a:extLst>
              <a:ext uri="{FF2B5EF4-FFF2-40B4-BE49-F238E27FC236}">
                <a16:creationId xmlns:a16="http://schemas.microsoft.com/office/drawing/2014/main" id="{42ACD93C-CC82-446B-A6A8-D7F4AF7AB217}"/>
              </a:ext>
            </a:extLst>
          </p:cNvPr>
          <p:cNvSpPr>
            <a:spLocks noChangeArrowheads="1"/>
          </p:cNvSpPr>
          <p:nvPr/>
        </p:nvSpPr>
        <p:spPr bwMode="auto">
          <a:xfrm>
            <a:off x="6442545"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68" name="Group 2">
            <a:extLst>
              <a:ext uri="{FF2B5EF4-FFF2-40B4-BE49-F238E27FC236}">
                <a16:creationId xmlns:a16="http://schemas.microsoft.com/office/drawing/2014/main" id="{84D665A1-FEF2-4471-859A-297631253028}"/>
              </a:ext>
            </a:extLst>
          </p:cNvPr>
          <p:cNvGrpSpPr>
            <a:grpSpLocks/>
          </p:cNvGrpSpPr>
          <p:nvPr/>
        </p:nvGrpSpPr>
        <p:grpSpPr bwMode="auto">
          <a:xfrm>
            <a:off x="6532687" y="2564025"/>
            <a:ext cx="485775" cy="322263"/>
            <a:chOff x="10275093" y="3566509"/>
            <a:chExt cx="485784" cy="589087"/>
          </a:xfrm>
        </p:grpSpPr>
        <p:pic>
          <p:nvPicPr>
            <p:cNvPr id="369" name="Picture 368">
              <a:extLst>
                <a:ext uri="{FF2B5EF4-FFF2-40B4-BE49-F238E27FC236}">
                  <a16:creationId xmlns:a16="http://schemas.microsoft.com/office/drawing/2014/main" id="{DBB8A1F0-C547-4C59-A454-13673E8705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89">
              <a:extLst>
                <a:ext uri="{FF2B5EF4-FFF2-40B4-BE49-F238E27FC236}">
                  <a16:creationId xmlns:a16="http://schemas.microsoft.com/office/drawing/2014/main" id="{DD07667C-1815-430A-A8A1-644927A718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89">
              <a:extLst>
                <a:ext uri="{FF2B5EF4-FFF2-40B4-BE49-F238E27FC236}">
                  <a16:creationId xmlns:a16="http://schemas.microsoft.com/office/drawing/2014/main" id="{6D24EDC6-0180-467C-A60B-AF708C9B88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89">
              <a:extLst>
                <a:ext uri="{FF2B5EF4-FFF2-40B4-BE49-F238E27FC236}">
                  <a16:creationId xmlns:a16="http://schemas.microsoft.com/office/drawing/2014/main" id="{2A22E3AD-7E75-4DC3-A31A-D9E21A828C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89">
              <a:extLst>
                <a:ext uri="{FF2B5EF4-FFF2-40B4-BE49-F238E27FC236}">
                  <a16:creationId xmlns:a16="http://schemas.microsoft.com/office/drawing/2014/main" id="{6E41EB24-E83D-4666-8473-1E8470D828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89">
              <a:extLst>
                <a:ext uri="{FF2B5EF4-FFF2-40B4-BE49-F238E27FC236}">
                  <a16:creationId xmlns:a16="http://schemas.microsoft.com/office/drawing/2014/main" id="{75BB3473-9AD1-424F-AB4C-23D452DB94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4AFE0D4-9113-49B8-B357-46FC66F412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89">
              <a:extLst>
                <a:ext uri="{FF2B5EF4-FFF2-40B4-BE49-F238E27FC236}">
                  <a16:creationId xmlns:a16="http://schemas.microsoft.com/office/drawing/2014/main" id="{1B17398F-7EDB-4E30-A029-6B9C7FF316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 name="Text Box 29">
            <a:extLst>
              <a:ext uri="{FF2B5EF4-FFF2-40B4-BE49-F238E27FC236}">
                <a16:creationId xmlns:a16="http://schemas.microsoft.com/office/drawing/2014/main" id="{73FC9187-3424-42B3-9237-C614BAB600B8}"/>
              </a:ext>
            </a:extLst>
          </p:cNvPr>
          <p:cNvSpPr txBox="1">
            <a:spLocks noChangeArrowheads="1"/>
          </p:cNvSpPr>
          <p:nvPr/>
        </p:nvSpPr>
        <p:spPr bwMode="gray">
          <a:xfrm>
            <a:off x="6678045"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378" name="Line 4">
            <a:extLst>
              <a:ext uri="{FF2B5EF4-FFF2-40B4-BE49-F238E27FC236}">
                <a16:creationId xmlns:a16="http://schemas.microsoft.com/office/drawing/2014/main" id="{F3FD78D1-0DF8-48B3-AB13-0CF25F3375EE}"/>
              </a:ext>
            </a:extLst>
          </p:cNvPr>
          <p:cNvSpPr>
            <a:spLocks noChangeShapeType="1"/>
          </p:cNvSpPr>
          <p:nvPr/>
        </p:nvSpPr>
        <p:spPr bwMode="gray">
          <a:xfrm>
            <a:off x="6761287"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79" name="Line 17">
            <a:extLst>
              <a:ext uri="{FF2B5EF4-FFF2-40B4-BE49-F238E27FC236}">
                <a16:creationId xmlns:a16="http://schemas.microsoft.com/office/drawing/2014/main" id="{F72393AB-0D88-4278-9531-0F44E72164F7}"/>
              </a:ext>
            </a:extLst>
          </p:cNvPr>
          <p:cNvSpPr>
            <a:spLocks noChangeShapeType="1"/>
          </p:cNvSpPr>
          <p:nvPr/>
        </p:nvSpPr>
        <p:spPr bwMode="gray">
          <a:xfrm>
            <a:off x="6608887"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0" name="Text Box 60">
            <a:extLst>
              <a:ext uri="{FF2B5EF4-FFF2-40B4-BE49-F238E27FC236}">
                <a16:creationId xmlns:a16="http://schemas.microsoft.com/office/drawing/2014/main" id="{EC34DD90-10F6-418D-9DF2-5CAEDEC87E2B}"/>
              </a:ext>
            </a:extLst>
          </p:cNvPr>
          <p:cNvSpPr txBox="1">
            <a:spLocks noChangeArrowheads="1"/>
          </p:cNvSpPr>
          <p:nvPr/>
        </p:nvSpPr>
        <p:spPr bwMode="gray">
          <a:xfrm>
            <a:off x="6407311"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381" name="Line 61">
            <a:extLst>
              <a:ext uri="{FF2B5EF4-FFF2-40B4-BE49-F238E27FC236}">
                <a16:creationId xmlns:a16="http://schemas.microsoft.com/office/drawing/2014/main" id="{2913CDC2-1F34-41DA-8C8E-4DAB481D8E34}"/>
              </a:ext>
            </a:extLst>
          </p:cNvPr>
          <p:cNvSpPr>
            <a:spLocks noChangeShapeType="1"/>
          </p:cNvSpPr>
          <p:nvPr/>
        </p:nvSpPr>
        <p:spPr bwMode="gray">
          <a:xfrm flipH="1">
            <a:off x="8716107"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2" name="TextBox 381">
            <a:extLst>
              <a:ext uri="{FF2B5EF4-FFF2-40B4-BE49-F238E27FC236}">
                <a16:creationId xmlns:a16="http://schemas.microsoft.com/office/drawing/2014/main" id="{A0FB6AAF-1C42-45A5-BB73-033E4E258BF1}"/>
              </a:ext>
            </a:extLst>
          </p:cNvPr>
          <p:cNvSpPr txBox="1"/>
          <p:nvPr/>
        </p:nvSpPr>
        <p:spPr>
          <a:xfrm>
            <a:off x="8617665"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383" name="Picture 382">
            <a:extLst>
              <a:ext uri="{FF2B5EF4-FFF2-40B4-BE49-F238E27FC236}">
                <a16:creationId xmlns:a16="http://schemas.microsoft.com/office/drawing/2014/main" id="{A9A0DCB7-06B6-4DE8-92D5-90E8890ACE0A}"/>
              </a:ext>
            </a:extLst>
          </p:cNvPr>
          <p:cNvPicPr>
            <a:picLocks noChangeAspect="1"/>
          </p:cNvPicPr>
          <p:nvPr/>
        </p:nvPicPr>
        <p:blipFill>
          <a:blip r:embed="rId6"/>
          <a:stretch>
            <a:fillRect/>
          </a:stretch>
        </p:blipFill>
        <p:spPr>
          <a:xfrm>
            <a:off x="8397760" y="3955505"/>
            <a:ext cx="699940" cy="574951"/>
          </a:xfrm>
          <a:prstGeom prst="rect">
            <a:avLst/>
          </a:prstGeom>
        </p:spPr>
      </p:pic>
      <p:sp>
        <p:nvSpPr>
          <p:cNvPr id="384" name="Line 5">
            <a:extLst>
              <a:ext uri="{FF2B5EF4-FFF2-40B4-BE49-F238E27FC236}">
                <a16:creationId xmlns:a16="http://schemas.microsoft.com/office/drawing/2014/main" id="{C3526C50-DAC6-4B1A-9353-19AD1DEF233D}"/>
              </a:ext>
            </a:extLst>
          </p:cNvPr>
          <p:cNvSpPr>
            <a:spLocks noChangeShapeType="1"/>
          </p:cNvSpPr>
          <p:nvPr/>
        </p:nvSpPr>
        <p:spPr bwMode="gray">
          <a:xfrm>
            <a:off x="7223250"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5" name="Line 61">
            <a:extLst>
              <a:ext uri="{FF2B5EF4-FFF2-40B4-BE49-F238E27FC236}">
                <a16:creationId xmlns:a16="http://schemas.microsoft.com/office/drawing/2014/main" id="{E7B06B86-B77A-41EA-8238-F7EE7DDBF11E}"/>
              </a:ext>
            </a:extLst>
          </p:cNvPr>
          <p:cNvSpPr>
            <a:spLocks noChangeShapeType="1"/>
          </p:cNvSpPr>
          <p:nvPr/>
        </p:nvSpPr>
        <p:spPr bwMode="gray">
          <a:xfrm>
            <a:off x="7366502"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86" name="Picture 385">
            <a:extLst>
              <a:ext uri="{FF2B5EF4-FFF2-40B4-BE49-F238E27FC236}">
                <a16:creationId xmlns:a16="http://schemas.microsoft.com/office/drawing/2014/main" id="{4C1E2514-36B6-4924-991D-42558338E4A2}"/>
              </a:ext>
            </a:extLst>
          </p:cNvPr>
          <p:cNvPicPr>
            <a:picLocks noChangeAspect="1"/>
          </p:cNvPicPr>
          <p:nvPr/>
        </p:nvPicPr>
        <p:blipFill>
          <a:blip r:embed="rId7"/>
          <a:stretch>
            <a:fillRect/>
          </a:stretch>
        </p:blipFill>
        <p:spPr>
          <a:xfrm>
            <a:off x="6130761" y="4123840"/>
            <a:ext cx="1415406" cy="274259"/>
          </a:xfrm>
          <a:prstGeom prst="rect">
            <a:avLst/>
          </a:prstGeom>
        </p:spPr>
      </p:pic>
      <p:sp>
        <p:nvSpPr>
          <p:cNvPr id="387" name="AutoShape 7">
            <a:extLst>
              <a:ext uri="{FF2B5EF4-FFF2-40B4-BE49-F238E27FC236}">
                <a16:creationId xmlns:a16="http://schemas.microsoft.com/office/drawing/2014/main" id="{59165B6E-949D-41FC-8082-E30F8A541748}"/>
              </a:ext>
            </a:extLst>
          </p:cNvPr>
          <p:cNvSpPr>
            <a:spLocks noChangeArrowheads="1"/>
          </p:cNvSpPr>
          <p:nvPr/>
        </p:nvSpPr>
        <p:spPr bwMode="auto">
          <a:xfrm>
            <a:off x="6346551"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88" name="Group 2">
            <a:extLst>
              <a:ext uri="{FF2B5EF4-FFF2-40B4-BE49-F238E27FC236}">
                <a16:creationId xmlns:a16="http://schemas.microsoft.com/office/drawing/2014/main" id="{406E0F0A-7328-4070-B469-C74DBFEF436E}"/>
              </a:ext>
            </a:extLst>
          </p:cNvPr>
          <p:cNvGrpSpPr>
            <a:grpSpLocks/>
          </p:cNvGrpSpPr>
          <p:nvPr/>
        </p:nvGrpSpPr>
        <p:grpSpPr bwMode="auto">
          <a:xfrm>
            <a:off x="6436693" y="2620816"/>
            <a:ext cx="485775" cy="322263"/>
            <a:chOff x="10275093" y="3566509"/>
            <a:chExt cx="485784" cy="589087"/>
          </a:xfrm>
        </p:grpSpPr>
        <p:pic>
          <p:nvPicPr>
            <p:cNvPr id="389" name="Picture 388">
              <a:extLst>
                <a:ext uri="{FF2B5EF4-FFF2-40B4-BE49-F238E27FC236}">
                  <a16:creationId xmlns:a16="http://schemas.microsoft.com/office/drawing/2014/main" id="{FA811B82-570A-42DD-BDCC-D9EFC73D58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89">
              <a:extLst>
                <a:ext uri="{FF2B5EF4-FFF2-40B4-BE49-F238E27FC236}">
                  <a16:creationId xmlns:a16="http://schemas.microsoft.com/office/drawing/2014/main" id="{F5A0423E-05CA-4478-ADF5-9B2343A28D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89">
              <a:extLst>
                <a:ext uri="{FF2B5EF4-FFF2-40B4-BE49-F238E27FC236}">
                  <a16:creationId xmlns:a16="http://schemas.microsoft.com/office/drawing/2014/main" id="{9F09559D-B71D-4C5D-B5F9-EDCB970560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89">
              <a:extLst>
                <a:ext uri="{FF2B5EF4-FFF2-40B4-BE49-F238E27FC236}">
                  <a16:creationId xmlns:a16="http://schemas.microsoft.com/office/drawing/2014/main" id="{AF016D6C-10E5-405B-B624-D084510D27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9">
              <a:extLst>
                <a:ext uri="{FF2B5EF4-FFF2-40B4-BE49-F238E27FC236}">
                  <a16:creationId xmlns:a16="http://schemas.microsoft.com/office/drawing/2014/main" id="{E29CD464-9C07-4A3D-AAF3-29667C0104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9">
              <a:extLst>
                <a:ext uri="{FF2B5EF4-FFF2-40B4-BE49-F238E27FC236}">
                  <a16:creationId xmlns:a16="http://schemas.microsoft.com/office/drawing/2014/main" id="{C14C9CCD-3614-49F5-87DC-B83DAA49DC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4">
              <a:extLst>
                <a:ext uri="{FF2B5EF4-FFF2-40B4-BE49-F238E27FC236}">
                  <a16:creationId xmlns:a16="http://schemas.microsoft.com/office/drawing/2014/main" id="{D18E00DB-FF72-4EA0-A5AD-C57241EB47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89">
              <a:extLst>
                <a:ext uri="{FF2B5EF4-FFF2-40B4-BE49-F238E27FC236}">
                  <a16:creationId xmlns:a16="http://schemas.microsoft.com/office/drawing/2014/main" id="{4F676D7F-BBD3-4248-A542-570B33F575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 name="AutoShape 7">
            <a:extLst>
              <a:ext uri="{FF2B5EF4-FFF2-40B4-BE49-F238E27FC236}">
                <a16:creationId xmlns:a16="http://schemas.microsoft.com/office/drawing/2014/main" id="{CCEB7D4F-F896-4615-A38C-C6D17D40CE75}"/>
              </a:ext>
            </a:extLst>
          </p:cNvPr>
          <p:cNvSpPr>
            <a:spLocks noChangeArrowheads="1"/>
          </p:cNvSpPr>
          <p:nvPr/>
        </p:nvSpPr>
        <p:spPr bwMode="auto">
          <a:xfrm>
            <a:off x="6250557"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98" name="Group 2">
            <a:extLst>
              <a:ext uri="{FF2B5EF4-FFF2-40B4-BE49-F238E27FC236}">
                <a16:creationId xmlns:a16="http://schemas.microsoft.com/office/drawing/2014/main" id="{ED0B9286-8554-4CD9-9193-C8A15D50E7E1}"/>
              </a:ext>
            </a:extLst>
          </p:cNvPr>
          <p:cNvGrpSpPr>
            <a:grpSpLocks/>
          </p:cNvGrpSpPr>
          <p:nvPr/>
        </p:nvGrpSpPr>
        <p:grpSpPr bwMode="auto">
          <a:xfrm>
            <a:off x="6340699" y="2677607"/>
            <a:ext cx="485775" cy="322263"/>
            <a:chOff x="10275093" y="3566509"/>
            <a:chExt cx="485784" cy="589087"/>
          </a:xfrm>
        </p:grpSpPr>
        <p:pic>
          <p:nvPicPr>
            <p:cNvPr id="399" name="Picture 398">
              <a:extLst>
                <a:ext uri="{FF2B5EF4-FFF2-40B4-BE49-F238E27FC236}">
                  <a16:creationId xmlns:a16="http://schemas.microsoft.com/office/drawing/2014/main" id="{D3BE76F6-05D9-4CBD-8DA9-2CF64A5DA4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9">
              <a:extLst>
                <a:ext uri="{FF2B5EF4-FFF2-40B4-BE49-F238E27FC236}">
                  <a16:creationId xmlns:a16="http://schemas.microsoft.com/office/drawing/2014/main" id="{D395AA6F-E679-43B3-A31D-EB0A8859DF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9">
              <a:extLst>
                <a:ext uri="{FF2B5EF4-FFF2-40B4-BE49-F238E27FC236}">
                  <a16:creationId xmlns:a16="http://schemas.microsoft.com/office/drawing/2014/main" id="{236078A5-7940-4192-89B5-C8C184F9BA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9">
              <a:extLst>
                <a:ext uri="{FF2B5EF4-FFF2-40B4-BE49-F238E27FC236}">
                  <a16:creationId xmlns:a16="http://schemas.microsoft.com/office/drawing/2014/main" id="{B568E7B2-AB9B-4B69-85AE-B876E33DEA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9">
              <a:extLst>
                <a:ext uri="{FF2B5EF4-FFF2-40B4-BE49-F238E27FC236}">
                  <a16:creationId xmlns:a16="http://schemas.microsoft.com/office/drawing/2014/main" id="{4188708E-C3E5-46D5-885D-A18E4E6EEB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9">
              <a:extLst>
                <a:ext uri="{FF2B5EF4-FFF2-40B4-BE49-F238E27FC236}">
                  <a16:creationId xmlns:a16="http://schemas.microsoft.com/office/drawing/2014/main" id="{E3CC5C13-A757-4832-88C4-33FEBB0D1C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404">
              <a:extLst>
                <a:ext uri="{FF2B5EF4-FFF2-40B4-BE49-F238E27FC236}">
                  <a16:creationId xmlns:a16="http://schemas.microsoft.com/office/drawing/2014/main" id="{E266957E-5BF6-482B-81ED-8BABF5E282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9">
              <a:extLst>
                <a:ext uri="{FF2B5EF4-FFF2-40B4-BE49-F238E27FC236}">
                  <a16:creationId xmlns:a16="http://schemas.microsoft.com/office/drawing/2014/main" id="{D1E11926-90A2-4644-B8FE-D01CCDB703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7" name="AutoShape 7">
            <a:extLst>
              <a:ext uri="{FF2B5EF4-FFF2-40B4-BE49-F238E27FC236}">
                <a16:creationId xmlns:a16="http://schemas.microsoft.com/office/drawing/2014/main" id="{B1643948-CE0F-4A84-8DE2-D1F2252E733D}"/>
              </a:ext>
            </a:extLst>
          </p:cNvPr>
          <p:cNvSpPr>
            <a:spLocks noChangeArrowheads="1"/>
          </p:cNvSpPr>
          <p:nvPr/>
        </p:nvSpPr>
        <p:spPr bwMode="auto">
          <a:xfrm>
            <a:off x="6154563"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08" name="Group 2">
            <a:extLst>
              <a:ext uri="{FF2B5EF4-FFF2-40B4-BE49-F238E27FC236}">
                <a16:creationId xmlns:a16="http://schemas.microsoft.com/office/drawing/2014/main" id="{D3E079EF-6A7D-4AEF-BF2C-6A109389078B}"/>
              </a:ext>
            </a:extLst>
          </p:cNvPr>
          <p:cNvGrpSpPr>
            <a:grpSpLocks/>
          </p:cNvGrpSpPr>
          <p:nvPr/>
        </p:nvGrpSpPr>
        <p:grpSpPr bwMode="auto">
          <a:xfrm>
            <a:off x="6244705" y="2734398"/>
            <a:ext cx="485775" cy="322263"/>
            <a:chOff x="10275093" y="3566509"/>
            <a:chExt cx="485784" cy="589087"/>
          </a:xfrm>
        </p:grpSpPr>
        <p:pic>
          <p:nvPicPr>
            <p:cNvPr id="409" name="Picture 408">
              <a:extLst>
                <a:ext uri="{FF2B5EF4-FFF2-40B4-BE49-F238E27FC236}">
                  <a16:creationId xmlns:a16="http://schemas.microsoft.com/office/drawing/2014/main" id="{B5D249E6-82A6-4454-9C3F-91B2E1573C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89">
              <a:extLst>
                <a:ext uri="{FF2B5EF4-FFF2-40B4-BE49-F238E27FC236}">
                  <a16:creationId xmlns:a16="http://schemas.microsoft.com/office/drawing/2014/main" id="{7AFF3507-D7C3-4917-A14C-FDE752B210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89">
              <a:extLst>
                <a:ext uri="{FF2B5EF4-FFF2-40B4-BE49-F238E27FC236}">
                  <a16:creationId xmlns:a16="http://schemas.microsoft.com/office/drawing/2014/main" id="{BBDB367E-E412-4EF5-99D7-12BFC0BEC9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89">
              <a:extLst>
                <a:ext uri="{FF2B5EF4-FFF2-40B4-BE49-F238E27FC236}">
                  <a16:creationId xmlns:a16="http://schemas.microsoft.com/office/drawing/2014/main" id="{C1CD62F0-539F-41D0-A61E-9B844641E5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89">
              <a:extLst>
                <a:ext uri="{FF2B5EF4-FFF2-40B4-BE49-F238E27FC236}">
                  <a16:creationId xmlns:a16="http://schemas.microsoft.com/office/drawing/2014/main" id="{2B6D9B38-A5BF-4140-B8E6-EF976FACF6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89">
              <a:extLst>
                <a:ext uri="{FF2B5EF4-FFF2-40B4-BE49-F238E27FC236}">
                  <a16:creationId xmlns:a16="http://schemas.microsoft.com/office/drawing/2014/main" id="{80528E22-ABF2-4FAB-9295-C9E92A317A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a:extLst>
                <a:ext uri="{FF2B5EF4-FFF2-40B4-BE49-F238E27FC236}">
                  <a16:creationId xmlns:a16="http://schemas.microsoft.com/office/drawing/2014/main" id="{ABD5F11F-AEDD-4614-8A87-80DD746BD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89">
              <a:extLst>
                <a:ext uri="{FF2B5EF4-FFF2-40B4-BE49-F238E27FC236}">
                  <a16:creationId xmlns:a16="http://schemas.microsoft.com/office/drawing/2014/main" id="{1647DB5E-406D-4BE9-A9CC-8D026F27B6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7" name="AutoShape 7">
            <a:extLst>
              <a:ext uri="{FF2B5EF4-FFF2-40B4-BE49-F238E27FC236}">
                <a16:creationId xmlns:a16="http://schemas.microsoft.com/office/drawing/2014/main" id="{313BC830-7425-4986-9014-4784BBD0DA5F}"/>
              </a:ext>
            </a:extLst>
          </p:cNvPr>
          <p:cNvSpPr>
            <a:spLocks noChangeArrowheads="1"/>
          </p:cNvSpPr>
          <p:nvPr/>
        </p:nvSpPr>
        <p:spPr bwMode="auto">
          <a:xfrm>
            <a:off x="6058569"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18" name="Group 2">
            <a:extLst>
              <a:ext uri="{FF2B5EF4-FFF2-40B4-BE49-F238E27FC236}">
                <a16:creationId xmlns:a16="http://schemas.microsoft.com/office/drawing/2014/main" id="{D4B7C35A-4E4C-4C57-8EE7-AB9F7D99C632}"/>
              </a:ext>
            </a:extLst>
          </p:cNvPr>
          <p:cNvGrpSpPr>
            <a:grpSpLocks/>
          </p:cNvGrpSpPr>
          <p:nvPr/>
        </p:nvGrpSpPr>
        <p:grpSpPr bwMode="auto">
          <a:xfrm>
            <a:off x="6148711" y="2791189"/>
            <a:ext cx="485775" cy="322263"/>
            <a:chOff x="10275093" y="3566509"/>
            <a:chExt cx="485784" cy="589087"/>
          </a:xfrm>
        </p:grpSpPr>
        <p:pic>
          <p:nvPicPr>
            <p:cNvPr id="419" name="Picture 418">
              <a:extLst>
                <a:ext uri="{FF2B5EF4-FFF2-40B4-BE49-F238E27FC236}">
                  <a16:creationId xmlns:a16="http://schemas.microsoft.com/office/drawing/2014/main" id="{F64064A8-F2B1-415F-97AB-108978AFB6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89">
              <a:extLst>
                <a:ext uri="{FF2B5EF4-FFF2-40B4-BE49-F238E27FC236}">
                  <a16:creationId xmlns:a16="http://schemas.microsoft.com/office/drawing/2014/main" id="{08080F05-4772-4693-AE03-8D71036DE2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89">
              <a:extLst>
                <a:ext uri="{FF2B5EF4-FFF2-40B4-BE49-F238E27FC236}">
                  <a16:creationId xmlns:a16="http://schemas.microsoft.com/office/drawing/2014/main" id="{57FB8A2A-2F7F-494A-95CA-9E2C1523E9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89">
              <a:extLst>
                <a:ext uri="{FF2B5EF4-FFF2-40B4-BE49-F238E27FC236}">
                  <a16:creationId xmlns:a16="http://schemas.microsoft.com/office/drawing/2014/main" id="{007272D9-E172-4C01-9EF5-195D3F5085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89">
              <a:extLst>
                <a:ext uri="{FF2B5EF4-FFF2-40B4-BE49-F238E27FC236}">
                  <a16:creationId xmlns:a16="http://schemas.microsoft.com/office/drawing/2014/main" id="{71036E52-F441-4ACF-8361-7B7EBB8B2C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89">
              <a:extLst>
                <a:ext uri="{FF2B5EF4-FFF2-40B4-BE49-F238E27FC236}">
                  <a16:creationId xmlns:a16="http://schemas.microsoft.com/office/drawing/2014/main" id="{615C85BB-394C-42C7-B840-326DBC0005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424">
              <a:extLst>
                <a:ext uri="{FF2B5EF4-FFF2-40B4-BE49-F238E27FC236}">
                  <a16:creationId xmlns:a16="http://schemas.microsoft.com/office/drawing/2014/main" id="{C6D7EC95-941C-4E37-8D2E-C0E48C158A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89">
              <a:extLst>
                <a:ext uri="{FF2B5EF4-FFF2-40B4-BE49-F238E27FC236}">
                  <a16:creationId xmlns:a16="http://schemas.microsoft.com/office/drawing/2014/main" id="{B2D94A85-5D50-4D6E-99BC-05C7F42DDD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AutoShape 7">
            <a:extLst>
              <a:ext uri="{FF2B5EF4-FFF2-40B4-BE49-F238E27FC236}">
                <a16:creationId xmlns:a16="http://schemas.microsoft.com/office/drawing/2014/main" id="{22C5F6D1-AB53-4857-8338-09FCBDFD1D69}"/>
              </a:ext>
            </a:extLst>
          </p:cNvPr>
          <p:cNvSpPr>
            <a:spLocks noChangeArrowheads="1"/>
          </p:cNvSpPr>
          <p:nvPr/>
        </p:nvSpPr>
        <p:spPr bwMode="auto">
          <a:xfrm>
            <a:off x="5962575"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28" name="Group 2">
            <a:extLst>
              <a:ext uri="{FF2B5EF4-FFF2-40B4-BE49-F238E27FC236}">
                <a16:creationId xmlns:a16="http://schemas.microsoft.com/office/drawing/2014/main" id="{2CBFDA99-036B-4DB2-A886-9CF52609BD62}"/>
              </a:ext>
            </a:extLst>
          </p:cNvPr>
          <p:cNvGrpSpPr>
            <a:grpSpLocks/>
          </p:cNvGrpSpPr>
          <p:nvPr/>
        </p:nvGrpSpPr>
        <p:grpSpPr bwMode="auto">
          <a:xfrm>
            <a:off x="6052717" y="2847980"/>
            <a:ext cx="485775" cy="322263"/>
            <a:chOff x="10275093" y="3566509"/>
            <a:chExt cx="485784" cy="589087"/>
          </a:xfrm>
        </p:grpSpPr>
        <p:pic>
          <p:nvPicPr>
            <p:cNvPr id="429" name="Picture 428">
              <a:extLst>
                <a:ext uri="{FF2B5EF4-FFF2-40B4-BE49-F238E27FC236}">
                  <a16:creationId xmlns:a16="http://schemas.microsoft.com/office/drawing/2014/main" id="{2934E3A7-7B4F-42BF-A630-F1D1EFE01B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89">
              <a:extLst>
                <a:ext uri="{FF2B5EF4-FFF2-40B4-BE49-F238E27FC236}">
                  <a16:creationId xmlns:a16="http://schemas.microsoft.com/office/drawing/2014/main" id="{51BB3293-FBD6-4349-AA3F-AABC24573E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89">
              <a:extLst>
                <a:ext uri="{FF2B5EF4-FFF2-40B4-BE49-F238E27FC236}">
                  <a16:creationId xmlns:a16="http://schemas.microsoft.com/office/drawing/2014/main" id="{251849C2-5E14-45E8-BD8D-8C6B6779FE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89">
              <a:extLst>
                <a:ext uri="{FF2B5EF4-FFF2-40B4-BE49-F238E27FC236}">
                  <a16:creationId xmlns:a16="http://schemas.microsoft.com/office/drawing/2014/main" id="{6A7B3456-855C-4349-A5D5-CC0D30D5BC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89">
              <a:extLst>
                <a:ext uri="{FF2B5EF4-FFF2-40B4-BE49-F238E27FC236}">
                  <a16:creationId xmlns:a16="http://schemas.microsoft.com/office/drawing/2014/main" id="{41DEE4DD-05A9-4F3A-9F03-57EB32CBCA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89">
              <a:extLst>
                <a:ext uri="{FF2B5EF4-FFF2-40B4-BE49-F238E27FC236}">
                  <a16:creationId xmlns:a16="http://schemas.microsoft.com/office/drawing/2014/main" id="{62A5D3AD-9630-42F4-9237-6EBF6BC786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34">
              <a:extLst>
                <a:ext uri="{FF2B5EF4-FFF2-40B4-BE49-F238E27FC236}">
                  <a16:creationId xmlns:a16="http://schemas.microsoft.com/office/drawing/2014/main" id="{BF64FF81-E124-41FE-975D-79FCD9B380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89">
              <a:extLst>
                <a:ext uri="{FF2B5EF4-FFF2-40B4-BE49-F238E27FC236}">
                  <a16:creationId xmlns:a16="http://schemas.microsoft.com/office/drawing/2014/main" id="{69FEBA1B-0C99-4C2F-8DD4-B74798E35B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7" name="Picture 436">
            <a:extLst>
              <a:ext uri="{FF2B5EF4-FFF2-40B4-BE49-F238E27FC236}">
                <a16:creationId xmlns:a16="http://schemas.microsoft.com/office/drawing/2014/main" id="{83FE3EC8-5B3F-4265-AF8C-4014B1F5FFBD}"/>
              </a:ext>
            </a:extLst>
          </p:cNvPr>
          <p:cNvPicPr>
            <a:picLocks noChangeAspect="1"/>
          </p:cNvPicPr>
          <p:nvPr/>
        </p:nvPicPr>
        <p:blipFill>
          <a:blip r:embed="rId9"/>
          <a:stretch>
            <a:fillRect/>
          </a:stretch>
        </p:blipFill>
        <p:spPr>
          <a:xfrm>
            <a:off x="4012903" y="123478"/>
            <a:ext cx="988348" cy="623521"/>
          </a:xfrm>
          <a:prstGeom prst="rect">
            <a:avLst/>
          </a:prstGeom>
        </p:spPr>
      </p:pic>
      <p:sp>
        <p:nvSpPr>
          <p:cNvPr id="438" name="Text Box 46">
            <a:extLst>
              <a:ext uri="{FF2B5EF4-FFF2-40B4-BE49-F238E27FC236}">
                <a16:creationId xmlns:a16="http://schemas.microsoft.com/office/drawing/2014/main" id="{967D7EF1-B950-421B-BB57-B0EAE00B6239}"/>
              </a:ext>
            </a:extLst>
          </p:cNvPr>
          <p:cNvSpPr txBox="1">
            <a:spLocks noChangeArrowheads="1"/>
          </p:cNvSpPr>
          <p:nvPr/>
        </p:nvSpPr>
        <p:spPr bwMode="gray">
          <a:xfrm>
            <a:off x="832520" y="444764"/>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A</a:t>
            </a:r>
          </a:p>
        </p:txBody>
      </p:sp>
      <p:sp>
        <p:nvSpPr>
          <p:cNvPr id="439" name="Text Box 46">
            <a:extLst>
              <a:ext uri="{FF2B5EF4-FFF2-40B4-BE49-F238E27FC236}">
                <a16:creationId xmlns:a16="http://schemas.microsoft.com/office/drawing/2014/main" id="{8D893E5E-AABE-4E6D-9D30-C43A084875A8}"/>
              </a:ext>
            </a:extLst>
          </p:cNvPr>
          <p:cNvSpPr txBox="1">
            <a:spLocks noChangeArrowheads="1"/>
          </p:cNvSpPr>
          <p:nvPr/>
        </p:nvSpPr>
        <p:spPr bwMode="gray">
          <a:xfrm>
            <a:off x="6434619" y="384396"/>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B</a:t>
            </a:r>
          </a:p>
        </p:txBody>
      </p:sp>
      <p:grpSp>
        <p:nvGrpSpPr>
          <p:cNvPr id="440" name="Group 2476">
            <a:extLst>
              <a:ext uri="{FF2B5EF4-FFF2-40B4-BE49-F238E27FC236}">
                <a16:creationId xmlns:a16="http://schemas.microsoft.com/office/drawing/2014/main" id="{B9BE3487-2606-490D-9EB1-E54A6618421D}"/>
              </a:ext>
            </a:extLst>
          </p:cNvPr>
          <p:cNvGrpSpPr>
            <a:grpSpLocks noChangeAspect="1"/>
          </p:cNvGrpSpPr>
          <p:nvPr/>
        </p:nvGrpSpPr>
        <p:grpSpPr bwMode="auto">
          <a:xfrm>
            <a:off x="535137" y="2735268"/>
            <a:ext cx="368300" cy="527050"/>
            <a:chOff x="4493" y="1677"/>
            <a:chExt cx="574" cy="822"/>
          </a:xfrm>
        </p:grpSpPr>
        <p:sp>
          <p:nvSpPr>
            <p:cNvPr id="441" name="AutoShape 2477">
              <a:extLst>
                <a:ext uri="{FF2B5EF4-FFF2-40B4-BE49-F238E27FC236}">
                  <a16:creationId xmlns:a16="http://schemas.microsoft.com/office/drawing/2014/main" id="{BAC6D148-4CC8-4A49-98BB-642187B18C5F}"/>
                </a:ext>
              </a:extLst>
            </p:cNvPr>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42" name="Freeform 2478">
              <a:extLst>
                <a:ext uri="{FF2B5EF4-FFF2-40B4-BE49-F238E27FC236}">
                  <a16:creationId xmlns:a16="http://schemas.microsoft.com/office/drawing/2014/main" id="{2C168AE6-0693-4651-AD67-ABB1AEA10DD9}"/>
                </a:ext>
              </a:extLst>
            </p:cNvPr>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3" name="Freeform 2479">
              <a:extLst>
                <a:ext uri="{FF2B5EF4-FFF2-40B4-BE49-F238E27FC236}">
                  <a16:creationId xmlns:a16="http://schemas.microsoft.com/office/drawing/2014/main" id="{3F9BE302-9FCC-45CC-897A-BA2B729EF8A6}"/>
                </a:ext>
              </a:extLst>
            </p:cNvPr>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4" name="Freeform 2480">
              <a:extLst>
                <a:ext uri="{FF2B5EF4-FFF2-40B4-BE49-F238E27FC236}">
                  <a16:creationId xmlns:a16="http://schemas.microsoft.com/office/drawing/2014/main" id="{350DFB7F-7ECB-4E12-AE89-E87319715A35}"/>
                </a:ext>
              </a:extLst>
            </p:cNvPr>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5" name="Freeform 2481">
              <a:extLst>
                <a:ext uri="{FF2B5EF4-FFF2-40B4-BE49-F238E27FC236}">
                  <a16:creationId xmlns:a16="http://schemas.microsoft.com/office/drawing/2014/main" id="{45B63EFE-8390-458E-964D-8579C2E21A65}"/>
                </a:ext>
              </a:extLst>
            </p:cNvPr>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6" name="Line 2482">
              <a:extLst>
                <a:ext uri="{FF2B5EF4-FFF2-40B4-BE49-F238E27FC236}">
                  <a16:creationId xmlns:a16="http://schemas.microsoft.com/office/drawing/2014/main" id="{3D83FAD1-31DD-418C-A9CE-33707A82C765}"/>
                </a:ext>
              </a:extLst>
            </p:cNvPr>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7" name="Line 2483">
              <a:extLst>
                <a:ext uri="{FF2B5EF4-FFF2-40B4-BE49-F238E27FC236}">
                  <a16:creationId xmlns:a16="http://schemas.microsoft.com/office/drawing/2014/main" id="{25D6D659-AD20-4FFF-B009-C19F7EB20EBB}"/>
                </a:ext>
              </a:extLst>
            </p:cNvPr>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8" name="Line 2484">
              <a:extLst>
                <a:ext uri="{FF2B5EF4-FFF2-40B4-BE49-F238E27FC236}">
                  <a16:creationId xmlns:a16="http://schemas.microsoft.com/office/drawing/2014/main" id="{164FB2CF-3996-4A13-82A4-F4FC57C74188}"/>
                </a:ext>
              </a:extLst>
            </p:cNvPr>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9" name="Freeform 2485">
              <a:extLst>
                <a:ext uri="{FF2B5EF4-FFF2-40B4-BE49-F238E27FC236}">
                  <a16:creationId xmlns:a16="http://schemas.microsoft.com/office/drawing/2014/main" id="{23935FBC-4886-4359-A1A9-EAF8DBE080E9}"/>
                </a:ext>
              </a:extLst>
            </p:cNvPr>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0" name="Freeform 2486">
              <a:extLst>
                <a:ext uri="{FF2B5EF4-FFF2-40B4-BE49-F238E27FC236}">
                  <a16:creationId xmlns:a16="http://schemas.microsoft.com/office/drawing/2014/main" id="{1867104C-AEF8-41F8-B203-BCE51CD69FEC}"/>
                </a:ext>
              </a:extLst>
            </p:cNvPr>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1" name="Freeform 2487">
              <a:extLst>
                <a:ext uri="{FF2B5EF4-FFF2-40B4-BE49-F238E27FC236}">
                  <a16:creationId xmlns:a16="http://schemas.microsoft.com/office/drawing/2014/main" id="{2D69696C-CEB4-49FB-A59D-34F9776A8D9F}"/>
                </a:ext>
              </a:extLst>
            </p:cNvPr>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452" name="Text Box 19">
            <a:extLst>
              <a:ext uri="{FF2B5EF4-FFF2-40B4-BE49-F238E27FC236}">
                <a16:creationId xmlns:a16="http://schemas.microsoft.com/office/drawing/2014/main" id="{EFEF424C-1824-4879-8B0A-1D19503AE977}"/>
              </a:ext>
            </a:extLst>
          </p:cNvPr>
          <p:cNvSpPr txBox="1">
            <a:spLocks noChangeArrowheads="1"/>
          </p:cNvSpPr>
          <p:nvPr/>
        </p:nvSpPr>
        <p:spPr bwMode="gray">
          <a:xfrm>
            <a:off x="136128" y="2420285"/>
            <a:ext cx="979488" cy="313932"/>
          </a:xfrm>
          <a:prstGeom prst="rect">
            <a:avLst/>
          </a:prstGeom>
          <a:noFill/>
          <a:ln w="9525" algn="ctr">
            <a:noFill/>
            <a:miter lim="800000"/>
            <a:headEnd/>
            <a:tailEnd/>
          </a:ln>
        </p:spPr>
        <p:txBody>
          <a:bodyPr lIns="0" tIns="0" rIns="0" bIns="0">
            <a:spAutoFit/>
          </a:bodyPr>
          <a:lstStyle/>
          <a:p>
            <a:pPr algn="ctr">
              <a:lnSpc>
                <a:spcPct val="85000"/>
              </a:lnSpc>
            </a:pPr>
            <a:r>
              <a:rPr lang="en-US" sz="1200" b="1" dirty="0" err="1">
                <a:solidFill>
                  <a:srgbClr val="3892D0"/>
                </a:solidFill>
              </a:rPr>
              <a:t>NetWorker</a:t>
            </a:r>
            <a:endParaRPr lang="en-US" sz="1200" b="1" dirty="0">
              <a:solidFill>
                <a:srgbClr val="3892D0"/>
              </a:solidFill>
            </a:endParaRPr>
          </a:p>
          <a:p>
            <a:pPr algn="ctr">
              <a:lnSpc>
                <a:spcPct val="85000"/>
              </a:lnSpc>
            </a:pPr>
            <a:r>
              <a:rPr lang="en-US" sz="1200" b="1" dirty="0">
                <a:solidFill>
                  <a:srgbClr val="3892D0"/>
                </a:solidFill>
                <a:cs typeface="Times New Roman" pitchFamily="18" charset="0"/>
              </a:rPr>
              <a:t>Server</a:t>
            </a:r>
          </a:p>
        </p:txBody>
      </p:sp>
      <p:sp>
        <p:nvSpPr>
          <p:cNvPr id="2" name="Rectangle: Rounded Corners 1">
            <a:extLst>
              <a:ext uri="{FF2B5EF4-FFF2-40B4-BE49-F238E27FC236}">
                <a16:creationId xmlns:a16="http://schemas.microsoft.com/office/drawing/2014/main" id="{75BF0D5A-9B72-4972-AF97-73A8640E2248}"/>
              </a:ext>
            </a:extLst>
          </p:cNvPr>
          <p:cNvSpPr/>
          <p:nvPr/>
        </p:nvSpPr>
        <p:spPr>
          <a:xfrm>
            <a:off x="107504" y="2283718"/>
            <a:ext cx="1030494" cy="1001269"/>
          </a:xfrm>
          <a:prstGeom prst="roundRect">
            <a:avLst/>
          </a:prstGeom>
          <a:noFill/>
          <a:ln w="152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188849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9" name="Rounded Rectangle 15">
            <a:extLst>
              <a:ext uri="{FF2B5EF4-FFF2-40B4-BE49-F238E27FC236}">
                <a16:creationId xmlns:a16="http://schemas.microsoft.com/office/drawing/2014/main" id="{80898196-2C08-4900-9245-DFBA1B7B26E9}"/>
              </a:ext>
            </a:extLst>
          </p:cNvPr>
          <p:cNvSpPr/>
          <p:nvPr/>
        </p:nvSpPr>
        <p:spPr>
          <a:xfrm>
            <a:off x="35496" y="37294"/>
            <a:ext cx="4412577" cy="4982728"/>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11" name="AutoShape 19">
            <a:extLst>
              <a:ext uri="{FF2B5EF4-FFF2-40B4-BE49-F238E27FC236}">
                <a16:creationId xmlns:a16="http://schemas.microsoft.com/office/drawing/2014/main" id="{180601AC-2647-43C7-89C6-BF712DBC8765}"/>
              </a:ext>
            </a:extLst>
          </p:cNvPr>
          <p:cNvSpPr>
            <a:spLocks noChangeArrowheads="1"/>
          </p:cNvSpPr>
          <p:nvPr/>
        </p:nvSpPr>
        <p:spPr bwMode="gray">
          <a:xfrm>
            <a:off x="221665" y="459749"/>
            <a:ext cx="1442896"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en-US" sz="2800" b="1" dirty="0">
                <a:solidFill>
                  <a:srgbClr val="FFFFCC"/>
                </a:solidFill>
              </a:rPr>
              <a:t>100TB</a:t>
            </a:r>
            <a:endParaRPr lang="en-US" sz="2800" b="1" dirty="0">
              <a:solidFill>
                <a:srgbClr val="000000"/>
              </a:solidFill>
            </a:endParaRPr>
          </a:p>
        </p:txBody>
      </p:sp>
      <p:pic>
        <p:nvPicPr>
          <p:cNvPr id="12" name="Picture 16" descr="server">
            <a:extLst>
              <a:ext uri="{FF2B5EF4-FFF2-40B4-BE49-F238E27FC236}">
                <a16:creationId xmlns:a16="http://schemas.microsoft.com/office/drawing/2014/main" id="{33599487-08C2-41EC-BE21-290D27CCC808}"/>
              </a:ext>
            </a:extLst>
          </p:cNvPr>
          <p:cNvPicPr>
            <a:picLocks noChangeAspect="1" noChangeArrowheads="1"/>
          </p:cNvPicPr>
          <p:nvPr/>
        </p:nvPicPr>
        <p:blipFill>
          <a:blip r:embed="rId2" cstate="print"/>
          <a:srcRect/>
          <a:stretch>
            <a:fillRect/>
          </a:stretch>
        </p:blipFill>
        <p:spPr bwMode="gray">
          <a:xfrm>
            <a:off x="182038" y="2281853"/>
            <a:ext cx="368300" cy="528638"/>
          </a:xfrm>
          <a:prstGeom prst="rect">
            <a:avLst/>
          </a:prstGeom>
          <a:noFill/>
          <a:ln w="9525">
            <a:noFill/>
            <a:miter lim="800000"/>
            <a:headEnd/>
            <a:tailEnd/>
          </a:ln>
        </p:spPr>
      </p:pic>
      <p:pic>
        <p:nvPicPr>
          <p:cNvPr id="13" name="Picture 16" descr="server">
            <a:extLst>
              <a:ext uri="{FF2B5EF4-FFF2-40B4-BE49-F238E27FC236}">
                <a16:creationId xmlns:a16="http://schemas.microsoft.com/office/drawing/2014/main" id="{3DEB7E01-3793-496D-8DC1-0E46C9AF2BA2}"/>
              </a:ext>
            </a:extLst>
          </p:cNvPr>
          <p:cNvPicPr>
            <a:picLocks noChangeAspect="1" noChangeArrowheads="1"/>
          </p:cNvPicPr>
          <p:nvPr/>
        </p:nvPicPr>
        <p:blipFill>
          <a:blip r:embed="rId2" cstate="print"/>
          <a:srcRect/>
          <a:stretch>
            <a:fillRect/>
          </a:stretch>
        </p:blipFill>
        <p:spPr bwMode="gray">
          <a:xfrm>
            <a:off x="440118" y="2266553"/>
            <a:ext cx="368300" cy="528638"/>
          </a:xfrm>
          <a:prstGeom prst="rect">
            <a:avLst/>
          </a:prstGeom>
          <a:noFill/>
          <a:ln w="9525">
            <a:noFill/>
            <a:miter lim="800000"/>
            <a:headEnd/>
            <a:tailEnd/>
          </a:ln>
        </p:spPr>
      </p:pic>
      <p:pic>
        <p:nvPicPr>
          <p:cNvPr id="14" name="Picture 16" descr="server">
            <a:extLst>
              <a:ext uri="{FF2B5EF4-FFF2-40B4-BE49-F238E27FC236}">
                <a16:creationId xmlns:a16="http://schemas.microsoft.com/office/drawing/2014/main" id="{4641D2B0-FACB-4FB3-9246-C18540202AFF}"/>
              </a:ext>
            </a:extLst>
          </p:cNvPr>
          <p:cNvPicPr>
            <a:picLocks noChangeAspect="1" noChangeArrowheads="1"/>
          </p:cNvPicPr>
          <p:nvPr/>
        </p:nvPicPr>
        <p:blipFill>
          <a:blip r:embed="rId2" cstate="print"/>
          <a:srcRect/>
          <a:stretch>
            <a:fillRect/>
          </a:stretch>
        </p:blipFill>
        <p:spPr bwMode="gray">
          <a:xfrm>
            <a:off x="1296145" y="2300156"/>
            <a:ext cx="368300" cy="528638"/>
          </a:xfrm>
          <a:prstGeom prst="rect">
            <a:avLst/>
          </a:prstGeom>
          <a:noFill/>
          <a:ln w="9525">
            <a:noFill/>
            <a:miter lim="800000"/>
            <a:headEnd/>
            <a:tailEnd/>
          </a:ln>
        </p:spPr>
      </p:pic>
      <p:sp>
        <p:nvSpPr>
          <p:cNvPr id="15" name="TextBox 14">
            <a:extLst>
              <a:ext uri="{FF2B5EF4-FFF2-40B4-BE49-F238E27FC236}">
                <a16:creationId xmlns:a16="http://schemas.microsoft.com/office/drawing/2014/main" id="{D8F46457-705C-46B4-A9FC-EE44D2785B46}"/>
              </a:ext>
            </a:extLst>
          </p:cNvPr>
          <p:cNvSpPr txBox="1"/>
          <p:nvPr/>
        </p:nvSpPr>
        <p:spPr>
          <a:xfrm>
            <a:off x="772997" y="2222202"/>
            <a:ext cx="461666" cy="553998"/>
          </a:xfrm>
          <a:prstGeom prst="rect">
            <a:avLst/>
          </a:prstGeom>
          <a:noFill/>
        </p:spPr>
        <p:txBody>
          <a:bodyPr wrap="none" lIns="0" tIns="0" rIns="0" bIns="0" rtlCol="0">
            <a:spAutoFit/>
          </a:bodyPr>
          <a:lstStyle/>
          <a:p>
            <a:pPr algn="ctr"/>
            <a:r>
              <a:rPr lang="en-US" sz="3600" b="1">
                <a:solidFill>
                  <a:srgbClr val="FFFF00"/>
                </a:solidFill>
              </a:rPr>
              <a:t>…</a:t>
            </a:r>
          </a:p>
        </p:txBody>
      </p:sp>
      <p:sp>
        <p:nvSpPr>
          <p:cNvPr id="16" name="TextBox 15">
            <a:extLst>
              <a:ext uri="{FF2B5EF4-FFF2-40B4-BE49-F238E27FC236}">
                <a16:creationId xmlns:a16="http://schemas.microsoft.com/office/drawing/2014/main" id="{EAD4664A-9832-4F0E-A5B7-CA7454377AC6}"/>
              </a:ext>
            </a:extLst>
          </p:cNvPr>
          <p:cNvSpPr txBox="1"/>
          <p:nvPr/>
        </p:nvSpPr>
        <p:spPr>
          <a:xfrm>
            <a:off x="2076513" y="927628"/>
            <a:ext cx="1705596" cy="276999"/>
          </a:xfrm>
          <a:prstGeom prst="rect">
            <a:avLst/>
          </a:prstGeom>
          <a:noFill/>
        </p:spPr>
        <p:txBody>
          <a:bodyPr wrap="none" lIns="0" tIns="0" rIns="0" bIns="0" rtlCol="0">
            <a:spAutoFit/>
          </a:bodyPr>
          <a:lstStyle/>
          <a:p>
            <a:r>
              <a:rPr lang="en-US" sz="1800">
                <a:solidFill>
                  <a:srgbClr val="FFFF00"/>
                </a:solidFill>
              </a:rPr>
              <a:t>100TB to protect</a:t>
            </a:r>
          </a:p>
        </p:txBody>
      </p:sp>
      <p:sp>
        <p:nvSpPr>
          <p:cNvPr id="17" name="TextBox 16">
            <a:extLst>
              <a:ext uri="{FF2B5EF4-FFF2-40B4-BE49-F238E27FC236}">
                <a16:creationId xmlns:a16="http://schemas.microsoft.com/office/drawing/2014/main" id="{5624B39E-D4F0-4B88-A84C-8F5156708F04}"/>
              </a:ext>
            </a:extLst>
          </p:cNvPr>
          <p:cNvSpPr txBox="1"/>
          <p:nvPr/>
        </p:nvSpPr>
        <p:spPr>
          <a:xfrm>
            <a:off x="1951394" y="2319979"/>
            <a:ext cx="1449115" cy="553998"/>
          </a:xfrm>
          <a:prstGeom prst="rect">
            <a:avLst/>
          </a:prstGeom>
          <a:noFill/>
        </p:spPr>
        <p:txBody>
          <a:bodyPr wrap="none" lIns="0" tIns="0" rIns="0" bIns="0" rtlCol="0">
            <a:spAutoFit/>
          </a:bodyPr>
          <a:lstStyle/>
          <a:p>
            <a:r>
              <a:rPr lang="en-US" sz="1800">
                <a:solidFill>
                  <a:srgbClr val="FFFF00"/>
                </a:solidFill>
              </a:rPr>
              <a:t>25 servers</a:t>
            </a:r>
          </a:p>
          <a:p>
            <a:r>
              <a:rPr lang="en-US" sz="1800">
                <a:solidFill>
                  <a:srgbClr val="FFFF00"/>
                </a:solidFill>
              </a:rPr>
              <a:t>50 processors</a:t>
            </a:r>
          </a:p>
        </p:txBody>
      </p:sp>
      <p:sp>
        <p:nvSpPr>
          <p:cNvPr id="18" name="TextBox 17">
            <a:extLst>
              <a:ext uri="{FF2B5EF4-FFF2-40B4-BE49-F238E27FC236}">
                <a16:creationId xmlns:a16="http://schemas.microsoft.com/office/drawing/2014/main" id="{0534E5BA-BAB9-458D-9D26-25B136B21A85}"/>
              </a:ext>
            </a:extLst>
          </p:cNvPr>
          <p:cNvSpPr txBox="1"/>
          <p:nvPr/>
        </p:nvSpPr>
        <p:spPr>
          <a:xfrm>
            <a:off x="238635" y="3182811"/>
            <a:ext cx="872034" cy="276999"/>
          </a:xfrm>
          <a:prstGeom prst="rect">
            <a:avLst/>
          </a:prstGeom>
          <a:noFill/>
        </p:spPr>
        <p:txBody>
          <a:bodyPr wrap="none" lIns="0" tIns="0" rIns="0" bIns="0" rtlCol="0">
            <a:spAutoFit/>
          </a:bodyPr>
          <a:lstStyle/>
          <a:p>
            <a:r>
              <a:rPr lang="en-US" sz="1800" b="1">
                <a:solidFill>
                  <a:srgbClr val="FFFF00"/>
                </a:solidFill>
              </a:rPr>
              <a:t>VMware</a:t>
            </a:r>
          </a:p>
        </p:txBody>
      </p:sp>
      <p:sp>
        <p:nvSpPr>
          <p:cNvPr id="19" name="TextBox 18">
            <a:extLst>
              <a:ext uri="{FF2B5EF4-FFF2-40B4-BE49-F238E27FC236}">
                <a16:creationId xmlns:a16="http://schemas.microsoft.com/office/drawing/2014/main" id="{94858A23-DEF4-46DD-89BA-A5EF8FE1E0FE}"/>
              </a:ext>
            </a:extLst>
          </p:cNvPr>
          <p:cNvSpPr txBox="1"/>
          <p:nvPr/>
        </p:nvSpPr>
        <p:spPr>
          <a:xfrm>
            <a:off x="1499432" y="3169370"/>
            <a:ext cx="1154162" cy="276999"/>
          </a:xfrm>
          <a:prstGeom prst="rect">
            <a:avLst/>
          </a:prstGeom>
          <a:noFill/>
        </p:spPr>
        <p:txBody>
          <a:bodyPr wrap="none" lIns="0" tIns="0" rIns="0" bIns="0" rtlCol="0">
            <a:spAutoFit/>
          </a:bodyPr>
          <a:lstStyle/>
          <a:p>
            <a:r>
              <a:rPr lang="en-US" sz="1800" b="1">
                <a:solidFill>
                  <a:srgbClr val="FFFF00"/>
                </a:solidFill>
              </a:rPr>
              <a:t>Databases</a:t>
            </a:r>
          </a:p>
        </p:txBody>
      </p:sp>
      <p:sp>
        <p:nvSpPr>
          <p:cNvPr id="20" name="TextBox 19">
            <a:extLst>
              <a:ext uri="{FF2B5EF4-FFF2-40B4-BE49-F238E27FC236}">
                <a16:creationId xmlns:a16="http://schemas.microsoft.com/office/drawing/2014/main" id="{831C6C0C-5623-4C9A-ADD8-A9F7D4273448}"/>
              </a:ext>
            </a:extLst>
          </p:cNvPr>
          <p:cNvSpPr txBox="1"/>
          <p:nvPr/>
        </p:nvSpPr>
        <p:spPr>
          <a:xfrm>
            <a:off x="2929311" y="3169370"/>
            <a:ext cx="525785" cy="276999"/>
          </a:xfrm>
          <a:prstGeom prst="rect">
            <a:avLst/>
          </a:prstGeom>
          <a:noFill/>
        </p:spPr>
        <p:txBody>
          <a:bodyPr wrap="none" lIns="0" tIns="0" rIns="0" bIns="0" rtlCol="0">
            <a:spAutoFit/>
          </a:bodyPr>
          <a:lstStyle/>
          <a:p>
            <a:r>
              <a:rPr lang="en-US" sz="1800" b="1">
                <a:solidFill>
                  <a:srgbClr val="FFFF00"/>
                </a:solidFill>
              </a:rPr>
              <a:t>Files</a:t>
            </a:r>
          </a:p>
        </p:txBody>
      </p:sp>
      <p:sp>
        <p:nvSpPr>
          <p:cNvPr id="21" name="TextBox 20">
            <a:extLst>
              <a:ext uri="{FF2B5EF4-FFF2-40B4-BE49-F238E27FC236}">
                <a16:creationId xmlns:a16="http://schemas.microsoft.com/office/drawing/2014/main" id="{31A44246-E9C4-44F4-AE6C-29357C7A35F6}"/>
              </a:ext>
            </a:extLst>
          </p:cNvPr>
          <p:cNvSpPr txBox="1"/>
          <p:nvPr/>
        </p:nvSpPr>
        <p:spPr>
          <a:xfrm>
            <a:off x="182038" y="3590659"/>
            <a:ext cx="1038746" cy="276999"/>
          </a:xfrm>
          <a:prstGeom prst="rect">
            <a:avLst/>
          </a:prstGeom>
          <a:noFill/>
        </p:spPr>
        <p:txBody>
          <a:bodyPr wrap="none" lIns="0" tIns="0" rIns="0" bIns="0" rtlCol="0">
            <a:spAutoFit/>
          </a:bodyPr>
          <a:lstStyle/>
          <a:p>
            <a:r>
              <a:rPr lang="en-US" sz="1800">
                <a:solidFill>
                  <a:srgbClr val="FFFFCC"/>
                </a:solidFill>
              </a:rPr>
              <a:t>1000 VMs</a:t>
            </a:r>
          </a:p>
        </p:txBody>
      </p:sp>
      <p:sp>
        <p:nvSpPr>
          <p:cNvPr id="22" name="TextBox 21">
            <a:extLst>
              <a:ext uri="{FF2B5EF4-FFF2-40B4-BE49-F238E27FC236}">
                <a16:creationId xmlns:a16="http://schemas.microsoft.com/office/drawing/2014/main" id="{5EED1DE8-FB5D-4AF8-9272-4FFEBD71F737}"/>
              </a:ext>
            </a:extLst>
          </p:cNvPr>
          <p:cNvSpPr txBox="1"/>
          <p:nvPr/>
        </p:nvSpPr>
        <p:spPr>
          <a:xfrm>
            <a:off x="1499432" y="3603262"/>
            <a:ext cx="1025922" cy="1384995"/>
          </a:xfrm>
          <a:prstGeom prst="rect">
            <a:avLst/>
          </a:prstGeom>
          <a:noFill/>
        </p:spPr>
        <p:txBody>
          <a:bodyPr wrap="none" lIns="0" tIns="0" rIns="0" bIns="0" rtlCol="0">
            <a:spAutoFit/>
          </a:bodyPr>
          <a:lstStyle/>
          <a:p>
            <a:r>
              <a:rPr lang="en-US" sz="1800">
                <a:solidFill>
                  <a:srgbClr val="FFFFCC"/>
                </a:solidFill>
              </a:rPr>
              <a:t>Oracle</a:t>
            </a:r>
          </a:p>
          <a:p>
            <a:r>
              <a:rPr lang="en-US" sz="1800">
                <a:solidFill>
                  <a:srgbClr val="FFFFCC"/>
                </a:solidFill>
              </a:rPr>
              <a:t>MSSQL</a:t>
            </a:r>
          </a:p>
          <a:p>
            <a:r>
              <a:rPr lang="en-US" sz="1800">
                <a:solidFill>
                  <a:srgbClr val="FFFFCC"/>
                </a:solidFill>
              </a:rPr>
              <a:t>Exchange</a:t>
            </a:r>
          </a:p>
          <a:p>
            <a:r>
              <a:rPr lang="en-US" sz="1800">
                <a:solidFill>
                  <a:srgbClr val="FFFFCC"/>
                </a:solidFill>
              </a:rPr>
              <a:t>MongoDB</a:t>
            </a:r>
          </a:p>
          <a:p>
            <a:r>
              <a:rPr lang="en-US" sz="1800">
                <a:solidFill>
                  <a:srgbClr val="FFFFCC"/>
                </a:solidFill>
              </a:rPr>
              <a:t>Maria</a:t>
            </a:r>
          </a:p>
        </p:txBody>
      </p:sp>
      <p:sp>
        <p:nvSpPr>
          <p:cNvPr id="23" name="TextBox 22">
            <a:extLst>
              <a:ext uri="{FF2B5EF4-FFF2-40B4-BE49-F238E27FC236}">
                <a16:creationId xmlns:a16="http://schemas.microsoft.com/office/drawing/2014/main" id="{32F07B1D-50EA-417E-A860-C9F7655F4781}"/>
              </a:ext>
            </a:extLst>
          </p:cNvPr>
          <p:cNvSpPr txBox="1"/>
          <p:nvPr/>
        </p:nvSpPr>
        <p:spPr>
          <a:xfrm>
            <a:off x="2816826" y="3615865"/>
            <a:ext cx="1166986" cy="276999"/>
          </a:xfrm>
          <a:prstGeom prst="rect">
            <a:avLst/>
          </a:prstGeom>
          <a:noFill/>
        </p:spPr>
        <p:txBody>
          <a:bodyPr wrap="none" lIns="0" tIns="0" rIns="0" bIns="0" rtlCol="0">
            <a:spAutoFit/>
          </a:bodyPr>
          <a:lstStyle/>
          <a:p>
            <a:r>
              <a:rPr lang="en-US" sz="1800">
                <a:solidFill>
                  <a:srgbClr val="FFFFCC"/>
                </a:solidFill>
              </a:rPr>
              <a:t>20 mln files</a:t>
            </a:r>
          </a:p>
        </p:txBody>
      </p:sp>
      <p:sp>
        <p:nvSpPr>
          <p:cNvPr id="24" name="TextBox 23">
            <a:extLst>
              <a:ext uri="{FF2B5EF4-FFF2-40B4-BE49-F238E27FC236}">
                <a16:creationId xmlns:a16="http://schemas.microsoft.com/office/drawing/2014/main" id="{746AF612-D8C8-4206-BD17-6F6BEF1EA45D}"/>
              </a:ext>
            </a:extLst>
          </p:cNvPr>
          <p:cNvSpPr txBox="1"/>
          <p:nvPr/>
        </p:nvSpPr>
        <p:spPr>
          <a:xfrm>
            <a:off x="1608749" y="120697"/>
            <a:ext cx="1112484" cy="369332"/>
          </a:xfrm>
          <a:prstGeom prst="rect">
            <a:avLst/>
          </a:prstGeom>
          <a:noFill/>
        </p:spPr>
        <p:txBody>
          <a:bodyPr wrap="none" lIns="0" tIns="0" rIns="0" bIns="0" rtlCol="0">
            <a:spAutoFit/>
          </a:bodyPr>
          <a:lstStyle/>
          <a:p>
            <a:r>
              <a:rPr lang="en-US" sz="2400" b="1">
                <a:solidFill>
                  <a:srgbClr val="FFFF00"/>
                </a:solidFill>
              </a:rPr>
              <a:t>Current</a:t>
            </a:r>
          </a:p>
        </p:txBody>
      </p:sp>
      <p:sp>
        <p:nvSpPr>
          <p:cNvPr id="25" name="Rounded Rectangle 15">
            <a:extLst>
              <a:ext uri="{FF2B5EF4-FFF2-40B4-BE49-F238E27FC236}">
                <a16:creationId xmlns:a16="http://schemas.microsoft.com/office/drawing/2014/main" id="{74AF0061-6386-453A-9DDC-8A75E5CA7CF3}"/>
              </a:ext>
            </a:extLst>
          </p:cNvPr>
          <p:cNvSpPr/>
          <p:nvPr/>
        </p:nvSpPr>
        <p:spPr>
          <a:xfrm>
            <a:off x="4644809" y="80386"/>
            <a:ext cx="4412577" cy="4982728"/>
          </a:xfrm>
          <a:prstGeom prst="roundRect">
            <a:avLst/>
          </a:prstGeom>
          <a:solidFill>
            <a:srgbClr val="141D01">
              <a:alpha val="96863"/>
            </a:srgbClr>
          </a:solidFill>
          <a:ln w="12700" cmpd="sng">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26" name="AutoShape 19">
            <a:extLst>
              <a:ext uri="{FF2B5EF4-FFF2-40B4-BE49-F238E27FC236}">
                <a16:creationId xmlns:a16="http://schemas.microsoft.com/office/drawing/2014/main" id="{DB15E1F1-C356-4D02-9272-9ADE95FFFA00}"/>
              </a:ext>
            </a:extLst>
          </p:cNvPr>
          <p:cNvSpPr>
            <a:spLocks noChangeArrowheads="1"/>
          </p:cNvSpPr>
          <p:nvPr/>
        </p:nvSpPr>
        <p:spPr bwMode="gray">
          <a:xfrm>
            <a:off x="4830978" y="502841"/>
            <a:ext cx="1442896"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en-US" sz="2800" b="1">
                <a:solidFill>
                  <a:srgbClr val="FFFFCC"/>
                </a:solidFill>
              </a:rPr>
              <a:t>300TB</a:t>
            </a:r>
            <a:endParaRPr lang="en-US" sz="2800" b="1">
              <a:solidFill>
                <a:srgbClr val="000000"/>
              </a:solidFill>
            </a:endParaRPr>
          </a:p>
        </p:txBody>
      </p:sp>
      <p:pic>
        <p:nvPicPr>
          <p:cNvPr id="27" name="Picture 16" descr="server">
            <a:extLst>
              <a:ext uri="{FF2B5EF4-FFF2-40B4-BE49-F238E27FC236}">
                <a16:creationId xmlns:a16="http://schemas.microsoft.com/office/drawing/2014/main" id="{2BB7D94D-67C7-4737-A274-A452123CD7C2}"/>
              </a:ext>
            </a:extLst>
          </p:cNvPr>
          <p:cNvPicPr>
            <a:picLocks noChangeAspect="1" noChangeArrowheads="1"/>
          </p:cNvPicPr>
          <p:nvPr/>
        </p:nvPicPr>
        <p:blipFill>
          <a:blip r:embed="rId2" cstate="print"/>
          <a:srcRect/>
          <a:stretch>
            <a:fillRect/>
          </a:stretch>
        </p:blipFill>
        <p:spPr bwMode="gray">
          <a:xfrm>
            <a:off x="4791351" y="2324945"/>
            <a:ext cx="368300" cy="528638"/>
          </a:xfrm>
          <a:prstGeom prst="rect">
            <a:avLst/>
          </a:prstGeom>
          <a:noFill/>
          <a:ln w="9525">
            <a:noFill/>
            <a:miter lim="800000"/>
            <a:headEnd/>
            <a:tailEnd/>
          </a:ln>
        </p:spPr>
      </p:pic>
      <p:pic>
        <p:nvPicPr>
          <p:cNvPr id="28" name="Picture 16" descr="server">
            <a:extLst>
              <a:ext uri="{FF2B5EF4-FFF2-40B4-BE49-F238E27FC236}">
                <a16:creationId xmlns:a16="http://schemas.microsoft.com/office/drawing/2014/main" id="{B08BA371-477C-4737-B549-609B6D40F332}"/>
              </a:ext>
            </a:extLst>
          </p:cNvPr>
          <p:cNvPicPr>
            <a:picLocks noChangeAspect="1" noChangeArrowheads="1"/>
          </p:cNvPicPr>
          <p:nvPr/>
        </p:nvPicPr>
        <p:blipFill>
          <a:blip r:embed="rId2" cstate="print"/>
          <a:srcRect/>
          <a:stretch>
            <a:fillRect/>
          </a:stretch>
        </p:blipFill>
        <p:spPr bwMode="gray">
          <a:xfrm>
            <a:off x="5049431" y="2309645"/>
            <a:ext cx="368300" cy="528638"/>
          </a:xfrm>
          <a:prstGeom prst="rect">
            <a:avLst/>
          </a:prstGeom>
          <a:noFill/>
          <a:ln w="9525">
            <a:noFill/>
            <a:miter lim="800000"/>
            <a:headEnd/>
            <a:tailEnd/>
          </a:ln>
        </p:spPr>
      </p:pic>
      <p:pic>
        <p:nvPicPr>
          <p:cNvPr id="29" name="Picture 16" descr="server">
            <a:extLst>
              <a:ext uri="{FF2B5EF4-FFF2-40B4-BE49-F238E27FC236}">
                <a16:creationId xmlns:a16="http://schemas.microsoft.com/office/drawing/2014/main" id="{63F45A74-862C-4A4E-BDBD-B959FCAD8FA6}"/>
              </a:ext>
            </a:extLst>
          </p:cNvPr>
          <p:cNvPicPr>
            <a:picLocks noChangeAspect="1" noChangeArrowheads="1"/>
          </p:cNvPicPr>
          <p:nvPr/>
        </p:nvPicPr>
        <p:blipFill>
          <a:blip r:embed="rId2" cstate="print"/>
          <a:srcRect/>
          <a:stretch>
            <a:fillRect/>
          </a:stretch>
        </p:blipFill>
        <p:spPr bwMode="gray">
          <a:xfrm>
            <a:off x="5905458" y="2343248"/>
            <a:ext cx="368300" cy="528638"/>
          </a:xfrm>
          <a:prstGeom prst="rect">
            <a:avLst/>
          </a:prstGeom>
          <a:noFill/>
          <a:ln w="9525">
            <a:noFill/>
            <a:miter lim="800000"/>
            <a:headEnd/>
            <a:tailEnd/>
          </a:ln>
        </p:spPr>
      </p:pic>
      <p:sp>
        <p:nvSpPr>
          <p:cNvPr id="30" name="TextBox 29">
            <a:extLst>
              <a:ext uri="{FF2B5EF4-FFF2-40B4-BE49-F238E27FC236}">
                <a16:creationId xmlns:a16="http://schemas.microsoft.com/office/drawing/2014/main" id="{985FFFC0-41C5-47E4-8215-FC8E517B2B64}"/>
              </a:ext>
            </a:extLst>
          </p:cNvPr>
          <p:cNvSpPr txBox="1"/>
          <p:nvPr/>
        </p:nvSpPr>
        <p:spPr>
          <a:xfrm>
            <a:off x="5382310" y="2265294"/>
            <a:ext cx="461666" cy="553998"/>
          </a:xfrm>
          <a:prstGeom prst="rect">
            <a:avLst/>
          </a:prstGeom>
          <a:noFill/>
        </p:spPr>
        <p:txBody>
          <a:bodyPr wrap="none" lIns="0" tIns="0" rIns="0" bIns="0" rtlCol="0">
            <a:spAutoFit/>
          </a:bodyPr>
          <a:lstStyle/>
          <a:p>
            <a:pPr algn="ctr"/>
            <a:r>
              <a:rPr lang="en-US" sz="3600" b="1">
                <a:solidFill>
                  <a:srgbClr val="FFFF00"/>
                </a:solidFill>
              </a:rPr>
              <a:t>…</a:t>
            </a:r>
          </a:p>
        </p:txBody>
      </p:sp>
      <p:sp>
        <p:nvSpPr>
          <p:cNvPr id="31" name="TextBox 30">
            <a:extLst>
              <a:ext uri="{FF2B5EF4-FFF2-40B4-BE49-F238E27FC236}">
                <a16:creationId xmlns:a16="http://schemas.microsoft.com/office/drawing/2014/main" id="{7E1F027C-0566-4CF0-80D3-A83FC62A87F9}"/>
              </a:ext>
            </a:extLst>
          </p:cNvPr>
          <p:cNvSpPr txBox="1"/>
          <p:nvPr/>
        </p:nvSpPr>
        <p:spPr>
          <a:xfrm>
            <a:off x="6685826" y="970720"/>
            <a:ext cx="1705595" cy="276999"/>
          </a:xfrm>
          <a:prstGeom prst="rect">
            <a:avLst/>
          </a:prstGeom>
          <a:noFill/>
        </p:spPr>
        <p:txBody>
          <a:bodyPr wrap="none" lIns="0" tIns="0" rIns="0" bIns="0" rtlCol="0">
            <a:spAutoFit/>
          </a:bodyPr>
          <a:lstStyle/>
          <a:p>
            <a:r>
              <a:rPr lang="en-US" sz="1800">
                <a:solidFill>
                  <a:srgbClr val="FFFF00"/>
                </a:solidFill>
              </a:rPr>
              <a:t>300TB to protect</a:t>
            </a:r>
          </a:p>
        </p:txBody>
      </p:sp>
      <p:sp>
        <p:nvSpPr>
          <p:cNvPr id="32" name="TextBox 31">
            <a:extLst>
              <a:ext uri="{FF2B5EF4-FFF2-40B4-BE49-F238E27FC236}">
                <a16:creationId xmlns:a16="http://schemas.microsoft.com/office/drawing/2014/main" id="{A5DA67F8-CF75-4CB1-BAFC-58134DE00AAB}"/>
              </a:ext>
            </a:extLst>
          </p:cNvPr>
          <p:cNvSpPr txBox="1"/>
          <p:nvPr/>
        </p:nvSpPr>
        <p:spPr>
          <a:xfrm>
            <a:off x="6560707" y="2363071"/>
            <a:ext cx="1577355" cy="553998"/>
          </a:xfrm>
          <a:prstGeom prst="rect">
            <a:avLst/>
          </a:prstGeom>
          <a:noFill/>
        </p:spPr>
        <p:txBody>
          <a:bodyPr wrap="none" lIns="0" tIns="0" rIns="0" bIns="0" rtlCol="0">
            <a:spAutoFit/>
          </a:bodyPr>
          <a:lstStyle/>
          <a:p>
            <a:r>
              <a:rPr lang="en-US" sz="1800">
                <a:solidFill>
                  <a:srgbClr val="FFFF00"/>
                </a:solidFill>
              </a:rPr>
              <a:t>75 servers</a:t>
            </a:r>
          </a:p>
          <a:p>
            <a:r>
              <a:rPr lang="en-US" sz="1800">
                <a:solidFill>
                  <a:srgbClr val="FFFF00"/>
                </a:solidFill>
              </a:rPr>
              <a:t>150 processors</a:t>
            </a:r>
          </a:p>
        </p:txBody>
      </p:sp>
      <p:sp>
        <p:nvSpPr>
          <p:cNvPr id="33" name="TextBox 32">
            <a:extLst>
              <a:ext uri="{FF2B5EF4-FFF2-40B4-BE49-F238E27FC236}">
                <a16:creationId xmlns:a16="http://schemas.microsoft.com/office/drawing/2014/main" id="{05A6BEB3-3BB3-430B-99D3-79841FAA84DC}"/>
              </a:ext>
            </a:extLst>
          </p:cNvPr>
          <p:cNvSpPr txBox="1"/>
          <p:nvPr/>
        </p:nvSpPr>
        <p:spPr>
          <a:xfrm>
            <a:off x="4847948" y="3225903"/>
            <a:ext cx="807913" cy="276999"/>
          </a:xfrm>
          <a:prstGeom prst="rect">
            <a:avLst/>
          </a:prstGeom>
          <a:noFill/>
        </p:spPr>
        <p:txBody>
          <a:bodyPr wrap="none" lIns="0" tIns="0" rIns="0" bIns="0" rtlCol="0">
            <a:spAutoFit/>
          </a:bodyPr>
          <a:lstStyle/>
          <a:p>
            <a:r>
              <a:rPr lang="en-US" sz="1800" b="1">
                <a:solidFill>
                  <a:srgbClr val="FFFF00"/>
                </a:solidFill>
              </a:rPr>
              <a:t>HyperV</a:t>
            </a:r>
          </a:p>
        </p:txBody>
      </p:sp>
      <p:sp>
        <p:nvSpPr>
          <p:cNvPr id="34" name="TextBox 33">
            <a:extLst>
              <a:ext uri="{FF2B5EF4-FFF2-40B4-BE49-F238E27FC236}">
                <a16:creationId xmlns:a16="http://schemas.microsoft.com/office/drawing/2014/main" id="{E62D0241-4D5A-4CE7-BE05-A89913C28443}"/>
              </a:ext>
            </a:extLst>
          </p:cNvPr>
          <p:cNvSpPr txBox="1"/>
          <p:nvPr/>
        </p:nvSpPr>
        <p:spPr>
          <a:xfrm>
            <a:off x="6108745" y="3212462"/>
            <a:ext cx="1154162" cy="276999"/>
          </a:xfrm>
          <a:prstGeom prst="rect">
            <a:avLst/>
          </a:prstGeom>
          <a:noFill/>
        </p:spPr>
        <p:txBody>
          <a:bodyPr wrap="none" lIns="0" tIns="0" rIns="0" bIns="0" rtlCol="0">
            <a:spAutoFit/>
          </a:bodyPr>
          <a:lstStyle/>
          <a:p>
            <a:r>
              <a:rPr lang="en-US" sz="1800" b="1">
                <a:solidFill>
                  <a:srgbClr val="FFFF00"/>
                </a:solidFill>
              </a:rPr>
              <a:t>Databases</a:t>
            </a:r>
          </a:p>
        </p:txBody>
      </p:sp>
      <p:sp>
        <p:nvSpPr>
          <p:cNvPr id="35" name="TextBox 34">
            <a:extLst>
              <a:ext uri="{FF2B5EF4-FFF2-40B4-BE49-F238E27FC236}">
                <a16:creationId xmlns:a16="http://schemas.microsoft.com/office/drawing/2014/main" id="{40D88962-110C-4B8D-BF19-EA24C9DECAF8}"/>
              </a:ext>
            </a:extLst>
          </p:cNvPr>
          <p:cNvSpPr txBox="1"/>
          <p:nvPr/>
        </p:nvSpPr>
        <p:spPr>
          <a:xfrm>
            <a:off x="7538624" y="3212462"/>
            <a:ext cx="525785" cy="276999"/>
          </a:xfrm>
          <a:prstGeom prst="rect">
            <a:avLst/>
          </a:prstGeom>
          <a:noFill/>
        </p:spPr>
        <p:txBody>
          <a:bodyPr wrap="none" lIns="0" tIns="0" rIns="0" bIns="0" rtlCol="0">
            <a:spAutoFit/>
          </a:bodyPr>
          <a:lstStyle/>
          <a:p>
            <a:r>
              <a:rPr lang="en-US" sz="1800" b="1">
                <a:solidFill>
                  <a:srgbClr val="FFFF00"/>
                </a:solidFill>
              </a:rPr>
              <a:t>Files</a:t>
            </a:r>
          </a:p>
        </p:txBody>
      </p:sp>
      <p:sp>
        <p:nvSpPr>
          <p:cNvPr id="36" name="TextBox 35">
            <a:extLst>
              <a:ext uri="{FF2B5EF4-FFF2-40B4-BE49-F238E27FC236}">
                <a16:creationId xmlns:a16="http://schemas.microsoft.com/office/drawing/2014/main" id="{269400BE-3259-4535-B375-8C51967FAC06}"/>
              </a:ext>
            </a:extLst>
          </p:cNvPr>
          <p:cNvSpPr txBox="1"/>
          <p:nvPr/>
        </p:nvSpPr>
        <p:spPr>
          <a:xfrm>
            <a:off x="4791351" y="3633751"/>
            <a:ext cx="782265" cy="276999"/>
          </a:xfrm>
          <a:prstGeom prst="rect">
            <a:avLst/>
          </a:prstGeom>
          <a:noFill/>
        </p:spPr>
        <p:txBody>
          <a:bodyPr wrap="none" lIns="0" tIns="0" rIns="0" bIns="0" rtlCol="0">
            <a:spAutoFit/>
          </a:bodyPr>
          <a:lstStyle/>
          <a:p>
            <a:r>
              <a:rPr lang="en-US" sz="1800" dirty="0">
                <a:solidFill>
                  <a:srgbClr val="FFFFCC"/>
                </a:solidFill>
              </a:rPr>
              <a:t>?? VMs</a:t>
            </a:r>
          </a:p>
        </p:txBody>
      </p:sp>
      <p:sp>
        <p:nvSpPr>
          <p:cNvPr id="37" name="TextBox 36">
            <a:extLst>
              <a:ext uri="{FF2B5EF4-FFF2-40B4-BE49-F238E27FC236}">
                <a16:creationId xmlns:a16="http://schemas.microsoft.com/office/drawing/2014/main" id="{7F81B74B-8FE1-4A2A-8A3F-C3C8DBDD97B1}"/>
              </a:ext>
            </a:extLst>
          </p:cNvPr>
          <p:cNvSpPr txBox="1"/>
          <p:nvPr/>
        </p:nvSpPr>
        <p:spPr>
          <a:xfrm>
            <a:off x="6108745" y="3646354"/>
            <a:ext cx="807913" cy="276999"/>
          </a:xfrm>
          <a:prstGeom prst="rect">
            <a:avLst/>
          </a:prstGeom>
          <a:noFill/>
        </p:spPr>
        <p:txBody>
          <a:bodyPr wrap="none" lIns="0" tIns="0" rIns="0" bIns="0" rtlCol="0">
            <a:spAutoFit/>
          </a:bodyPr>
          <a:lstStyle/>
          <a:p>
            <a:r>
              <a:rPr lang="en-US" sz="1800">
                <a:solidFill>
                  <a:srgbClr val="FFFFCC"/>
                </a:solidFill>
              </a:rPr>
              <a:t>MSSQL</a:t>
            </a:r>
          </a:p>
        </p:txBody>
      </p:sp>
      <p:sp>
        <p:nvSpPr>
          <p:cNvPr id="38" name="TextBox 37">
            <a:extLst>
              <a:ext uri="{FF2B5EF4-FFF2-40B4-BE49-F238E27FC236}">
                <a16:creationId xmlns:a16="http://schemas.microsoft.com/office/drawing/2014/main" id="{2CDBFBA0-ADED-47B2-9118-573EC1B559D4}"/>
              </a:ext>
            </a:extLst>
          </p:cNvPr>
          <p:cNvSpPr txBox="1"/>
          <p:nvPr/>
        </p:nvSpPr>
        <p:spPr>
          <a:xfrm>
            <a:off x="7426139" y="3658957"/>
            <a:ext cx="1166986" cy="276999"/>
          </a:xfrm>
          <a:prstGeom prst="rect">
            <a:avLst/>
          </a:prstGeom>
          <a:noFill/>
        </p:spPr>
        <p:txBody>
          <a:bodyPr wrap="none" lIns="0" tIns="0" rIns="0" bIns="0" rtlCol="0">
            <a:spAutoFit/>
          </a:bodyPr>
          <a:lstStyle/>
          <a:p>
            <a:r>
              <a:rPr lang="en-US" sz="1800">
                <a:solidFill>
                  <a:srgbClr val="FFFFCC"/>
                </a:solidFill>
              </a:rPr>
              <a:t>20 mln files</a:t>
            </a:r>
          </a:p>
        </p:txBody>
      </p:sp>
      <p:sp>
        <p:nvSpPr>
          <p:cNvPr id="39" name="TextBox 38">
            <a:extLst>
              <a:ext uri="{FF2B5EF4-FFF2-40B4-BE49-F238E27FC236}">
                <a16:creationId xmlns:a16="http://schemas.microsoft.com/office/drawing/2014/main" id="{B00D1EE5-5113-40C5-A01C-C11BE679E635}"/>
              </a:ext>
            </a:extLst>
          </p:cNvPr>
          <p:cNvSpPr txBox="1"/>
          <p:nvPr/>
        </p:nvSpPr>
        <p:spPr>
          <a:xfrm>
            <a:off x="6218062" y="163789"/>
            <a:ext cx="1057982" cy="369332"/>
          </a:xfrm>
          <a:prstGeom prst="rect">
            <a:avLst/>
          </a:prstGeom>
          <a:noFill/>
        </p:spPr>
        <p:txBody>
          <a:bodyPr wrap="none" lIns="0" tIns="0" rIns="0" bIns="0" rtlCol="0">
            <a:spAutoFit/>
          </a:bodyPr>
          <a:lstStyle/>
          <a:p>
            <a:r>
              <a:rPr lang="en-US" sz="2400" b="1">
                <a:solidFill>
                  <a:srgbClr val="FFFF00"/>
                </a:solidFill>
              </a:rPr>
              <a:t>Add on</a:t>
            </a:r>
          </a:p>
        </p:txBody>
      </p:sp>
      <p:sp>
        <p:nvSpPr>
          <p:cNvPr id="40" name="Rounded Rectangle 15">
            <a:extLst>
              <a:ext uri="{FF2B5EF4-FFF2-40B4-BE49-F238E27FC236}">
                <a16:creationId xmlns:a16="http://schemas.microsoft.com/office/drawing/2014/main" id="{C0A7636E-DEF9-43DD-9D2C-2AE885FFB056}"/>
              </a:ext>
            </a:extLst>
          </p:cNvPr>
          <p:cNvSpPr/>
          <p:nvPr/>
        </p:nvSpPr>
        <p:spPr>
          <a:xfrm>
            <a:off x="2273249" y="2623165"/>
            <a:ext cx="4412577" cy="2266747"/>
          </a:xfrm>
          <a:prstGeom prst="roundRect">
            <a:avLst/>
          </a:prstGeom>
          <a:solidFill>
            <a:srgbClr val="003300">
              <a:alpha val="96863"/>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41" name="TextBox 40">
            <a:extLst>
              <a:ext uri="{FF2B5EF4-FFF2-40B4-BE49-F238E27FC236}">
                <a16:creationId xmlns:a16="http://schemas.microsoft.com/office/drawing/2014/main" id="{6C418B0D-4770-4EB7-9050-27A29C8396E1}"/>
              </a:ext>
            </a:extLst>
          </p:cNvPr>
          <p:cNvSpPr txBox="1"/>
          <p:nvPr/>
        </p:nvSpPr>
        <p:spPr>
          <a:xfrm>
            <a:off x="2978062" y="2917069"/>
            <a:ext cx="3031214" cy="1846659"/>
          </a:xfrm>
          <a:prstGeom prst="rect">
            <a:avLst/>
          </a:prstGeom>
          <a:noFill/>
        </p:spPr>
        <p:txBody>
          <a:bodyPr wrap="none" lIns="0" tIns="0" rIns="0" bIns="0" rtlCol="0">
            <a:spAutoFit/>
          </a:bodyPr>
          <a:lstStyle/>
          <a:p>
            <a:pPr algn="ctr"/>
            <a:r>
              <a:rPr lang="en-US" sz="3600" b="1" dirty="0">
                <a:solidFill>
                  <a:srgbClr val="FFFF00"/>
                </a:solidFill>
              </a:rPr>
              <a:t>Scenario </a:t>
            </a:r>
            <a:r>
              <a:rPr lang="pl-PL" sz="3600" b="1" dirty="0">
                <a:solidFill>
                  <a:srgbClr val="FFFF00"/>
                </a:solidFill>
              </a:rPr>
              <a:t>4</a:t>
            </a:r>
            <a:endParaRPr lang="en-US" sz="3600" b="1" dirty="0">
              <a:solidFill>
                <a:srgbClr val="FFFF00"/>
              </a:solidFill>
            </a:endParaRPr>
          </a:p>
          <a:p>
            <a:pPr algn="ctr"/>
            <a:r>
              <a:rPr lang="en-US" sz="2800" dirty="0">
                <a:solidFill>
                  <a:srgbClr val="FFFF00"/>
                </a:solidFill>
              </a:rPr>
              <a:t>DD Virtual/physical</a:t>
            </a:r>
            <a:endParaRPr lang="pl-PL" sz="2800" dirty="0">
              <a:solidFill>
                <a:srgbClr val="FFFF00"/>
              </a:solidFill>
            </a:endParaRPr>
          </a:p>
          <a:p>
            <a:pPr algn="ctr"/>
            <a:r>
              <a:rPr lang="pl-PL" sz="2800" dirty="0">
                <a:solidFill>
                  <a:srgbClr val="FFFF00"/>
                </a:solidFill>
              </a:rPr>
              <a:t>Archive ECS</a:t>
            </a:r>
            <a:endParaRPr lang="en-US" sz="2800" dirty="0">
              <a:solidFill>
                <a:srgbClr val="FFFF00"/>
              </a:solidFill>
            </a:endParaRPr>
          </a:p>
          <a:p>
            <a:pPr algn="ctr"/>
            <a:r>
              <a:rPr lang="en-US" sz="2800" dirty="0" err="1">
                <a:solidFill>
                  <a:srgbClr val="FFFF00"/>
                </a:solidFill>
              </a:rPr>
              <a:t>NetWorker</a:t>
            </a:r>
            <a:endParaRPr lang="en-US" sz="2800" dirty="0">
              <a:solidFill>
                <a:srgbClr val="FFFF00"/>
              </a:solidFill>
            </a:endParaRPr>
          </a:p>
        </p:txBody>
      </p:sp>
    </p:spTree>
    <p:extLst>
      <p:ext uri="{BB962C8B-B14F-4D97-AF65-F5344CB8AC3E}">
        <p14:creationId xmlns:p14="http://schemas.microsoft.com/office/powerpoint/2010/main" val="2065669672"/>
      </p:ext>
    </p:extLst>
  </p:cSld>
  <p:clrMapOvr>
    <a:masterClrMapping/>
  </p:clrMapOvr>
  <p:transition spd="med">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74" name="Line 5">
            <a:extLst>
              <a:ext uri="{FF2B5EF4-FFF2-40B4-BE49-F238E27FC236}">
                <a16:creationId xmlns:a16="http://schemas.microsoft.com/office/drawing/2014/main" id="{A7F22CA3-9AFF-466A-916E-E2A7C9E611F7}"/>
              </a:ext>
            </a:extLst>
          </p:cNvPr>
          <p:cNvSpPr>
            <a:spLocks noChangeShapeType="1"/>
          </p:cNvSpPr>
          <p:nvPr/>
        </p:nvSpPr>
        <p:spPr bwMode="gray">
          <a:xfrm>
            <a:off x="686124" y="2187788"/>
            <a:ext cx="3133725"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75" name="Text Box 6">
            <a:extLst>
              <a:ext uri="{FF2B5EF4-FFF2-40B4-BE49-F238E27FC236}">
                <a16:creationId xmlns:a16="http://schemas.microsoft.com/office/drawing/2014/main" id="{3FEC4A0F-21A3-4DC2-9C3B-E674181AA2C0}"/>
              </a:ext>
            </a:extLst>
          </p:cNvPr>
          <p:cNvSpPr txBox="1">
            <a:spLocks noChangeArrowheads="1"/>
          </p:cNvSpPr>
          <p:nvPr/>
        </p:nvSpPr>
        <p:spPr bwMode="gray">
          <a:xfrm>
            <a:off x="2321019" y="999340"/>
            <a:ext cx="868828" cy="313932"/>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Applications,</a:t>
            </a: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Databases,</a:t>
            </a:r>
          </a:p>
        </p:txBody>
      </p:sp>
      <p:sp>
        <p:nvSpPr>
          <p:cNvPr id="176" name="Line 7">
            <a:extLst>
              <a:ext uri="{FF2B5EF4-FFF2-40B4-BE49-F238E27FC236}">
                <a16:creationId xmlns:a16="http://schemas.microsoft.com/office/drawing/2014/main" id="{3E12D907-831B-4514-934F-F16690741F58}"/>
              </a:ext>
            </a:extLst>
          </p:cNvPr>
          <p:cNvSpPr>
            <a:spLocks noChangeShapeType="1"/>
          </p:cNvSpPr>
          <p:nvPr/>
        </p:nvSpPr>
        <p:spPr bwMode="gray">
          <a:xfrm>
            <a:off x="1082999" y="1957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77" name="Group 8">
            <a:extLst>
              <a:ext uri="{FF2B5EF4-FFF2-40B4-BE49-F238E27FC236}">
                <a16:creationId xmlns:a16="http://schemas.microsoft.com/office/drawing/2014/main" id="{75785DEF-8E03-4EA9-AC6E-8D3234BB4031}"/>
              </a:ext>
            </a:extLst>
          </p:cNvPr>
          <p:cNvGrpSpPr>
            <a:grpSpLocks/>
          </p:cNvGrpSpPr>
          <p:nvPr/>
        </p:nvGrpSpPr>
        <p:grpSpPr bwMode="auto">
          <a:xfrm>
            <a:off x="627386" y="1292438"/>
            <a:ext cx="863600" cy="720725"/>
            <a:chOff x="3896" y="636"/>
            <a:chExt cx="653" cy="545"/>
          </a:xfrm>
        </p:grpSpPr>
        <p:grpSp>
          <p:nvGrpSpPr>
            <p:cNvPr id="178" name="Group 9">
              <a:extLst>
                <a:ext uri="{FF2B5EF4-FFF2-40B4-BE49-F238E27FC236}">
                  <a16:creationId xmlns:a16="http://schemas.microsoft.com/office/drawing/2014/main" id="{4B1DAD12-9A37-4349-9D6F-AC79C087E9D4}"/>
                </a:ext>
              </a:extLst>
            </p:cNvPr>
            <p:cNvGrpSpPr>
              <a:grpSpLocks/>
            </p:cNvGrpSpPr>
            <p:nvPr/>
          </p:nvGrpSpPr>
          <p:grpSpPr bwMode="auto">
            <a:xfrm>
              <a:off x="4128" y="636"/>
              <a:ext cx="421" cy="461"/>
              <a:chOff x="2844" y="27"/>
              <a:chExt cx="1052" cy="1153"/>
            </a:xfrm>
          </p:grpSpPr>
          <p:pic>
            <p:nvPicPr>
              <p:cNvPr id="182" name="Picture 10" descr="server">
                <a:extLst>
                  <a:ext uri="{FF2B5EF4-FFF2-40B4-BE49-F238E27FC236}">
                    <a16:creationId xmlns:a16="http://schemas.microsoft.com/office/drawing/2014/main" id="{C5303014-5B4C-4FFC-A388-524C3425AB70}"/>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3" name="Picture 11" descr="server">
                <a:extLst>
                  <a:ext uri="{FF2B5EF4-FFF2-40B4-BE49-F238E27FC236}">
                    <a16:creationId xmlns:a16="http://schemas.microsoft.com/office/drawing/2014/main" id="{99D953A0-AA76-45EE-8DB2-5AA2578A5151}"/>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179" name="Group 12">
              <a:extLst>
                <a:ext uri="{FF2B5EF4-FFF2-40B4-BE49-F238E27FC236}">
                  <a16:creationId xmlns:a16="http://schemas.microsoft.com/office/drawing/2014/main" id="{F437C79C-7D64-4DC5-8257-F9564C85D52B}"/>
                </a:ext>
              </a:extLst>
            </p:cNvPr>
            <p:cNvGrpSpPr>
              <a:grpSpLocks/>
            </p:cNvGrpSpPr>
            <p:nvPr/>
          </p:nvGrpSpPr>
          <p:grpSpPr bwMode="auto">
            <a:xfrm>
              <a:off x="3896" y="720"/>
              <a:ext cx="421" cy="461"/>
              <a:chOff x="2844" y="27"/>
              <a:chExt cx="1052" cy="1153"/>
            </a:xfrm>
          </p:grpSpPr>
          <p:pic>
            <p:nvPicPr>
              <p:cNvPr id="180" name="Picture 13" descr="server">
                <a:extLst>
                  <a:ext uri="{FF2B5EF4-FFF2-40B4-BE49-F238E27FC236}">
                    <a16:creationId xmlns:a16="http://schemas.microsoft.com/office/drawing/2014/main" id="{E2B2A5EE-4601-4961-8BCE-12D884249C58}"/>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1" name="Picture 14" descr="server">
                <a:extLst>
                  <a:ext uri="{FF2B5EF4-FFF2-40B4-BE49-F238E27FC236}">
                    <a16:creationId xmlns:a16="http://schemas.microsoft.com/office/drawing/2014/main" id="{E963067C-3E59-4086-B80C-A5F3AFE9AE7E}"/>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184" name="Picture 15" descr="server">
            <a:extLst>
              <a:ext uri="{FF2B5EF4-FFF2-40B4-BE49-F238E27FC236}">
                <a16:creationId xmlns:a16="http://schemas.microsoft.com/office/drawing/2014/main" id="{D6FFB07B-C7AB-4AB7-9B15-8BC5A075B76F}"/>
              </a:ext>
            </a:extLst>
          </p:cNvPr>
          <p:cNvPicPr>
            <a:picLocks noChangeAspect="1" noChangeArrowheads="1"/>
          </p:cNvPicPr>
          <p:nvPr/>
        </p:nvPicPr>
        <p:blipFill>
          <a:blip r:embed="rId2" cstate="print"/>
          <a:srcRect/>
          <a:stretch>
            <a:fillRect/>
          </a:stretch>
        </p:blipFill>
        <p:spPr bwMode="gray">
          <a:xfrm>
            <a:off x="2816549" y="1484525"/>
            <a:ext cx="368300" cy="528638"/>
          </a:xfrm>
          <a:prstGeom prst="rect">
            <a:avLst/>
          </a:prstGeom>
          <a:noFill/>
          <a:ln w="9525">
            <a:noFill/>
            <a:miter lim="800000"/>
            <a:headEnd/>
            <a:tailEnd/>
          </a:ln>
        </p:spPr>
      </p:pic>
      <p:pic>
        <p:nvPicPr>
          <p:cNvPr id="185" name="Picture 16" descr="server">
            <a:extLst>
              <a:ext uri="{FF2B5EF4-FFF2-40B4-BE49-F238E27FC236}">
                <a16:creationId xmlns:a16="http://schemas.microsoft.com/office/drawing/2014/main" id="{2CC82469-8CF2-40AB-9408-3C8D7FD163D2}"/>
              </a:ext>
            </a:extLst>
          </p:cNvPr>
          <p:cNvPicPr>
            <a:picLocks noChangeAspect="1" noChangeArrowheads="1"/>
          </p:cNvPicPr>
          <p:nvPr/>
        </p:nvPicPr>
        <p:blipFill>
          <a:blip r:embed="rId2" cstate="print"/>
          <a:srcRect/>
          <a:stretch>
            <a:fillRect/>
          </a:stretch>
        </p:blipFill>
        <p:spPr bwMode="gray">
          <a:xfrm>
            <a:off x="2299024" y="1484525"/>
            <a:ext cx="368300" cy="528638"/>
          </a:xfrm>
          <a:prstGeom prst="rect">
            <a:avLst/>
          </a:prstGeom>
          <a:noFill/>
          <a:ln w="9525">
            <a:noFill/>
            <a:miter lim="800000"/>
            <a:headEnd/>
            <a:tailEnd/>
          </a:ln>
        </p:spPr>
      </p:pic>
      <p:sp>
        <p:nvSpPr>
          <p:cNvPr id="186" name="Line 17">
            <a:extLst>
              <a:ext uri="{FF2B5EF4-FFF2-40B4-BE49-F238E27FC236}">
                <a16:creationId xmlns:a16="http://schemas.microsoft.com/office/drawing/2014/main" id="{CEA7353F-48A4-4CFA-97DE-43FB187F12AD}"/>
              </a:ext>
            </a:extLst>
          </p:cNvPr>
          <p:cNvSpPr>
            <a:spLocks noChangeShapeType="1"/>
          </p:cNvSpPr>
          <p:nvPr/>
        </p:nvSpPr>
        <p:spPr bwMode="gray">
          <a:xfrm>
            <a:off x="2522861"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87" name="Line 18">
            <a:extLst>
              <a:ext uri="{FF2B5EF4-FFF2-40B4-BE49-F238E27FC236}">
                <a16:creationId xmlns:a16="http://schemas.microsoft.com/office/drawing/2014/main" id="{9652D21F-EE9C-49FB-9AC2-137AC3A4AB3D}"/>
              </a:ext>
            </a:extLst>
          </p:cNvPr>
          <p:cNvSpPr>
            <a:spLocks noChangeShapeType="1"/>
          </p:cNvSpPr>
          <p:nvPr/>
        </p:nvSpPr>
        <p:spPr bwMode="gray">
          <a:xfrm>
            <a:off x="3040386"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88" name="Text Box 19">
            <a:extLst>
              <a:ext uri="{FF2B5EF4-FFF2-40B4-BE49-F238E27FC236}">
                <a16:creationId xmlns:a16="http://schemas.microsoft.com/office/drawing/2014/main" id="{A2B9D9C6-AA5F-4D1F-A718-A39A98D32E58}"/>
              </a:ext>
            </a:extLst>
          </p:cNvPr>
          <p:cNvSpPr txBox="1">
            <a:spLocks noChangeArrowheads="1"/>
          </p:cNvSpPr>
          <p:nvPr/>
        </p:nvSpPr>
        <p:spPr bwMode="gray">
          <a:xfrm>
            <a:off x="570236" y="924138"/>
            <a:ext cx="979488" cy="311150"/>
          </a:xfrm>
          <a:prstGeom prst="rect">
            <a:avLst/>
          </a:prstGeom>
          <a:noFill/>
          <a:ln w="9525" algn="ctr">
            <a:noFill/>
            <a:miter lim="800000"/>
            <a:headEnd/>
            <a:tailEnd/>
          </a:ln>
        </p:spPr>
        <p:txBody>
          <a:bodyPr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Linux, </a:t>
            </a: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UNIX, Windows </a:t>
            </a:r>
          </a:p>
        </p:txBody>
      </p:sp>
      <p:pic>
        <p:nvPicPr>
          <p:cNvPr id="189" name="Picture 23" descr="server">
            <a:extLst>
              <a:ext uri="{FF2B5EF4-FFF2-40B4-BE49-F238E27FC236}">
                <a16:creationId xmlns:a16="http://schemas.microsoft.com/office/drawing/2014/main" id="{EB762E9D-15D8-4A0A-957B-C7F43BDEB79E}"/>
              </a:ext>
            </a:extLst>
          </p:cNvPr>
          <p:cNvPicPr>
            <a:picLocks noChangeAspect="1" noChangeArrowheads="1"/>
          </p:cNvPicPr>
          <p:nvPr/>
        </p:nvPicPr>
        <p:blipFill>
          <a:blip r:embed="rId2" cstate="print"/>
          <a:srcRect/>
          <a:stretch>
            <a:fillRect/>
          </a:stretch>
        </p:blipFill>
        <p:spPr bwMode="gray">
          <a:xfrm>
            <a:off x="2252986" y="2410038"/>
            <a:ext cx="368300" cy="528637"/>
          </a:xfrm>
          <a:prstGeom prst="rect">
            <a:avLst/>
          </a:prstGeom>
          <a:noFill/>
          <a:ln w="9525">
            <a:noFill/>
            <a:miter lim="800000"/>
            <a:headEnd/>
            <a:tailEnd/>
          </a:ln>
        </p:spPr>
      </p:pic>
      <p:sp>
        <p:nvSpPr>
          <p:cNvPr id="190" name="Line 24">
            <a:extLst>
              <a:ext uri="{FF2B5EF4-FFF2-40B4-BE49-F238E27FC236}">
                <a16:creationId xmlns:a16="http://schemas.microsoft.com/office/drawing/2014/main" id="{15F9BF66-FACE-4D4B-81D8-3EAD9A6AE6DB}"/>
              </a:ext>
            </a:extLst>
          </p:cNvPr>
          <p:cNvSpPr>
            <a:spLocks noChangeShapeType="1"/>
          </p:cNvSpPr>
          <p:nvPr/>
        </p:nvSpPr>
        <p:spPr bwMode="gray">
          <a:xfrm>
            <a:off x="2438724" y="2210013"/>
            <a:ext cx="0" cy="22701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191" name="Picture 25" descr="server">
            <a:extLst>
              <a:ext uri="{FF2B5EF4-FFF2-40B4-BE49-F238E27FC236}">
                <a16:creationId xmlns:a16="http://schemas.microsoft.com/office/drawing/2014/main" id="{FD184E9E-3BC7-4B85-AF24-EBC9D090348C}"/>
              </a:ext>
            </a:extLst>
          </p:cNvPr>
          <p:cNvPicPr>
            <a:picLocks noChangeAspect="1" noChangeArrowheads="1"/>
          </p:cNvPicPr>
          <p:nvPr/>
        </p:nvPicPr>
        <p:blipFill>
          <a:blip r:embed="rId2" cstate="print"/>
          <a:srcRect/>
          <a:stretch>
            <a:fillRect/>
          </a:stretch>
        </p:blipFill>
        <p:spPr bwMode="gray">
          <a:xfrm>
            <a:off x="2759399" y="2411625"/>
            <a:ext cx="368300" cy="528638"/>
          </a:xfrm>
          <a:prstGeom prst="rect">
            <a:avLst/>
          </a:prstGeom>
          <a:noFill/>
          <a:ln w="9525">
            <a:noFill/>
            <a:miter lim="800000"/>
            <a:headEnd/>
            <a:tailEnd/>
          </a:ln>
        </p:spPr>
      </p:pic>
      <p:sp>
        <p:nvSpPr>
          <p:cNvPr id="192" name="Line 26">
            <a:extLst>
              <a:ext uri="{FF2B5EF4-FFF2-40B4-BE49-F238E27FC236}">
                <a16:creationId xmlns:a16="http://schemas.microsoft.com/office/drawing/2014/main" id="{A2A45E8C-DBE4-44A9-8B49-A6CDBF35EFCF}"/>
              </a:ext>
            </a:extLst>
          </p:cNvPr>
          <p:cNvSpPr>
            <a:spLocks noChangeShapeType="1"/>
          </p:cNvSpPr>
          <p:nvPr/>
        </p:nvSpPr>
        <p:spPr bwMode="gray">
          <a:xfrm>
            <a:off x="2945136" y="2211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3" name="Line 27">
            <a:extLst>
              <a:ext uri="{FF2B5EF4-FFF2-40B4-BE49-F238E27FC236}">
                <a16:creationId xmlns:a16="http://schemas.microsoft.com/office/drawing/2014/main" id="{564C2CE4-DE7C-4B96-8CEE-A872DD3632B0}"/>
              </a:ext>
            </a:extLst>
          </p:cNvPr>
          <p:cNvSpPr>
            <a:spLocks noChangeShapeType="1"/>
          </p:cNvSpPr>
          <p:nvPr/>
        </p:nvSpPr>
        <p:spPr bwMode="gray">
          <a:xfrm flipH="1">
            <a:off x="2130763" y="2884700"/>
            <a:ext cx="250812" cy="30460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4" name="Line 28">
            <a:extLst>
              <a:ext uri="{FF2B5EF4-FFF2-40B4-BE49-F238E27FC236}">
                <a16:creationId xmlns:a16="http://schemas.microsoft.com/office/drawing/2014/main" id="{57034D6C-DD4C-4260-A6DC-EC02F08FA27E}"/>
              </a:ext>
            </a:extLst>
          </p:cNvPr>
          <p:cNvSpPr>
            <a:spLocks noChangeShapeType="1"/>
          </p:cNvSpPr>
          <p:nvPr/>
        </p:nvSpPr>
        <p:spPr bwMode="gray">
          <a:xfrm flipH="1">
            <a:off x="2481643" y="2849775"/>
            <a:ext cx="385566" cy="371474"/>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5" name="Text Box 29">
            <a:extLst>
              <a:ext uri="{FF2B5EF4-FFF2-40B4-BE49-F238E27FC236}">
                <a16:creationId xmlns:a16="http://schemas.microsoft.com/office/drawing/2014/main" id="{C118C47C-0D5B-469C-AB08-BB5E2E01C7F7}"/>
              </a:ext>
            </a:extLst>
          </p:cNvPr>
          <p:cNvSpPr txBox="1">
            <a:spLocks noChangeArrowheads="1"/>
          </p:cNvSpPr>
          <p:nvPr/>
        </p:nvSpPr>
        <p:spPr bwMode="gray">
          <a:xfrm>
            <a:off x="2226976" y="2249700"/>
            <a:ext cx="290144"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DBs</a:t>
            </a:r>
          </a:p>
        </p:txBody>
      </p:sp>
      <p:sp>
        <p:nvSpPr>
          <p:cNvPr id="196" name="Text Box 30">
            <a:extLst>
              <a:ext uri="{FF2B5EF4-FFF2-40B4-BE49-F238E27FC236}">
                <a16:creationId xmlns:a16="http://schemas.microsoft.com/office/drawing/2014/main" id="{4AE8CB43-15E8-49A4-81ED-082E6FC3BFBA}"/>
              </a:ext>
            </a:extLst>
          </p:cNvPr>
          <p:cNvSpPr txBox="1">
            <a:spLocks noChangeArrowheads="1"/>
          </p:cNvSpPr>
          <p:nvPr/>
        </p:nvSpPr>
        <p:spPr bwMode="gray">
          <a:xfrm>
            <a:off x="2909689" y="2232238"/>
            <a:ext cx="272510"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a:t>
            </a:r>
          </a:p>
        </p:txBody>
      </p:sp>
      <p:sp>
        <p:nvSpPr>
          <p:cNvPr id="210" name="Line 61">
            <a:extLst>
              <a:ext uri="{FF2B5EF4-FFF2-40B4-BE49-F238E27FC236}">
                <a16:creationId xmlns:a16="http://schemas.microsoft.com/office/drawing/2014/main" id="{51F11059-08CA-40DF-A382-717F7EF90CF2}"/>
              </a:ext>
            </a:extLst>
          </p:cNvPr>
          <p:cNvSpPr>
            <a:spLocks noChangeShapeType="1"/>
          </p:cNvSpPr>
          <p:nvPr/>
        </p:nvSpPr>
        <p:spPr bwMode="gray">
          <a:xfrm flipH="1">
            <a:off x="1679528" y="3630827"/>
            <a:ext cx="1960" cy="488948"/>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11" name="Group 62">
            <a:extLst>
              <a:ext uri="{FF2B5EF4-FFF2-40B4-BE49-F238E27FC236}">
                <a16:creationId xmlns:a16="http://schemas.microsoft.com/office/drawing/2014/main" id="{234BB1C6-DCC7-405B-9FA4-E763E872723F}"/>
              </a:ext>
            </a:extLst>
          </p:cNvPr>
          <p:cNvGrpSpPr>
            <a:grpSpLocks/>
          </p:cNvGrpSpPr>
          <p:nvPr/>
        </p:nvGrpSpPr>
        <p:grpSpPr bwMode="auto">
          <a:xfrm>
            <a:off x="1027436" y="2925155"/>
            <a:ext cx="1534298" cy="863600"/>
            <a:chOff x="1501" y="2269"/>
            <a:chExt cx="2544" cy="544"/>
          </a:xfrm>
        </p:grpSpPr>
        <p:pic>
          <p:nvPicPr>
            <p:cNvPr id="212" name="Picture 63">
              <a:extLst>
                <a:ext uri="{FF2B5EF4-FFF2-40B4-BE49-F238E27FC236}">
                  <a16:creationId xmlns:a16="http://schemas.microsoft.com/office/drawing/2014/main" id="{531CE2EB-A03D-4C64-A472-A1254654FCB6}"/>
                </a:ext>
              </a:extLst>
            </p:cNvPr>
            <p:cNvPicPr>
              <a:picLocks noChangeAspect="1" noChangeArrowheads="1"/>
            </p:cNvPicPr>
            <p:nvPr/>
          </p:nvPicPr>
          <p:blipFill>
            <a:blip r:embed="rId3" cstate="print"/>
            <a:srcRect/>
            <a:stretch>
              <a:fillRect/>
            </a:stretch>
          </p:blipFill>
          <p:spPr bwMode="auto">
            <a:xfrm>
              <a:off x="1501" y="2269"/>
              <a:ext cx="2544" cy="544"/>
            </a:xfrm>
            <a:prstGeom prst="rect">
              <a:avLst/>
            </a:prstGeom>
            <a:noFill/>
            <a:ln w="9525">
              <a:noFill/>
              <a:miter lim="800000"/>
              <a:headEnd/>
              <a:tailEnd/>
            </a:ln>
          </p:spPr>
        </p:pic>
        <p:sp>
          <p:nvSpPr>
            <p:cNvPr id="213" name="Rectangle 64">
              <a:extLst>
                <a:ext uri="{FF2B5EF4-FFF2-40B4-BE49-F238E27FC236}">
                  <a16:creationId xmlns:a16="http://schemas.microsoft.com/office/drawing/2014/main" id="{6F2CDB01-9C34-460B-92E7-1EDDFD84360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a:ea typeface="+mn-ea"/>
                  <a:cs typeface="+mn-cs"/>
                </a:rPr>
                <a:t>SAN</a:t>
              </a:r>
            </a:p>
          </p:txBody>
        </p:sp>
      </p:grpSp>
      <p:sp>
        <p:nvSpPr>
          <p:cNvPr id="214" name="AutoShape 7">
            <a:extLst>
              <a:ext uri="{FF2B5EF4-FFF2-40B4-BE49-F238E27FC236}">
                <a16:creationId xmlns:a16="http://schemas.microsoft.com/office/drawing/2014/main" id="{4C7BA81B-4C2D-4ED4-87D2-C33DFCAFB9BC}"/>
              </a:ext>
            </a:extLst>
          </p:cNvPr>
          <p:cNvSpPr>
            <a:spLocks noChangeArrowheads="1"/>
          </p:cNvSpPr>
          <p:nvPr/>
        </p:nvSpPr>
        <p:spPr bwMode="auto">
          <a:xfrm>
            <a:off x="1257969"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15" name="Group 2">
            <a:extLst>
              <a:ext uri="{FF2B5EF4-FFF2-40B4-BE49-F238E27FC236}">
                <a16:creationId xmlns:a16="http://schemas.microsoft.com/office/drawing/2014/main" id="{CED2203A-0F30-49E2-8D00-702FFE3181B5}"/>
              </a:ext>
            </a:extLst>
          </p:cNvPr>
          <p:cNvGrpSpPr>
            <a:grpSpLocks/>
          </p:cNvGrpSpPr>
          <p:nvPr/>
        </p:nvGrpSpPr>
        <p:grpSpPr bwMode="auto">
          <a:xfrm>
            <a:off x="1167583" y="2564025"/>
            <a:ext cx="485775" cy="322263"/>
            <a:chOff x="10275093" y="3566509"/>
            <a:chExt cx="485784" cy="589087"/>
          </a:xfrm>
        </p:grpSpPr>
        <p:pic>
          <p:nvPicPr>
            <p:cNvPr id="216" name="Picture 215">
              <a:extLst>
                <a:ext uri="{FF2B5EF4-FFF2-40B4-BE49-F238E27FC236}">
                  <a16:creationId xmlns:a16="http://schemas.microsoft.com/office/drawing/2014/main" id="{5CAF65DA-C8C8-42F5-8917-66C3623872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89">
              <a:extLst>
                <a:ext uri="{FF2B5EF4-FFF2-40B4-BE49-F238E27FC236}">
                  <a16:creationId xmlns:a16="http://schemas.microsoft.com/office/drawing/2014/main" id="{7A9B3029-CB48-4323-919E-4546784224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9">
              <a:extLst>
                <a:ext uri="{FF2B5EF4-FFF2-40B4-BE49-F238E27FC236}">
                  <a16:creationId xmlns:a16="http://schemas.microsoft.com/office/drawing/2014/main" id="{C1FBA9EB-7E23-4C82-9793-9CDB6FC667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9">
              <a:extLst>
                <a:ext uri="{FF2B5EF4-FFF2-40B4-BE49-F238E27FC236}">
                  <a16:creationId xmlns:a16="http://schemas.microsoft.com/office/drawing/2014/main" id="{332F15F9-0A60-4C5A-B818-635CA81146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89">
              <a:extLst>
                <a:ext uri="{FF2B5EF4-FFF2-40B4-BE49-F238E27FC236}">
                  <a16:creationId xmlns:a16="http://schemas.microsoft.com/office/drawing/2014/main" id="{3BB63F1E-B254-4D17-9E95-CEFE1D2A3F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89">
              <a:extLst>
                <a:ext uri="{FF2B5EF4-FFF2-40B4-BE49-F238E27FC236}">
                  <a16:creationId xmlns:a16="http://schemas.microsoft.com/office/drawing/2014/main" id="{E684E06F-4CED-4BE2-8351-EA184F524D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21">
              <a:extLst>
                <a:ext uri="{FF2B5EF4-FFF2-40B4-BE49-F238E27FC236}">
                  <a16:creationId xmlns:a16="http://schemas.microsoft.com/office/drawing/2014/main" id="{2C0D4DB6-711D-4FA2-819B-F08B4387D5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89">
              <a:extLst>
                <a:ext uri="{FF2B5EF4-FFF2-40B4-BE49-F238E27FC236}">
                  <a16:creationId xmlns:a16="http://schemas.microsoft.com/office/drawing/2014/main" id="{4AEF8DC1-BFFF-4B2F-BCFF-B6B9C191D5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4" name="Text Box 29">
            <a:extLst>
              <a:ext uri="{FF2B5EF4-FFF2-40B4-BE49-F238E27FC236}">
                <a16:creationId xmlns:a16="http://schemas.microsoft.com/office/drawing/2014/main" id="{6A73C550-2D97-474B-B284-6DD22DDD9B42}"/>
              </a:ext>
            </a:extLst>
          </p:cNvPr>
          <p:cNvSpPr txBox="1">
            <a:spLocks noChangeArrowheads="1"/>
          </p:cNvSpPr>
          <p:nvPr/>
        </p:nvSpPr>
        <p:spPr bwMode="gray">
          <a:xfrm>
            <a:off x="1312941" y="2232238"/>
            <a:ext cx="235642"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VM</a:t>
            </a:r>
          </a:p>
        </p:txBody>
      </p:sp>
      <p:sp>
        <p:nvSpPr>
          <p:cNvPr id="225" name="Line 4">
            <a:extLst>
              <a:ext uri="{FF2B5EF4-FFF2-40B4-BE49-F238E27FC236}">
                <a16:creationId xmlns:a16="http://schemas.microsoft.com/office/drawing/2014/main" id="{9FC3DC11-DE99-45E1-AF27-5B261AA8976A}"/>
              </a:ext>
            </a:extLst>
          </p:cNvPr>
          <p:cNvSpPr>
            <a:spLocks noChangeShapeType="1"/>
          </p:cNvSpPr>
          <p:nvPr/>
        </p:nvSpPr>
        <p:spPr bwMode="gray">
          <a:xfrm>
            <a:off x="1576711" y="2948968"/>
            <a:ext cx="104775" cy="13255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26" name="Line 17">
            <a:extLst>
              <a:ext uri="{FF2B5EF4-FFF2-40B4-BE49-F238E27FC236}">
                <a16:creationId xmlns:a16="http://schemas.microsoft.com/office/drawing/2014/main" id="{72CCE9CB-5460-4671-9B73-B6302E896969}"/>
              </a:ext>
            </a:extLst>
          </p:cNvPr>
          <p:cNvSpPr>
            <a:spLocks noChangeShapeType="1"/>
          </p:cNvSpPr>
          <p:nvPr/>
        </p:nvSpPr>
        <p:spPr bwMode="gray">
          <a:xfrm>
            <a:off x="1243783" y="223382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27" name="Text Box 60">
            <a:extLst>
              <a:ext uri="{FF2B5EF4-FFF2-40B4-BE49-F238E27FC236}">
                <a16:creationId xmlns:a16="http://schemas.microsoft.com/office/drawing/2014/main" id="{187EAEE0-C32F-498D-A812-E453A5D41F60}"/>
              </a:ext>
            </a:extLst>
          </p:cNvPr>
          <p:cNvSpPr txBox="1">
            <a:spLocks noChangeArrowheads="1"/>
          </p:cNvSpPr>
          <p:nvPr/>
        </p:nvSpPr>
        <p:spPr bwMode="gray">
          <a:xfrm>
            <a:off x="2966666" y="4340183"/>
            <a:ext cx="722955"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0000"/>
                </a:solidFill>
                <a:effectLst/>
                <a:uLnTx/>
                <a:uFillTx/>
                <a:latin typeface="Arial"/>
                <a:ea typeface="+mn-ea"/>
                <a:cs typeface="Times New Roman" pitchFamily="18" charset="0"/>
              </a:rPr>
              <a:t>6300/6990</a:t>
            </a:r>
            <a:endPar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228" name="Line 61">
            <a:extLst>
              <a:ext uri="{FF2B5EF4-FFF2-40B4-BE49-F238E27FC236}">
                <a16:creationId xmlns:a16="http://schemas.microsoft.com/office/drawing/2014/main" id="{D233FB11-BC68-427B-9DEB-67563CE0570B}"/>
              </a:ext>
            </a:extLst>
          </p:cNvPr>
          <p:cNvSpPr>
            <a:spLocks noChangeShapeType="1"/>
          </p:cNvSpPr>
          <p:nvPr/>
        </p:nvSpPr>
        <p:spPr bwMode="gray">
          <a:xfrm flipH="1">
            <a:off x="3531531" y="2172310"/>
            <a:ext cx="3034" cy="162357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29" name="TextBox 228">
            <a:extLst>
              <a:ext uri="{FF2B5EF4-FFF2-40B4-BE49-F238E27FC236}">
                <a16:creationId xmlns:a16="http://schemas.microsoft.com/office/drawing/2014/main" id="{6D25A3D8-9C62-4F1D-AC23-2070AC8438D5}"/>
              </a:ext>
            </a:extLst>
          </p:cNvPr>
          <p:cNvSpPr txBox="1"/>
          <p:nvPr/>
        </p:nvSpPr>
        <p:spPr>
          <a:xfrm>
            <a:off x="3433089" y="1879039"/>
            <a:ext cx="490839" cy="27699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LAN</a:t>
            </a:r>
          </a:p>
        </p:txBody>
      </p:sp>
      <p:sp>
        <p:nvSpPr>
          <p:cNvPr id="231" name="Line 5">
            <a:extLst>
              <a:ext uri="{FF2B5EF4-FFF2-40B4-BE49-F238E27FC236}">
                <a16:creationId xmlns:a16="http://schemas.microsoft.com/office/drawing/2014/main" id="{CF907FB7-D1BC-4705-B0C7-1D111E2FE5D5}"/>
              </a:ext>
            </a:extLst>
          </p:cNvPr>
          <p:cNvSpPr>
            <a:spLocks noChangeShapeType="1"/>
          </p:cNvSpPr>
          <p:nvPr/>
        </p:nvSpPr>
        <p:spPr bwMode="gray">
          <a:xfrm>
            <a:off x="2038674" y="3791730"/>
            <a:ext cx="1667798"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32" name="Line 61">
            <a:extLst>
              <a:ext uri="{FF2B5EF4-FFF2-40B4-BE49-F238E27FC236}">
                <a16:creationId xmlns:a16="http://schemas.microsoft.com/office/drawing/2014/main" id="{DEB4EED5-E53A-4B6D-81EC-911282721C54}"/>
              </a:ext>
            </a:extLst>
          </p:cNvPr>
          <p:cNvSpPr>
            <a:spLocks noChangeShapeType="1"/>
          </p:cNvSpPr>
          <p:nvPr/>
        </p:nvSpPr>
        <p:spPr bwMode="gray">
          <a:xfrm>
            <a:off x="2181926" y="3786553"/>
            <a:ext cx="0" cy="36512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233" name="Picture 232">
            <a:extLst>
              <a:ext uri="{FF2B5EF4-FFF2-40B4-BE49-F238E27FC236}">
                <a16:creationId xmlns:a16="http://schemas.microsoft.com/office/drawing/2014/main" id="{B92F14CD-ACD8-4F68-9F52-8F86CDD43615}"/>
              </a:ext>
            </a:extLst>
          </p:cNvPr>
          <p:cNvPicPr>
            <a:picLocks noChangeAspect="1"/>
          </p:cNvPicPr>
          <p:nvPr/>
        </p:nvPicPr>
        <p:blipFill>
          <a:blip r:embed="rId5"/>
          <a:stretch>
            <a:fillRect/>
          </a:stretch>
        </p:blipFill>
        <p:spPr>
          <a:xfrm>
            <a:off x="2581836" y="3998265"/>
            <a:ext cx="1415406" cy="274259"/>
          </a:xfrm>
          <a:prstGeom prst="rect">
            <a:avLst/>
          </a:prstGeom>
        </p:spPr>
      </p:pic>
      <p:sp>
        <p:nvSpPr>
          <p:cNvPr id="274" name="AutoShape 7">
            <a:extLst>
              <a:ext uri="{FF2B5EF4-FFF2-40B4-BE49-F238E27FC236}">
                <a16:creationId xmlns:a16="http://schemas.microsoft.com/office/drawing/2014/main" id="{9B0EBE51-2C86-4056-B786-67763F26EDAC}"/>
              </a:ext>
            </a:extLst>
          </p:cNvPr>
          <p:cNvSpPr>
            <a:spLocks noChangeArrowheads="1"/>
          </p:cNvSpPr>
          <p:nvPr/>
        </p:nvSpPr>
        <p:spPr bwMode="auto">
          <a:xfrm>
            <a:off x="1161975"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75" name="Group 2">
            <a:extLst>
              <a:ext uri="{FF2B5EF4-FFF2-40B4-BE49-F238E27FC236}">
                <a16:creationId xmlns:a16="http://schemas.microsoft.com/office/drawing/2014/main" id="{208DBB83-579B-4C8D-96B2-2903B0F7A21D}"/>
              </a:ext>
            </a:extLst>
          </p:cNvPr>
          <p:cNvGrpSpPr>
            <a:grpSpLocks/>
          </p:cNvGrpSpPr>
          <p:nvPr/>
        </p:nvGrpSpPr>
        <p:grpSpPr bwMode="auto">
          <a:xfrm>
            <a:off x="1252117" y="2620816"/>
            <a:ext cx="485775" cy="322263"/>
            <a:chOff x="10275093" y="3566509"/>
            <a:chExt cx="485784" cy="589087"/>
          </a:xfrm>
        </p:grpSpPr>
        <p:pic>
          <p:nvPicPr>
            <p:cNvPr id="276" name="Picture 275">
              <a:extLst>
                <a:ext uri="{FF2B5EF4-FFF2-40B4-BE49-F238E27FC236}">
                  <a16:creationId xmlns:a16="http://schemas.microsoft.com/office/drawing/2014/main" id="{F8EC7992-7313-4408-BED6-6F6CBB5BB7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9">
              <a:extLst>
                <a:ext uri="{FF2B5EF4-FFF2-40B4-BE49-F238E27FC236}">
                  <a16:creationId xmlns:a16="http://schemas.microsoft.com/office/drawing/2014/main" id="{DEB2A0E1-3D35-43C7-9686-1D9C2D6F96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9">
              <a:extLst>
                <a:ext uri="{FF2B5EF4-FFF2-40B4-BE49-F238E27FC236}">
                  <a16:creationId xmlns:a16="http://schemas.microsoft.com/office/drawing/2014/main" id="{D52E1903-0DD2-4440-8736-CCDE921A55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9">
              <a:extLst>
                <a:ext uri="{FF2B5EF4-FFF2-40B4-BE49-F238E27FC236}">
                  <a16:creationId xmlns:a16="http://schemas.microsoft.com/office/drawing/2014/main" id="{8BF58CE3-1A62-4195-B5EE-0ECD24122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89">
              <a:extLst>
                <a:ext uri="{FF2B5EF4-FFF2-40B4-BE49-F238E27FC236}">
                  <a16:creationId xmlns:a16="http://schemas.microsoft.com/office/drawing/2014/main" id="{9C53D9A7-EBD9-4C5B-A68D-0F862011DE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89">
              <a:extLst>
                <a:ext uri="{FF2B5EF4-FFF2-40B4-BE49-F238E27FC236}">
                  <a16:creationId xmlns:a16="http://schemas.microsoft.com/office/drawing/2014/main" id="{12E555BD-2649-4DBA-BB40-19C1A38DBA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E799D79-F940-4F71-ACDC-398107C71C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89">
              <a:extLst>
                <a:ext uri="{FF2B5EF4-FFF2-40B4-BE49-F238E27FC236}">
                  <a16:creationId xmlns:a16="http://schemas.microsoft.com/office/drawing/2014/main" id="{82312180-D24A-4AB3-AE3B-08A32C613C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 name="AutoShape 7">
            <a:extLst>
              <a:ext uri="{FF2B5EF4-FFF2-40B4-BE49-F238E27FC236}">
                <a16:creationId xmlns:a16="http://schemas.microsoft.com/office/drawing/2014/main" id="{E7BDB52A-772C-4FCB-881C-B50055C1BBC9}"/>
              </a:ext>
            </a:extLst>
          </p:cNvPr>
          <p:cNvSpPr>
            <a:spLocks noChangeArrowheads="1"/>
          </p:cNvSpPr>
          <p:nvPr/>
        </p:nvSpPr>
        <p:spPr bwMode="auto">
          <a:xfrm>
            <a:off x="1065981"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85" name="Group 2">
            <a:extLst>
              <a:ext uri="{FF2B5EF4-FFF2-40B4-BE49-F238E27FC236}">
                <a16:creationId xmlns:a16="http://schemas.microsoft.com/office/drawing/2014/main" id="{20CF6045-721E-4FD8-ACDC-11D310D960F0}"/>
              </a:ext>
            </a:extLst>
          </p:cNvPr>
          <p:cNvGrpSpPr>
            <a:grpSpLocks/>
          </p:cNvGrpSpPr>
          <p:nvPr/>
        </p:nvGrpSpPr>
        <p:grpSpPr bwMode="auto">
          <a:xfrm>
            <a:off x="1156123" y="2677607"/>
            <a:ext cx="485775" cy="322263"/>
            <a:chOff x="10275093" y="3566509"/>
            <a:chExt cx="485784" cy="589087"/>
          </a:xfrm>
        </p:grpSpPr>
        <p:pic>
          <p:nvPicPr>
            <p:cNvPr id="286" name="Picture 285">
              <a:extLst>
                <a:ext uri="{FF2B5EF4-FFF2-40B4-BE49-F238E27FC236}">
                  <a16:creationId xmlns:a16="http://schemas.microsoft.com/office/drawing/2014/main" id="{427CC9B2-F8E9-42DD-900F-4C88BFC7B5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89">
              <a:extLst>
                <a:ext uri="{FF2B5EF4-FFF2-40B4-BE49-F238E27FC236}">
                  <a16:creationId xmlns:a16="http://schemas.microsoft.com/office/drawing/2014/main" id="{98605931-156C-4E56-9662-652312F0DC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89">
              <a:extLst>
                <a:ext uri="{FF2B5EF4-FFF2-40B4-BE49-F238E27FC236}">
                  <a16:creationId xmlns:a16="http://schemas.microsoft.com/office/drawing/2014/main" id="{2446445A-70FB-4EFE-8675-26D260BB52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89">
              <a:extLst>
                <a:ext uri="{FF2B5EF4-FFF2-40B4-BE49-F238E27FC236}">
                  <a16:creationId xmlns:a16="http://schemas.microsoft.com/office/drawing/2014/main" id="{980D4AB1-2758-4A6B-A255-98B388D9E9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89">
              <a:extLst>
                <a:ext uri="{FF2B5EF4-FFF2-40B4-BE49-F238E27FC236}">
                  <a16:creationId xmlns:a16="http://schemas.microsoft.com/office/drawing/2014/main" id="{0BE0B015-920F-4D7B-B474-99F208A69B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89">
              <a:extLst>
                <a:ext uri="{FF2B5EF4-FFF2-40B4-BE49-F238E27FC236}">
                  <a16:creationId xmlns:a16="http://schemas.microsoft.com/office/drawing/2014/main" id="{FEBABADE-ED28-4B0E-A233-295903F284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91">
              <a:extLst>
                <a:ext uri="{FF2B5EF4-FFF2-40B4-BE49-F238E27FC236}">
                  <a16:creationId xmlns:a16="http://schemas.microsoft.com/office/drawing/2014/main" id="{2B665633-FDF8-4130-809E-BB4FFC41E3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89">
              <a:extLst>
                <a:ext uri="{FF2B5EF4-FFF2-40B4-BE49-F238E27FC236}">
                  <a16:creationId xmlns:a16="http://schemas.microsoft.com/office/drawing/2014/main" id="{E9801DE6-F8F5-4B53-AC21-63503CAF66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AutoShape 7">
            <a:extLst>
              <a:ext uri="{FF2B5EF4-FFF2-40B4-BE49-F238E27FC236}">
                <a16:creationId xmlns:a16="http://schemas.microsoft.com/office/drawing/2014/main" id="{273E955B-20FD-413D-B3C4-CCD042EFE977}"/>
              </a:ext>
            </a:extLst>
          </p:cNvPr>
          <p:cNvSpPr>
            <a:spLocks noChangeArrowheads="1"/>
          </p:cNvSpPr>
          <p:nvPr/>
        </p:nvSpPr>
        <p:spPr bwMode="auto">
          <a:xfrm>
            <a:off x="969987"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95" name="Group 2">
            <a:extLst>
              <a:ext uri="{FF2B5EF4-FFF2-40B4-BE49-F238E27FC236}">
                <a16:creationId xmlns:a16="http://schemas.microsoft.com/office/drawing/2014/main" id="{1B22ED00-1DE8-4E8A-935B-FA57B83DC0CB}"/>
              </a:ext>
            </a:extLst>
          </p:cNvPr>
          <p:cNvGrpSpPr>
            <a:grpSpLocks/>
          </p:cNvGrpSpPr>
          <p:nvPr/>
        </p:nvGrpSpPr>
        <p:grpSpPr bwMode="auto">
          <a:xfrm>
            <a:off x="1060129" y="2734398"/>
            <a:ext cx="485775" cy="322263"/>
            <a:chOff x="10275093" y="3566509"/>
            <a:chExt cx="485784" cy="589087"/>
          </a:xfrm>
        </p:grpSpPr>
        <p:pic>
          <p:nvPicPr>
            <p:cNvPr id="296" name="Picture 295">
              <a:extLst>
                <a:ext uri="{FF2B5EF4-FFF2-40B4-BE49-F238E27FC236}">
                  <a16:creationId xmlns:a16="http://schemas.microsoft.com/office/drawing/2014/main" id="{17C8E317-4D17-4862-BE9B-AA33360C78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89">
              <a:extLst>
                <a:ext uri="{FF2B5EF4-FFF2-40B4-BE49-F238E27FC236}">
                  <a16:creationId xmlns:a16="http://schemas.microsoft.com/office/drawing/2014/main" id="{5665AF8B-6CED-4C28-9731-475F3D5AA3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89">
              <a:extLst>
                <a:ext uri="{FF2B5EF4-FFF2-40B4-BE49-F238E27FC236}">
                  <a16:creationId xmlns:a16="http://schemas.microsoft.com/office/drawing/2014/main" id="{074A10D8-836B-4D91-A695-31B2C52E7A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89">
              <a:extLst>
                <a:ext uri="{FF2B5EF4-FFF2-40B4-BE49-F238E27FC236}">
                  <a16:creationId xmlns:a16="http://schemas.microsoft.com/office/drawing/2014/main" id="{71546182-B3ED-4328-A818-874DE3F67E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89">
              <a:extLst>
                <a:ext uri="{FF2B5EF4-FFF2-40B4-BE49-F238E27FC236}">
                  <a16:creationId xmlns:a16="http://schemas.microsoft.com/office/drawing/2014/main" id="{3817AFD6-2215-4F3A-BB0E-860CF94FFD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89">
              <a:extLst>
                <a:ext uri="{FF2B5EF4-FFF2-40B4-BE49-F238E27FC236}">
                  <a16:creationId xmlns:a16="http://schemas.microsoft.com/office/drawing/2014/main" id="{A978C226-876F-4A04-8498-6FCD45EB7B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01">
              <a:extLst>
                <a:ext uri="{FF2B5EF4-FFF2-40B4-BE49-F238E27FC236}">
                  <a16:creationId xmlns:a16="http://schemas.microsoft.com/office/drawing/2014/main" id="{AF135877-5CF8-44D8-80C9-7DA85A4A85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89">
              <a:extLst>
                <a:ext uri="{FF2B5EF4-FFF2-40B4-BE49-F238E27FC236}">
                  <a16:creationId xmlns:a16="http://schemas.microsoft.com/office/drawing/2014/main" id="{94F66D4D-45DB-4590-88E8-3A96A5127F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7">
            <a:extLst>
              <a:ext uri="{FF2B5EF4-FFF2-40B4-BE49-F238E27FC236}">
                <a16:creationId xmlns:a16="http://schemas.microsoft.com/office/drawing/2014/main" id="{30728701-5500-4ED5-8466-775321478240}"/>
              </a:ext>
            </a:extLst>
          </p:cNvPr>
          <p:cNvSpPr>
            <a:spLocks noChangeArrowheads="1"/>
          </p:cNvSpPr>
          <p:nvPr/>
        </p:nvSpPr>
        <p:spPr bwMode="auto">
          <a:xfrm>
            <a:off x="873993"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05" name="Group 2">
            <a:extLst>
              <a:ext uri="{FF2B5EF4-FFF2-40B4-BE49-F238E27FC236}">
                <a16:creationId xmlns:a16="http://schemas.microsoft.com/office/drawing/2014/main" id="{9E36DE85-5FFE-45A0-932E-880E8B0591C7}"/>
              </a:ext>
            </a:extLst>
          </p:cNvPr>
          <p:cNvGrpSpPr>
            <a:grpSpLocks/>
          </p:cNvGrpSpPr>
          <p:nvPr/>
        </p:nvGrpSpPr>
        <p:grpSpPr bwMode="auto">
          <a:xfrm>
            <a:off x="964135" y="2791189"/>
            <a:ext cx="485775" cy="322263"/>
            <a:chOff x="10275093" y="3566509"/>
            <a:chExt cx="485784" cy="589087"/>
          </a:xfrm>
        </p:grpSpPr>
        <p:pic>
          <p:nvPicPr>
            <p:cNvPr id="306" name="Picture 305">
              <a:extLst>
                <a:ext uri="{FF2B5EF4-FFF2-40B4-BE49-F238E27FC236}">
                  <a16:creationId xmlns:a16="http://schemas.microsoft.com/office/drawing/2014/main" id="{C3CD04DA-DCEF-4A6C-BF91-B69EEAAAE6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89">
              <a:extLst>
                <a:ext uri="{FF2B5EF4-FFF2-40B4-BE49-F238E27FC236}">
                  <a16:creationId xmlns:a16="http://schemas.microsoft.com/office/drawing/2014/main" id="{58DB9C9E-1C06-4157-A962-63B05CC9E6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89">
              <a:extLst>
                <a:ext uri="{FF2B5EF4-FFF2-40B4-BE49-F238E27FC236}">
                  <a16:creationId xmlns:a16="http://schemas.microsoft.com/office/drawing/2014/main" id="{AD6239D8-7BCF-467E-AA87-C927D25B66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89">
              <a:extLst>
                <a:ext uri="{FF2B5EF4-FFF2-40B4-BE49-F238E27FC236}">
                  <a16:creationId xmlns:a16="http://schemas.microsoft.com/office/drawing/2014/main" id="{E60C2183-2806-4E02-8A20-D894F6C329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9">
              <a:extLst>
                <a:ext uri="{FF2B5EF4-FFF2-40B4-BE49-F238E27FC236}">
                  <a16:creationId xmlns:a16="http://schemas.microsoft.com/office/drawing/2014/main" id="{002356CF-90BF-4BFE-8547-3AF928DFDA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9">
              <a:extLst>
                <a:ext uri="{FF2B5EF4-FFF2-40B4-BE49-F238E27FC236}">
                  <a16:creationId xmlns:a16="http://schemas.microsoft.com/office/drawing/2014/main" id="{B2B61ED6-743B-4245-912A-34FAF6B18E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11">
              <a:extLst>
                <a:ext uri="{FF2B5EF4-FFF2-40B4-BE49-F238E27FC236}">
                  <a16:creationId xmlns:a16="http://schemas.microsoft.com/office/drawing/2014/main" id="{AFD1E272-8461-4B4A-8BE3-E0980C993A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89">
              <a:extLst>
                <a:ext uri="{FF2B5EF4-FFF2-40B4-BE49-F238E27FC236}">
                  <a16:creationId xmlns:a16="http://schemas.microsoft.com/office/drawing/2014/main" id="{EEF408C7-7BF1-44F9-8254-3DCFD7F27B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AutoShape 7">
            <a:extLst>
              <a:ext uri="{FF2B5EF4-FFF2-40B4-BE49-F238E27FC236}">
                <a16:creationId xmlns:a16="http://schemas.microsoft.com/office/drawing/2014/main" id="{02DBC70E-3A47-4931-B5C2-C3CC9A247CA1}"/>
              </a:ext>
            </a:extLst>
          </p:cNvPr>
          <p:cNvSpPr>
            <a:spLocks noChangeArrowheads="1"/>
          </p:cNvSpPr>
          <p:nvPr/>
        </p:nvSpPr>
        <p:spPr bwMode="auto">
          <a:xfrm>
            <a:off x="777999"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15" name="Group 2">
            <a:extLst>
              <a:ext uri="{FF2B5EF4-FFF2-40B4-BE49-F238E27FC236}">
                <a16:creationId xmlns:a16="http://schemas.microsoft.com/office/drawing/2014/main" id="{926B1B2C-63BC-449F-B0DE-ADCFCF12DF08}"/>
              </a:ext>
            </a:extLst>
          </p:cNvPr>
          <p:cNvGrpSpPr>
            <a:grpSpLocks/>
          </p:cNvGrpSpPr>
          <p:nvPr/>
        </p:nvGrpSpPr>
        <p:grpSpPr bwMode="auto">
          <a:xfrm>
            <a:off x="868141" y="2847980"/>
            <a:ext cx="485775" cy="322263"/>
            <a:chOff x="10275093" y="3566509"/>
            <a:chExt cx="485784" cy="589087"/>
          </a:xfrm>
        </p:grpSpPr>
        <p:pic>
          <p:nvPicPr>
            <p:cNvPr id="316" name="Picture 315">
              <a:extLst>
                <a:ext uri="{FF2B5EF4-FFF2-40B4-BE49-F238E27FC236}">
                  <a16:creationId xmlns:a16="http://schemas.microsoft.com/office/drawing/2014/main" id="{A6828C35-3AD5-4A35-9054-ADABDA6B21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89">
              <a:extLst>
                <a:ext uri="{FF2B5EF4-FFF2-40B4-BE49-F238E27FC236}">
                  <a16:creationId xmlns:a16="http://schemas.microsoft.com/office/drawing/2014/main" id="{0410CCBD-864E-4838-94A4-31F4BA775B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89">
              <a:extLst>
                <a:ext uri="{FF2B5EF4-FFF2-40B4-BE49-F238E27FC236}">
                  <a16:creationId xmlns:a16="http://schemas.microsoft.com/office/drawing/2014/main" id="{BBA16455-1F0B-4109-A43F-04CD77F66A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89">
              <a:extLst>
                <a:ext uri="{FF2B5EF4-FFF2-40B4-BE49-F238E27FC236}">
                  <a16:creationId xmlns:a16="http://schemas.microsoft.com/office/drawing/2014/main" id="{373ED522-F6B5-4F87-9ECD-E06B41F26C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89">
              <a:extLst>
                <a:ext uri="{FF2B5EF4-FFF2-40B4-BE49-F238E27FC236}">
                  <a16:creationId xmlns:a16="http://schemas.microsoft.com/office/drawing/2014/main" id="{44D22745-7ABC-41D2-9AB5-19AF20585B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89">
              <a:extLst>
                <a:ext uri="{FF2B5EF4-FFF2-40B4-BE49-F238E27FC236}">
                  <a16:creationId xmlns:a16="http://schemas.microsoft.com/office/drawing/2014/main" id="{EBD6448C-51AF-4056-8759-709D8DC832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21">
              <a:extLst>
                <a:ext uri="{FF2B5EF4-FFF2-40B4-BE49-F238E27FC236}">
                  <a16:creationId xmlns:a16="http://schemas.microsoft.com/office/drawing/2014/main" id="{A02C3B08-DD50-456C-A255-EE68F23AAB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89">
              <a:extLst>
                <a:ext uri="{FF2B5EF4-FFF2-40B4-BE49-F238E27FC236}">
                  <a16:creationId xmlns:a16="http://schemas.microsoft.com/office/drawing/2014/main" id="{DF1CCEA7-4A0A-4E1D-9313-2F3DD99BAD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 name="Line 5">
            <a:extLst>
              <a:ext uri="{FF2B5EF4-FFF2-40B4-BE49-F238E27FC236}">
                <a16:creationId xmlns:a16="http://schemas.microsoft.com/office/drawing/2014/main" id="{73505B76-0B19-4B2F-B021-AEC2D0AF1D7F}"/>
              </a:ext>
            </a:extLst>
          </p:cNvPr>
          <p:cNvSpPr>
            <a:spLocks noChangeShapeType="1"/>
          </p:cNvSpPr>
          <p:nvPr/>
        </p:nvSpPr>
        <p:spPr bwMode="gray">
          <a:xfrm>
            <a:off x="5870700" y="2187788"/>
            <a:ext cx="3133725"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28" name="Text Box 6">
            <a:extLst>
              <a:ext uri="{FF2B5EF4-FFF2-40B4-BE49-F238E27FC236}">
                <a16:creationId xmlns:a16="http://schemas.microsoft.com/office/drawing/2014/main" id="{5C331597-6614-4624-8F32-649C57A2AB10}"/>
              </a:ext>
            </a:extLst>
          </p:cNvPr>
          <p:cNvSpPr txBox="1">
            <a:spLocks noChangeArrowheads="1"/>
          </p:cNvSpPr>
          <p:nvPr/>
        </p:nvSpPr>
        <p:spPr bwMode="gray">
          <a:xfrm>
            <a:off x="7505595" y="999340"/>
            <a:ext cx="868828" cy="313932"/>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Applications,</a:t>
            </a: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Databases,</a:t>
            </a:r>
          </a:p>
        </p:txBody>
      </p:sp>
      <p:sp>
        <p:nvSpPr>
          <p:cNvPr id="329" name="Line 7">
            <a:extLst>
              <a:ext uri="{FF2B5EF4-FFF2-40B4-BE49-F238E27FC236}">
                <a16:creationId xmlns:a16="http://schemas.microsoft.com/office/drawing/2014/main" id="{FB455F88-9C30-4F7C-AB70-8AFBF1A38EAA}"/>
              </a:ext>
            </a:extLst>
          </p:cNvPr>
          <p:cNvSpPr>
            <a:spLocks noChangeShapeType="1"/>
          </p:cNvSpPr>
          <p:nvPr/>
        </p:nvSpPr>
        <p:spPr bwMode="gray">
          <a:xfrm>
            <a:off x="6267575" y="1957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30" name="Group 8">
            <a:extLst>
              <a:ext uri="{FF2B5EF4-FFF2-40B4-BE49-F238E27FC236}">
                <a16:creationId xmlns:a16="http://schemas.microsoft.com/office/drawing/2014/main" id="{20DA370B-7127-4FEB-9151-344884B692EB}"/>
              </a:ext>
            </a:extLst>
          </p:cNvPr>
          <p:cNvGrpSpPr>
            <a:grpSpLocks/>
          </p:cNvGrpSpPr>
          <p:nvPr/>
        </p:nvGrpSpPr>
        <p:grpSpPr bwMode="auto">
          <a:xfrm>
            <a:off x="5811962" y="1292438"/>
            <a:ext cx="863600" cy="720725"/>
            <a:chOff x="3896" y="636"/>
            <a:chExt cx="653" cy="545"/>
          </a:xfrm>
        </p:grpSpPr>
        <p:grpSp>
          <p:nvGrpSpPr>
            <p:cNvPr id="331" name="Group 9">
              <a:extLst>
                <a:ext uri="{FF2B5EF4-FFF2-40B4-BE49-F238E27FC236}">
                  <a16:creationId xmlns:a16="http://schemas.microsoft.com/office/drawing/2014/main" id="{D40DAB42-8F9E-4A7C-BC0E-216726E5E70B}"/>
                </a:ext>
              </a:extLst>
            </p:cNvPr>
            <p:cNvGrpSpPr>
              <a:grpSpLocks/>
            </p:cNvGrpSpPr>
            <p:nvPr/>
          </p:nvGrpSpPr>
          <p:grpSpPr bwMode="auto">
            <a:xfrm>
              <a:off x="4128" y="636"/>
              <a:ext cx="421" cy="461"/>
              <a:chOff x="2844" y="27"/>
              <a:chExt cx="1052" cy="1153"/>
            </a:xfrm>
          </p:grpSpPr>
          <p:pic>
            <p:nvPicPr>
              <p:cNvPr id="335" name="Picture 10" descr="server">
                <a:extLst>
                  <a:ext uri="{FF2B5EF4-FFF2-40B4-BE49-F238E27FC236}">
                    <a16:creationId xmlns:a16="http://schemas.microsoft.com/office/drawing/2014/main" id="{222BF9EC-1C3C-40D0-8B8A-8FF295D79931}"/>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6" name="Picture 11" descr="server">
                <a:extLst>
                  <a:ext uri="{FF2B5EF4-FFF2-40B4-BE49-F238E27FC236}">
                    <a16:creationId xmlns:a16="http://schemas.microsoft.com/office/drawing/2014/main" id="{6EB0F124-AF09-40B9-A7FF-8BE55D5FA0F5}"/>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332" name="Group 12">
              <a:extLst>
                <a:ext uri="{FF2B5EF4-FFF2-40B4-BE49-F238E27FC236}">
                  <a16:creationId xmlns:a16="http://schemas.microsoft.com/office/drawing/2014/main" id="{510692DE-A7CC-4775-BDBC-5375DFEA4AE7}"/>
                </a:ext>
              </a:extLst>
            </p:cNvPr>
            <p:cNvGrpSpPr>
              <a:grpSpLocks/>
            </p:cNvGrpSpPr>
            <p:nvPr/>
          </p:nvGrpSpPr>
          <p:grpSpPr bwMode="auto">
            <a:xfrm>
              <a:off x="3896" y="720"/>
              <a:ext cx="421" cy="461"/>
              <a:chOff x="2844" y="27"/>
              <a:chExt cx="1052" cy="1153"/>
            </a:xfrm>
          </p:grpSpPr>
          <p:pic>
            <p:nvPicPr>
              <p:cNvPr id="333" name="Picture 13" descr="server">
                <a:extLst>
                  <a:ext uri="{FF2B5EF4-FFF2-40B4-BE49-F238E27FC236}">
                    <a16:creationId xmlns:a16="http://schemas.microsoft.com/office/drawing/2014/main" id="{95703A48-E82A-412D-8B1B-E49D5FDA9A07}"/>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4" name="Picture 14" descr="server">
                <a:extLst>
                  <a:ext uri="{FF2B5EF4-FFF2-40B4-BE49-F238E27FC236}">
                    <a16:creationId xmlns:a16="http://schemas.microsoft.com/office/drawing/2014/main" id="{14A7D0B7-D569-4B6B-A31B-E982B9E590F6}"/>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337" name="Picture 15" descr="server">
            <a:extLst>
              <a:ext uri="{FF2B5EF4-FFF2-40B4-BE49-F238E27FC236}">
                <a16:creationId xmlns:a16="http://schemas.microsoft.com/office/drawing/2014/main" id="{3AECC5BE-F6F2-439E-B86F-FE55B3442138}"/>
              </a:ext>
            </a:extLst>
          </p:cNvPr>
          <p:cNvPicPr>
            <a:picLocks noChangeAspect="1" noChangeArrowheads="1"/>
          </p:cNvPicPr>
          <p:nvPr/>
        </p:nvPicPr>
        <p:blipFill>
          <a:blip r:embed="rId2" cstate="print"/>
          <a:srcRect/>
          <a:stretch>
            <a:fillRect/>
          </a:stretch>
        </p:blipFill>
        <p:spPr bwMode="gray">
          <a:xfrm>
            <a:off x="8001125" y="1484525"/>
            <a:ext cx="368300" cy="528638"/>
          </a:xfrm>
          <a:prstGeom prst="rect">
            <a:avLst/>
          </a:prstGeom>
          <a:noFill/>
          <a:ln w="9525">
            <a:noFill/>
            <a:miter lim="800000"/>
            <a:headEnd/>
            <a:tailEnd/>
          </a:ln>
        </p:spPr>
      </p:pic>
      <p:pic>
        <p:nvPicPr>
          <p:cNvPr id="338" name="Picture 16" descr="server">
            <a:extLst>
              <a:ext uri="{FF2B5EF4-FFF2-40B4-BE49-F238E27FC236}">
                <a16:creationId xmlns:a16="http://schemas.microsoft.com/office/drawing/2014/main" id="{5C1B83AB-A0CE-4312-88BB-0F059665AB38}"/>
              </a:ext>
            </a:extLst>
          </p:cNvPr>
          <p:cNvPicPr>
            <a:picLocks noChangeAspect="1" noChangeArrowheads="1"/>
          </p:cNvPicPr>
          <p:nvPr/>
        </p:nvPicPr>
        <p:blipFill>
          <a:blip r:embed="rId2" cstate="print"/>
          <a:srcRect/>
          <a:stretch>
            <a:fillRect/>
          </a:stretch>
        </p:blipFill>
        <p:spPr bwMode="gray">
          <a:xfrm>
            <a:off x="7483600" y="1484525"/>
            <a:ext cx="368300" cy="528638"/>
          </a:xfrm>
          <a:prstGeom prst="rect">
            <a:avLst/>
          </a:prstGeom>
          <a:noFill/>
          <a:ln w="9525">
            <a:noFill/>
            <a:miter lim="800000"/>
            <a:headEnd/>
            <a:tailEnd/>
          </a:ln>
        </p:spPr>
      </p:pic>
      <p:sp>
        <p:nvSpPr>
          <p:cNvPr id="339" name="Line 17">
            <a:extLst>
              <a:ext uri="{FF2B5EF4-FFF2-40B4-BE49-F238E27FC236}">
                <a16:creationId xmlns:a16="http://schemas.microsoft.com/office/drawing/2014/main" id="{9C0C2EC2-D94F-4ACE-8744-696A42F54866}"/>
              </a:ext>
            </a:extLst>
          </p:cNvPr>
          <p:cNvSpPr>
            <a:spLocks noChangeShapeType="1"/>
          </p:cNvSpPr>
          <p:nvPr/>
        </p:nvSpPr>
        <p:spPr bwMode="gray">
          <a:xfrm>
            <a:off x="7707437"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0" name="Line 18">
            <a:extLst>
              <a:ext uri="{FF2B5EF4-FFF2-40B4-BE49-F238E27FC236}">
                <a16:creationId xmlns:a16="http://schemas.microsoft.com/office/drawing/2014/main" id="{933B6D28-CE98-4B9C-89C0-F67EA8CB2F12}"/>
              </a:ext>
            </a:extLst>
          </p:cNvPr>
          <p:cNvSpPr>
            <a:spLocks noChangeShapeType="1"/>
          </p:cNvSpPr>
          <p:nvPr/>
        </p:nvSpPr>
        <p:spPr bwMode="gray">
          <a:xfrm>
            <a:off x="8224962"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1" name="Text Box 19">
            <a:extLst>
              <a:ext uri="{FF2B5EF4-FFF2-40B4-BE49-F238E27FC236}">
                <a16:creationId xmlns:a16="http://schemas.microsoft.com/office/drawing/2014/main" id="{FA837C2C-6D5F-44DA-B34F-DBCAE1893F69}"/>
              </a:ext>
            </a:extLst>
          </p:cNvPr>
          <p:cNvSpPr txBox="1">
            <a:spLocks noChangeArrowheads="1"/>
          </p:cNvSpPr>
          <p:nvPr/>
        </p:nvSpPr>
        <p:spPr bwMode="gray">
          <a:xfrm>
            <a:off x="5754812" y="924138"/>
            <a:ext cx="979488" cy="311150"/>
          </a:xfrm>
          <a:prstGeom prst="rect">
            <a:avLst/>
          </a:prstGeom>
          <a:noFill/>
          <a:ln w="9525" algn="ctr">
            <a:noFill/>
            <a:miter lim="800000"/>
            <a:headEnd/>
            <a:tailEnd/>
          </a:ln>
        </p:spPr>
        <p:txBody>
          <a:bodyPr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Linux, </a:t>
            </a: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UNIX, Windows </a:t>
            </a:r>
          </a:p>
        </p:txBody>
      </p:sp>
      <p:pic>
        <p:nvPicPr>
          <p:cNvPr id="342" name="Picture 23" descr="server">
            <a:extLst>
              <a:ext uri="{FF2B5EF4-FFF2-40B4-BE49-F238E27FC236}">
                <a16:creationId xmlns:a16="http://schemas.microsoft.com/office/drawing/2014/main" id="{52711067-D4D8-48E4-9A20-6D2C81D2E8B2}"/>
              </a:ext>
            </a:extLst>
          </p:cNvPr>
          <p:cNvPicPr>
            <a:picLocks noChangeAspect="1" noChangeArrowheads="1"/>
          </p:cNvPicPr>
          <p:nvPr/>
        </p:nvPicPr>
        <p:blipFill>
          <a:blip r:embed="rId2" cstate="print"/>
          <a:srcRect/>
          <a:stretch>
            <a:fillRect/>
          </a:stretch>
        </p:blipFill>
        <p:spPr bwMode="gray">
          <a:xfrm>
            <a:off x="7437562" y="2410038"/>
            <a:ext cx="368300" cy="528637"/>
          </a:xfrm>
          <a:prstGeom prst="rect">
            <a:avLst/>
          </a:prstGeom>
          <a:noFill/>
          <a:ln w="9525">
            <a:noFill/>
            <a:miter lim="800000"/>
            <a:headEnd/>
            <a:tailEnd/>
          </a:ln>
        </p:spPr>
      </p:pic>
      <p:sp>
        <p:nvSpPr>
          <p:cNvPr id="343" name="Line 24">
            <a:extLst>
              <a:ext uri="{FF2B5EF4-FFF2-40B4-BE49-F238E27FC236}">
                <a16:creationId xmlns:a16="http://schemas.microsoft.com/office/drawing/2014/main" id="{DA331ED8-4243-4C46-8B3D-4A55CD552D93}"/>
              </a:ext>
            </a:extLst>
          </p:cNvPr>
          <p:cNvSpPr>
            <a:spLocks noChangeShapeType="1"/>
          </p:cNvSpPr>
          <p:nvPr/>
        </p:nvSpPr>
        <p:spPr bwMode="gray">
          <a:xfrm>
            <a:off x="7623300" y="2210013"/>
            <a:ext cx="0" cy="22701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344" name="Picture 25" descr="server">
            <a:extLst>
              <a:ext uri="{FF2B5EF4-FFF2-40B4-BE49-F238E27FC236}">
                <a16:creationId xmlns:a16="http://schemas.microsoft.com/office/drawing/2014/main" id="{270E5039-497B-42BB-9F44-D4097F0757BC}"/>
              </a:ext>
            </a:extLst>
          </p:cNvPr>
          <p:cNvPicPr>
            <a:picLocks noChangeAspect="1" noChangeArrowheads="1"/>
          </p:cNvPicPr>
          <p:nvPr/>
        </p:nvPicPr>
        <p:blipFill>
          <a:blip r:embed="rId2" cstate="print"/>
          <a:srcRect/>
          <a:stretch>
            <a:fillRect/>
          </a:stretch>
        </p:blipFill>
        <p:spPr bwMode="gray">
          <a:xfrm>
            <a:off x="7943975" y="2411625"/>
            <a:ext cx="368300" cy="528638"/>
          </a:xfrm>
          <a:prstGeom prst="rect">
            <a:avLst/>
          </a:prstGeom>
          <a:noFill/>
          <a:ln w="9525">
            <a:noFill/>
            <a:miter lim="800000"/>
            <a:headEnd/>
            <a:tailEnd/>
          </a:ln>
        </p:spPr>
      </p:pic>
      <p:sp>
        <p:nvSpPr>
          <p:cNvPr id="345" name="Line 26">
            <a:extLst>
              <a:ext uri="{FF2B5EF4-FFF2-40B4-BE49-F238E27FC236}">
                <a16:creationId xmlns:a16="http://schemas.microsoft.com/office/drawing/2014/main" id="{99D11954-AE00-4A33-8E1E-882BE0366A86}"/>
              </a:ext>
            </a:extLst>
          </p:cNvPr>
          <p:cNvSpPr>
            <a:spLocks noChangeShapeType="1"/>
          </p:cNvSpPr>
          <p:nvPr/>
        </p:nvSpPr>
        <p:spPr bwMode="gray">
          <a:xfrm>
            <a:off x="8129712" y="2211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6" name="Line 27">
            <a:extLst>
              <a:ext uri="{FF2B5EF4-FFF2-40B4-BE49-F238E27FC236}">
                <a16:creationId xmlns:a16="http://schemas.microsoft.com/office/drawing/2014/main" id="{3A9BB3DF-BFBA-459A-AC0C-EE2C93C77031}"/>
              </a:ext>
            </a:extLst>
          </p:cNvPr>
          <p:cNvSpPr>
            <a:spLocks noChangeShapeType="1"/>
          </p:cNvSpPr>
          <p:nvPr/>
        </p:nvSpPr>
        <p:spPr bwMode="gray">
          <a:xfrm flipH="1">
            <a:off x="7315339" y="2884700"/>
            <a:ext cx="250812" cy="30460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7" name="Line 28">
            <a:extLst>
              <a:ext uri="{FF2B5EF4-FFF2-40B4-BE49-F238E27FC236}">
                <a16:creationId xmlns:a16="http://schemas.microsoft.com/office/drawing/2014/main" id="{0489D542-B851-445D-BEDA-B580CB8ADDB7}"/>
              </a:ext>
            </a:extLst>
          </p:cNvPr>
          <p:cNvSpPr>
            <a:spLocks noChangeShapeType="1"/>
          </p:cNvSpPr>
          <p:nvPr/>
        </p:nvSpPr>
        <p:spPr bwMode="gray">
          <a:xfrm flipH="1">
            <a:off x="7666219" y="2849775"/>
            <a:ext cx="385566" cy="371474"/>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8" name="Text Box 29">
            <a:extLst>
              <a:ext uri="{FF2B5EF4-FFF2-40B4-BE49-F238E27FC236}">
                <a16:creationId xmlns:a16="http://schemas.microsoft.com/office/drawing/2014/main" id="{8D2F9F39-D2E9-4757-B567-51DDF0F6F92E}"/>
              </a:ext>
            </a:extLst>
          </p:cNvPr>
          <p:cNvSpPr txBox="1">
            <a:spLocks noChangeArrowheads="1"/>
          </p:cNvSpPr>
          <p:nvPr/>
        </p:nvSpPr>
        <p:spPr bwMode="gray">
          <a:xfrm>
            <a:off x="7411552" y="2249700"/>
            <a:ext cx="290144"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DBs</a:t>
            </a:r>
          </a:p>
        </p:txBody>
      </p:sp>
      <p:sp>
        <p:nvSpPr>
          <p:cNvPr id="349" name="Text Box 30">
            <a:extLst>
              <a:ext uri="{FF2B5EF4-FFF2-40B4-BE49-F238E27FC236}">
                <a16:creationId xmlns:a16="http://schemas.microsoft.com/office/drawing/2014/main" id="{04F24E8A-76AE-4858-BCC9-532BEAA68DD6}"/>
              </a:ext>
            </a:extLst>
          </p:cNvPr>
          <p:cNvSpPr txBox="1">
            <a:spLocks noChangeArrowheads="1"/>
          </p:cNvSpPr>
          <p:nvPr/>
        </p:nvSpPr>
        <p:spPr bwMode="gray">
          <a:xfrm>
            <a:off x="8094265" y="2232238"/>
            <a:ext cx="272510"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a:t>
            </a:r>
          </a:p>
        </p:txBody>
      </p:sp>
      <p:sp>
        <p:nvSpPr>
          <p:cNvPr id="363" name="Line 61">
            <a:extLst>
              <a:ext uri="{FF2B5EF4-FFF2-40B4-BE49-F238E27FC236}">
                <a16:creationId xmlns:a16="http://schemas.microsoft.com/office/drawing/2014/main" id="{6B2244CB-B2D2-4469-A03A-545F19EE314D}"/>
              </a:ext>
            </a:extLst>
          </p:cNvPr>
          <p:cNvSpPr>
            <a:spLocks noChangeShapeType="1"/>
          </p:cNvSpPr>
          <p:nvPr/>
        </p:nvSpPr>
        <p:spPr bwMode="gray">
          <a:xfrm flipH="1">
            <a:off x="6864104" y="3630827"/>
            <a:ext cx="1960" cy="488948"/>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64" name="Group 62">
            <a:extLst>
              <a:ext uri="{FF2B5EF4-FFF2-40B4-BE49-F238E27FC236}">
                <a16:creationId xmlns:a16="http://schemas.microsoft.com/office/drawing/2014/main" id="{A19C684D-07EB-43D1-A373-D0E5F5497459}"/>
              </a:ext>
            </a:extLst>
          </p:cNvPr>
          <p:cNvGrpSpPr>
            <a:grpSpLocks/>
          </p:cNvGrpSpPr>
          <p:nvPr/>
        </p:nvGrpSpPr>
        <p:grpSpPr bwMode="auto">
          <a:xfrm>
            <a:off x="6212012" y="2925155"/>
            <a:ext cx="1534298" cy="863600"/>
            <a:chOff x="1501" y="2269"/>
            <a:chExt cx="2544" cy="544"/>
          </a:xfrm>
        </p:grpSpPr>
        <p:pic>
          <p:nvPicPr>
            <p:cNvPr id="365" name="Picture 63">
              <a:extLst>
                <a:ext uri="{FF2B5EF4-FFF2-40B4-BE49-F238E27FC236}">
                  <a16:creationId xmlns:a16="http://schemas.microsoft.com/office/drawing/2014/main" id="{CD6E12AA-9F26-499B-BF2A-95E2FA466A88}"/>
                </a:ext>
              </a:extLst>
            </p:cNvPr>
            <p:cNvPicPr>
              <a:picLocks noChangeAspect="1" noChangeArrowheads="1"/>
            </p:cNvPicPr>
            <p:nvPr/>
          </p:nvPicPr>
          <p:blipFill>
            <a:blip r:embed="rId3" cstate="print"/>
            <a:srcRect/>
            <a:stretch>
              <a:fillRect/>
            </a:stretch>
          </p:blipFill>
          <p:spPr bwMode="auto">
            <a:xfrm>
              <a:off x="1501" y="2269"/>
              <a:ext cx="2544" cy="544"/>
            </a:xfrm>
            <a:prstGeom prst="rect">
              <a:avLst/>
            </a:prstGeom>
            <a:noFill/>
            <a:ln w="9525">
              <a:noFill/>
              <a:miter lim="800000"/>
              <a:headEnd/>
              <a:tailEnd/>
            </a:ln>
          </p:spPr>
        </p:pic>
        <p:sp>
          <p:nvSpPr>
            <p:cNvPr id="366" name="Rectangle 64">
              <a:extLst>
                <a:ext uri="{FF2B5EF4-FFF2-40B4-BE49-F238E27FC236}">
                  <a16:creationId xmlns:a16="http://schemas.microsoft.com/office/drawing/2014/main" id="{56E5B3C1-B243-4CBA-95BA-3A80F220BF7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a:ea typeface="+mn-ea"/>
                  <a:cs typeface="+mn-cs"/>
                </a:rPr>
                <a:t>SAN</a:t>
              </a:r>
            </a:p>
          </p:txBody>
        </p:sp>
      </p:grpSp>
      <p:sp>
        <p:nvSpPr>
          <p:cNvPr id="367" name="AutoShape 7">
            <a:extLst>
              <a:ext uri="{FF2B5EF4-FFF2-40B4-BE49-F238E27FC236}">
                <a16:creationId xmlns:a16="http://schemas.microsoft.com/office/drawing/2014/main" id="{42ACD93C-CC82-446B-A6A8-D7F4AF7AB217}"/>
              </a:ext>
            </a:extLst>
          </p:cNvPr>
          <p:cNvSpPr>
            <a:spLocks noChangeArrowheads="1"/>
          </p:cNvSpPr>
          <p:nvPr/>
        </p:nvSpPr>
        <p:spPr bwMode="auto">
          <a:xfrm>
            <a:off x="6442545"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68" name="Group 2">
            <a:extLst>
              <a:ext uri="{FF2B5EF4-FFF2-40B4-BE49-F238E27FC236}">
                <a16:creationId xmlns:a16="http://schemas.microsoft.com/office/drawing/2014/main" id="{84D665A1-FEF2-4471-859A-297631253028}"/>
              </a:ext>
            </a:extLst>
          </p:cNvPr>
          <p:cNvGrpSpPr>
            <a:grpSpLocks/>
          </p:cNvGrpSpPr>
          <p:nvPr/>
        </p:nvGrpSpPr>
        <p:grpSpPr bwMode="auto">
          <a:xfrm>
            <a:off x="6532687" y="2564025"/>
            <a:ext cx="485775" cy="322263"/>
            <a:chOff x="10275093" y="3566509"/>
            <a:chExt cx="485784" cy="589087"/>
          </a:xfrm>
        </p:grpSpPr>
        <p:pic>
          <p:nvPicPr>
            <p:cNvPr id="369" name="Picture 368">
              <a:extLst>
                <a:ext uri="{FF2B5EF4-FFF2-40B4-BE49-F238E27FC236}">
                  <a16:creationId xmlns:a16="http://schemas.microsoft.com/office/drawing/2014/main" id="{DBB8A1F0-C547-4C59-A454-13673E8705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89">
              <a:extLst>
                <a:ext uri="{FF2B5EF4-FFF2-40B4-BE49-F238E27FC236}">
                  <a16:creationId xmlns:a16="http://schemas.microsoft.com/office/drawing/2014/main" id="{DD07667C-1815-430A-A8A1-644927A718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89">
              <a:extLst>
                <a:ext uri="{FF2B5EF4-FFF2-40B4-BE49-F238E27FC236}">
                  <a16:creationId xmlns:a16="http://schemas.microsoft.com/office/drawing/2014/main" id="{6D24EDC6-0180-467C-A60B-AF708C9B88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89">
              <a:extLst>
                <a:ext uri="{FF2B5EF4-FFF2-40B4-BE49-F238E27FC236}">
                  <a16:creationId xmlns:a16="http://schemas.microsoft.com/office/drawing/2014/main" id="{2A22E3AD-7E75-4DC3-A31A-D9E21A828C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89">
              <a:extLst>
                <a:ext uri="{FF2B5EF4-FFF2-40B4-BE49-F238E27FC236}">
                  <a16:creationId xmlns:a16="http://schemas.microsoft.com/office/drawing/2014/main" id="{6E41EB24-E83D-4666-8473-1E8470D828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89">
              <a:extLst>
                <a:ext uri="{FF2B5EF4-FFF2-40B4-BE49-F238E27FC236}">
                  <a16:creationId xmlns:a16="http://schemas.microsoft.com/office/drawing/2014/main" id="{75BB3473-9AD1-424F-AB4C-23D452DB94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4AFE0D4-9113-49B8-B357-46FC66F412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89">
              <a:extLst>
                <a:ext uri="{FF2B5EF4-FFF2-40B4-BE49-F238E27FC236}">
                  <a16:creationId xmlns:a16="http://schemas.microsoft.com/office/drawing/2014/main" id="{1B17398F-7EDB-4E30-A029-6B9C7FF316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 name="Text Box 29">
            <a:extLst>
              <a:ext uri="{FF2B5EF4-FFF2-40B4-BE49-F238E27FC236}">
                <a16:creationId xmlns:a16="http://schemas.microsoft.com/office/drawing/2014/main" id="{73FC9187-3424-42B3-9237-C614BAB600B8}"/>
              </a:ext>
            </a:extLst>
          </p:cNvPr>
          <p:cNvSpPr txBox="1">
            <a:spLocks noChangeArrowheads="1"/>
          </p:cNvSpPr>
          <p:nvPr/>
        </p:nvSpPr>
        <p:spPr bwMode="gray">
          <a:xfrm>
            <a:off x="6678045" y="2232238"/>
            <a:ext cx="235642"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VM</a:t>
            </a:r>
          </a:p>
        </p:txBody>
      </p:sp>
      <p:sp>
        <p:nvSpPr>
          <p:cNvPr id="378" name="Line 4">
            <a:extLst>
              <a:ext uri="{FF2B5EF4-FFF2-40B4-BE49-F238E27FC236}">
                <a16:creationId xmlns:a16="http://schemas.microsoft.com/office/drawing/2014/main" id="{F3FD78D1-0DF8-48B3-AB13-0CF25F3375EE}"/>
              </a:ext>
            </a:extLst>
          </p:cNvPr>
          <p:cNvSpPr>
            <a:spLocks noChangeShapeType="1"/>
          </p:cNvSpPr>
          <p:nvPr/>
        </p:nvSpPr>
        <p:spPr bwMode="gray">
          <a:xfrm>
            <a:off x="6761287" y="2948968"/>
            <a:ext cx="104775" cy="13255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79" name="Line 17">
            <a:extLst>
              <a:ext uri="{FF2B5EF4-FFF2-40B4-BE49-F238E27FC236}">
                <a16:creationId xmlns:a16="http://schemas.microsoft.com/office/drawing/2014/main" id="{F72393AB-0D88-4278-9531-0F44E72164F7}"/>
              </a:ext>
            </a:extLst>
          </p:cNvPr>
          <p:cNvSpPr>
            <a:spLocks noChangeShapeType="1"/>
          </p:cNvSpPr>
          <p:nvPr/>
        </p:nvSpPr>
        <p:spPr bwMode="gray">
          <a:xfrm>
            <a:off x="6608887" y="223382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80" name="Text Box 60">
            <a:extLst>
              <a:ext uri="{FF2B5EF4-FFF2-40B4-BE49-F238E27FC236}">
                <a16:creationId xmlns:a16="http://schemas.microsoft.com/office/drawing/2014/main" id="{EC34DD90-10F6-418D-9DF2-5CAEDEC87E2B}"/>
              </a:ext>
            </a:extLst>
          </p:cNvPr>
          <p:cNvSpPr txBox="1">
            <a:spLocks noChangeArrowheads="1"/>
          </p:cNvSpPr>
          <p:nvPr/>
        </p:nvSpPr>
        <p:spPr bwMode="gray">
          <a:xfrm>
            <a:off x="6382468" y="4432512"/>
            <a:ext cx="944169"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0000"/>
                </a:solidFill>
                <a:effectLst/>
                <a:uLnTx/>
                <a:uFillTx/>
                <a:latin typeface="Arial"/>
                <a:ea typeface="+mn-ea"/>
                <a:cs typeface="Times New Roman" pitchFamily="18" charset="0"/>
              </a:rPr>
              <a:t>DD6300/6900</a:t>
            </a:r>
            <a:endPar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381" name="Line 61">
            <a:extLst>
              <a:ext uri="{FF2B5EF4-FFF2-40B4-BE49-F238E27FC236}">
                <a16:creationId xmlns:a16="http://schemas.microsoft.com/office/drawing/2014/main" id="{2913CDC2-1F34-41DA-8C8E-4DAB481D8E34}"/>
              </a:ext>
            </a:extLst>
          </p:cNvPr>
          <p:cNvSpPr>
            <a:spLocks noChangeShapeType="1"/>
          </p:cNvSpPr>
          <p:nvPr/>
        </p:nvSpPr>
        <p:spPr bwMode="gray">
          <a:xfrm flipH="1">
            <a:off x="8716107" y="2172310"/>
            <a:ext cx="3034" cy="162357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82" name="TextBox 381">
            <a:extLst>
              <a:ext uri="{FF2B5EF4-FFF2-40B4-BE49-F238E27FC236}">
                <a16:creationId xmlns:a16="http://schemas.microsoft.com/office/drawing/2014/main" id="{A0FB6AAF-1C42-45A5-BB73-033E4E258BF1}"/>
              </a:ext>
            </a:extLst>
          </p:cNvPr>
          <p:cNvSpPr txBox="1"/>
          <p:nvPr/>
        </p:nvSpPr>
        <p:spPr>
          <a:xfrm>
            <a:off x="8617665" y="1879039"/>
            <a:ext cx="490839" cy="27699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LAN</a:t>
            </a:r>
          </a:p>
        </p:txBody>
      </p:sp>
      <p:sp>
        <p:nvSpPr>
          <p:cNvPr id="384" name="Line 5">
            <a:extLst>
              <a:ext uri="{FF2B5EF4-FFF2-40B4-BE49-F238E27FC236}">
                <a16:creationId xmlns:a16="http://schemas.microsoft.com/office/drawing/2014/main" id="{C3526C50-DAC6-4B1A-9353-19AD1DEF233D}"/>
              </a:ext>
            </a:extLst>
          </p:cNvPr>
          <p:cNvSpPr>
            <a:spLocks noChangeShapeType="1"/>
          </p:cNvSpPr>
          <p:nvPr/>
        </p:nvSpPr>
        <p:spPr bwMode="gray">
          <a:xfrm>
            <a:off x="7223250" y="3791730"/>
            <a:ext cx="1667798"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85" name="Line 61">
            <a:extLst>
              <a:ext uri="{FF2B5EF4-FFF2-40B4-BE49-F238E27FC236}">
                <a16:creationId xmlns:a16="http://schemas.microsoft.com/office/drawing/2014/main" id="{E7B06B86-B77A-41EA-8238-F7EE7DDBF11E}"/>
              </a:ext>
            </a:extLst>
          </p:cNvPr>
          <p:cNvSpPr>
            <a:spLocks noChangeShapeType="1"/>
          </p:cNvSpPr>
          <p:nvPr/>
        </p:nvSpPr>
        <p:spPr bwMode="gray">
          <a:xfrm>
            <a:off x="7366502" y="3786553"/>
            <a:ext cx="0" cy="36512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386" name="Picture 385">
            <a:extLst>
              <a:ext uri="{FF2B5EF4-FFF2-40B4-BE49-F238E27FC236}">
                <a16:creationId xmlns:a16="http://schemas.microsoft.com/office/drawing/2014/main" id="{4C1E2514-36B6-4924-991D-42558338E4A2}"/>
              </a:ext>
            </a:extLst>
          </p:cNvPr>
          <p:cNvPicPr>
            <a:picLocks noChangeAspect="1"/>
          </p:cNvPicPr>
          <p:nvPr/>
        </p:nvPicPr>
        <p:blipFill>
          <a:blip r:embed="rId5"/>
          <a:stretch>
            <a:fillRect/>
          </a:stretch>
        </p:blipFill>
        <p:spPr>
          <a:xfrm>
            <a:off x="6130761" y="4123840"/>
            <a:ext cx="1415406" cy="274259"/>
          </a:xfrm>
          <a:prstGeom prst="rect">
            <a:avLst/>
          </a:prstGeom>
        </p:spPr>
      </p:pic>
      <p:sp>
        <p:nvSpPr>
          <p:cNvPr id="387" name="AutoShape 7">
            <a:extLst>
              <a:ext uri="{FF2B5EF4-FFF2-40B4-BE49-F238E27FC236}">
                <a16:creationId xmlns:a16="http://schemas.microsoft.com/office/drawing/2014/main" id="{59165B6E-949D-41FC-8082-E30F8A541748}"/>
              </a:ext>
            </a:extLst>
          </p:cNvPr>
          <p:cNvSpPr>
            <a:spLocks noChangeArrowheads="1"/>
          </p:cNvSpPr>
          <p:nvPr/>
        </p:nvSpPr>
        <p:spPr bwMode="auto">
          <a:xfrm>
            <a:off x="6346551"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88" name="Group 2">
            <a:extLst>
              <a:ext uri="{FF2B5EF4-FFF2-40B4-BE49-F238E27FC236}">
                <a16:creationId xmlns:a16="http://schemas.microsoft.com/office/drawing/2014/main" id="{406E0F0A-7328-4070-B469-C74DBFEF436E}"/>
              </a:ext>
            </a:extLst>
          </p:cNvPr>
          <p:cNvGrpSpPr>
            <a:grpSpLocks/>
          </p:cNvGrpSpPr>
          <p:nvPr/>
        </p:nvGrpSpPr>
        <p:grpSpPr bwMode="auto">
          <a:xfrm>
            <a:off x="6436693" y="2620816"/>
            <a:ext cx="485775" cy="322263"/>
            <a:chOff x="10275093" y="3566509"/>
            <a:chExt cx="485784" cy="589087"/>
          </a:xfrm>
        </p:grpSpPr>
        <p:pic>
          <p:nvPicPr>
            <p:cNvPr id="389" name="Picture 388">
              <a:extLst>
                <a:ext uri="{FF2B5EF4-FFF2-40B4-BE49-F238E27FC236}">
                  <a16:creationId xmlns:a16="http://schemas.microsoft.com/office/drawing/2014/main" id="{FA811B82-570A-42DD-BDCC-D9EFC73D58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89">
              <a:extLst>
                <a:ext uri="{FF2B5EF4-FFF2-40B4-BE49-F238E27FC236}">
                  <a16:creationId xmlns:a16="http://schemas.microsoft.com/office/drawing/2014/main" id="{F5A0423E-05CA-4478-ADF5-9B2343A28D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89">
              <a:extLst>
                <a:ext uri="{FF2B5EF4-FFF2-40B4-BE49-F238E27FC236}">
                  <a16:creationId xmlns:a16="http://schemas.microsoft.com/office/drawing/2014/main" id="{9F09559D-B71D-4C5D-B5F9-EDCB970560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89">
              <a:extLst>
                <a:ext uri="{FF2B5EF4-FFF2-40B4-BE49-F238E27FC236}">
                  <a16:creationId xmlns:a16="http://schemas.microsoft.com/office/drawing/2014/main" id="{AF016D6C-10E5-405B-B624-D084510D27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9">
              <a:extLst>
                <a:ext uri="{FF2B5EF4-FFF2-40B4-BE49-F238E27FC236}">
                  <a16:creationId xmlns:a16="http://schemas.microsoft.com/office/drawing/2014/main" id="{E29CD464-9C07-4A3D-AAF3-29667C0104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9">
              <a:extLst>
                <a:ext uri="{FF2B5EF4-FFF2-40B4-BE49-F238E27FC236}">
                  <a16:creationId xmlns:a16="http://schemas.microsoft.com/office/drawing/2014/main" id="{C14C9CCD-3614-49F5-87DC-B83DAA49DC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4">
              <a:extLst>
                <a:ext uri="{FF2B5EF4-FFF2-40B4-BE49-F238E27FC236}">
                  <a16:creationId xmlns:a16="http://schemas.microsoft.com/office/drawing/2014/main" id="{D18E00DB-FF72-4EA0-A5AD-C57241EB4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89">
              <a:extLst>
                <a:ext uri="{FF2B5EF4-FFF2-40B4-BE49-F238E27FC236}">
                  <a16:creationId xmlns:a16="http://schemas.microsoft.com/office/drawing/2014/main" id="{4F676D7F-BBD3-4248-A542-570B33F575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 name="AutoShape 7">
            <a:extLst>
              <a:ext uri="{FF2B5EF4-FFF2-40B4-BE49-F238E27FC236}">
                <a16:creationId xmlns:a16="http://schemas.microsoft.com/office/drawing/2014/main" id="{CCEB7D4F-F896-4615-A38C-C6D17D40CE75}"/>
              </a:ext>
            </a:extLst>
          </p:cNvPr>
          <p:cNvSpPr>
            <a:spLocks noChangeArrowheads="1"/>
          </p:cNvSpPr>
          <p:nvPr/>
        </p:nvSpPr>
        <p:spPr bwMode="auto">
          <a:xfrm>
            <a:off x="6250557"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98" name="Group 2">
            <a:extLst>
              <a:ext uri="{FF2B5EF4-FFF2-40B4-BE49-F238E27FC236}">
                <a16:creationId xmlns:a16="http://schemas.microsoft.com/office/drawing/2014/main" id="{ED0B9286-8554-4CD9-9193-C8A15D50E7E1}"/>
              </a:ext>
            </a:extLst>
          </p:cNvPr>
          <p:cNvGrpSpPr>
            <a:grpSpLocks/>
          </p:cNvGrpSpPr>
          <p:nvPr/>
        </p:nvGrpSpPr>
        <p:grpSpPr bwMode="auto">
          <a:xfrm>
            <a:off x="6340699" y="2677607"/>
            <a:ext cx="485775" cy="322263"/>
            <a:chOff x="10275093" y="3566509"/>
            <a:chExt cx="485784" cy="589087"/>
          </a:xfrm>
        </p:grpSpPr>
        <p:pic>
          <p:nvPicPr>
            <p:cNvPr id="399" name="Picture 398">
              <a:extLst>
                <a:ext uri="{FF2B5EF4-FFF2-40B4-BE49-F238E27FC236}">
                  <a16:creationId xmlns:a16="http://schemas.microsoft.com/office/drawing/2014/main" id="{D3BE76F6-05D9-4CBD-8DA9-2CF64A5DA4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9">
              <a:extLst>
                <a:ext uri="{FF2B5EF4-FFF2-40B4-BE49-F238E27FC236}">
                  <a16:creationId xmlns:a16="http://schemas.microsoft.com/office/drawing/2014/main" id="{D395AA6F-E679-43B3-A31D-EB0A8859DF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9">
              <a:extLst>
                <a:ext uri="{FF2B5EF4-FFF2-40B4-BE49-F238E27FC236}">
                  <a16:creationId xmlns:a16="http://schemas.microsoft.com/office/drawing/2014/main" id="{236078A5-7940-4192-89B5-C8C184F9BA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9">
              <a:extLst>
                <a:ext uri="{FF2B5EF4-FFF2-40B4-BE49-F238E27FC236}">
                  <a16:creationId xmlns:a16="http://schemas.microsoft.com/office/drawing/2014/main" id="{B568E7B2-AB9B-4B69-85AE-B876E33DEA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9">
              <a:extLst>
                <a:ext uri="{FF2B5EF4-FFF2-40B4-BE49-F238E27FC236}">
                  <a16:creationId xmlns:a16="http://schemas.microsoft.com/office/drawing/2014/main" id="{4188708E-C3E5-46D5-885D-A18E4E6EEB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9">
              <a:extLst>
                <a:ext uri="{FF2B5EF4-FFF2-40B4-BE49-F238E27FC236}">
                  <a16:creationId xmlns:a16="http://schemas.microsoft.com/office/drawing/2014/main" id="{E3CC5C13-A757-4832-88C4-33FEBB0D1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404">
              <a:extLst>
                <a:ext uri="{FF2B5EF4-FFF2-40B4-BE49-F238E27FC236}">
                  <a16:creationId xmlns:a16="http://schemas.microsoft.com/office/drawing/2014/main" id="{E266957E-5BF6-482B-81ED-8BABF5E282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9">
              <a:extLst>
                <a:ext uri="{FF2B5EF4-FFF2-40B4-BE49-F238E27FC236}">
                  <a16:creationId xmlns:a16="http://schemas.microsoft.com/office/drawing/2014/main" id="{D1E11926-90A2-4644-B8FE-D01CCDB703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7" name="AutoShape 7">
            <a:extLst>
              <a:ext uri="{FF2B5EF4-FFF2-40B4-BE49-F238E27FC236}">
                <a16:creationId xmlns:a16="http://schemas.microsoft.com/office/drawing/2014/main" id="{B1643948-CE0F-4A84-8DE2-D1F2252E733D}"/>
              </a:ext>
            </a:extLst>
          </p:cNvPr>
          <p:cNvSpPr>
            <a:spLocks noChangeArrowheads="1"/>
          </p:cNvSpPr>
          <p:nvPr/>
        </p:nvSpPr>
        <p:spPr bwMode="auto">
          <a:xfrm>
            <a:off x="6154563"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408" name="Group 2">
            <a:extLst>
              <a:ext uri="{FF2B5EF4-FFF2-40B4-BE49-F238E27FC236}">
                <a16:creationId xmlns:a16="http://schemas.microsoft.com/office/drawing/2014/main" id="{D3E079EF-6A7D-4AEF-BF2C-6A109389078B}"/>
              </a:ext>
            </a:extLst>
          </p:cNvPr>
          <p:cNvGrpSpPr>
            <a:grpSpLocks/>
          </p:cNvGrpSpPr>
          <p:nvPr/>
        </p:nvGrpSpPr>
        <p:grpSpPr bwMode="auto">
          <a:xfrm>
            <a:off x="6244705" y="2734398"/>
            <a:ext cx="485775" cy="322263"/>
            <a:chOff x="10275093" y="3566509"/>
            <a:chExt cx="485784" cy="589087"/>
          </a:xfrm>
        </p:grpSpPr>
        <p:pic>
          <p:nvPicPr>
            <p:cNvPr id="409" name="Picture 408">
              <a:extLst>
                <a:ext uri="{FF2B5EF4-FFF2-40B4-BE49-F238E27FC236}">
                  <a16:creationId xmlns:a16="http://schemas.microsoft.com/office/drawing/2014/main" id="{B5D249E6-82A6-4454-9C3F-91B2E1573C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89">
              <a:extLst>
                <a:ext uri="{FF2B5EF4-FFF2-40B4-BE49-F238E27FC236}">
                  <a16:creationId xmlns:a16="http://schemas.microsoft.com/office/drawing/2014/main" id="{7AFF3507-D7C3-4917-A14C-FDE752B21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89">
              <a:extLst>
                <a:ext uri="{FF2B5EF4-FFF2-40B4-BE49-F238E27FC236}">
                  <a16:creationId xmlns:a16="http://schemas.microsoft.com/office/drawing/2014/main" id="{BBDB367E-E412-4EF5-99D7-12BFC0BEC9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89">
              <a:extLst>
                <a:ext uri="{FF2B5EF4-FFF2-40B4-BE49-F238E27FC236}">
                  <a16:creationId xmlns:a16="http://schemas.microsoft.com/office/drawing/2014/main" id="{C1CD62F0-539F-41D0-A61E-9B844641E5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89">
              <a:extLst>
                <a:ext uri="{FF2B5EF4-FFF2-40B4-BE49-F238E27FC236}">
                  <a16:creationId xmlns:a16="http://schemas.microsoft.com/office/drawing/2014/main" id="{2B6D9B38-A5BF-4140-B8E6-EF976FACF6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89">
              <a:extLst>
                <a:ext uri="{FF2B5EF4-FFF2-40B4-BE49-F238E27FC236}">
                  <a16:creationId xmlns:a16="http://schemas.microsoft.com/office/drawing/2014/main" id="{80528E22-ABF2-4FAB-9295-C9E92A317A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a:extLst>
                <a:ext uri="{FF2B5EF4-FFF2-40B4-BE49-F238E27FC236}">
                  <a16:creationId xmlns:a16="http://schemas.microsoft.com/office/drawing/2014/main" id="{ABD5F11F-AEDD-4614-8A87-80DD746BDC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89">
              <a:extLst>
                <a:ext uri="{FF2B5EF4-FFF2-40B4-BE49-F238E27FC236}">
                  <a16:creationId xmlns:a16="http://schemas.microsoft.com/office/drawing/2014/main" id="{1647DB5E-406D-4BE9-A9CC-8D026F27B6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7" name="AutoShape 7">
            <a:extLst>
              <a:ext uri="{FF2B5EF4-FFF2-40B4-BE49-F238E27FC236}">
                <a16:creationId xmlns:a16="http://schemas.microsoft.com/office/drawing/2014/main" id="{313BC830-7425-4986-9014-4784BBD0DA5F}"/>
              </a:ext>
            </a:extLst>
          </p:cNvPr>
          <p:cNvSpPr>
            <a:spLocks noChangeArrowheads="1"/>
          </p:cNvSpPr>
          <p:nvPr/>
        </p:nvSpPr>
        <p:spPr bwMode="auto">
          <a:xfrm>
            <a:off x="6058569"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418" name="Group 2">
            <a:extLst>
              <a:ext uri="{FF2B5EF4-FFF2-40B4-BE49-F238E27FC236}">
                <a16:creationId xmlns:a16="http://schemas.microsoft.com/office/drawing/2014/main" id="{D4B7C35A-4E4C-4C57-8EE7-AB9F7D99C632}"/>
              </a:ext>
            </a:extLst>
          </p:cNvPr>
          <p:cNvGrpSpPr>
            <a:grpSpLocks/>
          </p:cNvGrpSpPr>
          <p:nvPr/>
        </p:nvGrpSpPr>
        <p:grpSpPr bwMode="auto">
          <a:xfrm>
            <a:off x="6148711" y="2791189"/>
            <a:ext cx="485775" cy="322263"/>
            <a:chOff x="10275093" y="3566509"/>
            <a:chExt cx="485784" cy="589087"/>
          </a:xfrm>
        </p:grpSpPr>
        <p:pic>
          <p:nvPicPr>
            <p:cNvPr id="419" name="Picture 418">
              <a:extLst>
                <a:ext uri="{FF2B5EF4-FFF2-40B4-BE49-F238E27FC236}">
                  <a16:creationId xmlns:a16="http://schemas.microsoft.com/office/drawing/2014/main" id="{F64064A8-F2B1-415F-97AB-108978AFB6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89">
              <a:extLst>
                <a:ext uri="{FF2B5EF4-FFF2-40B4-BE49-F238E27FC236}">
                  <a16:creationId xmlns:a16="http://schemas.microsoft.com/office/drawing/2014/main" id="{08080F05-4772-4693-AE03-8D71036DE2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89">
              <a:extLst>
                <a:ext uri="{FF2B5EF4-FFF2-40B4-BE49-F238E27FC236}">
                  <a16:creationId xmlns:a16="http://schemas.microsoft.com/office/drawing/2014/main" id="{57FB8A2A-2F7F-494A-95CA-9E2C1523E9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89">
              <a:extLst>
                <a:ext uri="{FF2B5EF4-FFF2-40B4-BE49-F238E27FC236}">
                  <a16:creationId xmlns:a16="http://schemas.microsoft.com/office/drawing/2014/main" id="{007272D9-E172-4C01-9EF5-195D3F5085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89">
              <a:extLst>
                <a:ext uri="{FF2B5EF4-FFF2-40B4-BE49-F238E27FC236}">
                  <a16:creationId xmlns:a16="http://schemas.microsoft.com/office/drawing/2014/main" id="{71036E52-F441-4ACF-8361-7B7EBB8B2C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89">
              <a:extLst>
                <a:ext uri="{FF2B5EF4-FFF2-40B4-BE49-F238E27FC236}">
                  <a16:creationId xmlns:a16="http://schemas.microsoft.com/office/drawing/2014/main" id="{615C85BB-394C-42C7-B840-326DBC0005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424">
              <a:extLst>
                <a:ext uri="{FF2B5EF4-FFF2-40B4-BE49-F238E27FC236}">
                  <a16:creationId xmlns:a16="http://schemas.microsoft.com/office/drawing/2014/main" id="{C6D7EC95-941C-4E37-8D2E-C0E48C158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89">
              <a:extLst>
                <a:ext uri="{FF2B5EF4-FFF2-40B4-BE49-F238E27FC236}">
                  <a16:creationId xmlns:a16="http://schemas.microsoft.com/office/drawing/2014/main" id="{B2D94A85-5D50-4D6E-99BC-05C7F42DDD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AutoShape 7">
            <a:extLst>
              <a:ext uri="{FF2B5EF4-FFF2-40B4-BE49-F238E27FC236}">
                <a16:creationId xmlns:a16="http://schemas.microsoft.com/office/drawing/2014/main" id="{22C5F6D1-AB53-4857-8338-09FCBDFD1D69}"/>
              </a:ext>
            </a:extLst>
          </p:cNvPr>
          <p:cNvSpPr>
            <a:spLocks noChangeArrowheads="1"/>
          </p:cNvSpPr>
          <p:nvPr/>
        </p:nvSpPr>
        <p:spPr bwMode="auto">
          <a:xfrm>
            <a:off x="5962575"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428" name="Group 2">
            <a:extLst>
              <a:ext uri="{FF2B5EF4-FFF2-40B4-BE49-F238E27FC236}">
                <a16:creationId xmlns:a16="http://schemas.microsoft.com/office/drawing/2014/main" id="{2CBFDA99-036B-4DB2-A886-9CF52609BD62}"/>
              </a:ext>
            </a:extLst>
          </p:cNvPr>
          <p:cNvGrpSpPr>
            <a:grpSpLocks/>
          </p:cNvGrpSpPr>
          <p:nvPr/>
        </p:nvGrpSpPr>
        <p:grpSpPr bwMode="auto">
          <a:xfrm>
            <a:off x="6052717" y="2847980"/>
            <a:ext cx="485775" cy="322263"/>
            <a:chOff x="10275093" y="3566509"/>
            <a:chExt cx="485784" cy="589087"/>
          </a:xfrm>
        </p:grpSpPr>
        <p:pic>
          <p:nvPicPr>
            <p:cNvPr id="429" name="Picture 428">
              <a:extLst>
                <a:ext uri="{FF2B5EF4-FFF2-40B4-BE49-F238E27FC236}">
                  <a16:creationId xmlns:a16="http://schemas.microsoft.com/office/drawing/2014/main" id="{2934E3A7-7B4F-42BF-A630-F1D1EFE01B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89">
              <a:extLst>
                <a:ext uri="{FF2B5EF4-FFF2-40B4-BE49-F238E27FC236}">
                  <a16:creationId xmlns:a16="http://schemas.microsoft.com/office/drawing/2014/main" id="{51BB3293-FBD6-4349-AA3F-AABC24573E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89">
              <a:extLst>
                <a:ext uri="{FF2B5EF4-FFF2-40B4-BE49-F238E27FC236}">
                  <a16:creationId xmlns:a16="http://schemas.microsoft.com/office/drawing/2014/main" id="{251849C2-5E14-45E8-BD8D-8C6B6779FE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89">
              <a:extLst>
                <a:ext uri="{FF2B5EF4-FFF2-40B4-BE49-F238E27FC236}">
                  <a16:creationId xmlns:a16="http://schemas.microsoft.com/office/drawing/2014/main" id="{6A7B3456-855C-4349-A5D5-CC0D30D5BC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89">
              <a:extLst>
                <a:ext uri="{FF2B5EF4-FFF2-40B4-BE49-F238E27FC236}">
                  <a16:creationId xmlns:a16="http://schemas.microsoft.com/office/drawing/2014/main" id="{41DEE4DD-05A9-4F3A-9F03-57EB32CBCA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89">
              <a:extLst>
                <a:ext uri="{FF2B5EF4-FFF2-40B4-BE49-F238E27FC236}">
                  <a16:creationId xmlns:a16="http://schemas.microsoft.com/office/drawing/2014/main" id="{62A5D3AD-9630-42F4-9237-6EBF6BC78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34">
              <a:extLst>
                <a:ext uri="{FF2B5EF4-FFF2-40B4-BE49-F238E27FC236}">
                  <a16:creationId xmlns:a16="http://schemas.microsoft.com/office/drawing/2014/main" id="{BF64FF81-E124-41FE-975D-79FCD9B380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89">
              <a:extLst>
                <a:ext uri="{FF2B5EF4-FFF2-40B4-BE49-F238E27FC236}">
                  <a16:creationId xmlns:a16="http://schemas.microsoft.com/office/drawing/2014/main" id="{69FEBA1B-0C99-4C2F-8DD4-B74798E35B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8" name="Text Box 46">
            <a:extLst>
              <a:ext uri="{FF2B5EF4-FFF2-40B4-BE49-F238E27FC236}">
                <a16:creationId xmlns:a16="http://schemas.microsoft.com/office/drawing/2014/main" id="{967D7EF1-B950-421B-BB57-B0EAE00B6239}"/>
              </a:ext>
            </a:extLst>
          </p:cNvPr>
          <p:cNvSpPr txBox="1">
            <a:spLocks noChangeArrowheads="1"/>
          </p:cNvSpPr>
          <p:nvPr/>
        </p:nvSpPr>
        <p:spPr bwMode="gray">
          <a:xfrm>
            <a:off x="832520" y="444764"/>
            <a:ext cx="1828800" cy="343043"/>
          </a:xfrm>
          <a:prstGeom prst="rect">
            <a:avLst/>
          </a:prstGeom>
          <a:noFill/>
          <a:ln w="9525" algn="ctr">
            <a:noFill/>
            <a:miter lim="800000"/>
            <a:headEnd/>
            <a:tailEnd/>
          </a:ln>
        </p:spPr>
        <p:txBody>
          <a:bodyPr wrap="squar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892D0"/>
                </a:solidFill>
                <a:effectLst/>
                <a:uLnTx/>
                <a:uFillTx/>
                <a:latin typeface="Calibri" pitchFamily="34" charset="0"/>
                <a:ea typeface="+mn-ea"/>
                <a:cs typeface="Calibri" pitchFamily="34" charset="0"/>
              </a:rPr>
              <a:t>Site A</a:t>
            </a:r>
          </a:p>
        </p:txBody>
      </p:sp>
      <p:sp>
        <p:nvSpPr>
          <p:cNvPr id="439" name="Text Box 46">
            <a:extLst>
              <a:ext uri="{FF2B5EF4-FFF2-40B4-BE49-F238E27FC236}">
                <a16:creationId xmlns:a16="http://schemas.microsoft.com/office/drawing/2014/main" id="{8D893E5E-AABE-4E6D-9D30-C43A084875A8}"/>
              </a:ext>
            </a:extLst>
          </p:cNvPr>
          <p:cNvSpPr txBox="1">
            <a:spLocks noChangeArrowheads="1"/>
          </p:cNvSpPr>
          <p:nvPr/>
        </p:nvSpPr>
        <p:spPr bwMode="gray">
          <a:xfrm>
            <a:off x="6434619" y="384396"/>
            <a:ext cx="1828800" cy="343043"/>
          </a:xfrm>
          <a:prstGeom prst="rect">
            <a:avLst/>
          </a:prstGeom>
          <a:noFill/>
          <a:ln w="9525" algn="ctr">
            <a:noFill/>
            <a:miter lim="800000"/>
            <a:headEnd/>
            <a:tailEnd/>
          </a:ln>
        </p:spPr>
        <p:txBody>
          <a:bodyPr wrap="squar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892D0"/>
                </a:solidFill>
                <a:effectLst/>
                <a:uLnTx/>
                <a:uFillTx/>
                <a:latin typeface="Calibri" pitchFamily="34" charset="0"/>
                <a:ea typeface="+mn-ea"/>
                <a:cs typeface="Calibri" pitchFamily="34" charset="0"/>
              </a:rPr>
              <a:t>Site B</a:t>
            </a:r>
          </a:p>
        </p:txBody>
      </p:sp>
      <p:grpSp>
        <p:nvGrpSpPr>
          <p:cNvPr id="440" name="Group 2476">
            <a:extLst>
              <a:ext uri="{FF2B5EF4-FFF2-40B4-BE49-F238E27FC236}">
                <a16:creationId xmlns:a16="http://schemas.microsoft.com/office/drawing/2014/main" id="{B9BE3487-2606-490D-9EB1-E54A6618421D}"/>
              </a:ext>
            </a:extLst>
          </p:cNvPr>
          <p:cNvGrpSpPr>
            <a:grpSpLocks noChangeAspect="1"/>
          </p:cNvGrpSpPr>
          <p:nvPr/>
        </p:nvGrpSpPr>
        <p:grpSpPr bwMode="auto">
          <a:xfrm>
            <a:off x="399009" y="2735268"/>
            <a:ext cx="368300" cy="527050"/>
            <a:chOff x="4493" y="1677"/>
            <a:chExt cx="574" cy="822"/>
          </a:xfrm>
        </p:grpSpPr>
        <p:sp>
          <p:nvSpPr>
            <p:cNvPr id="441" name="AutoShape 2477">
              <a:extLst>
                <a:ext uri="{FF2B5EF4-FFF2-40B4-BE49-F238E27FC236}">
                  <a16:creationId xmlns:a16="http://schemas.microsoft.com/office/drawing/2014/main" id="{BAC6D148-4CC8-4A49-98BB-642187B18C5F}"/>
                </a:ext>
              </a:extLst>
            </p:cNvPr>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2" name="Freeform 2478">
              <a:extLst>
                <a:ext uri="{FF2B5EF4-FFF2-40B4-BE49-F238E27FC236}">
                  <a16:creationId xmlns:a16="http://schemas.microsoft.com/office/drawing/2014/main" id="{2C168AE6-0693-4651-AD67-ABB1AEA10DD9}"/>
                </a:ext>
              </a:extLst>
            </p:cNvPr>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3" name="Freeform 2479">
              <a:extLst>
                <a:ext uri="{FF2B5EF4-FFF2-40B4-BE49-F238E27FC236}">
                  <a16:creationId xmlns:a16="http://schemas.microsoft.com/office/drawing/2014/main" id="{3F9BE302-9FCC-45CC-897A-BA2B729EF8A6}"/>
                </a:ext>
              </a:extLst>
            </p:cNvPr>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4" name="Freeform 2480">
              <a:extLst>
                <a:ext uri="{FF2B5EF4-FFF2-40B4-BE49-F238E27FC236}">
                  <a16:creationId xmlns:a16="http://schemas.microsoft.com/office/drawing/2014/main" id="{350DFB7F-7ECB-4E12-AE89-E87319715A35}"/>
                </a:ext>
              </a:extLst>
            </p:cNvPr>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5" name="Freeform 2481">
              <a:extLst>
                <a:ext uri="{FF2B5EF4-FFF2-40B4-BE49-F238E27FC236}">
                  <a16:creationId xmlns:a16="http://schemas.microsoft.com/office/drawing/2014/main" id="{45B63EFE-8390-458E-964D-8579C2E21A65}"/>
                </a:ext>
              </a:extLst>
            </p:cNvPr>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6" name="Line 2482">
              <a:extLst>
                <a:ext uri="{FF2B5EF4-FFF2-40B4-BE49-F238E27FC236}">
                  <a16:creationId xmlns:a16="http://schemas.microsoft.com/office/drawing/2014/main" id="{3D83FAD1-31DD-418C-A9CE-33707A82C765}"/>
                </a:ext>
              </a:extLst>
            </p:cNvPr>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7" name="Line 2483">
              <a:extLst>
                <a:ext uri="{FF2B5EF4-FFF2-40B4-BE49-F238E27FC236}">
                  <a16:creationId xmlns:a16="http://schemas.microsoft.com/office/drawing/2014/main" id="{25D6D659-AD20-4FFF-B009-C19F7EB20EBB}"/>
                </a:ext>
              </a:extLst>
            </p:cNvPr>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8" name="Line 2484">
              <a:extLst>
                <a:ext uri="{FF2B5EF4-FFF2-40B4-BE49-F238E27FC236}">
                  <a16:creationId xmlns:a16="http://schemas.microsoft.com/office/drawing/2014/main" id="{164FB2CF-3996-4A13-82A4-F4FC57C74188}"/>
                </a:ext>
              </a:extLst>
            </p:cNvPr>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9" name="Freeform 2485">
              <a:extLst>
                <a:ext uri="{FF2B5EF4-FFF2-40B4-BE49-F238E27FC236}">
                  <a16:creationId xmlns:a16="http://schemas.microsoft.com/office/drawing/2014/main" id="{23935FBC-4886-4359-A1A9-EAF8DBE080E9}"/>
                </a:ext>
              </a:extLst>
            </p:cNvPr>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50" name="Freeform 2486">
              <a:extLst>
                <a:ext uri="{FF2B5EF4-FFF2-40B4-BE49-F238E27FC236}">
                  <a16:creationId xmlns:a16="http://schemas.microsoft.com/office/drawing/2014/main" id="{1867104C-AEF8-41F8-B203-BCE51CD69FEC}"/>
                </a:ext>
              </a:extLst>
            </p:cNvPr>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51" name="Freeform 2487">
              <a:extLst>
                <a:ext uri="{FF2B5EF4-FFF2-40B4-BE49-F238E27FC236}">
                  <a16:creationId xmlns:a16="http://schemas.microsoft.com/office/drawing/2014/main" id="{2D69696C-CEB4-49FB-A59D-34F9776A8D9F}"/>
                </a:ext>
              </a:extLst>
            </p:cNvPr>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sp>
        <p:nvSpPr>
          <p:cNvPr id="452" name="Text Box 19">
            <a:extLst>
              <a:ext uri="{FF2B5EF4-FFF2-40B4-BE49-F238E27FC236}">
                <a16:creationId xmlns:a16="http://schemas.microsoft.com/office/drawing/2014/main" id="{EFEF424C-1824-4879-8B0A-1D19503AE977}"/>
              </a:ext>
            </a:extLst>
          </p:cNvPr>
          <p:cNvSpPr txBox="1">
            <a:spLocks noChangeArrowheads="1"/>
          </p:cNvSpPr>
          <p:nvPr/>
        </p:nvSpPr>
        <p:spPr bwMode="gray">
          <a:xfrm>
            <a:off x="-7888" y="2420285"/>
            <a:ext cx="979488" cy="313932"/>
          </a:xfrm>
          <a:prstGeom prst="rect">
            <a:avLst/>
          </a:prstGeom>
          <a:noFill/>
          <a:ln w="9525" algn="ctr">
            <a:noFill/>
            <a:miter lim="800000"/>
            <a:headEnd/>
            <a:tailEnd/>
          </a:ln>
        </p:spPr>
        <p:txBody>
          <a:bodyPr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3892D0"/>
                </a:solidFill>
                <a:effectLst/>
                <a:uLnTx/>
                <a:uFillTx/>
                <a:latin typeface="Arial"/>
                <a:ea typeface="+mn-ea"/>
                <a:cs typeface="+mn-cs"/>
              </a:rPr>
              <a:t>NetWorker</a:t>
            </a:r>
            <a:endParaRPr kumimoji="0" lang="en-US" sz="1200" b="1" i="0" u="none" strike="noStrike" kern="1200" cap="none" spc="0" normalizeH="0" baseline="0" noProof="0" dirty="0">
              <a:ln>
                <a:noFill/>
              </a:ln>
              <a:solidFill>
                <a:srgbClr val="3892D0"/>
              </a:solidFill>
              <a:effectLst/>
              <a:uLnTx/>
              <a:uFillTx/>
              <a:latin typeface="Arial"/>
              <a:ea typeface="+mn-ea"/>
              <a:cs typeface="+mn-cs"/>
            </a:endParaRP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892D0"/>
                </a:solidFill>
                <a:effectLst/>
                <a:uLnTx/>
                <a:uFillTx/>
                <a:latin typeface="Arial"/>
                <a:ea typeface="+mn-ea"/>
                <a:cs typeface="Times New Roman" pitchFamily="18" charset="0"/>
              </a:rPr>
              <a:t>Server</a:t>
            </a:r>
          </a:p>
        </p:txBody>
      </p:sp>
      <p:sp>
        <p:nvSpPr>
          <p:cNvPr id="245" name="AutoShape 19">
            <a:extLst>
              <a:ext uri="{FF2B5EF4-FFF2-40B4-BE49-F238E27FC236}">
                <a16:creationId xmlns:a16="http://schemas.microsoft.com/office/drawing/2014/main" id="{015648D5-F204-4140-8B59-F33CC43451CF}"/>
              </a:ext>
            </a:extLst>
          </p:cNvPr>
          <p:cNvSpPr>
            <a:spLocks noChangeArrowheads="1"/>
          </p:cNvSpPr>
          <p:nvPr/>
        </p:nvSpPr>
        <p:spPr bwMode="gray">
          <a:xfrm>
            <a:off x="3819849" y="124734"/>
            <a:ext cx="1442896" cy="1237099"/>
          </a:xfrm>
          <a:prstGeom prst="can">
            <a:avLst>
              <a:gd name="adj" fmla="val 25303"/>
            </a:avLst>
          </a:prstGeom>
          <a:solidFill>
            <a:srgbClr val="800000"/>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CC"/>
                </a:solidFill>
                <a:effectLst/>
                <a:uLnTx/>
                <a:uFillTx/>
                <a:latin typeface="Arial"/>
                <a:ea typeface="+mn-ea"/>
                <a:cs typeface="+mn-cs"/>
              </a:rPr>
              <a:t>100TB</a:t>
            </a:r>
            <a:endParaRPr kumimoji="0" lang="en-US" sz="2800" b="1" i="0" u="none" strike="noStrike" kern="1200" cap="none" spc="0" normalizeH="0" baseline="0" noProof="0" dirty="0">
              <a:ln>
                <a:noFill/>
              </a:ln>
              <a:solidFill>
                <a:srgbClr val="000000"/>
              </a:solidFill>
              <a:effectLst/>
              <a:uLnTx/>
              <a:uFillTx/>
              <a:latin typeface="Arial"/>
              <a:ea typeface="+mn-ea"/>
              <a:cs typeface="+mn-cs"/>
            </a:endParaRPr>
          </a:p>
        </p:txBody>
      </p:sp>
      <p:sp>
        <p:nvSpPr>
          <p:cNvPr id="249" name="AutoShape 19">
            <a:extLst>
              <a:ext uri="{FF2B5EF4-FFF2-40B4-BE49-F238E27FC236}">
                <a16:creationId xmlns:a16="http://schemas.microsoft.com/office/drawing/2014/main" id="{AD85249C-0596-451C-A608-1FD18DBDFD34}"/>
              </a:ext>
            </a:extLst>
          </p:cNvPr>
          <p:cNvSpPr>
            <a:spLocks noChangeArrowheads="1"/>
          </p:cNvSpPr>
          <p:nvPr/>
        </p:nvSpPr>
        <p:spPr bwMode="gray">
          <a:xfrm>
            <a:off x="7701696" y="3862992"/>
            <a:ext cx="1144910" cy="1237099"/>
          </a:xfrm>
          <a:prstGeom prst="can">
            <a:avLst>
              <a:gd name="adj" fmla="val 25303"/>
            </a:avLst>
          </a:prstGeom>
          <a:solidFill>
            <a:srgbClr val="800000"/>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FFFFCC"/>
                </a:solidFill>
                <a:effectLst/>
                <a:uLnTx/>
                <a:uFillTx/>
                <a:latin typeface="Arial"/>
                <a:ea typeface="+mn-ea"/>
                <a:cs typeface="+mn-cs"/>
              </a:rPr>
              <a:t>400TB</a:t>
            </a: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234" name="AutoShape 19">
            <a:extLst>
              <a:ext uri="{FF2B5EF4-FFF2-40B4-BE49-F238E27FC236}">
                <a16:creationId xmlns:a16="http://schemas.microsoft.com/office/drawing/2014/main" id="{45CBA34E-0A62-4DFD-BE83-7C38A01C22E7}"/>
              </a:ext>
            </a:extLst>
          </p:cNvPr>
          <p:cNvSpPr>
            <a:spLocks noChangeArrowheads="1"/>
          </p:cNvSpPr>
          <p:nvPr/>
        </p:nvSpPr>
        <p:spPr bwMode="gray">
          <a:xfrm>
            <a:off x="1336084" y="3881239"/>
            <a:ext cx="1144910" cy="1237099"/>
          </a:xfrm>
          <a:prstGeom prst="can">
            <a:avLst>
              <a:gd name="adj" fmla="val 25303"/>
            </a:avLst>
          </a:prstGeom>
          <a:solidFill>
            <a:srgbClr val="800000"/>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FFFFCC"/>
                </a:solidFill>
                <a:effectLst/>
                <a:uLnTx/>
                <a:uFillTx/>
                <a:latin typeface="Arial"/>
                <a:ea typeface="+mn-ea"/>
                <a:cs typeface="+mn-cs"/>
              </a:rPr>
              <a:t>400TB</a:t>
            </a: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247" name="Picture 246">
            <a:extLst>
              <a:ext uri="{FF2B5EF4-FFF2-40B4-BE49-F238E27FC236}">
                <a16:creationId xmlns:a16="http://schemas.microsoft.com/office/drawing/2014/main" id="{F286CFAC-2413-4ADE-9B25-1617F5D000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7068" y="4511758"/>
            <a:ext cx="302076" cy="33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7DBC2FE-1569-46AD-B907-0B637CF88EFA}"/>
              </a:ext>
            </a:extLst>
          </p:cNvPr>
          <p:cNvSpPr txBox="1"/>
          <p:nvPr/>
        </p:nvSpPr>
        <p:spPr>
          <a:xfrm>
            <a:off x="3036592" y="4653834"/>
            <a:ext cx="426399" cy="184666"/>
          </a:xfrm>
          <a:prstGeom prst="rect">
            <a:avLst/>
          </a:prstGeom>
          <a:noFill/>
        </p:spPr>
        <p:txBody>
          <a:bodyPr wrap="none" lIns="0" tIns="0" rIns="0" bIns="0" rtlCol="0">
            <a:spAutoFit/>
          </a:bodyPr>
          <a:lstStyle/>
          <a:p>
            <a:pPr algn="ctr"/>
            <a:r>
              <a:rPr lang="pl-PL" sz="1200" dirty="0"/>
              <a:t>DDVE</a:t>
            </a:r>
            <a:endParaRPr lang="en-US" sz="1200" dirty="0"/>
          </a:p>
        </p:txBody>
      </p:sp>
      <p:pic>
        <p:nvPicPr>
          <p:cNvPr id="230" name="Picture 229">
            <a:extLst>
              <a:ext uri="{FF2B5EF4-FFF2-40B4-BE49-F238E27FC236}">
                <a16:creationId xmlns:a16="http://schemas.microsoft.com/office/drawing/2014/main" id="{3C9CECF5-D873-402C-AA88-34F2CB5DA6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1416" y="4571151"/>
            <a:ext cx="302076" cy="33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 name="TextBox 234">
            <a:extLst>
              <a:ext uri="{FF2B5EF4-FFF2-40B4-BE49-F238E27FC236}">
                <a16:creationId xmlns:a16="http://schemas.microsoft.com/office/drawing/2014/main" id="{C7C40642-6A81-4A59-8155-280D40148E40}"/>
              </a:ext>
            </a:extLst>
          </p:cNvPr>
          <p:cNvSpPr txBox="1"/>
          <p:nvPr/>
        </p:nvSpPr>
        <p:spPr>
          <a:xfrm>
            <a:off x="6826479" y="4697368"/>
            <a:ext cx="426399" cy="184666"/>
          </a:xfrm>
          <a:prstGeom prst="rect">
            <a:avLst/>
          </a:prstGeom>
          <a:noFill/>
        </p:spPr>
        <p:txBody>
          <a:bodyPr wrap="none" lIns="0" tIns="0" rIns="0" bIns="0" rtlCol="0">
            <a:spAutoFit/>
          </a:bodyPr>
          <a:lstStyle/>
          <a:p>
            <a:pPr algn="ctr"/>
            <a:r>
              <a:rPr lang="pl-PL" sz="1200" dirty="0"/>
              <a:t>DDVE</a:t>
            </a:r>
            <a:endParaRPr lang="en-US" sz="1200" dirty="0"/>
          </a:p>
        </p:txBody>
      </p:sp>
      <p:grpSp>
        <p:nvGrpSpPr>
          <p:cNvPr id="3" name="Group 2">
            <a:extLst>
              <a:ext uri="{FF2B5EF4-FFF2-40B4-BE49-F238E27FC236}">
                <a16:creationId xmlns:a16="http://schemas.microsoft.com/office/drawing/2014/main" id="{32F19A9E-5211-4C8A-89AF-B7CFE9D2248A}"/>
              </a:ext>
            </a:extLst>
          </p:cNvPr>
          <p:cNvGrpSpPr/>
          <p:nvPr/>
        </p:nvGrpSpPr>
        <p:grpSpPr>
          <a:xfrm>
            <a:off x="175850" y="3485864"/>
            <a:ext cx="885808" cy="1446105"/>
            <a:chOff x="169407" y="3427524"/>
            <a:chExt cx="1143000" cy="1724025"/>
          </a:xfrm>
        </p:grpSpPr>
        <p:pic>
          <p:nvPicPr>
            <p:cNvPr id="236" name="Picture 235">
              <a:extLst>
                <a:ext uri="{FF2B5EF4-FFF2-40B4-BE49-F238E27FC236}">
                  <a16:creationId xmlns:a16="http://schemas.microsoft.com/office/drawing/2014/main" id="{6BFEF0F3-D7C3-417B-88FD-A1E13E355F11}"/>
                </a:ext>
              </a:extLst>
            </p:cNvPr>
            <p:cNvPicPr>
              <a:picLocks noChangeAspect="1"/>
            </p:cNvPicPr>
            <p:nvPr/>
          </p:nvPicPr>
          <p:blipFill>
            <a:blip r:embed="rId6"/>
            <a:stretch>
              <a:fillRect/>
            </a:stretch>
          </p:blipFill>
          <p:spPr>
            <a:xfrm>
              <a:off x="169407" y="3427524"/>
              <a:ext cx="1143000" cy="1724025"/>
            </a:xfrm>
            <a:prstGeom prst="rect">
              <a:avLst/>
            </a:prstGeom>
          </p:spPr>
        </p:pic>
        <p:pic>
          <p:nvPicPr>
            <p:cNvPr id="237" name="Picture 236">
              <a:extLst>
                <a:ext uri="{FF2B5EF4-FFF2-40B4-BE49-F238E27FC236}">
                  <a16:creationId xmlns:a16="http://schemas.microsoft.com/office/drawing/2014/main" id="{D0F712E8-860B-4008-8DE9-7BC40B009160}"/>
                </a:ext>
              </a:extLst>
            </p:cNvPr>
            <p:cNvPicPr>
              <a:picLocks noChangeAspect="1"/>
            </p:cNvPicPr>
            <p:nvPr/>
          </p:nvPicPr>
          <p:blipFill>
            <a:blip r:embed="rId7"/>
            <a:stretch>
              <a:fillRect/>
            </a:stretch>
          </p:blipFill>
          <p:spPr>
            <a:xfrm>
              <a:off x="169407" y="3919214"/>
              <a:ext cx="1143000" cy="740643"/>
            </a:xfrm>
            <a:prstGeom prst="rect">
              <a:avLst/>
            </a:prstGeom>
          </p:spPr>
        </p:pic>
      </p:grpSp>
      <p:grpSp>
        <p:nvGrpSpPr>
          <p:cNvPr id="238" name="Group 237">
            <a:extLst>
              <a:ext uri="{FF2B5EF4-FFF2-40B4-BE49-F238E27FC236}">
                <a16:creationId xmlns:a16="http://schemas.microsoft.com/office/drawing/2014/main" id="{23DEEAF1-CC60-4E35-831E-82C7EE1C9C56}"/>
              </a:ext>
            </a:extLst>
          </p:cNvPr>
          <p:cNvGrpSpPr/>
          <p:nvPr/>
        </p:nvGrpSpPr>
        <p:grpSpPr>
          <a:xfrm>
            <a:off x="5222594" y="3583647"/>
            <a:ext cx="885808" cy="1446105"/>
            <a:chOff x="169407" y="3427524"/>
            <a:chExt cx="1143000" cy="1724025"/>
          </a:xfrm>
        </p:grpSpPr>
        <p:pic>
          <p:nvPicPr>
            <p:cNvPr id="239" name="Picture 238">
              <a:extLst>
                <a:ext uri="{FF2B5EF4-FFF2-40B4-BE49-F238E27FC236}">
                  <a16:creationId xmlns:a16="http://schemas.microsoft.com/office/drawing/2014/main" id="{6FA9F367-2E1C-46F8-AE8F-616A6E006CFA}"/>
                </a:ext>
              </a:extLst>
            </p:cNvPr>
            <p:cNvPicPr>
              <a:picLocks noChangeAspect="1"/>
            </p:cNvPicPr>
            <p:nvPr/>
          </p:nvPicPr>
          <p:blipFill>
            <a:blip r:embed="rId6"/>
            <a:stretch>
              <a:fillRect/>
            </a:stretch>
          </p:blipFill>
          <p:spPr>
            <a:xfrm>
              <a:off x="169407" y="3427524"/>
              <a:ext cx="1143000" cy="1724025"/>
            </a:xfrm>
            <a:prstGeom prst="rect">
              <a:avLst/>
            </a:prstGeom>
          </p:spPr>
        </p:pic>
        <p:pic>
          <p:nvPicPr>
            <p:cNvPr id="240" name="Picture 239">
              <a:extLst>
                <a:ext uri="{FF2B5EF4-FFF2-40B4-BE49-F238E27FC236}">
                  <a16:creationId xmlns:a16="http://schemas.microsoft.com/office/drawing/2014/main" id="{42B43212-D1D6-405A-8C4B-2A09026E00D7}"/>
                </a:ext>
              </a:extLst>
            </p:cNvPr>
            <p:cNvPicPr>
              <a:picLocks noChangeAspect="1"/>
            </p:cNvPicPr>
            <p:nvPr/>
          </p:nvPicPr>
          <p:blipFill>
            <a:blip r:embed="rId7"/>
            <a:stretch>
              <a:fillRect/>
            </a:stretch>
          </p:blipFill>
          <p:spPr>
            <a:xfrm>
              <a:off x="169407" y="3919214"/>
              <a:ext cx="1143000" cy="740643"/>
            </a:xfrm>
            <a:prstGeom prst="rect">
              <a:avLst/>
            </a:prstGeom>
          </p:spPr>
        </p:pic>
      </p:grpSp>
    </p:spTree>
    <p:extLst>
      <p:ext uri="{BB962C8B-B14F-4D97-AF65-F5344CB8AC3E}">
        <p14:creationId xmlns:p14="http://schemas.microsoft.com/office/powerpoint/2010/main" val="399009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9" name="Rounded Rectangle 15">
            <a:extLst>
              <a:ext uri="{FF2B5EF4-FFF2-40B4-BE49-F238E27FC236}">
                <a16:creationId xmlns:a16="http://schemas.microsoft.com/office/drawing/2014/main" id="{80898196-2C08-4900-9245-DFBA1B7B26E9}"/>
              </a:ext>
            </a:extLst>
          </p:cNvPr>
          <p:cNvSpPr/>
          <p:nvPr/>
        </p:nvSpPr>
        <p:spPr>
          <a:xfrm>
            <a:off x="35496" y="37294"/>
            <a:ext cx="4412577" cy="4982728"/>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11" name="AutoShape 19">
            <a:extLst>
              <a:ext uri="{FF2B5EF4-FFF2-40B4-BE49-F238E27FC236}">
                <a16:creationId xmlns:a16="http://schemas.microsoft.com/office/drawing/2014/main" id="{180601AC-2647-43C7-89C6-BF712DBC8765}"/>
              </a:ext>
            </a:extLst>
          </p:cNvPr>
          <p:cNvSpPr>
            <a:spLocks noChangeArrowheads="1"/>
          </p:cNvSpPr>
          <p:nvPr/>
        </p:nvSpPr>
        <p:spPr bwMode="gray">
          <a:xfrm>
            <a:off x="221665" y="459749"/>
            <a:ext cx="1442896"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en-US" sz="2800" b="1" dirty="0">
                <a:solidFill>
                  <a:srgbClr val="FFFFCC"/>
                </a:solidFill>
              </a:rPr>
              <a:t>100TB</a:t>
            </a:r>
            <a:endParaRPr lang="en-US" sz="2800" b="1" dirty="0">
              <a:solidFill>
                <a:srgbClr val="000000"/>
              </a:solidFill>
            </a:endParaRPr>
          </a:p>
        </p:txBody>
      </p:sp>
      <p:pic>
        <p:nvPicPr>
          <p:cNvPr id="12" name="Picture 16" descr="server">
            <a:extLst>
              <a:ext uri="{FF2B5EF4-FFF2-40B4-BE49-F238E27FC236}">
                <a16:creationId xmlns:a16="http://schemas.microsoft.com/office/drawing/2014/main" id="{33599487-08C2-41EC-BE21-290D27CCC808}"/>
              </a:ext>
            </a:extLst>
          </p:cNvPr>
          <p:cNvPicPr>
            <a:picLocks noChangeAspect="1" noChangeArrowheads="1"/>
          </p:cNvPicPr>
          <p:nvPr/>
        </p:nvPicPr>
        <p:blipFill>
          <a:blip r:embed="rId2" cstate="print"/>
          <a:srcRect/>
          <a:stretch>
            <a:fillRect/>
          </a:stretch>
        </p:blipFill>
        <p:spPr bwMode="gray">
          <a:xfrm>
            <a:off x="182038" y="2281853"/>
            <a:ext cx="368300" cy="528638"/>
          </a:xfrm>
          <a:prstGeom prst="rect">
            <a:avLst/>
          </a:prstGeom>
          <a:noFill/>
          <a:ln w="9525">
            <a:noFill/>
            <a:miter lim="800000"/>
            <a:headEnd/>
            <a:tailEnd/>
          </a:ln>
        </p:spPr>
      </p:pic>
      <p:pic>
        <p:nvPicPr>
          <p:cNvPr id="13" name="Picture 16" descr="server">
            <a:extLst>
              <a:ext uri="{FF2B5EF4-FFF2-40B4-BE49-F238E27FC236}">
                <a16:creationId xmlns:a16="http://schemas.microsoft.com/office/drawing/2014/main" id="{3DEB7E01-3793-496D-8DC1-0E46C9AF2BA2}"/>
              </a:ext>
            </a:extLst>
          </p:cNvPr>
          <p:cNvPicPr>
            <a:picLocks noChangeAspect="1" noChangeArrowheads="1"/>
          </p:cNvPicPr>
          <p:nvPr/>
        </p:nvPicPr>
        <p:blipFill>
          <a:blip r:embed="rId2" cstate="print"/>
          <a:srcRect/>
          <a:stretch>
            <a:fillRect/>
          </a:stretch>
        </p:blipFill>
        <p:spPr bwMode="gray">
          <a:xfrm>
            <a:off x="440118" y="2266553"/>
            <a:ext cx="368300" cy="528638"/>
          </a:xfrm>
          <a:prstGeom prst="rect">
            <a:avLst/>
          </a:prstGeom>
          <a:noFill/>
          <a:ln w="9525">
            <a:noFill/>
            <a:miter lim="800000"/>
            <a:headEnd/>
            <a:tailEnd/>
          </a:ln>
        </p:spPr>
      </p:pic>
      <p:pic>
        <p:nvPicPr>
          <p:cNvPr id="14" name="Picture 16" descr="server">
            <a:extLst>
              <a:ext uri="{FF2B5EF4-FFF2-40B4-BE49-F238E27FC236}">
                <a16:creationId xmlns:a16="http://schemas.microsoft.com/office/drawing/2014/main" id="{4641D2B0-FACB-4FB3-9246-C18540202AFF}"/>
              </a:ext>
            </a:extLst>
          </p:cNvPr>
          <p:cNvPicPr>
            <a:picLocks noChangeAspect="1" noChangeArrowheads="1"/>
          </p:cNvPicPr>
          <p:nvPr/>
        </p:nvPicPr>
        <p:blipFill>
          <a:blip r:embed="rId2" cstate="print"/>
          <a:srcRect/>
          <a:stretch>
            <a:fillRect/>
          </a:stretch>
        </p:blipFill>
        <p:spPr bwMode="gray">
          <a:xfrm>
            <a:off x="1296145" y="2300156"/>
            <a:ext cx="368300" cy="528638"/>
          </a:xfrm>
          <a:prstGeom prst="rect">
            <a:avLst/>
          </a:prstGeom>
          <a:noFill/>
          <a:ln w="9525">
            <a:noFill/>
            <a:miter lim="800000"/>
            <a:headEnd/>
            <a:tailEnd/>
          </a:ln>
        </p:spPr>
      </p:pic>
      <p:sp>
        <p:nvSpPr>
          <p:cNvPr id="15" name="TextBox 14">
            <a:extLst>
              <a:ext uri="{FF2B5EF4-FFF2-40B4-BE49-F238E27FC236}">
                <a16:creationId xmlns:a16="http://schemas.microsoft.com/office/drawing/2014/main" id="{D8F46457-705C-46B4-A9FC-EE44D2785B46}"/>
              </a:ext>
            </a:extLst>
          </p:cNvPr>
          <p:cNvSpPr txBox="1"/>
          <p:nvPr/>
        </p:nvSpPr>
        <p:spPr>
          <a:xfrm>
            <a:off x="772997" y="2222202"/>
            <a:ext cx="461666" cy="553998"/>
          </a:xfrm>
          <a:prstGeom prst="rect">
            <a:avLst/>
          </a:prstGeom>
          <a:noFill/>
        </p:spPr>
        <p:txBody>
          <a:bodyPr wrap="none" lIns="0" tIns="0" rIns="0" bIns="0" rtlCol="0">
            <a:spAutoFit/>
          </a:bodyPr>
          <a:lstStyle/>
          <a:p>
            <a:pPr algn="ctr"/>
            <a:r>
              <a:rPr lang="en-US" sz="3600" b="1">
                <a:solidFill>
                  <a:srgbClr val="FFFF00"/>
                </a:solidFill>
              </a:rPr>
              <a:t>…</a:t>
            </a:r>
          </a:p>
        </p:txBody>
      </p:sp>
      <p:sp>
        <p:nvSpPr>
          <p:cNvPr id="16" name="TextBox 15">
            <a:extLst>
              <a:ext uri="{FF2B5EF4-FFF2-40B4-BE49-F238E27FC236}">
                <a16:creationId xmlns:a16="http://schemas.microsoft.com/office/drawing/2014/main" id="{EAD4664A-9832-4F0E-A5B7-CA7454377AC6}"/>
              </a:ext>
            </a:extLst>
          </p:cNvPr>
          <p:cNvSpPr txBox="1"/>
          <p:nvPr/>
        </p:nvSpPr>
        <p:spPr>
          <a:xfrm>
            <a:off x="2076513" y="927628"/>
            <a:ext cx="1705596" cy="276999"/>
          </a:xfrm>
          <a:prstGeom prst="rect">
            <a:avLst/>
          </a:prstGeom>
          <a:noFill/>
        </p:spPr>
        <p:txBody>
          <a:bodyPr wrap="none" lIns="0" tIns="0" rIns="0" bIns="0" rtlCol="0">
            <a:spAutoFit/>
          </a:bodyPr>
          <a:lstStyle/>
          <a:p>
            <a:r>
              <a:rPr lang="en-US" sz="1800">
                <a:solidFill>
                  <a:srgbClr val="FFFF00"/>
                </a:solidFill>
              </a:rPr>
              <a:t>100TB to protect</a:t>
            </a:r>
          </a:p>
        </p:txBody>
      </p:sp>
      <p:sp>
        <p:nvSpPr>
          <p:cNvPr id="17" name="TextBox 16">
            <a:extLst>
              <a:ext uri="{FF2B5EF4-FFF2-40B4-BE49-F238E27FC236}">
                <a16:creationId xmlns:a16="http://schemas.microsoft.com/office/drawing/2014/main" id="{5624B39E-D4F0-4B88-A84C-8F5156708F04}"/>
              </a:ext>
            </a:extLst>
          </p:cNvPr>
          <p:cNvSpPr txBox="1"/>
          <p:nvPr/>
        </p:nvSpPr>
        <p:spPr>
          <a:xfrm>
            <a:off x="1951394" y="2319979"/>
            <a:ext cx="1449115" cy="553998"/>
          </a:xfrm>
          <a:prstGeom prst="rect">
            <a:avLst/>
          </a:prstGeom>
          <a:noFill/>
        </p:spPr>
        <p:txBody>
          <a:bodyPr wrap="none" lIns="0" tIns="0" rIns="0" bIns="0" rtlCol="0">
            <a:spAutoFit/>
          </a:bodyPr>
          <a:lstStyle/>
          <a:p>
            <a:r>
              <a:rPr lang="en-US" sz="1800">
                <a:solidFill>
                  <a:srgbClr val="FFFF00"/>
                </a:solidFill>
              </a:rPr>
              <a:t>25 servers</a:t>
            </a:r>
          </a:p>
          <a:p>
            <a:r>
              <a:rPr lang="en-US" sz="1800">
                <a:solidFill>
                  <a:srgbClr val="FFFF00"/>
                </a:solidFill>
              </a:rPr>
              <a:t>50 processors</a:t>
            </a:r>
          </a:p>
        </p:txBody>
      </p:sp>
      <p:sp>
        <p:nvSpPr>
          <p:cNvPr id="18" name="TextBox 17">
            <a:extLst>
              <a:ext uri="{FF2B5EF4-FFF2-40B4-BE49-F238E27FC236}">
                <a16:creationId xmlns:a16="http://schemas.microsoft.com/office/drawing/2014/main" id="{0534E5BA-BAB9-458D-9D26-25B136B21A85}"/>
              </a:ext>
            </a:extLst>
          </p:cNvPr>
          <p:cNvSpPr txBox="1"/>
          <p:nvPr/>
        </p:nvSpPr>
        <p:spPr>
          <a:xfrm>
            <a:off x="238635" y="3182811"/>
            <a:ext cx="872034" cy="276999"/>
          </a:xfrm>
          <a:prstGeom prst="rect">
            <a:avLst/>
          </a:prstGeom>
          <a:noFill/>
        </p:spPr>
        <p:txBody>
          <a:bodyPr wrap="none" lIns="0" tIns="0" rIns="0" bIns="0" rtlCol="0">
            <a:spAutoFit/>
          </a:bodyPr>
          <a:lstStyle/>
          <a:p>
            <a:r>
              <a:rPr lang="en-US" sz="1800" b="1">
                <a:solidFill>
                  <a:srgbClr val="FFFF00"/>
                </a:solidFill>
              </a:rPr>
              <a:t>VMware</a:t>
            </a:r>
          </a:p>
        </p:txBody>
      </p:sp>
      <p:sp>
        <p:nvSpPr>
          <p:cNvPr id="19" name="TextBox 18">
            <a:extLst>
              <a:ext uri="{FF2B5EF4-FFF2-40B4-BE49-F238E27FC236}">
                <a16:creationId xmlns:a16="http://schemas.microsoft.com/office/drawing/2014/main" id="{94858A23-DEF4-46DD-89BA-A5EF8FE1E0FE}"/>
              </a:ext>
            </a:extLst>
          </p:cNvPr>
          <p:cNvSpPr txBox="1"/>
          <p:nvPr/>
        </p:nvSpPr>
        <p:spPr>
          <a:xfrm>
            <a:off x="1499432" y="3169370"/>
            <a:ext cx="1154162" cy="276999"/>
          </a:xfrm>
          <a:prstGeom prst="rect">
            <a:avLst/>
          </a:prstGeom>
          <a:noFill/>
        </p:spPr>
        <p:txBody>
          <a:bodyPr wrap="none" lIns="0" tIns="0" rIns="0" bIns="0" rtlCol="0">
            <a:spAutoFit/>
          </a:bodyPr>
          <a:lstStyle/>
          <a:p>
            <a:r>
              <a:rPr lang="en-US" sz="1800" b="1">
                <a:solidFill>
                  <a:srgbClr val="FFFF00"/>
                </a:solidFill>
              </a:rPr>
              <a:t>Databases</a:t>
            </a:r>
          </a:p>
        </p:txBody>
      </p:sp>
      <p:sp>
        <p:nvSpPr>
          <p:cNvPr id="20" name="TextBox 19">
            <a:extLst>
              <a:ext uri="{FF2B5EF4-FFF2-40B4-BE49-F238E27FC236}">
                <a16:creationId xmlns:a16="http://schemas.microsoft.com/office/drawing/2014/main" id="{831C6C0C-5623-4C9A-ADD8-A9F7D4273448}"/>
              </a:ext>
            </a:extLst>
          </p:cNvPr>
          <p:cNvSpPr txBox="1"/>
          <p:nvPr/>
        </p:nvSpPr>
        <p:spPr>
          <a:xfrm>
            <a:off x="2929311" y="3169370"/>
            <a:ext cx="525785" cy="276999"/>
          </a:xfrm>
          <a:prstGeom prst="rect">
            <a:avLst/>
          </a:prstGeom>
          <a:noFill/>
        </p:spPr>
        <p:txBody>
          <a:bodyPr wrap="none" lIns="0" tIns="0" rIns="0" bIns="0" rtlCol="0">
            <a:spAutoFit/>
          </a:bodyPr>
          <a:lstStyle/>
          <a:p>
            <a:r>
              <a:rPr lang="en-US" sz="1800" b="1">
                <a:solidFill>
                  <a:srgbClr val="FFFF00"/>
                </a:solidFill>
              </a:rPr>
              <a:t>Files</a:t>
            </a:r>
          </a:p>
        </p:txBody>
      </p:sp>
      <p:sp>
        <p:nvSpPr>
          <p:cNvPr id="21" name="TextBox 20">
            <a:extLst>
              <a:ext uri="{FF2B5EF4-FFF2-40B4-BE49-F238E27FC236}">
                <a16:creationId xmlns:a16="http://schemas.microsoft.com/office/drawing/2014/main" id="{31A44246-E9C4-44F4-AE6C-29357C7A35F6}"/>
              </a:ext>
            </a:extLst>
          </p:cNvPr>
          <p:cNvSpPr txBox="1"/>
          <p:nvPr/>
        </p:nvSpPr>
        <p:spPr>
          <a:xfrm>
            <a:off x="182038" y="3590659"/>
            <a:ext cx="1038746" cy="276999"/>
          </a:xfrm>
          <a:prstGeom prst="rect">
            <a:avLst/>
          </a:prstGeom>
          <a:noFill/>
        </p:spPr>
        <p:txBody>
          <a:bodyPr wrap="none" lIns="0" tIns="0" rIns="0" bIns="0" rtlCol="0">
            <a:spAutoFit/>
          </a:bodyPr>
          <a:lstStyle/>
          <a:p>
            <a:r>
              <a:rPr lang="en-US" sz="1800">
                <a:solidFill>
                  <a:srgbClr val="FFFFCC"/>
                </a:solidFill>
              </a:rPr>
              <a:t>1000 VMs</a:t>
            </a:r>
          </a:p>
        </p:txBody>
      </p:sp>
      <p:sp>
        <p:nvSpPr>
          <p:cNvPr id="22" name="TextBox 21">
            <a:extLst>
              <a:ext uri="{FF2B5EF4-FFF2-40B4-BE49-F238E27FC236}">
                <a16:creationId xmlns:a16="http://schemas.microsoft.com/office/drawing/2014/main" id="{5EED1DE8-FB5D-4AF8-9272-4FFEBD71F737}"/>
              </a:ext>
            </a:extLst>
          </p:cNvPr>
          <p:cNvSpPr txBox="1"/>
          <p:nvPr/>
        </p:nvSpPr>
        <p:spPr>
          <a:xfrm>
            <a:off x="1499432" y="3603262"/>
            <a:ext cx="1025922" cy="1384995"/>
          </a:xfrm>
          <a:prstGeom prst="rect">
            <a:avLst/>
          </a:prstGeom>
          <a:noFill/>
        </p:spPr>
        <p:txBody>
          <a:bodyPr wrap="none" lIns="0" tIns="0" rIns="0" bIns="0" rtlCol="0">
            <a:spAutoFit/>
          </a:bodyPr>
          <a:lstStyle/>
          <a:p>
            <a:r>
              <a:rPr lang="en-US" sz="1800">
                <a:solidFill>
                  <a:srgbClr val="FFFFCC"/>
                </a:solidFill>
              </a:rPr>
              <a:t>Oracle</a:t>
            </a:r>
          </a:p>
          <a:p>
            <a:r>
              <a:rPr lang="en-US" sz="1800">
                <a:solidFill>
                  <a:srgbClr val="FFFFCC"/>
                </a:solidFill>
              </a:rPr>
              <a:t>MSSQL</a:t>
            </a:r>
          </a:p>
          <a:p>
            <a:r>
              <a:rPr lang="en-US" sz="1800">
                <a:solidFill>
                  <a:srgbClr val="FFFFCC"/>
                </a:solidFill>
              </a:rPr>
              <a:t>Exchange</a:t>
            </a:r>
          </a:p>
          <a:p>
            <a:r>
              <a:rPr lang="en-US" sz="1800">
                <a:solidFill>
                  <a:srgbClr val="FFFFCC"/>
                </a:solidFill>
              </a:rPr>
              <a:t>MongoDB</a:t>
            </a:r>
          </a:p>
          <a:p>
            <a:r>
              <a:rPr lang="en-US" sz="1800">
                <a:solidFill>
                  <a:srgbClr val="FFFFCC"/>
                </a:solidFill>
              </a:rPr>
              <a:t>Maria</a:t>
            </a:r>
          </a:p>
        </p:txBody>
      </p:sp>
      <p:sp>
        <p:nvSpPr>
          <p:cNvPr id="23" name="TextBox 22">
            <a:extLst>
              <a:ext uri="{FF2B5EF4-FFF2-40B4-BE49-F238E27FC236}">
                <a16:creationId xmlns:a16="http://schemas.microsoft.com/office/drawing/2014/main" id="{32F07B1D-50EA-417E-A860-C9F7655F4781}"/>
              </a:ext>
            </a:extLst>
          </p:cNvPr>
          <p:cNvSpPr txBox="1"/>
          <p:nvPr/>
        </p:nvSpPr>
        <p:spPr>
          <a:xfrm>
            <a:off x="2816826" y="3615865"/>
            <a:ext cx="1166986" cy="276999"/>
          </a:xfrm>
          <a:prstGeom prst="rect">
            <a:avLst/>
          </a:prstGeom>
          <a:noFill/>
        </p:spPr>
        <p:txBody>
          <a:bodyPr wrap="none" lIns="0" tIns="0" rIns="0" bIns="0" rtlCol="0">
            <a:spAutoFit/>
          </a:bodyPr>
          <a:lstStyle/>
          <a:p>
            <a:r>
              <a:rPr lang="en-US" sz="1800">
                <a:solidFill>
                  <a:srgbClr val="FFFFCC"/>
                </a:solidFill>
              </a:rPr>
              <a:t>20 mln files</a:t>
            </a:r>
          </a:p>
        </p:txBody>
      </p:sp>
      <p:sp>
        <p:nvSpPr>
          <p:cNvPr id="24" name="TextBox 23">
            <a:extLst>
              <a:ext uri="{FF2B5EF4-FFF2-40B4-BE49-F238E27FC236}">
                <a16:creationId xmlns:a16="http://schemas.microsoft.com/office/drawing/2014/main" id="{746AF612-D8C8-4206-BD17-6F6BEF1EA45D}"/>
              </a:ext>
            </a:extLst>
          </p:cNvPr>
          <p:cNvSpPr txBox="1"/>
          <p:nvPr/>
        </p:nvSpPr>
        <p:spPr>
          <a:xfrm>
            <a:off x="1608749" y="120697"/>
            <a:ext cx="1112484" cy="369332"/>
          </a:xfrm>
          <a:prstGeom prst="rect">
            <a:avLst/>
          </a:prstGeom>
          <a:noFill/>
        </p:spPr>
        <p:txBody>
          <a:bodyPr wrap="none" lIns="0" tIns="0" rIns="0" bIns="0" rtlCol="0">
            <a:spAutoFit/>
          </a:bodyPr>
          <a:lstStyle/>
          <a:p>
            <a:r>
              <a:rPr lang="en-US" sz="2400" b="1">
                <a:solidFill>
                  <a:srgbClr val="FFFF00"/>
                </a:solidFill>
              </a:rPr>
              <a:t>Current</a:t>
            </a:r>
          </a:p>
        </p:txBody>
      </p:sp>
      <p:sp>
        <p:nvSpPr>
          <p:cNvPr id="25" name="Rounded Rectangle 15">
            <a:extLst>
              <a:ext uri="{FF2B5EF4-FFF2-40B4-BE49-F238E27FC236}">
                <a16:creationId xmlns:a16="http://schemas.microsoft.com/office/drawing/2014/main" id="{74AF0061-6386-453A-9DDC-8A75E5CA7CF3}"/>
              </a:ext>
            </a:extLst>
          </p:cNvPr>
          <p:cNvSpPr/>
          <p:nvPr/>
        </p:nvSpPr>
        <p:spPr>
          <a:xfrm>
            <a:off x="4644809" y="80386"/>
            <a:ext cx="4412577" cy="4982728"/>
          </a:xfrm>
          <a:prstGeom prst="roundRect">
            <a:avLst/>
          </a:prstGeom>
          <a:solidFill>
            <a:srgbClr val="141D01">
              <a:alpha val="96863"/>
            </a:srgbClr>
          </a:solidFill>
          <a:ln w="12700" cmpd="sng">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26" name="AutoShape 19">
            <a:extLst>
              <a:ext uri="{FF2B5EF4-FFF2-40B4-BE49-F238E27FC236}">
                <a16:creationId xmlns:a16="http://schemas.microsoft.com/office/drawing/2014/main" id="{DB15E1F1-C356-4D02-9272-9ADE95FFFA00}"/>
              </a:ext>
            </a:extLst>
          </p:cNvPr>
          <p:cNvSpPr>
            <a:spLocks noChangeArrowheads="1"/>
          </p:cNvSpPr>
          <p:nvPr/>
        </p:nvSpPr>
        <p:spPr bwMode="gray">
          <a:xfrm>
            <a:off x="4830978" y="502841"/>
            <a:ext cx="1442896"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en-US" sz="2800" b="1">
                <a:solidFill>
                  <a:srgbClr val="FFFFCC"/>
                </a:solidFill>
              </a:rPr>
              <a:t>300TB</a:t>
            </a:r>
            <a:endParaRPr lang="en-US" sz="2800" b="1">
              <a:solidFill>
                <a:srgbClr val="000000"/>
              </a:solidFill>
            </a:endParaRPr>
          </a:p>
        </p:txBody>
      </p:sp>
      <p:pic>
        <p:nvPicPr>
          <p:cNvPr id="27" name="Picture 16" descr="server">
            <a:extLst>
              <a:ext uri="{FF2B5EF4-FFF2-40B4-BE49-F238E27FC236}">
                <a16:creationId xmlns:a16="http://schemas.microsoft.com/office/drawing/2014/main" id="{2BB7D94D-67C7-4737-A274-A452123CD7C2}"/>
              </a:ext>
            </a:extLst>
          </p:cNvPr>
          <p:cNvPicPr>
            <a:picLocks noChangeAspect="1" noChangeArrowheads="1"/>
          </p:cNvPicPr>
          <p:nvPr/>
        </p:nvPicPr>
        <p:blipFill>
          <a:blip r:embed="rId2" cstate="print"/>
          <a:srcRect/>
          <a:stretch>
            <a:fillRect/>
          </a:stretch>
        </p:blipFill>
        <p:spPr bwMode="gray">
          <a:xfrm>
            <a:off x="4791351" y="2324945"/>
            <a:ext cx="368300" cy="528638"/>
          </a:xfrm>
          <a:prstGeom prst="rect">
            <a:avLst/>
          </a:prstGeom>
          <a:noFill/>
          <a:ln w="9525">
            <a:noFill/>
            <a:miter lim="800000"/>
            <a:headEnd/>
            <a:tailEnd/>
          </a:ln>
        </p:spPr>
      </p:pic>
      <p:pic>
        <p:nvPicPr>
          <p:cNvPr id="28" name="Picture 16" descr="server">
            <a:extLst>
              <a:ext uri="{FF2B5EF4-FFF2-40B4-BE49-F238E27FC236}">
                <a16:creationId xmlns:a16="http://schemas.microsoft.com/office/drawing/2014/main" id="{B08BA371-477C-4737-B549-609B6D40F332}"/>
              </a:ext>
            </a:extLst>
          </p:cNvPr>
          <p:cNvPicPr>
            <a:picLocks noChangeAspect="1" noChangeArrowheads="1"/>
          </p:cNvPicPr>
          <p:nvPr/>
        </p:nvPicPr>
        <p:blipFill>
          <a:blip r:embed="rId2" cstate="print"/>
          <a:srcRect/>
          <a:stretch>
            <a:fillRect/>
          </a:stretch>
        </p:blipFill>
        <p:spPr bwMode="gray">
          <a:xfrm>
            <a:off x="5049431" y="2309645"/>
            <a:ext cx="368300" cy="528638"/>
          </a:xfrm>
          <a:prstGeom prst="rect">
            <a:avLst/>
          </a:prstGeom>
          <a:noFill/>
          <a:ln w="9525">
            <a:noFill/>
            <a:miter lim="800000"/>
            <a:headEnd/>
            <a:tailEnd/>
          </a:ln>
        </p:spPr>
      </p:pic>
      <p:pic>
        <p:nvPicPr>
          <p:cNvPr id="29" name="Picture 16" descr="server">
            <a:extLst>
              <a:ext uri="{FF2B5EF4-FFF2-40B4-BE49-F238E27FC236}">
                <a16:creationId xmlns:a16="http://schemas.microsoft.com/office/drawing/2014/main" id="{63F45A74-862C-4A4E-BDBD-B959FCAD8FA6}"/>
              </a:ext>
            </a:extLst>
          </p:cNvPr>
          <p:cNvPicPr>
            <a:picLocks noChangeAspect="1" noChangeArrowheads="1"/>
          </p:cNvPicPr>
          <p:nvPr/>
        </p:nvPicPr>
        <p:blipFill>
          <a:blip r:embed="rId2" cstate="print"/>
          <a:srcRect/>
          <a:stretch>
            <a:fillRect/>
          </a:stretch>
        </p:blipFill>
        <p:spPr bwMode="gray">
          <a:xfrm>
            <a:off x="5905458" y="2343248"/>
            <a:ext cx="368300" cy="528638"/>
          </a:xfrm>
          <a:prstGeom prst="rect">
            <a:avLst/>
          </a:prstGeom>
          <a:noFill/>
          <a:ln w="9525">
            <a:noFill/>
            <a:miter lim="800000"/>
            <a:headEnd/>
            <a:tailEnd/>
          </a:ln>
        </p:spPr>
      </p:pic>
      <p:sp>
        <p:nvSpPr>
          <p:cNvPr id="30" name="TextBox 29">
            <a:extLst>
              <a:ext uri="{FF2B5EF4-FFF2-40B4-BE49-F238E27FC236}">
                <a16:creationId xmlns:a16="http://schemas.microsoft.com/office/drawing/2014/main" id="{985FFFC0-41C5-47E4-8215-FC8E517B2B64}"/>
              </a:ext>
            </a:extLst>
          </p:cNvPr>
          <p:cNvSpPr txBox="1"/>
          <p:nvPr/>
        </p:nvSpPr>
        <p:spPr>
          <a:xfrm>
            <a:off x="5382310" y="2265294"/>
            <a:ext cx="461666" cy="553998"/>
          </a:xfrm>
          <a:prstGeom prst="rect">
            <a:avLst/>
          </a:prstGeom>
          <a:noFill/>
        </p:spPr>
        <p:txBody>
          <a:bodyPr wrap="none" lIns="0" tIns="0" rIns="0" bIns="0" rtlCol="0">
            <a:spAutoFit/>
          </a:bodyPr>
          <a:lstStyle/>
          <a:p>
            <a:pPr algn="ctr"/>
            <a:r>
              <a:rPr lang="en-US" sz="3600" b="1">
                <a:solidFill>
                  <a:srgbClr val="FFFF00"/>
                </a:solidFill>
              </a:rPr>
              <a:t>…</a:t>
            </a:r>
          </a:p>
        </p:txBody>
      </p:sp>
      <p:sp>
        <p:nvSpPr>
          <p:cNvPr id="31" name="TextBox 30">
            <a:extLst>
              <a:ext uri="{FF2B5EF4-FFF2-40B4-BE49-F238E27FC236}">
                <a16:creationId xmlns:a16="http://schemas.microsoft.com/office/drawing/2014/main" id="{7E1F027C-0566-4CF0-80D3-A83FC62A87F9}"/>
              </a:ext>
            </a:extLst>
          </p:cNvPr>
          <p:cNvSpPr txBox="1"/>
          <p:nvPr/>
        </p:nvSpPr>
        <p:spPr>
          <a:xfrm>
            <a:off x="6685826" y="970720"/>
            <a:ext cx="1705595" cy="276999"/>
          </a:xfrm>
          <a:prstGeom prst="rect">
            <a:avLst/>
          </a:prstGeom>
          <a:noFill/>
        </p:spPr>
        <p:txBody>
          <a:bodyPr wrap="none" lIns="0" tIns="0" rIns="0" bIns="0" rtlCol="0">
            <a:spAutoFit/>
          </a:bodyPr>
          <a:lstStyle/>
          <a:p>
            <a:r>
              <a:rPr lang="en-US" sz="1800">
                <a:solidFill>
                  <a:srgbClr val="FFFF00"/>
                </a:solidFill>
              </a:rPr>
              <a:t>300TB to protect</a:t>
            </a:r>
          </a:p>
        </p:txBody>
      </p:sp>
      <p:sp>
        <p:nvSpPr>
          <p:cNvPr id="32" name="TextBox 31">
            <a:extLst>
              <a:ext uri="{FF2B5EF4-FFF2-40B4-BE49-F238E27FC236}">
                <a16:creationId xmlns:a16="http://schemas.microsoft.com/office/drawing/2014/main" id="{A5DA67F8-CF75-4CB1-BAFC-58134DE00AAB}"/>
              </a:ext>
            </a:extLst>
          </p:cNvPr>
          <p:cNvSpPr txBox="1"/>
          <p:nvPr/>
        </p:nvSpPr>
        <p:spPr>
          <a:xfrm>
            <a:off x="6560707" y="2363071"/>
            <a:ext cx="1577355" cy="553998"/>
          </a:xfrm>
          <a:prstGeom prst="rect">
            <a:avLst/>
          </a:prstGeom>
          <a:noFill/>
        </p:spPr>
        <p:txBody>
          <a:bodyPr wrap="none" lIns="0" tIns="0" rIns="0" bIns="0" rtlCol="0">
            <a:spAutoFit/>
          </a:bodyPr>
          <a:lstStyle/>
          <a:p>
            <a:r>
              <a:rPr lang="en-US" sz="1800">
                <a:solidFill>
                  <a:srgbClr val="FFFF00"/>
                </a:solidFill>
              </a:rPr>
              <a:t>75 servers</a:t>
            </a:r>
          </a:p>
          <a:p>
            <a:r>
              <a:rPr lang="en-US" sz="1800">
                <a:solidFill>
                  <a:srgbClr val="FFFF00"/>
                </a:solidFill>
              </a:rPr>
              <a:t>150 processors</a:t>
            </a:r>
          </a:p>
        </p:txBody>
      </p:sp>
      <p:sp>
        <p:nvSpPr>
          <p:cNvPr id="33" name="TextBox 32">
            <a:extLst>
              <a:ext uri="{FF2B5EF4-FFF2-40B4-BE49-F238E27FC236}">
                <a16:creationId xmlns:a16="http://schemas.microsoft.com/office/drawing/2014/main" id="{05A6BEB3-3BB3-430B-99D3-79841FAA84DC}"/>
              </a:ext>
            </a:extLst>
          </p:cNvPr>
          <p:cNvSpPr txBox="1"/>
          <p:nvPr/>
        </p:nvSpPr>
        <p:spPr>
          <a:xfrm>
            <a:off x="4847948" y="3225903"/>
            <a:ext cx="807913" cy="276999"/>
          </a:xfrm>
          <a:prstGeom prst="rect">
            <a:avLst/>
          </a:prstGeom>
          <a:noFill/>
        </p:spPr>
        <p:txBody>
          <a:bodyPr wrap="none" lIns="0" tIns="0" rIns="0" bIns="0" rtlCol="0">
            <a:spAutoFit/>
          </a:bodyPr>
          <a:lstStyle/>
          <a:p>
            <a:r>
              <a:rPr lang="en-US" sz="1800" b="1">
                <a:solidFill>
                  <a:srgbClr val="FFFF00"/>
                </a:solidFill>
              </a:rPr>
              <a:t>HyperV</a:t>
            </a:r>
          </a:p>
        </p:txBody>
      </p:sp>
      <p:sp>
        <p:nvSpPr>
          <p:cNvPr id="34" name="TextBox 33">
            <a:extLst>
              <a:ext uri="{FF2B5EF4-FFF2-40B4-BE49-F238E27FC236}">
                <a16:creationId xmlns:a16="http://schemas.microsoft.com/office/drawing/2014/main" id="{E62D0241-4D5A-4CE7-BE05-A89913C28443}"/>
              </a:ext>
            </a:extLst>
          </p:cNvPr>
          <p:cNvSpPr txBox="1"/>
          <p:nvPr/>
        </p:nvSpPr>
        <p:spPr>
          <a:xfrm>
            <a:off x="6108745" y="3212462"/>
            <a:ext cx="1154162" cy="276999"/>
          </a:xfrm>
          <a:prstGeom prst="rect">
            <a:avLst/>
          </a:prstGeom>
          <a:noFill/>
        </p:spPr>
        <p:txBody>
          <a:bodyPr wrap="none" lIns="0" tIns="0" rIns="0" bIns="0" rtlCol="0">
            <a:spAutoFit/>
          </a:bodyPr>
          <a:lstStyle/>
          <a:p>
            <a:r>
              <a:rPr lang="en-US" sz="1800" b="1">
                <a:solidFill>
                  <a:srgbClr val="FFFF00"/>
                </a:solidFill>
              </a:rPr>
              <a:t>Databases</a:t>
            </a:r>
          </a:p>
        </p:txBody>
      </p:sp>
      <p:sp>
        <p:nvSpPr>
          <p:cNvPr id="35" name="TextBox 34">
            <a:extLst>
              <a:ext uri="{FF2B5EF4-FFF2-40B4-BE49-F238E27FC236}">
                <a16:creationId xmlns:a16="http://schemas.microsoft.com/office/drawing/2014/main" id="{40D88962-110C-4B8D-BF19-EA24C9DECAF8}"/>
              </a:ext>
            </a:extLst>
          </p:cNvPr>
          <p:cNvSpPr txBox="1"/>
          <p:nvPr/>
        </p:nvSpPr>
        <p:spPr>
          <a:xfrm>
            <a:off x="7538624" y="3212462"/>
            <a:ext cx="525785" cy="276999"/>
          </a:xfrm>
          <a:prstGeom prst="rect">
            <a:avLst/>
          </a:prstGeom>
          <a:noFill/>
        </p:spPr>
        <p:txBody>
          <a:bodyPr wrap="none" lIns="0" tIns="0" rIns="0" bIns="0" rtlCol="0">
            <a:spAutoFit/>
          </a:bodyPr>
          <a:lstStyle/>
          <a:p>
            <a:r>
              <a:rPr lang="en-US" sz="1800" b="1">
                <a:solidFill>
                  <a:srgbClr val="FFFF00"/>
                </a:solidFill>
              </a:rPr>
              <a:t>Files</a:t>
            </a:r>
          </a:p>
        </p:txBody>
      </p:sp>
      <p:sp>
        <p:nvSpPr>
          <p:cNvPr id="36" name="TextBox 35">
            <a:extLst>
              <a:ext uri="{FF2B5EF4-FFF2-40B4-BE49-F238E27FC236}">
                <a16:creationId xmlns:a16="http://schemas.microsoft.com/office/drawing/2014/main" id="{269400BE-3259-4535-B375-8C51967FAC06}"/>
              </a:ext>
            </a:extLst>
          </p:cNvPr>
          <p:cNvSpPr txBox="1"/>
          <p:nvPr/>
        </p:nvSpPr>
        <p:spPr>
          <a:xfrm>
            <a:off x="4791351" y="3633751"/>
            <a:ext cx="782265" cy="276999"/>
          </a:xfrm>
          <a:prstGeom prst="rect">
            <a:avLst/>
          </a:prstGeom>
          <a:noFill/>
        </p:spPr>
        <p:txBody>
          <a:bodyPr wrap="none" lIns="0" tIns="0" rIns="0" bIns="0" rtlCol="0">
            <a:spAutoFit/>
          </a:bodyPr>
          <a:lstStyle/>
          <a:p>
            <a:r>
              <a:rPr lang="en-US" sz="1800" dirty="0">
                <a:solidFill>
                  <a:srgbClr val="FFFFCC"/>
                </a:solidFill>
              </a:rPr>
              <a:t>?? VMs</a:t>
            </a:r>
          </a:p>
        </p:txBody>
      </p:sp>
      <p:sp>
        <p:nvSpPr>
          <p:cNvPr id="37" name="TextBox 36">
            <a:extLst>
              <a:ext uri="{FF2B5EF4-FFF2-40B4-BE49-F238E27FC236}">
                <a16:creationId xmlns:a16="http://schemas.microsoft.com/office/drawing/2014/main" id="{7F81B74B-8FE1-4A2A-8A3F-C3C8DBDD97B1}"/>
              </a:ext>
            </a:extLst>
          </p:cNvPr>
          <p:cNvSpPr txBox="1"/>
          <p:nvPr/>
        </p:nvSpPr>
        <p:spPr>
          <a:xfrm>
            <a:off x="6108745" y="3646354"/>
            <a:ext cx="807913" cy="276999"/>
          </a:xfrm>
          <a:prstGeom prst="rect">
            <a:avLst/>
          </a:prstGeom>
          <a:noFill/>
        </p:spPr>
        <p:txBody>
          <a:bodyPr wrap="none" lIns="0" tIns="0" rIns="0" bIns="0" rtlCol="0">
            <a:spAutoFit/>
          </a:bodyPr>
          <a:lstStyle/>
          <a:p>
            <a:r>
              <a:rPr lang="en-US" sz="1800">
                <a:solidFill>
                  <a:srgbClr val="FFFFCC"/>
                </a:solidFill>
              </a:rPr>
              <a:t>MSSQL</a:t>
            </a:r>
          </a:p>
        </p:txBody>
      </p:sp>
      <p:sp>
        <p:nvSpPr>
          <p:cNvPr id="38" name="TextBox 37">
            <a:extLst>
              <a:ext uri="{FF2B5EF4-FFF2-40B4-BE49-F238E27FC236}">
                <a16:creationId xmlns:a16="http://schemas.microsoft.com/office/drawing/2014/main" id="{2CDBFBA0-ADED-47B2-9118-573EC1B559D4}"/>
              </a:ext>
            </a:extLst>
          </p:cNvPr>
          <p:cNvSpPr txBox="1"/>
          <p:nvPr/>
        </p:nvSpPr>
        <p:spPr>
          <a:xfrm>
            <a:off x="7426139" y="3658957"/>
            <a:ext cx="1166986" cy="276999"/>
          </a:xfrm>
          <a:prstGeom prst="rect">
            <a:avLst/>
          </a:prstGeom>
          <a:noFill/>
        </p:spPr>
        <p:txBody>
          <a:bodyPr wrap="none" lIns="0" tIns="0" rIns="0" bIns="0" rtlCol="0">
            <a:spAutoFit/>
          </a:bodyPr>
          <a:lstStyle/>
          <a:p>
            <a:r>
              <a:rPr lang="en-US" sz="1800">
                <a:solidFill>
                  <a:srgbClr val="FFFFCC"/>
                </a:solidFill>
              </a:rPr>
              <a:t>20 mln files</a:t>
            </a:r>
          </a:p>
        </p:txBody>
      </p:sp>
      <p:sp>
        <p:nvSpPr>
          <p:cNvPr id="39" name="TextBox 38">
            <a:extLst>
              <a:ext uri="{FF2B5EF4-FFF2-40B4-BE49-F238E27FC236}">
                <a16:creationId xmlns:a16="http://schemas.microsoft.com/office/drawing/2014/main" id="{B00D1EE5-5113-40C5-A01C-C11BE679E635}"/>
              </a:ext>
            </a:extLst>
          </p:cNvPr>
          <p:cNvSpPr txBox="1"/>
          <p:nvPr/>
        </p:nvSpPr>
        <p:spPr>
          <a:xfrm>
            <a:off x="6218062" y="163789"/>
            <a:ext cx="1057982" cy="369332"/>
          </a:xfrm>
          <a:prstGeom prst="rect">
            <a:avLst/>
          </a:prstGeom>
          <a:noFill/>
        </p:spPr>
        <p:txBody>
          <a:bodyPr wrap="none" lIns="0" tIns="0" rIns="0" bIns="0" rtlCol="0">
            <a:spAutoFit/>
          </a:bodyPr>
          <a:lstStyle/>
          <a:p>
            <a:r>
              <a:rPr lang="en-US" sz="2400" b="1">
                <a:solidFill>
                  <a:srgbClr val="FFFF00"/>
                </a:solidFill>
              </a:rPr>
              <a:t>Add on</a:t>
            </a:r>
          </a:p>
        </p:txBody>
      </p:sp>
      <p:sp>
        <p:nvSpPr>
          <p:cNvPr id="40" name="Rounded Rectangle 15">
            <a:extLst>
              <a:ext uri="{FF2B5EF4-FFF2-40B4-BE49-F238E27FC236}">
                <a16:creationId xmlns:a16="http://schemas.microsoft.com/office/drawing/2014/main" id="{C0A7636E-DEF9-43DD-9D2C-2AE885FFB056}"/>
              </a:ext>
            </a:extLst>
          </p:cNvPr>
          <p:cNvSpPr/>
          <p:nvPr/>
        </p:nvSpPr>
        <p:spPr>
          <a:xfrm>
            <a:off x="2273249" y="3241203"/>
            <a:ext cx="4412577" cy="1648709"/>
          </a:xfrm>
          <a:prstGeom prst="roundRect">
            <a:avLst/>
          </a:prstGeom>
          <a:solidFill>
            <a:srgbClr val="003300">
              <a:alpha val="96863"/>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41" name="TextBox 40">
            <a:extLst>
              <a:ext uri="{FF2B5EF4-FFF2-40B4-BE49-F238E27FC236}">
                <a16:creationId xmlns:a16="http://schemas.microsoft.com/office/drawing/2014/main" id="{6C418B0D-4770-4EB7-9050-27A29C8396E1}"/>
              </a:ext>
            </a:extLst>
          </p:cNvPr>
          <p:cNvSpPr txBox="1"/>
          <p:nvPr/>
        </p:nvSpPr>
        <p:spPr>
          <a:xfrm>
            <a:off x="2964189" y="3313761"/>
            <a:ext cx="3031214" cy="1415772"/>
          </a:xfrm>
          <a:prstGeom prst="rect">
            <a:avLst/>
          </a:prstGeom>
          <a:noFill/>
        </p:spPr>
        <p:txBody>
          <a:bodyPr wrap="none" lIns="0" tIns="0" rIns="0" bIns="0" rtlCol="0">
            <a:spAutoFit/>
          </a:bodyPr>
          <a:lstStyle/>
          <a:p>
            <a:pPr algn="ctr"/>
            <a:r>
              <a:rPr lang="en-US" sz="3600" b="1" dirty="0">
                <a:solidFill>
                  <a:srgbClr val="FFFF00"/>
                </a:solidFill>
              </a:rPr>
              <a:t>Scenario </a:t>
            </a:r>
            <a:r>
              <a:rPr lang="pl-PL" sz="3600" b="1" dirty="0">
                <a:solidFill>
                  <a:srgbClr val="FFFF00"/>
                </a:solidFill>
              </a:rPr>
              <a:t>3</a:t>
            </a:r>
            <a:endParaRPr lang="en-US" sz="3600" b="1" dirty="0">
              <a:solidFill>
                <a:srgbClr val="FFFF00"/>
              </a:solidFill>
            </a:endParaRPr>
          </a:p>
          <a:p>
            <a:pPr algn="ctr"/>
            <a:r>
              <a:rPr lang="en-US" sz="2800" dirty="0">
                <a:solidFill>
                  <a:srgbClr val="FFFF00"/>
                </a:solidFill>
              </a:rPr>
              <a:t>DD Virtual/physical</a:t>
            </a:r>
          </a:p>
          <a:p>
            <a:pPr algn="ctr"/>
            <a:r>
              <a:rPr lang="en-US" sz="2800" dirty="0" err="1">
                <a:solidFill>
                  <a:srgbClr val="FFFF00"/>
                </a:solidFill>
              </a:rPr>
              <a:t>NetWorker</a:t>
            </a:r>
            <a:endParaRPr lang="en-US" sz="2800" dirty="0">
              <a:solidFill>
                <a:srgbClr val="FFFF00"/>
              </a:solidFill>
            </a:endParaRPr>
          </a:p>
        </p:txBody>
      </p:sp>
    </p:spTree>
    <p:extLst>
      <p:ext uri="{BB962C8B-B14F-4D97-AF65-F5344CB8AC3E}">
        <p14:creationId xmlns:p14="http://schemas.microsoft.com/office/powerpoint/2010/main" val="3675000067"/>
      </p:ext>
    </p:extLst>
  </p:cSld>
  <p:clrMapOvr>
    <a:masterClrMapping/>
  </p:clrMapOvr>
  <p:transition spd="med">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9" name="Rounded Rectangle 15">
            <a:extLst>
              <a:ext uri="{FF2B5EF4-FFF2-40B4-BE49-F238E27FC236}">
                <a16:creationId xmlns:a16="http://schemas.microsoft.com/office/drawing/2014/main" id="{80898196-2C08-4900-9245-DFBA1B7B26E9}"/>
              </a:ext>
            </a:extLst>
          </p:cNvPr>
          <p:cNvSpPr/>
          <p:nvPr/>
        </p:nvSpPr>
        <p:spPr>
          <a:xfrm>
            <a:off x="35496" y="37294"/>
            <a:ext cx="4412577" cy="4982728"/>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pic>
        <p:nvPicPr>
          <p:cNvPr id="12" name="Picture 16" descr="server">
            <a:extLst>
              <a:ext uri="{FF2B5EF4-FFF2-40B4-BE49-F238E27FC236}">
                <a16:creationId xmlns:a16="http://schemas.microsoft.com/office/drawing/2014/main" id="{33599487-08C2-41EC-BE21-290D27CCC808}"/>
              </a:ext>
            </a:extLst>
          </p:cNvPr>
          <p:cNvPicPr>
            <a:picLocks noChangeAspect="1" noChangeArrowheads="1"/>
          </p:cNvPicPr>
          <p:nvPr/>
        </p:nvPicPr>
        <p:blipFill>
          <a:blip r:embed="rId2" cstate="print"/>
          <a:srcRect/>
          <a:stretch>
            <a:fillRect/>
          </a:stretch>
        </p:blipFill>
        <p:spPr bwMode="gray">
          <a:xfrm>
            <a:off x="182038" y="2281853"/>
            <a:ext cx="368300" cy="528638"/>
          </a:xfrm>
          <a:prstGeom prst="rect">
            <a:avLst/>
          </a:prstGeom>
          <a:noFill/>
          <a:ln w="9525">
            <a:noFill/>
            <a:miter lim="800000"/>
            <a:headEnd/>
            <a:tailEnd/>
          </a:ln>
        </p:spPr>
      </p:pic>
      <p:pic>
        <p:nvPicPr>
          <p:cNvPr id="13" name="Picture 16" descr="server">
            <a:extLst>
              <a:ext uri="{FF2B5EF4-FFF2-40B4-BE49-F238E27FC236}">
                <a16:creationId xmlns:a16="http://schemas.microsoft.com/office/drawing/2014/main" id="{3DEB7E01-3793-496D-8DC1-0E46C9AF2BA2}"/>
              </a:ext>
            </a:extLst>
          </p:cNvPr>
          <p:cNvPicPr>
            <a:picLocks noChangeAspect="1" noChangeArrowheads="1"/>
          </p:cNvPicPr>
          <p:nvPr/>
        </p:nvPicPr>
        <p:blipFill>
          <a:blip r:embed="rId2" cstate="print"/>
          <a:srcRect/>
          <a:stretch>
            <a:fillRect/>
          </a:stretch>
        </p:blipFill>
        <p:spPr bwMode="gray">
          <a:xfrm>
            <a:off x="440118" y="2266553"/>
            <a:ext cx="368300" cy="528638"/>
          </a:xfrm>
          <a:prstGeom prst="rect">
            <a:avLst/>
          </a:prstGeom>
          <a:noFill/>
          <a:ln w="9525">
            <a:noFill/>
            <a:miter lim="800000"/>
            <a:headEnd/>
            <a:tailEnd/>
          </a:ln>
        </p:spPr>
      </p:pic>
      <p:pic>
        <p:nvPicPr>
          <p:cNvPr id="14" name="Picture 16" descr="server">
            <a:extLst>
              <a:ext uri="{FF2B5EF4-FFF2-40B4-BE49-F238E27FC236}">
                <a16:creationId xmlns:a16="http://schemas.microsoft.com/office/drawing/2014/main" id="{4641D2B0-FACB-4FB3-9246-C18540202AFF}"/>
              </a:ext>
            </a:extLst>
          </p:cNvPr>
          <p:cNvPicPr>
            <a:picLocks noChangeAspect="1" noChangeArrowheads="1"/>
          </p:cNvPicPr>
          <p:nvPr/>
        </p:nvPicPr>
        <p:blipFill>
          <a:blip r:embed="rId2" cstate="print"/>
          <a:srcRect/>
          <a:stretch>
            <a:fillRect/>
          </a:stretch>
        </p:blipFill>
        <p:spPr bwMode="gray">
          <a:xfrm>
            <a:off x="1296145" y="2300156"/>
            <a:ext cx="368300" cy="528638"/>
          </a:xfrm>
          <a:prstGeom prst="rect">
            <a:avLst/>
          </a:prstGeom>
          <a:noFill/>
          <a:ln w="9525">
            <a:noFill/>
            <a:miter lim="800000"/>
            <a:headEnd/>
            <a:tailEnd/>
          </a:ln>
        </p:spPr>
      </p:pic>
      <p:sp>
        <p:nvSpPr>
          <p:cNvPr id="15" name="TextBox 14">
            <a:extLst>
              <a:ext uri="{FF2B5EF4-FFF2-40B4-BE49-F238E27FC236}">
                <a16:creationId xmlns:a16="http://schemas.microsoft.com/office/drawing/2014/main" id="{D8F46457-705C-46B4-A9FC-EE44D2785B46}"/>
              </a:ext>
            </a:extLst>
          </p:cNvPr>
          <p:cNvSpPr txBox="1"/>
          <p:nvPr/>
        </p:nvSpPr>
        <p:spPr>
          <a:xfrm>
            <a:off x="772997" y="2222202"/>
            <a:ext cx="461666" cy="553998"/>
          </a:xfrm>
          <a:prstGeom prst="rect">
            <a:avLst/>
          </a:prstGeom>
          <a:noFill/>
        </p:spPr>
        <p:txBody>
          <a:bodyPr wrap="none" lIns="0" tIns="0" rIns="0" bIns="0" rtlCol="0">
            <a:spAutoFit/>
          </a:bodyPr>
          <a:lstStyle/>
          <a:p>
            <a:pPr algn="ctr"/>
            <a:r>
              <a:rPr lang="en-US" sz="3600" b="1">
                <a:solidFill>
                  <a:srgbClr val="FFFF00"/>
                </a:solidFill>
              </a:rPr>
              <a:t>…</a:t>
            </a:r>
          </a:p>
        </p:txBody>
      </p:sp>
      <p:sp>
        <p:nvSpPr>
          <p:cNvPr id="25" name="Rounded Rectangle 15">
            <a:extLst>
              <a:ext uri="{FF2B5EF4-FFF2-40B4-BE49-F238E27FC236}">
                <a16:creationId xmlns:a16="http://schemas.microsoft.com/office/drawing/2014/main" id="{74AF0061-6386-453A-9DDC-8A75E5CA7CF3}"/>
              </a:ext>
            </a:extLst>
          </p:cNvPr>
          <p:cNvSpPr/>
          <p:nvPr/>
        </p:nvSpPr>
        <p:spPr>
          <a:xfrm>
            <a:off x="4644809" y="80386"/>
            <a:ext cx="4412577" cy="4982728"/>
          </a:xfrm>
          <a:prstGeom prst="roundRect">
            <a:avLst/>
          </a:prstGeom>
          <a:solidFill>
            <a:srgbClr val="141D01">
              <a:alpha val="96863"/>
            </a:srgbClr>
          </a:solidFill>
          <a:ln w="12700" cmpd="sng">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pic>
        <p:nvPicPr>
          <p:cNvPr id="27" name="Picture 16" descr="server">
            <a:extLst>
              <a:ext uri="{FF2B5EF4-FFF2-40B4-BE49-F238E27FC236}">
                <a16:creationId xmlns:a16="http://schemas.microsoft.com/office/drawing/2014/main" id="{2BB7D94D-67C7-4737-A274-A452123CD7C2}"/>
              </a:ext>
            </a:extLst>
          </p:cNvPr>
          <p:cNvPicPr>
            <a:picLocks noChangeAspect="1" noChangeArrowheads="1"/>
          </p:cNvPicPr>
          <p:nvPr/>
        </p:nvPicPr>
        <p:blipFill>
          <a:blip r:embed="rId2" cstate="print"/>
          <a:srcRect/>
          <a:stretch>
            <a:fillRect/>
          </a:stretch>
        </p:blipFill>
        <p:spPr bwMode="gray">
          <a:xfrm>
            <a:off x="4791351" y="2324945"/>
            <a:ext cx="368300" cy="528638"/>
          </a:xfrm>
          <a:prstGeom prst="rect">
            <a:avLst/>
          </a:prstGeom>
          <a:noFill/>
          <a:ln w="9525">
            <a:noFill/>
            <a:miter lim="800000"/>
            <a:headEnd/>
            <a:tailEnd/>
          </a:ln>
        </p:spPr>
      </p:pic>
      <p:pic>
        <p:nvPicPr>
          <p:cNvPr id="28" name="Picture 16" descr="server">
            <a:extLst>
              <a:ext uri="{FF2B5EF4-FFF2-40B4-BE49-F238E27FC236}">
                <a16:creationId xmlns:a16="http://schemas.microsoft.com/office/drawing/2014/main" id="{B08BA371-477C-4737-B549-609B6D40F332}"/>
              </a:ext>
            </a:extLst>
          </p:cNvPr>
          <p:cNvPicPr>
            <a:picLocks noChangeAspect="1" noChangeArrowheads="1"/>
          </p:cNvPicPr>
          <p:nvPr/>
        </p:nvPicPr>
        <p:blipFill>
          <a:blip r:embed="rId2" cstate="print"/>
          <a:srcRect/>
          <a:stretch>
            <a:fillRect/>
          </a:stretch>
        </p:blipFill>
        <p:spPr bwMode="gray">
          <a:xfrm>
            <a:off x="5049431" y="2309645"/>
            <a:ext cx="368300" cy="528638"/>
          </a:xfrm>
          <a:prstGeom prst="rect">
            <a:avLst/>
          </a:prstGeom>
          <a:noFill/>
          <a:ln w="9525">
            <a:noFill/>
            <a:miter lim="800000"/>
            <a:headEnd/>
            <a:tailEnd/>
          </a:ln>
        </p:spPr>
      </p:pic>
      <p:pic>
        <p:nvPicPr>
          <p:cNvPr id="29" name="Picture 16" descr="server">
            <a:extLst>
              <a:ext uri="{FF2B5EF4-FFF2-40B4-BE49-F238E27FC236}">
                <a16:creationId xmlns:a16="http://schemas.microsoft.com/office/drawing/2014/main" id="{63F45A74-862C-4A4E-BDBD-B959FCAD8FA6}"/>
              </a:ext>
            </a:extLst>
          </p:cNvPr>
          <p:cNvPicPr>
            <a:picLocks noChangeAspect="1" noChangeArrowheads="1"/>
          </p:cNvPicPr>
          <p:nvPr/>
        </p:nvPicPr>
        <p:blipFill>
          <a:blip r:embed="rId2" cstate="print"/>
          <a:srcRect/>
          <a:stretch>
            <a:fillRect/>
          </a:stretch>
        </p:blipFill>
        <p:spPr bwMode="gray">
          <a:xfrm>
            <a:off x="5905458" y="2343248"/>
            <a:ext cx="368300" cy="528638"/>
          </a:xfrm>
          <a:prstGeom prst="rect">
            <a:avLst/>
          </a:prstGeom>
          <a:noFill/>
          <a:ln w="9525">
            <a:noFill/>
            <a:miter lim="800000"/>
            <a:headEnd/>
            <a:tailEnd/>
          </a:ln>
        </p:spPr>
      </p:pic>
      <p:sp>
        <p:nvSpPr>
          <p:cNvPr id="30" name="TextBox 29">
            <a:extLst>
              <a:ext uri="{FF2B5EF4-FFF2-40B4-BE49-F238E27FC236}">
                <a16:creationId xmlns:a16="http://schemas.microsoft.com/office/drawing/2014/main" id="{985FFFC0-41C5-47E4-8215-FC8E517B2B64}"/>
              </a:ext>
            </a:extLst>
          </p:cNvPr>
          <p:cNvSpPr txBox="1"/>
          <p:nvPr/>
        </p:nvSpPr>
        <p:spPr>
          <a:xfrm>
            <a:off x="5382310" y="2265294"/>
            <a:ext cx="461666" cy="553998"/>
          </a:xfrm>
          <a:prstGeom prst="rect">
            <a:avLst/>
          </a:prstGeom>
          <a:noFill/>
        </p:spPr>
        <p:txBody>
          <a:bodyPr wrap="none" lIns="0" tIns="0" rIns="0" bIns="0" rtlCol="0">
            <a:spAutoFit/>
          </a:bodyPr>
          <a:lstStyle/>
          <a:p>
            <a:pPr algn="ctr"/>
            <a:r>
              <a:rPr lang="en-US" sz="3600" b="1">
                <a:solidFill>
                  <a:srgbClr val="FFFF00"/>
                </a:solidFill>
              </a:rPr>
              <a:t>…</a:t>
            </a:r>
          </a:p>
        </p:txBody>
      </p:sp>
      <p:sp>
        <p:nvSpPr>
          <p:cNvPr id="40" name="Rounded Rectangle 126">
            <a:extLst>
              <a:ext uri="{FF2B5EF4-FFF2-40B4-BE49-F238E27FC236}">
                <a16:creationId xmlns:a16="http://schemas.microsoft.com/office/drawing/2014/main" id="{B0F9FAC9-285D-48CF-815E-59F6E185272F}"/>
              </a:ext>
            </a:extLst>
          </p:cNvPr>
          <p:cNvSpPr/>
          <p:nvPr/>
        </p:nvSpPr>
        <p:spPr>
          <a:xfrm>
            <a:off x="134146" y="149770"/>
            <a:ext cx="8421617" cy="214232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rPr>
              <a:t>Backup software</a:t>
            </a:r>
          </a:p>
        </p:txBody>
      </p:sp>
      <p:sp>
        <p:nvSpPr>
          <p:cNvPr id="41" name="Rounded Rectangle 11">
            <a:extLst>
              <a:ext uri="{FF2B5EF4-FFF2-40B4-BE49-F238E27FC236}">
                <a16:creationId xmlns:a16="http://schemas.microsoft.com/office/drawing/2014/main" id="{B57F408F-AFDD-4D97-9D3B-FBC6B196AAB7}"/>
              </a:ext>
            </a:extLst>
          </p:cNvPr>
          <p:cNvSpPr/>
          <p:nvPr/>
        </p:nvSpPr>
        <p:spPr>
          <a:xfrm>
            <a:off x="239535" y="3245794"/>
            <a:ext cx="3900417" cy="909140"/>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pl-PL" sz="2600" dirty="0">
                <a:solidFill>
                  <a:srgbClr val="FFFFCC"/>
                </a:solidFill>
              </a:rPr>
              <a:t>50</a:t>
            </a:r>
            <a:r>
              <a:rPr lang="en-US" sz="2600" dirty="0">
                <a:solidFill>
                  <a:srgbClr val="FFFFCC"/>
                </a:solidFill>
              </a:rPr>
              <a:t> processors DPS4VM</a:t>
            </a:r>
          </a:p>
        </p:txBody>
      </p:sp>
      <p:sp>
        <p:nvSpPr>
          <p:cNvPr id="42" name="Rounded Rectangle 11">
            <a:extLst>
              <a:ext uri="{FF2B5EF4-FFF2-40B4-BE49-F238E27FC236}">
                <a16:creationId xmlns:a16="http://schemas.microsoft.com/office/drawing/2014/main" id="{D49E475E-6127-4A41-A45F-508B123B3826}"/>
              </a:ext>
            </a:extLst>
          </p:cNvPr>
          <p:cNvSpPr/>
          <p:nvPr/>
        </p:nvSpPr>
        <p:spPr>
          <a:xfrm>
            <a:off x="4775681" y="3270041"/>
            <a:ext cx="4044433" cy="909140"/>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pl-PL" sz="2600" dirty="0">
                <a:solidFill>
                  <a:srgbClr val="FFFFCC"/>
                </a:solidFill>
              </a:rPr>
              <a:t>15</a:t>
            </a:r>
            <a:r>
              <a:rPr lang="en-US" sz="2600" dirty="0">
                <a:solidFill>
                  <a:srgbClr val="FFFFCC"/>
                </a:solidFill>
              </a:rPr>
              <a:t>0 processors DPS4VM</a:t>
            </a:r>
          </a:p>
        </p:txBody>
      </p:sp>
      <p:sp>
        <p:nvSpPr>
          <p:cNvPr id="43" name="TextBox 42">
            <a:extLst>
              <a:ext uri="{FF2B5EF4-FFF2-40B4-BE49-F238E27FC236}">
                <a16:creationId xmlns:a16="http://schemas.microsoft.com/office/drawing/2014/main" id="{6F25A684-5F77-4D83-AE37-269CF79F64CB}"/>
              </a:ext>
            </a:extLst>
          </p:cNvPr>
          <p:cNvSpPr txBox="1"/>
          <p:nvPr/>
        </p:nvSpPr>
        <p:spPr>
          <a:xfrm>
            <a:off x="1951394" y="2319979"/>
            <a:ext cx="1449115" cy="553998"/>
          </a:xfrm>
          <a:prstGeom prst="rect">
            <a:avLst/>
          </a:prstGeom>
          <a:noFill/>
        </p:spPr>
        <p:txBody>
          <a:bodyPr wrap="none" lIns="0" tIns="0" rIns="0" bIns="0" rtlCol="0">
            <a:spAutoFit/>
          </a:bodyPr>
          <a:lstStyle/>
          <a:p>
            <a:r>
              <a:rPr lang="pl-PL" sz="1800" dirty="0">
                <a:solidFill>
                  <a:srgbClr val="FFFF00"/>
                </a:solidFill>
              </a:rPr>
              <a:t>25</a:t>
            </a:r>
            <a:r>
              <a:rPr lang="en-US" sz="1800" dirty="0">
                <a:solidFill>
                  <a:srgbClr val="FFFF00"/>
                </a:solidFill>
              </a:rPr>
              <a:t> servers</a:t>
            </a:r>
          </a:p>
          <a:p>
            <a:r>
              <a:rPr lang="pl-PL" sz="1800" dirty="0">
                <a:solidFill>
                  <a:srgbClr val="FFFF00"/>
                </a:solidFill>
              </a:rPr>
              <a:t>50</a:t>
            </a:r>
            <a:r>
              <a:rPr lang="en-US" sz="1800" dirty="0">
                <a:solidFill>
                  <a:srgbClr val="FFFF00"/>
                </a:solidFill>
              </a:rPr>
              <a:t> processors</a:t>
            </a:r>
          </a:p>
        </p:txBody>
      </p:sp>
      <p:sp>
        <p:nvSpPr>
          <p:cNvPr id="44" name="TextBox 43">
            <a:extLst>
              <a:ext uri="{FF2B5EF4-FFF2-40B4-BE49-F238E27FC236}">
                <a16:creationId xmlns:a16="http://schemas.microsoft.com/office/drawing/2014/main" id="{CCEA0DB1-17C2-42BA-92F1-B76C02CBEF2D}"/>
              </a:ext>
            </a:extLst>
          </p:cNvPr>
          <p:cNvSpPr txBox="1"/>
          <p:nvPr/>
        </p:nvSpPr>
        <p:spPr>
          <a:xfrm>
            <a:off x="6560707" y="2363071"/>
            <a:ext cx="1577355" cy="553998"/>
          </a:xfrm>
          <a:prstGeom prst="rect">
            <a:avLst/>
          </a:prstGeom>
          <a:noFill/>
        </p:spPr>
        <p:txBody>
          <a:bodyPr wrap="none" lIns="0" tIns="0" rIns="0" bIns="0" rtlCol="0">
            <a:spAutoFit/>
          </a:bodyPr>
          <a:lstStyle/>
          <a:p>
            <a:r>
              <a:rPr lang="pl-PL" sz="1800" dirty="0">
                <a:solidFill>
                  <a:srgbClr val="FFFF00"/>
                </a:solidFill>
              </a:rPr>
              <a:t>75</a:t>
            </a:r>
            <a:r>
              <a:rPr lang="en-US" sz="1800" dirty="0">
                <a:solidFill>
                  <a:srgbClr val="FFFF00"/>
                </a:solidFill>
              </a:rPr>
              <a:t> servers</a:t>
            </a:r>
          </a:p>
          <a:p>
            <a:r>
              <a:rPr lang="pl-PL" sz="1800" dirty="0">
                <a:solidFill>
                  <a:srgbClr val="FFFF00"/>
                </a:solidFill>
              </a:rPr>
              <a:t>150</a:t>
            </a:r>
            <a:r>
              <a:rPr lang="en-US" sz="1800" dirty="0">
                <a:solidFill>
                  <a:srgbClr val="FFFF00"/>
                </a:solidFill>
              </a:rPr>
              <a:t> processors</a:t>
            </a:r>
          </a:p>
        </p:txBody>
      </p:sp>
    </p:spTree>
    <p:extLst>
      <p:ext uri="{BB962C8B-B14F-4D97-AF65-F5344CB8AC3E}">
        <p14:creationId xmlns:p14="http://schemas.microsoft.com/office/powerpoint/2010/main" val="294047141"/>
      </p:ext>
    </p:extLst>
  </p:cSld>
  <p:clrMapOvr>
    <a:masterClrMapping/>
  </p:clrMapOvr>
  <p:transition spd="med">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80898196-2C08-4900-9245-DFBA1B7B26E9}"/>
              </a:ext>
            </a:extLst>
          </p:cNvPr>
          <p:cNvSpPr/>
          <p:nvPr/>
        </p:nvSpPr>
        <p:spPr>
          <a:xfrm>
            <a:off x="35496" y="37294"/>
            <a:ext cx="4412577" cy="4982728"/>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11" name="AutoShape 19">
            <a:extLst>
              <a:ext uri="{FF2B5EF4-FFF2-40B4-BE49-F238E27FC236}">
                <a16:creationId xmlns:a16="http://schemas.microsoft.com/office/drawing/2014/main" id="{180601AC-2647-43C7-89C6-BF712DBC8765}"/>
              </a:ext>
            </a:extLst>
          </p:cNvPr>
          <p:cNvSpPr>
            <a:spLocks noChangeArrowheads="1"/>
          </p:cNvSpPr>
          <p:nvPr/>
        </p:nvSpPr>
        <p:spPr bwMode="gray">
          <a:xfrm>
            <a:off x="221665" y="459749"/>
            <a:ext cx="1442896"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en-US" sz="2800" b="1">
                <a:solidFill>
                  <a:srgbClr val="FFFFCC"/>
                </a:solidFill>
              </a:rPr>
              <a:t>100TB</a:t>
            </a:r>
            <a:endParaRPr lang="en-US" sz="2800" b="1">
              <a:solidFill>
                <a:srgbClr val="000000"/>
              </a:solidFill>
            </a:endParaRPr>
          </a:p>
        </p:txBody>
      </p:sp>
      <p:sp>
        <p:nvSpPr>
          <p:cNvPr id="16" name="TextBox 15">
            <a:extLst>
              <a:ext uri="{FF2B5EF4-FFF2-40B4-BE49-F238E27FC236}">
                <a16:creationId xmlns:a16="http://schemas.microsoft.com/office/drawing/2014/main" id="{EAD4664A-9832-4F0E-A5B7-CA7454377AC6}"/>
              </a:ext>
            </a:extLst>
          </p:cNvPr>
          <p:cNvSpPr txBox="1"/>
          <p:nvPr/>
        </p:nvSpPr>
        <p:spPr>
          <a:xfrm>
            <a:off x="2076513" y="927628"/>
            <a:ext cx="1705596" cy="276999"/>
          </a:xfrm>
          <a:prstGeom prst="rect">
            <a:avLst/>
          </a:prstGeom>
          <a:noFill/>
        </p:spPr>
        <p:txBody>
          <a:bodyPr wrap="none" lIns="0" tIns="0" rIns="0" bIns="0" rtlCol="0">
            <a:spAutoFit/>
          </a:bodyPr>
          <a:lstStyle/>
          <a:p>
            <a:r>
              <a:rPr lang="en-US" sz="1800">
                <a:solidFill>
                  <a:srgbClr val="FFFF00"/>
                </a:solidFill>
              </a:rPr>
              <a:t>100TB to protect</a:t>
            </a:r>
          </a:p>
        </p:txBody>
      </p:sp>
      <p:sp>
        <p:nvSpPr>
          <p:cNvPr id="24" name="TextBox 23">
            <a:extLst>
              <a:ext uri="{FF2B5EF4-FFF2-40B4-BE49-F238E27FC236}">
                <a16:creationId xmlns:a16="http://schemas.microsoft.com/office/drawing/2014/main" id="{746AF612-D8C8-4206-BD17-6F6BEF1EA45D}"/>
              </a:ext>
            </a:extLst>
          </p:cNvPr>
          <p:cNvSpPr txBox="1"/>
          <p:nvPr/>
        </p:nvSpPr>
        <p:spPr>
          <a:xfrm>
            <a:off x="1608749" y="120697"/>
            <a:ext cx="1112484" cy="369332"/>
          </a:xfrm>
          <a:prstGeom prst="rect">
            <a:avLst/>
          </a:prstGeom>
          <a:noFill/>
        </p:spPr>
        <p:txBody>
          <a:bodyPr wrap="none" lIns="0" tIns="0" rIns="0" bIns="0" rtlCol="0">
            <a:spAutoFit/>
          </a:bodyPr>
          <a:lstStyle/>
          <a:p>
            <a:r>
              <a:rPr lang="en-US" sz="2400" b="1">
                <a:solidFill>
                  <a:srgbClr val="FFFF00"/>
                </a:solidFill>
              </a:rPr>
              <a:t>Current</a:t>
            </a:r>
          </a:p>
        </p:txBody>
      </p:sp>
      <p:sp>
        <p:nvSpPr>
          <p:cNvPr id="40" name="Rounded Rectangle 127">
            <a:extLst>
              <a:ext uri="{FF2B5EF4-FFF2-40B4-BE49-F238E27FC236}">
                <a16:creationId xmlns:a16="http://schemas.microsoft.com/office/drawing/2014/main" id="{9E7256D3-7D37-4D85-970B-631A575EB5D4}"/>
              </a:ext>
            </a:extLst>
          </p:cNvPr>
          <p:cNvSpPr/>
          <p:nvPr/>
        </p:nvSpPr>
        <p:spPr>
          <a:xfrm>
            <a:off x="0" y="1758864"/>
            <a:ext cx="5380492" cy="8283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Backup media</a:t>
            </a:r>
          </a:p>
        </p:txBody>
      </p:sp>
      <p:sp>
        <p:nvSpPr>
          <p:cNvPr id="41" name="Rounded Rectangle 11">
            <a:extLst>
              <a:ext uri="{FF2B5EF4-FFF2-40B4-BE49-F238E27FC236}">
                <a16:creationId xmlns:a16="http://schemas.microsoft.com/office/drawing/2014/main" id="{70EDC986-B015-433A-A093-BDDF4D8F5009}"/>
              </a:ext>
            </a:extLst>
          </p:cNvPr>
          <p:cNvSpPr/>
          <p:nvPr/>
        </p:nvSpPr>
        <p:spPr>
          <a:xfrm>
            <a:off x="219567" y="2773032"/>
            <a:ext cx="4044433" cy="1535719"/>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Aft>
                <a:spcPts val="300"/>
              </a:spcAft>
            </a:pPr>
            <a:r>
              <a:rPr lang="pl-PL" sz="2600" dirty="0">
                <a:solidFill>
                  <a:srgbClr val="FFFFCC"/>
                </a:solidFill>
              </a:rPr>
              <a:t>DD6300 132TB</a:t>
            </a:r>
          </a:p>
          <a:p>
            <a:pPr algn="ctr">
              <a:spcAft>
                <a:spcPts val="300"/>
              </a:spcAft>
            </a:pPr>
            <a:r>
              <a:rPr lang="pl-PL" sz="2600" dirty="0">
                <a:solidFill>
                  <a:srgbClr val="FFFFCC"/>
                </a:solidFill>
              </a:rPr>
              <a:t>lub</a:t>
            </a:r>
            <a:endParaRPr lang="en-US" sz="2600" dirty="0">
              <a:solidFill>
                <a:srgbClr val="FFFFCC"/>
              </a:solidFill>
            </a:endParaRPr>
          </a:p>
          <a:p>
            <a:pPr algn="ctr">
              <a:spcBef>
                <a:spcPts val="0"/>
              </a:spcBef>
              <a:spcAft>
                <a:spcPts val="300"/>
              </a:spcAft>
            </a:pPr>
            <a:r>
              <a:rPr lang="pl-PL" sz="2600" dirty="0">
                <a:solidFill>
                  <a:srgbClr val="FFFFCC"/>
                </a:solidFill>
              </a:rPr>
              <a:t>DDVE 96TB</a:t>
            </a:r>
          </a:p>
        </p:txBody>
      </p:sp>
      <p:sp>
        <p:nvSpPr>
          <p:cNvPr id="8" name="Rounded Rectangle 11">
            <a:extLst>
              <a:ext uri="{FF2B5EF4-FFF2-40B4-BE49-F238E27FC236}">
                <a16:creationId xmlns:a16="http://schemas.microsoft.com/office/drawing/2014/main" id="{80042AE2-7212-4D0E-91F2-3023F194E8AE}"/>
              </a:ext>
            </a:extLst>
          </p:cNvPr>
          <p:cNvSpPr/>
          <p:nvPr/>
        </p:nvSpPr>
        <p:spPr>
          <a:xfrm>
            <a:off x="3834163" y="3103145"/>
            <a:ext cx="2160240" cy="875491"/>
          </a:xfrm>
          <a:prstGeom prst="roundRect">
            <a:avLst/>
          </a:prstGeom>
          <a:solidFill>
            <a:srgbClr val="00447E"/>
          </a:solidFill>
          <a:ln w="12700" cmpd="sng">
            <a:noFill/>
          </a:ln>
          <a:effectLst/>
        </p:spPr>
        <p:txBody>
          <a:bodyPr wrap="square" lIns="182880" tIns="137160" rIns="137160" bIns="137160" rtlCol="0" anchor="ctr">
            <a:noAutofit/>
          </a:bodyPr>
          <a:lstStyle/>
          <a:p>
            <a:pPr algn="ctr">
              <a:spcAft>
                <a:spcPts val="300"/>
              </a:spcAft>
            </a:pPr>
            <a:r>
              <a:rPr lang="pl-PL" sz="2600" b="1" dirty="0">
                <a:solidFill>
                  <a:srgbClr val="FFFFCC"/>
                </a:solidFill>
              </a:rPr>
              <a:t>2 kopie</a:t>
            </a:r>
          </a:p>
        </p:txBody>
      </p:sp>
    </p:spTree>
    <p:extLst>
      <p:ext uri="{BB962C8B-B14F-4D97-AF65-F5344CB8AC3E}">
        <p14:creationId xmlns:p14="http://schemas.microsoft.com/office/powerpoint/2010/main" val="3949857330"/>
      </p:ext>
    </p:extLst>
  </p:cSld>
  <p:clrMapOvr>
    <a:masterClrMapping/>
  </p:clrMapOvr>
  <p:transition spd="med">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80898196-2C08-4900-9245-DFBA1B7B26E9}"/>
              </a:ext>
            </a:extLst>
          </p:cNvPr>
          <p:cNvSpPr/>
          <p:nvPr/>
        </p:nvSpPr>
        <p:spPr>
          <a:xfrm>
            <a:off x="35496" y="37294"/>
            <a:ext cx="4412577" cy="4982728"/>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11" name="AutoShape 19">
            <a:extLst>
              <a:ext uri="{FF2B5EF4-FFF2-40B4-BE49-F238E27FC236}">
                <a16:creationId xmlns:a16="http://schemas.microsoft.com/office/drawing/2014/main" id="{180601AC-2647-43C7-89C6-BF712DBC8765}"/>
              </a:ext>
            </a:extLst>
          </p:cNvPr>
          <p:cNvSpPr>
            <a:spLocks noChangeArrowheads="1"/>
          </p:cNvSpPr>
          <p:nvPr/>
        </p:nvSpPr>
        <p:spPr bwMode="gray">
          <a:xfrm>
            <a:off x="221665" y="459749"/>
            <a:ext cx="1442896"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en-US" sz="2800" b="1">
                <a:solidFill>
                  <a:srgbClr val="FFFFCC"/>
                </a:solidFill>
              </a:rPr>
              <a:t>100TB</a:t>
            </a:r>
            <a:endParaRPr lang="en-US" sz="2800" b="1">
              <a:solidFill>
                <a:srgbClr val="000000"/>
              </a:solidFill>
            </a:endParaRPr>
          </a:p>
        </p:txBody>
      </p:sp>
      <p:sp>
        <p:nvSpPr>
          <p:cNvPr id="16" name="TextBox 15">
            <a:extLst>
              <a:ext uri="{FF2B5EF4-FFF2-40B4-BE49-F238E27FC236}">
                <a16:creationId xmlns:a16="http://schemas.microsoft.com/office/drawing/2014/main" id="{EAD4664A-9832-4F0E-A5B7-CA7454377AC6}"/>
              </a:ext>
            </a:extLst>
          </p:cNvPr>
          <p:cNvSpPr txBox="1"/>
          <p:nvPr/>
        </p:nvSpPr>
        <p:spPr>
          <a:xfrm>
            <a:off x="2076513" y="927628"/>
            <a:ext cx="1705596" cy="276999"/>
          </a:xfrm>
          <a:prstGeom prst="rect">
            <a:avLst/>
          </a:prstGeom>
          <a:noFill/>
        </p:spPr>
        <p:txBody>
          <a:bodyPr wrap="none" lIns="0" tIns="0" rIns="0" bIns="0" rtlCol="0">
            <a:spAutoFit/>
          </a:bodyPr>
          <a:lstStyle/>
          <a:p>
            <a:r>
              <a:rPr lang="en-US" sz="1800">
                <a:solidFill>
                  <a:srgbClr val="FFFF00"/>
                </a:solidFill>
              </a:rPr>
              <a:t>100TB to protect</a:t>
            </a:r>
          </a:p>
        </p:txBody>
      </p:sp>
      <p:sp>
        <p:nvSpPr>
          <p:cNvPr id="24" name="TextBox 23">
            <a:extLst>
              <a:ext uri="{FF2B5EF4-FFF2-40B4-BE49-F238E27FC236}">
                <a16:creationId xmlns:a16="http://schemas.microsoft.com/office/drawing/2014/main" id="{746AF612-D8C8-4206-BD17-6F6BEF1EA45D}"/>
              </a:ext>
            </a:extLst>
          </p:cNvPr>
          <p:cNvSpPr txBox="1"/>
          <p:nvPr/>
        </p:nvSpPr>
        <p:spPr>
          <a:xfrm>
            <a:off x="1608749" y="120697"/>
            <a:ext cx="1112484" cy="369332"/>
          </a:xfrm>
          <a:prstGeom prst="rect">
            <a:avLst/>
          </a:prstGeom>
          <a:noFill/>
        </p:spPr>
        <p:txBody>
          <a:bodyPr wrap="none" lIns="0" tIns="0" rIns="0" bIns="0" rtlCol="0">
            <a:spAutoFit/>
          </a:bodyPr>
          <a:lstStyle/>
          <a:p>
            <a:r>
              <a:rPr lang="en-US" sz="2400" b="1">
                <a:solidFill>
                  <a:srgbClr val="FFFF00"/>
                </a:solidFill>
              </a:rPr>
              <a:t>Current</a:t>
            </a:r>
          </a:p>
        </p:txBody>
      </p:sp>
      <p:sp>
        <p:nvSpPr>
          <p:cNvPr id="25" name="Rounded Rectangle 15">
            <a:extLst>
              <a:ext uri="{FF2B5EF4-FFF2-40B4-BE49-F238E27FC236}">
                <a16:creationId xmlns:a16="http://schemas.microsoft.com/office/drawing/2014/main" id="{74AF0061-6386-453A-9DDC-8A75E5CA7CF3}"/>
              </a:ext>
            </a:extLst>
          </p:cNvPr>
          <p:cNvSpPr/>
          <p:nvPr/>
        </p:nvSpPr>
        <p:spPr>
          <a:xfrm>
            <a:off x="4644809" y="80386"/>
            <a:ext cx="4412577" cy="4982728"/>
          </a:xfrm>
          <a:prstGeom prst="roundRect">
            <a:avLst/>
          </a:prstGeom>
          <a:solidFill>
            <a:srgbClr val="141D01">
              <a:alpha val="96863"/>
            </a:srgbClr>
          </a:solidFill>
          <a:ln w="12700" cmpd="sng">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26" name="AutoShape 19">
            <a:extLst>
              <a:ext uri="{FF2B5EF4-FFF2-40B4-BE49-F238E27FC236}">
                <a16:creationId xmlns:a16="http://schemas.microsoft.com/office/drawing/2014/main" id="{DB15E1F1-C356-4D02-9272-9ADE95FFFA00}"/>
              </a:ext>
            </a:extLst>
          </p:cNvPr>
          <p:cNvSpPr>
            <a:spLocks noChangeArrowheads="1"/>
          </p:cNvSpPr>
          <p:nvPr/>
        </p:nvSpPr>
        <p:spPr bwMode="gray">
          <a:xfrm>
            <a:off x="4830978" y="502841"/>
            <a:ext cx="1442896"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en-US" sz="2800" b="1">
                <a:solidFill>
                  <a:srgbClr val="FFFFCC"/>
                </a:solidFill>
              </a:rPr>
              <a:t>300TB</a:t>
            </a:r>
            <a:endParaRPr lang="en-US" sz="2800" b="1">
              <a:solidFill>
                <a:srgbClr val="000000"/>
              </a:solidFill>
            </a:endParaRPr>
          </a:p>
        </p:txBody>
      </p:sp>
      <p:sp>
        <p:nvSpPr>
          <p:cNvPr id="31" name="TextBox 30">
            <a:extLst>
              <a:ext uri="{FF2B5EF4-FFF2-40B4-BE49-F238E27FC236}">
                <a16:creationId xmlns:a16="http://schemas.microsoft.com/office/drawing/2014/main" id="{7E1F027C-0566-4CF0-80D3-A83FC62A87F9}"/>
              </a:ext>
            </a:extLst>
          </p:cNvPr>
          <p:cNvSpPr txBox="1"/>
          <p:nvPr/>
        </p:nvSpPr>
        <p:spPr>
          <a:xfrm>
            <a:off x="6685826" y="970720"/>
            <a:ext cx="1705595" cy="276999"/>
          </a:xfrm>
          <a:prstGeom prst="rect">
            <a:avLst/>
          </a:prstGeom>
          <a:noFill/>
        </p:spPr>
        <p:txBody>
          <a:bodyPr wrap="none" lIns="0" tIns="0" rIns="0" bIns="0" rtlCol="0">
            <a:spAutoFit/>
          </a:bodyPr>
          <a:lstStyle/>
          <a:p>
            <a:r>
              <a:rPr lang="en-US" sz="1800">
                <a:solidFill>
                  <a:srgbClr val="FFFF00"/>
                </a:solidFill>
              </a:rPr>
              <a:t>300TB to protect</a:t>
            </a:r>
          </a:p>
        </p:txBody>
      </p:sp>
      <p:sp>
        <p:nvSpPr>
          <p:cNvPr id="39" name="TextBox 38">
            <a:extLst>
              <a:ext uri="{FF2B5EF4-FFF2-40B4-BE49-F238E27FC236}">
                <a16:creationId xmlns:a16="http://schemas.microsoft.com/office/drawing/2014/main" id="{B00D1EE5-5113-40C5-A01C-C11BE679E635}"/>
              </a:ext>
            </a:extLst>
          </p:cNvPr>
          <p:cNvSpPr txBox="1"/>
          <p:nvPr/>
        </p:nvSpPr>
        <p:spPr>
          <a:xfrm>
            <a:off x="6218062" y="163789"/>
            <a:ext cx="1057982" cy="369332"/>
          </a:xfrm>
          <a:prstGeom prst="rect">
            <a:avLst/>
          </a:prstGeom>
          <a:noFill/>
        </p:spPr>
        <p:txBody>
          <a:bodyPr wrap="none" lIns="0" tIns="0" rIns="0" bIns="0" rtlCol="0">
            <a:spAutoFit/>
          </a:bodyPr>
          <a:lstStyle/>
          <a:p>
            <a:r>
              <a:rPr lang="en-US" sz="2400" b="1">
                <a:solidFill>
                  <a:srgbClr val="FFFF00"/>
                </a:solidFill>
              </a:rPr>
              <a:t>Add on</a:t>
            </a:r>
          </a:p>
        </p:txBody>
      </p:sp>
      <p:sp>
        <p:nvSpPr>
          <p:cNvPr id="40" name="Rounded Rectangle 127">
            <a:extLst>
              <a:ext uri="{FF2B5EF4-FFF2-40B4-BE49-F238E27FC236}">
                <a16:creationId xmlns:a16="http://schemas.microsoft.com/office/drawing/2014/main" id="{9E7256D3-7D37-4D85-970B-631A575EB5D4}"/>
              </a:ext>
            </a:extLst>
          </p:cNvPr>
          <p:cNvSpPr/>
          <p:nvPr/>
        </p:nvSpPr>
        <p:spPr>
          <a:xfrm>
            <a:off x="343636" y="1801956"/>
            <a:ext cx="8405611" cy="8283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Backup media</a:t>
            </a:r>
          </a:p>
        </p:txBody>
      </p:sp>
      <p:sp>
        <p:nvSpPr>
          <p:cNvPr id="41" name="Rounded Rectangle 11">
            <a:extLst>
              <a:ext uri="{FF2B5EF4-FFF2-40B4-BE49-F238E27FC236}">
                <a16:creationId xmlns:a16="http://schemas.microsoft.com/office/drawing/2014/main" id="{70EDC986-B015-433A-A093-BDDF4D8F5009}"/>
              </a:ext>
            </a:extLst>
          </p:cNvPr>
          <p:cNvSpPr/>
          <p:nvPr/>
        </p:nvSpPr>
        <p:spPr>
          <a:xfrm>
            <a:off x="2222516" y="3050032"/>
            <a:ext cx="4044433" cy="1465934"/>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Aft>
                <a:spcPts val="300"/>
              </a:spcAft>
            </a:pPr>
            <a:r>
              <a:rPr lang="pl-PL" sz="2600" dirty="0">
                <a:solidFill>
                  <a:srgbClr val="FFFFCC"/>
                </a:solidFill>
              </a:rPr>
              <a:t>DD9400 480TB</a:t>
            </a:r>
            <a:endParaRPr lang="en-US" sz="2600" dirty="0">
              <a:solidFill>
                <a:srgbClr val="FFFFCC"/>
              </a:solidFill>
            </a:endParaRPr>
          </a:p>
          <a:p>
            <a:pPr algn="ctr">
              <a:spcBef>
                <a:spcPts val="0"/>
              </a:spcBef>
              <a:spcAft>
                <a:spcPts val="300"/>
              </a:spcAft>
            </a:pPr>
            <a:r>
              <a:rPr lang="pl-PL" sz="2600" dirty="0">
                <a:solidFill>
                  <a:srgbClr val="FFFFCC"/>
                </a:solidFill>
              </a:rPr>
              <a:t>lub</a:t>
            </a:r>
          </a:p>
          <a:p>
            <a:pPr algn="ctr">
              <a:spcBef>
                <a:spcPts val="0"/>
              </a:spcBef>
              <a:spcAft>
                <a:spcPts val="300"/>
              </a:spcAft>
            </a:pPr>
            <a:r>
              <a:rPr lang="pl-PL" sz="2600" dirty="0">
                <a:solidFill>
                  <a:srgbClr val="FFFFCC"/>
                </a:solidFill>
              </a:rPr>
              <a:t>DDVE 5*96TB</a:t>
            </a:r>
          </a:p>
        </p:txBody>
      </p:sp>
      <p:sp>
        <p:nvSpPr>
          <p:cNvPr id="12" name="Rounded Rectangle 11">
            <a:extLst>
              <a:ext uri="{FF2B5EF4-FFF2-40B4-BE49-F238E27FC236}">
                <a16:creationId xmlns:a16="http://schemas.microsoft.com/office/drawing/2014/main" id="{C2B4794A-E8FD-4E43-BEFC-2DAD64BA7D87}"/>
              </a:ext>
            </a:extLst>
          </p:cNvPr>
          <p:cNvSpPr/>
          <p:nvPr/>
        </p:nvSpPr>
        <p:spPr>
          <a:xfrm>
            <a:off x="5940152" y="3408948"/>
            <a:ext cx="2160240" cy="875491"/>
          </a:xfrm>
          <a:prstGeom prst="roundRect">
            <a:avLst/>
          </a:prstGeom>
          <a:solidFill>
            <a:srgbClr val="00447E"/>
          </a:solidFill>
          <a:ln w="12700" cmpd="sng">
            <a:noFill/>
          </a:ln>
          <a:effectLst/>
        </p:spPr>
        <p:txBody>
          <a:bodyPr wrap="square" lIns="182880" tIns="137160" rIns="137160" bIns="137160" rtlCol="0" anchor="ctr">
            <a:noAutofit/>
          </a:bodyPr>
          <a:lstStyle/>
          <a:p>
            <a:pPr algn="ctr">
              <a:spcAft>
                <a:spcPts val="300"/>
              </a:spcAft>
            </a:pPr>
            <a:r>
              <a:rPr lang="pl-PL" sz="2600" b="1" dirty="0">
                <a:solidFill>
                  <a:srgbClr val="FFFFCC"/>
                </a:solidFill>
              </a:rPr>
              <a:t>2 kopie</a:t>
            </a:r>
          </a:p>
        </p:txBody>
      </p:sp>
    </p:spTree>
    <p:extLst>
      <p:ext uri="{BB962C8B-B14F-4D97-AF65-F5344CB8AC3E}">
        <p14:creationId xmlns:p14="http://schemas.microsoft.com/office/powerpoint/2010/main" val="2913313784"/>
      </p:ext>
    </p:extLst>
  </p:cSld>
  <p:clrMapOvr>
    <a:masterClrMapping/>
  </p:clrMapOvr>
  <p:transition spd="med">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4E6AA4-14D9-47BE-A58F-D366B3D19075}"/>
              </a:ext>
            </a:extLst>
          </p:cNvPr>
          <p:cNvSpPr txBox="1"/>
          <p:nvPr/>
        </p:nvSpPr>
        <p:spPr>
          <a:xfrm>
            <a:off x="6948264" y="4803998"/>
            <a:ext cx="1816203" cy="184666"/>
          </a:xfrm>
          <a:prstGeom prst="rect">
            <a:avLst/>
          </a:prstGeom>
          <a:noFill/>
        </p:spPr>
        <p:txBody>
          <a:bodyPr wrap="none" lIns="0" tIns="0" rIns="0" bIns="0" rtlCol="0">
            <a:spAutoFit/>
          </a:bodyPr>
          <a:lstStyle/>
          <a:p>
            <a:pPr algn="ctr"/>
            <a:r>
              <a:rPr lang="pl-PL" sz="1200" i="1" dirty="0">
                <a:solidFill>
                  <a:schemeClr val="tx2"/>
                </a:solidFill>
              </a:rPr>
              <a:t>Daniel.Olkowski@dell.com</a:t>
            </a:r>
            <a:endParaRPr lang="en-US" sz="1200" i="1" dirty="0">
              <a:solidFill>
                <a:schemeClr val="tx2"/>
              </a:solidFill>
            </a:endParaRPr>
          </a:p>
        </p:txBody>
      </p:sp>
    </p:spTree>
    <p:extLst>
      <p:ext uri="{BB962C8B-B14F-4D97-AF65-F5344CB8AC3E}">
        <p14:creationId xmlns:p14="http://schemas.microsoft.com/office/powerpoint/2010/main" val="188024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72" name="Line 61">
            <a:extLst>
              <a:ext uri="{FF2B5EF4-FFF2-40B4-BE49-F238E27FC236}">
                <a16:creationId xmlns:a16="http://schemas.microsoft.com/office/drawing/2014/main" id="{5B140873-E4F7-4EFB-A7A9-342986B29FEF}"/>
              </a:ext>
            </a:extLst>
          </p:cNvPr>
          <p:cNvSpPr>
            <a:spLocks noChangeShapeType="1"/>
          </p:cNvSpPr>
          <p:nvPr/>
        </p:nvSpPr>
        <p:spPr bwMode="gray">
          <a:xfrm>
            <a:off x="3463450"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3" name="Line 61">
            <a:extLst>
              <a:ext uri="{FF2B5EF4-FFF2-40B4-BE49-F238E27FC236}">
                <a16:creationId xmlns:a16="http://schemas.microsoft.com/office/drawing/2014/main" id="{A331CC18-490C-4959-94F1-AFE576271DC8}"/>
              </a:ext>
            </a:extLst>
          </p:cNvPr>
          <p:cNvSpPr>
            <a:spLocks noChangeShapeType="1"/>
          </p:cNvSpPr>
          <p:nvPr/>
        </p:nvSpPr>
        <p:spPr bwMode="gray">
          <a:xfrm>
            <a:off x="2717589"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4" name="Line 5">
            <a:extLst>
              <a:ext uri="{FF2B5EF4-FFF2-40B4-BE49-F238E27FC236}">
                <a16:creationId xmlns:a16="http://schemas.microsoft.com/office/drawing/2014/main" id="{A7F22CA3-9AFF-466A-916E-E2A7C9E611F7}"/>
              </a:ext>
            </a:extLst>
          </p:cNvPr>
          <p:cNvSpPr>
            <a:spLocks noChangeShapeType="1"/>
          </p:cNvSpPr>
          <p:nvPr/>
        </p:nvSpPr>
        <p:spPr bwMode="gray">
          <a:xfrm>
            <a:off x="686124"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5" name="Text Box 6">
            <a:extLst>
              <a:ext uri="{FF2B5EF4-FFF2-40B4-BE49-F238E27FC236}">
                <a16:creationId xmlns:a16="http://schemas.microsoft.com/office/drawing/2014/main" id="{3FEC4A0F-21A3-4DC2-9C3B-E674181AA2C0}"/>
              </a:ext>
            </a:extLst>
          </p:cNvPr>
          <p:cNvSpPr txBox="1">
            <a:spLocks noChangeArrowheads="1"/>
          </p:cNvSpPr>
          <p:nvPr/>
        </p:nvSpPr>
        <p:spPr bwMode="gray">
          <a:xfrm>
            <a:off x="2321019"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176" name="Line 7">
            <a:extLst>
              <a:ext uri="{FF2B5EF4-FFF2-40B4-BE49-F238E27FC236}">
                <a16:creationId xmlns:a16="http://schemas.microsoft.com/office/drawing/2014/main" id="{3E12D907-831B-4514-934F-F16690741F58}"/>
              </a:ext>
            </a:extLst>
          </p:cNvPr>
          <p:cNvSpPr>
            <a:spLocks noChangeShapeType="1"/>
          </p:cNvSpPr>
          <p:nvPr/>
        </p:nvSpPr>
        <p:spPr bwMode="gray">
          <a:xfrm>
            <a:off x="1082999"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177" name="Group 8">
            <a:extLst>
              <a:ext uri="{FF2B5EF4-FFF2-40B4-BE49-F238E27FC236}">
                <a16:creationId xmlns:a16="http://schemas.microsoft.com/office/drawing/2014/main" id="{75785DEF-8E03-4EA9-AC6E-8D3234BB4031}"/>
              </a:ext>
            </a:extLst>
          </p:cNvPr>
          <p:cNvGrpSpPr>
            <a:grpSpLocks/>
          </p:cNvGrpSpPr>
          <p:nvPr/>
        </p:nvGrpSpPr>
        <p:grpSpPr bwMode="auto">
          <a:xfrm>
            <a:off x="627386" y="1292438"/>
            <a:ext cx="863600" cy="720725"/>
            <a:chOff x="3896" y="636"/>
            <a:chExt cx="653" cy="545"/>
          </a:xfrm>
        </p:grpSpPr>
        <p:grpSp>
          <p:nvGrpSpPr>
            <p:cNvPr id="178" name="Group 9">
              <a:extLst>
                <a:ext uri="{FF2B5EF4-FFF2-40B4-BE49-F238E27FC236}">
                  <a16:creationId xmlns:a16="http://schemas.microsoft.com/office/drawing/2014/main" id="{4B1DAD12-9A37-4349-9D6F-AC79C087E9D4}"/>
                </a:ext>
              </a:extLst>
            </p:cNvPr>
            <p:cNvGrpSpPr>
              <a:grpSpLocks/>
            </p:cNvGrpSpPr>
            <p:nvPr/>
          </p:nvGrpSpPr>
          <p:grpSpPr bwMode="auto">
            <a:xfrm>
              <a:off x="4128" y="636"/>
              <a:ext cx="421" cy="461"/>
              <a:chOff x="2844" y="27"/>
              <a:chExt cx="1052" cy="1153"/>
            </a:xfrm>
          </p:grpSpPr>
          <p:pic>
            <p:nvPicPr>
              <p:cNvPr id="182" name="Picture 10" descr="server">
                <a:extLst>
                  <a:ext uri="{FF2B5EF4-FFF2-40B4-BE49-F238E27FC236}">
                    <a16:creationId xmlns:a16="http://schemas.microsoft.com/office/drawing/2014/main" id="{C5303014-5B4C-4FFC-A388-524C3425AB70}"/>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3" name="Picture 11" descr="server">
                <a:extLst>
                  <a:ext uri="{FF2B5EF4-FFF2-40B4-BE49-F238E27FC236}">
                    <a16:creationId xmlns:a16="http://schemas.microsoft.com/office/drawing/2014/main" id="{99D953A0-AA76-45EE-8DB2-5AA2578A5151}"/>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179" name="Group 12">
              <a:extLst>
                <a:ext uri="{FF2B5EF4-FFF2-40B4-BE49-F238E27FC236}">
                  <a16:creationId xmlns:a16="http://schemas.microsoft.com/office/drawing/2014/main" id="{F437C79C-7D64-4DC5-8257-F9564C85D52B}"/>
                </a:ext>
              </a:extLst>
            </p:cNvPr>
            <p:cNvGrpSpPr>
              <a:grpSpLocks/>
            </p:cNvGrpSpPr>
            <p:nvPr/>
          </p:nvGrpSpPr>
          <p:grpSpPr bwMode="auto">
            <a:xfrm>
              <a:off x="3896" y="720"/>
              <a:ext cx="421" cy="461"/>
              <a:chOff x="2844" y="27"/>
              <a:chExt cx="1052" cy="1153"/>
            </a:xfrm>
          </p:grpSpPr>
          <p:pic>
            <p:nvPicPr>
              <p:cNvPr id="180" name="Picture 13" descr="server">
                <a:extLst>
                  <a:ext uri="{FF2B5EF4-FFF2-40B4-BE49-F238E27FC236}">
                    <a16:creationId xmlns:a16="http://schemas.microsoft.com/office/drawing/2014/main" id="{E2B2A5EE-4601-4961-8BCE-12D884249C58}"/>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1" name="Picture 14" descr="server">
                <a:extLst>
                  <a:ext uri="{FF2B5EF4-FFF2-40B4-BE49-F238E27FC236}">
                    <a16:creationId xmlns:a16="http://schemas.microsoft.com/office/drawing/2014/main" id="{E963067C-3E59-4086-B80C-A5F3AFE9AE7E}"/>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184" name="Picture 15" descr="server">
            <a:extLst>
              <a:ext uri="{FF2B5EF4-FFF2-40B4-BE49-F238E27FC236}">
                <a16:creationId xmlns:a16="http://schemas.microsoft.com/office/drawing/2014/main" id="{D6FFB07B-C7AB-4AB7-9B15-8BC5A075B76F}"/>
              </a:ext>
            </a:extLst>
          </p:cNvPr>
          <p:cNvPicPr>
            <a:picLocks noChangeAspect="1" noChangeArrowheads="1"/>
          </p:cNvPicPr>
          <p:nvPr/>
        </p:nvPicPr>
        <p:blipFill>
          <a:blip r:embed="rId2" cstate="print"/>
          <a:srcRect/>
          <a:stretch>
            <a:fillRect/>
          </a:stretch>
        </p:blipFill>
        <p:spPr bwMode="gray">
          <a:xfrm>
            <a:off x="2816549" y="1484525"/>
            <a:ext cx="368300" cy="528638"/>
          </a:xfrm>
          <a:prstGeom prst="rect">
            <a:avLst/>
          </a:prstGeom>
          <a:noFill/>
          <a:ln w="9525">
            <a:noFill/>
            <a:miter lim="800000"/>
            <a:headEnd/>
            <a:tailEnd/>
          </a:ln>
        </p:spPr>
      </p:pic>
      <p:pic>
        <p:nvPicPr>
          <p:cNvPr id="185" name="Picture 16" descr="server">
            <a:extLst>
              <a:ext uri="{FF2B5EF4-FFF2-40B4-BE49-F238E27FC236}">
                <a16:creationId xmlns:a16="http://schemas.microsoft.com/office/drawing/2014/main" id="{2CC82469-8CF2-40AB-9408-3C8D7FD163D2}"/>
              </a:ext>
            </a:extLst>
          </p:cNvPr>
          <p:cNvPicPr>
            <a:picLocks noChangeAspect="1" noChangeArrowheads="1"/>
          </p:cNvPicPr>
          <p:nvPr/>
        </p:nvPicPr>
        <p:blipFill>
          <a:blip r:embed="rId2" cstate="print"/>
          <a:srcRect/>
          <a:stretch>
            <a:fillRect/>
          </a:stretch>
        </p:blipFill>
        <p:spPr bwMode="gray">
          <a:xfrm>
            <a:off x="2299024" y="1484525"/>
            <a:ext cx="368300" cy="528638"/>
          </a:xfrm>
          <a:prstGeom prst="rect">
            <a:avLst/>
          </a:prstGeom>
          <a:noFill/>
          <a:ln w="9525">
            <a:noFill/>
            <a:miter lim="800000"/>
            <a:headEnd/>
            <a:tailEnd/>
          </a:ln>
        </p:spPr>
      </p:pic>
      <p:sp>
        <p:nvSpPr>
          <p:cNvPr id="186" name="Line 17">
            <a:extLst>
              <a:ext uri="{FF2B5EF4-FFF2-40B4-BE49-F238E27FC236}">
                <a16:creationId xmlns:a16="http://schemas.microsoft.com/office/drawing/2014/main" id="{CEA7353F-48A4-4CFA-97DE-43FB187F12AD}"/>
              </a:ext>
            </a:extLst>
          </p:cNvPr>
          <p:cNvSpPr>
            <a:spLocks noChangeShapeType="1"/>
          </p:cNvSpPr>
          <p:nvPr/>
        </p:nvSpPr>
        <p:spPr bwMode="gray">
          <a:xfrm>
            <a:off x="2522861"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7" name="Line 18">
            <a:extLst>
              <a:ext uri="{FF2B5EF4-FFF2-40B4-BE49-F238E27FC236}">
                <a16:creationId xmlns:a16="http://schemas.microsoft.com/office/drawing/2014/main" id="{9652D21F-EE9C-49FB-9AC2-137AC3A4AB3D}"/>
              </a:ext>
            </a:extLst>
          </p:cNvPr>
          <p:cNvSpPr>
            <a:spLocks noChangeShapeType="1"/>
          </p:cNvSpPr>
          <p:nvPr/>
        </p:nvSpPr>
        <p:spPr bwMode="gray">
          <a:xfrm>
            <a:off x="3040386"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8" name="Text Box 19">
            <a:extLst>
              <a:ext uri="{FF2B5EF4-FFF2-40B4-BE49-F238E27FC236}">
                <a16:creationId xmlns:a16="http://schemas.microsoft.com/office/drawing/2014/main" id="{A2B9D9C6-AA5F-4D1F-A718-A39A98D32E58}"/>
              </a:ext>
            </a:extLst>
          </p:cNvPr>
          <p:cNvSpPr txBox="1">
            <a:spLocks noChangeArrowheads="1"/>
          </p:cNvSpPr>
          <p:nvPr/>
        </p:nvSpPr>
        <p:spPr bwMode="gray">
          <a:xfrm>
            <a:off x="570236"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189" name="Picture 23" descr="server">
            <a:extLst>
              <a:ext uri="{FF2B5EF4-FFF2-40B4-BE49-F238E27FC236}">
                <a16:creationId xmlns:a16="http://schemas.microsoft.com/office/drawing/2014/main" id="{EB762E9D-15D8-4A0A-957B-C7F43BDEB79E}"/>
              </a:ext>
            </a:extLst>
          </p:cNvPr>
          <p:cNvPicPr>
            <a:picLocks noChangeAspect="1" noChangeArrowheads="1"/>
          </p:cNvPicPr>
          <p:nvPr/>
        </p:nvPicPr>
        <p:blipFill>
          <a:blip r:embed="rId2" cstate="print"/>
          <a:srcRect/>
          <a:stretch>
            <a:fillRect/>
          </a:stretch>
        </p:blipFill>
        <p:spPr bwMode="gray">
          <a:xfrm>
            <a:off x="2252986" y="2410038"/>
            <a:ext cx="368300" cy="528637"/>
          </a:xfrm>
          <a:prstGeom prst="rect">
            <a:avLst/>
          </a:prstGeom>
          <a:noFill/>
          <a:ln w="9525">
            <a:noFill/>
            <a:miter lim="800000"/>
            <a:headEnd/>
            <a:tailEnd/>
          </a:ln>
        </p:spPr>
      </p:pic>
      <p:sp>
        <p:nvSpPr>
          <p:cNvPr id="190" name="Line 24">
            <a:extLst>
              <a:ext uri="{FF2B5EF4-FFF2-40B4-BE49-F238E27FC236}">
                <a16:creationId xmlns:a16="http://schemas.microsoft.com/office/drawing/2014/main" id="{15F9BF66-FACE-4D4B-81D8-3EAD9A6AE6DB}"/>
              </a:ext>
            </a:extLst>
          </p:cNvPr>
          <p:cNvSpPr>
            <a:spLocks noChangeShapeType="1"/>
          </p:cNvSpPr>
          <p:nvPr/>
        </p:nvSpPr>
        <p:spPr bwMode="gray">
          <a:xfrm>
            <a:off x="2438724"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191" name="Picture 25" descr="server">
            <a:extLst>
              <a:ext uri="{FF2B5EF4-FFF2-40B4-BE49-F238E27FC236}">
                <a16:creationId xmlns:a16="http://schemas.microsoft.com/office/drawing/2014/main" id="{FD184E9E-3BC7-4B85-AF24-EBC9D090348C}"/>
              </a:ext>
            </a:extLst>
          </p:cNvPr>
          <p:cNvPicPr>
            <a:picLocks noChangeAspect="1" noChangeArrowheads="1"/>
          </p:cNvPicPr>
          <p:nvPr/>
        </p:nvPicPr>
        <p:blipFill>
          <a:blip r:embed="rId2" cstate="print"/>
          <a:srcRect/>
          <a:stretch>
            <a:fillRect/>
          </a:stretch>
        </p:blipFill>
        <p:spPr bwMode="gray">
          <a:xfrm>
            <a:off x="2759399" y="2411625"/>
            <a:ext cx="368300" cy="528638"/>
          </a:xfrm>
          <a:prstGeom prst="rect">
            <a:avLst/>
          </a:prstGeom>
          <a:noFill/>
          <a:ln w="9525">
            <a:noFill/>
            <a:miter lim="800000"/>
            <a:headEnd/>
            <a:tailEnd/>
          </a:ln>
        </p:spPr>
      </p:pic>
      <p:sp>
        <p:nvSpPr>
          <p:cNvPr id="192" name="Line 26">
            <a:extLst>
              <a:ext uri="{FF2B5EF4-FFF2-40B4-BE49-F238E27FC236}">
                <a16:creationId xmlns:a16="http://schemas.microsoft.com/office/drawing/2014/main" id="{A2A45E8C-DBE4-44A9-8B49-A6CDBF35EFCF}"/>
              </a:ext>
            </a:extLst>
          </p:cNvPr>
          <p:cNvSpPr>
            <a:spLocks noChangeShapeType="1"/>
          </p:cNvSpPr>
          <p:nvPr/>
        </p:nvSpPr>
        <p:spPr bwMode="gray">
          <a:xfrm>
            <a:off x="2945136"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3" name="Line 27">
            <a:extLst>
              <a:ext uri="{FF2B5EF4-FFF2-40B4-BE49-F238E27FC236}">
                <a16:creationId xmlns:a16="http://schemas.microsoft.com/office/drawing/2014/main" id="{564C2CE4-DE7C-4B96-8CEE-A872DD3632B0}"/>
              </a:ext>
            </a:extLst>
          </p:cNvPr>
          <p:cNvSpPr>
            <a:spLocks noChangeShapeType="1"/>
          </p:cNvSpPr>
          <p:nvPr/>
        </p:nvSpPr>
        <p:spPr bwMode="gray">
          <a:xfrm flipH="1">
            <a:off x="2130763"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4" name="Line 28">
            <a:extLst>
              <a:ext uri="{FF2B5EF4-FFF2-40B4-BE49-F238E27FC236}">
                <a16:creationId xmlns:a16="http://schemas.microsoft.com/office/drawing/2014/main" id="{57034D6C-DD4C-4260-A6DC-EC02F08FA27E}"/>
              </a:ext>
            </a:extLst>
          </p:cNvPr>
          <p:cNvSpPr>
            <a:spLocks noChangeShapeType="1"/>
          </p:cNvSpPr>
          <p:nvPr/>
        </p:nvSpPr>
        <p:spPr bwMode="gray">
          <a:xfrm flipH="1">
            <a:off x="2481643"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5" name="Text Box 29">
            <a:extLst>
              <a:ext uri="{FF2B5EF4-FFF2-40B4-BE49-F238E27FC236}">
                <a16:creationId xmlns:a16="http://schemas.microsoft.com/office/drawing/2014/main" id="{C118C47C-0D5B-469C-AB08-BB5E2E01C7F7}"/>
              </a:ext>
            </a:extLst>
          </p:cNvPr>
          <p:cNvSpPr txBox="1">
            <a:spLocks noChangeArrowheads="1"/>
          </p:cNvSpPr>
          <p:nvPr/>
        </p:nvSpPr>
        <p:spPr bwMode="gray">
          <a:xfrm>
            <a:off x="2226976"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196" name="Text Box 30">
            <a:extLst>
              <a:ext uri="{FF2B5EF4-FFF2-40B4-BE49-F238E27FC236}">
                <a16:creationId xmlns:a16="http://schemas.microsoft.com/office/drawing/2014/main" id="{4AE8CB43-15E8-49A4-81ED-082E6FC3BFBA}"/>
              </a:ext>
            </a:extLst>
          </p:cNvPr>
          <p:cNvSpPr txBox="1">
            <a:spLocks noChangeArrowheads="1"/>
          </p:cNvSpPr>
          <p:nvPr/>
        </p:nvSpPr>
        <p:spPr bwMode="gray">
          <a:xfrm>
            <a:off x="2909689"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pic>
        <p:nvPicPr>
          <p:cNvPr id="197" name="Picture 48" descr="L40">
            <a:extLst>
              <a:ext uri="{FF2B5EF4-FFF2-40B4-BE49-F238E27FC236}">
                <a16:creationId xmlns:a16="http://schemas.microsoft.com/office/drawing/2014/main" id="{C06377AF-EA50-4CC1-8E47-532FAA626385}"/>
              </a:ext>
            </a:extLst>
          </p:cNvPr>
          <p:cNvPicPr>
            <a:picLocks noChangeAspect="1" noChangeArrowheads="1"/>
          </p:cNvPicPr>
          <p:nvPr/>
        </p:nvPicPr>
        <p:blipFill>
          <a:blip r:embed="rId3" cstate="print"/>
          <a:srcRect/>
          <a:stretch>
            <a:fillRect/>
          </a:stretch>
        </p:blipFill>
        <p:spPr bwMode="auto">
          <a:xfrm>
            <a:off x="86398" y="3926100"/>
            <a:ext cx="485775" cy="474663"/>
          </a:xfrm>
          <a:prstGeom prst="rect">
            <a:avLst/>
          </a:prstGeom>
          <a:noFill/>
          <a:ln w="9525">
            <a:noFill/>
            <a:miter lim="800000"/>
            <a:headEnd/>
            <a:tailEnd/>
          </a:ln>
        </p:spPr>
      </p:pic>
      <p:sp>
        <p:nvSpPr>
          <p:cNvPr id="198" name="Line 49">
            <a:extLst>
              <a:ext uri="{FF2B5EF4-FFF2-40B4-BE49-F238E27FC236}">
                <a16:creationId xmlns:a16="http://schemas.microsoft.com/office/drawing/2014/main" id="{51EA9D8F-A266-4E02-9C51-6344126E8FB3}"/>
              </a:ext>
            </a:extLst>
          </p:cNvPr>
          <p:cNvSpPr>
            <a:spLocks noChangeShapeType="1"/>
          </p:cNvSpPr>
          <p:nvPr/>
        </p:nvSpPr>
        <p:spPr bwMode="gray">
          <a:xfrm flipH="1">
            <a:off x="421358"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9" name="Text Box 50">
            <a:extLst>
              <a:ext uri="{FF2B5EF4-FFF2-40B4-BE49-F238E27FC236}">
                <a16:creationId xmlns:a16="http://schemas.microsoft.com/office/drawing/2014/main" id="{6982D657-1544-4C51-806B-C21AC999BE02}"/>
              </a:ext>
            </a:extLst>
          </p:cNvPr>
          <p:cNvSpPr txBox="1">
            <a:spLocks noChangeArrowheads="1"/>
          </p:cNvSpPr>
          <p:nvPr/>
        </p:nvSpPr>
        <p:spPr bwMode="gray">
          <a:xfrm>
            <a:off x="134146"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200" name="Group 51">
            <a:extLst>
              <a:ext uri="{FF2B5EF4-FFF2-40B4-BE49-F238E27FC236}">
                <a16:creationId xmlns:a16="http://schemas.microsoft.com/office/drawing/2014/main" id="{33967AC4-2CFA-4719-A62B-FB0703600ADE}"/>
              </a:ext>
            </a:extLst>
          </p:cNvPr>
          <p:cNvGrpSpPr>
            <a:grpSpLocks/>
          </p:cNvGrpSpPr>
          <p:nvPr/>
        </p:nvGrpSpPr>
        <p:grpSpPr bwMode="auto">
          <a:xfrm rot="-5400000">
            <a:off x="54649" y="3935625"/>
            <a:ext cx="366712" cy="141287"/>
            <a:chOff x="614" y="1522"/>
            <a:chExt cx="1222" cy="473"/>
          </a:xfrm>
        </p:grpSpPr>
        <p:sp>
          <p:nvSpPr>
            <p:cNvPr id="201" name="Rectangle 52">
              <a:extLst>
                <a:ext uri="{FF2B5EF4-FFF2-40B4-BE49-F238E27FC236}">
                  <a16:creationId xmlns:a16="http://schemas.microsoft.com/office/drawing/2014/main" id="{D7AAC667-23C6-434E-B517-1455F32031A3}"/>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202" name="Freeform 53">
              <a:extLst>
                <a:ext uri="{FF2B5EF4-FFF2-40B4-BE49-F238E27FC236}">
                  <a16:creationId xmlns:a16="http://schemas.microsoft.com/office/drawing/2014/main" id="{DF20F304-E245-429D-9DE9-EB453D53540A}"/>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203" name="Freeform 54">
              <a:extLst>
                <a:ext uri="{FF2B5EF4-FFF2-40B4-BE49-F238E27FC236}">
                  <a16:creationId xmlns:a16="http://schemas.microsoft.com/office/drawing/2014/main" id="{A6916BC7-C3C7-410D-852D-4507BA6619FA}"/>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204" name="Group 55">
            <a:extLst>
              <a:ext uri="{FF2B5EF4-FFF2-40B4-BE49-F238E27FC236}">
                <a16:creationId xmlns:a16="http://schemas.microsoft.com/office/drawing/2014/main" id="{8F9EB0F4-09D6-4079-89FB-95711DA3BFB6}"/>
              </a:ext>
            </a:extLst>
          </p:cNvPr>
          <p:cNvGrpSpPr>
            <a:grpSpLocks/>
          </p:cNvGrpSpPr>
          <p:nvPr/>
        </p:nvGrpSpPr>
        <p:grpSpPr bwMode="auto">
          <a:xfrm rot="-5400000">
            <a:off x="237210" y="3937213"/>
            <a:ext cx="366713" cy="141288"/>
            <a:chOff x="614" y="1522"/>
            <a:chExt cx="1222" cy="473"/>
          </a:xfrm>
        </p:grpSpPr>
        <p:sp>
          <p:nvSpPr>
            <p:cNvPr id="205" name="Rectangle 56">
              <a:extLst>
                <a:ext uri="{FF2B5EF4-FFF2-40B4-BE49-F238E27FC236}">
                  <a16:creationId xmlns:a16="http://schemas.microsoft.com/office/drawing/2014/main" id="{E9C7984B-180F-4110-B8E6-E0934DC9BF0B}"/>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206" name="Freeform 57">
              <a:extLst>
                <a:ext uri="{FF2B5EF4-FFF2-40B4-BE49-F238E27FC236}">
                  <a16:creationId xmlns:a16="http://schemas.microsoft.com/office/drawing/2014/main" id="{BA4A18D9-23DD-4A06-917B-680A706D541F}"/>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207" name="Freeform 58">
              <a:extLst>
                <a:ext uri="{FF2B5EF4-FFF2-40B4-BE49-F238E27FC236}">
                  <a16:creationId xmlns:a16="http://schemas.microsoft.com/office/drawing/2014/main" id="{B9E8D930-4B1D-4275-9756-2A56699BD3B2}"/>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208" name="AutoShape 59">
            <a:extLst>
              <a:ext uri="{FF2B5EF4-FFF2-40B4-BE49-F238E27FC236}">
                <a16:creationId xmlns:a16="http://schemas.microsoft.com/office/drawing/2014/main" id="{F0DB4DCE-A335-4F10-A2F9-10EEE33B17B7}"/>
              </a:ext>
            </a:extLst>
          </p:cNvPr>
          <p:cNvSpPr>
            <a:spLocks noChangeArrowheads="1"/>
          </p:cNvSpPr>
          <p:nvPr/>
        </p:nvSpPr>
        <p:spPr bwMode="gray">
          <a:xfrm>
            <a:off x="2530894"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209" name="Text Box 60">
            <a:extLst>
              <a:ext uri="{FF2B5EF4-FFF2-40B4-BE49-F238E27FC236}">
                <a16:creationId xmlns:a16="http://schemas.microsoft.com/office/drawing/2014/main" id="{80E2815B-8A30-4936-A3E6-A9B67F9BE646}"/>
              </a:ext>
            </a:extLst>
          </p:cNvPr>
          <p:cNvSpPr txBox="1">
            <a:spLocks noChangeArrowheads="1"/>
          </p:cNvSpPr>
          <p:nvPr/>
        </p:nvSpPr>
        <p:spPr bwMode="gray">
          <a:xfrm>
            <a:off x="2489671"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210" name="Line 61">
            <a:extLst>
              <a:ext uri="{FF2B5EF4-FFF2-40B4-BE49-F238E27FC236}">
                <a16:creationId xmlns:a16="http://schemas.microsoft.com/office/drawing/2014/main" id="{51F11059-08CA-40DF-A382-717F7EF90CF2}"/>
              </a:ext>
            </a:extLst>
          </p:cNvPr>
          <p:cNvSpPr>
            <a:spLocks noChangeShapeType="1"/>
          </p:cNvSpPr>
          <p:nvPr/>
        </p:nvSpPr>
        <p:spPr bwMode="gray">
          <a:xfrm flipH="1">
            <a:off x="1679528"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211" name="Group 62">
            <a:extLst>
              <a:ext uri="{FF2B5EF4-FFF2-40B4-BE49-F238E27FC236}">
                <a16:creationId xmlns:a16="http://schemas.microsoft.com/office/drawing/2014/main" id="{234BB1C6-DCC7-405B-9FA4-E763E872723F}"/>
              </a:ext>
            </a:extLst>
          </p:cNvPr>
          <p:cNvGrpSpPr>
            <a:grpSpLocks/>
          </p:cNvGrpSpPr>
          <p:nvPr/>
        </p:nvGrpSpPr>
        <p:grpSpPr bwMode="auto">
          <a:xfrm>
            <a:off x="1027436" y="2925155"/>
            <a:ext cx="1534298" cy="863600"/>
            <a:chOff x="1501" y="2269"/>
            <a:chExt cx="2544" cy="544"/>
          </a:xfrm>
        </p:grpSpPr>
        <p:pic>
          <p:nvPicPr>
            <p:cNvPr id="212" name="Picture 63">
              <a:extLst>
                <a:ext uri="{FF2B5EF4-FFF2-40B4-BE49-F238E27FC236}">
                  <a16:creationId xmlns:a16="http://schemas.microsoft.com/office/drawing/2014/main" id="{531CE2EB-A03D-4C64-A472-A1254654FCB6}"/>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213" name="Rectangle 64">
              <a:extLst>
                <a:ext uri="{FF2B5EF4-FFF2-40B4-BE49-F238E27FC236}">
                  <a16:creationId xmlns:a16="http://schemas.microsoft.com/office/drawing/2014/main" id="{6F2CDB01-9C34-460B-92E7-1EDDFD84360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214" name="AutoShape 7">
            <a:extLst>
              <a:ext uri="{FF2B5EF4-FFF2-40B4-BE49-F238E27FC236}">
                <a16:creationId xmlns:a16="http://schemas.microsoft.com/office/drawing/2014/main" id="{4C7BA81B-4C2D-4ED4-87D2-C33DFCAFB9BC}"/>
              </a:ext>
            </a:extLst>
          </p:cNvPr>
          <p:cNvSpPr>
            <a:spLocks noChangeArrowheads="1"/>
          </p:cNvSpPr>
          <p:nvPr/>
        </p:nvSpPr>
        <p:spPr bwMode="auto">
          <a:xfrm>
            <a:off x="1257969"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15" name="Group 2">
            <a:extLst>
              <a:ext uri="{FF2B5EF4-FFF2-40B4-BE49-F238E27FC236}">
                <a16:creationId xmlns:a16="http://schemas.microsoft.com/office/drawing/2014/main" id="{CED2203A-0F30-49E2-8D00-702FFE3181B5}"/>
              </a:ext>
            </a:extLst>
          </p:cNvPr>
          <p:cNvGrpSpPr>
            <a:grpSpLocks/>
          </p:cNvGrpSpPr>
          <p:nvPr/>
        </p:nvGrpSpPr>
        <p:grpSpPr bwMode="auto">
          <a:xfrm>
            <a:off x="1348111" y="2564025"/>
            <a:ext cx="485775" cy="322263"/>
            <a:chOff x="10275093" y="3566509"/>
            <a:chExt cx="485784" cy="589087"/>
          </a:xfrm>
        </p:grpSpPr>
        <p:pic>
          <p:nvPicPr>
            <p:cNvPr id="216" name="Picture 215">
              <a:extLst>
                <a:ext uri="{FF2B5EF4-FFF2-40B4-BE49-F238E27FC236}">
                  <a16:creationId xmlns:a16="http://schemas.microsoft.com/office/drawing/2014/main" id="{5CAF65DA-C8C8-42F5-8917-66C3623872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89">
              <a:extLst>
                <a:ext uri="{FF2B5EF4-FFF2-40B4-BE49-F238E27FC236}">
                  <a16:creationId xmlns:a16="http://schemas.microsoft.com/office/drawing/2014/main" id="{7A9B3029-CB48-4323-919E-4546784224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9">
              <a:extLst>
                <a:ext uri="{FF2B5EF4-FFF2-40B4-BE49-F238E27FC236}">
                  <a16:creationId xmlns:a16="http://schemas.microsoft.com/office/drawing/2014/main" id="{C1FBA9EB-7E23-4C82-9793-9CDB6FC667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9">
              <a:extLst>
                <a:ext uri="{FF2B5EF4-FFF2-40B4-BE49-F238E27FC236}">
                  <a16:creationId xmlns:a16="http://schemas.microsoft.com/office/drawing/2014/main" id="{332F15F9-0A60-4C5A-B818-635CA81146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89">
              <a:extLst>
                <a:ext uri="{FF2B5EF4-FFF2-40B4-BE49-F238E27FC236}">
                  <a16:creationId xmlns:a16="http://schemas.microsoft.com/office/drawing/2014/main" id="{3BB63F1E-B254-4D17-9E95-CEFE1D2A3F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89">
              <a:extLst>
                <a:ext uri="{FF2B5EF4-FFF2-40B4-BE49-F238E27FC236}">
                  <a16:creationId xmlns:a16="http://schemas.microsoft.com/office/drawing/2014/main" id="{E684E06F-4CED-4BE2-8351-EA184F524D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21">
              <a:extLst>
                <a:ext uri="{FF2B5EF4-FFF2-40B4-BE49-F238E27FC236}">
                  <a16:creationId xmlns:a16="http://schemas.microsoft.com/office/drawing/2014/main" id="{2C0D4DB6-711D-4FA2-819B-F08B4387D5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89">
              <a:extLst>
                <a:ext uri="{FF2B5EF4-FFF2-40B4-BE49-F238E27FC236}">
                  <a16:creationId xmlns:a16="http://schemas.microsoft.com/office/drawing/2014/main" id="{4AEF8DC1-BFFF-4B2F-BCFF-B6B9C191D5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4" name="Text Box 29">
            <a:extLst>
              <a:ext uri="{FF2B5EF4-FFF2-40B4-BE49-F238E27FC236}">
                <a16:creationId xmlns:a16="http://schemas.microsoft.com/office/drawing/2014/main" id="{6A73C550-2D97-474B-B284-6DD22DDD9B42}"/>
              </a:ext>
            </a:extLst>
          </p:cNvPr>
          <p:cNvSpPr txBox="1">
            <a:spLocks noChangeArrowheads="1"/>
          </p:cNvSpPr>
          <p:nvPr/>
        </p:nvSpPr>
        <p:spPr bwMode="gray">
          <a:xfrm>
            <a:off x="1493469"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225" name="Line 4">
            <a:extLst>
              <a:ext uri="{FF2B5EF4-FFF2-40B4-BE49-F238E27FC236}">
                <a16:creationId xmlns:a16="http://schemas.microsoft.com/office/drawing/2014/main" id="{9FC3DC11-DE99-45E1-AF27-5B261AA8976A}"/>
              </a:ext>
            </a:extLst>
          </p:cNvPr>
          <p:cNvSpPr>
            <a:spLocks noChangeShapeType="1"/>
          </p:cNvSpPr>
          <p:nvPr/>
        </p:nvSpPr>
        <p:spPr bwMode="gray">
          <a:xfrm>
            <a:off x="1576711"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6" name="Line 17">
            <a:extLst>
              <a:ext uri="{FF2B5EF4-FFF2-40B4-BE49-F238E27FC236}">
                <a16:creationId xmlns:a16="http://schemas.microsoft.com/office/drawing/2014/main" id="{72CCE9CB-5460-4671-9B73-B6302E896969}"/>
              </a:ext>
            </a:extLst>
          </p:cNvPr>
          <p:cNvSpPr>
            <a:spLocks noChangeShapeType="1"/>
          </p:cNvSpPr>
          <p:nvPr/>
        </p:nvSpPr>
        <p:spPr bwMode="gray">
          <a:xfrm>
            <a:off x="1424311"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7" name="Text Box 60">
            <a:extLst>
              <a:ext uri="{FF2B5EF4-FFF2-40B4-BE49-F238E27FC236}">
                <a16:creationId xmlns:a16="http://schemas.microsoft.com/office/drawing/2014/main" id="{187EAEE0-C32F-498D-A812-E453A5D41F60}"/>
              </a:ext>
            </a:extLst>
          </p:cNvPr>
          <p:cNvSpPr txBox="1">
            <a:spLocks noChangeArrowheads="1"/>
          </p:cNvSpPr>
          <p:nvPr/>
        </p:nvSpPr>
        <p:spPr bwMode="gray">
          <a:xfrm>
            <a:off x="1222735"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228" name="Line 61">
            <a:extLst>
              <a:ext uri="{FF2B5EF4-FFF2-40B4-BE49-F238E27FC236}">
                <a16:creationId xmlns:a16="http://schemas.microsoft.com/office/drawing/2014/main" id="{D233FB11-BC68-427B-9DEB-67563CE0570B}"/>
              </a:ext>
            </a:extLst>
          </p:cNvPr>
          <p:cNvSpPr>
            <a:spLocks noChangeShapeType="1"/>
          </p:cNvSpPr>
          <p:nvPr/>
        </p:nvSpPr>
        <p:spPr bwMode="gray">
          <a:xfrm flipH="1">
            <a:off x="3531531"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9" name="TextBox 228">
            <a:extLst>
              <a:ext uri="{FF2B5EF4-FFF2-40B4-BE49-F238E27FC236}">
                <a16:creationId xmlns:a16="http://schemas.microsoft.com/office/drawing/2014/main" id="{6D25A3D8-9C62-4F1D-AC23-2070AC8438D5}"/>
              </a:ext>
            </a:extLst>
          </p:cNvPr>
          <p:cNvSpPr txBox="1"/>
          <p:nvPr/>
        </p:nvSpPr>
        <p:spPr>
          <a:xfrm>
            <a:off x="3433089"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230" name="Picture 229">
            <a:extLst>
              <a:ext uri="{FF2B5EF4-FFF2-40B4-BE49-F238E27FC236}">
                <a16:creationId xmlns:a16="http://schemas.microsoft.com/office/drawing/2014/main" id="{F3084C34-2C09-4CCC-AB12-6A50ED3430EB}"/>
              </a:ext>
            </a:extLst>
          </p:cNvPr>
          <p:cNvPicPr>
            <a:picLocks noChangeAspect="1"/>
          </p:cNvPicPr>
          <p:nvPr/>
        </p:nvPicPr>
        <p:blipFill>
          <a:blip r:embed="rId6"/>
          <a:stretch>
            <a:fillRect/>
          </a:stretch>
        </p:blipFill>
        <p:spPr>
          <a:xfrm>
            <a:off x="3213184" y="3955505"/>
            <a:ext cx="699940" cy="574951"/>
          </a:xfrm>
          <a:prstGeom prst="rect">
            <a:avLst/>
          </a:prstGeom>
        </p:spPr>
      </p:pic>
      <p:sp>
        <p:nvSpPr>
          <p:cNvPr id="231" name="Line 5">
            <a:extLst>
              <a:ext uri="{FF2B5EF4-FFF2-40B4-BE49-F238E27FC236}">
                <a16:creationId xmlns:a16="http://schemas.microsoft.com/office/drawing/2014/main" id="{CF907FB7-D1BC-4705-B0C7-1D111E2FE5D5}"/>
              </a:ext>
            </a:extLst>
          </p:cNvPr>
          <p:cNvSpPr>
            <a:spLocks noChangeShapeType="1"/>
          </p:cNvSpPr>
          <p:nvPr/>
        </p:nvSpPr>
        <p:spPr bwMode="gray">
          <a:xfrm>
            <a:off x="2038674"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32" name="Line 61">
            <a:extLst>
              <a:ext uri="{FF2B5EF4-FFF2-40B4-BE49-F238E27FC236}">
                <a16:creationId xmlns:a16="http://schemas.microsoft.com/office/drawing/2014/main" id="{DEB4EED5-E53A-4B6D-81EC-911282721C54}"/>
              </a:ext>
            </a:extLst>
          </p:cNvPr>
          <p:cNvSpPr>
            <a:spLocks noChangeShapeType="1"/>
          </p:cNvSpPr>
          <p:nvPr/>
        </p:nvSpPr>
        <p:spPr bwMode="gray">
          <a:xfrm>
            <a:off x="2181926"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233" name="Picture 232">
            <a:extLst>
              <a:ext uri="{FF2B5EF4-FFF2-40B4-BE49-F238E27FC236}">
                <a16:creationId xmlns:a16="http://schemas.microsoft.com/office/drawing/2014/main" id="{B92F14CD-ACD8-4F68-9F52-8F86CDD43615}"/>
              </a:ext>
            </a:extLst>
          </p:cNvPr>
          <p:cNvPicPr>
            <a:picLocks noChangeAspect="1"/>
          </p:cNvPicPr>
          <p:nvPr/>
        </p:nvPicPr>
        <p:blipFill>
          <a:blip r:embed="rId7"/>
          <a:stretch>
            <a:fillRect/>
          </a:stretch>
        </p:blipFill>
        <p:spPr>
          <a:xfrm>
            <a:off x="946185" y="4123840"/>
            <a:ext cx="1415406" cy="274259"/>
          </a:xfrm>
          <a:prstGeom prst="rect">
            <a:avLst/>
          </a:prstGeom>
        </p:spPr>
      </p:pic>
      <p:sp>
        <p:nvSpPr>
          <p:cNvPr id="274" name="AutoShape 7">
            <a:extLst>
              <a:ext uri="{FF2B5EF4-FFF2-40B4-BE49-F238E27FC236}">
                <a16:creationId xmlns:a16="http://schemas.microsoft.com/office/drawing/2014/main" id="{9B0EBE51-2C86-4056-B786-67763F26EDAC}"/>
              </a:ext>
            </a:extLst>
          </p:cNvPr>
          <p:cNvSpPr>
            <a:spLocks noChangeArrowheads="1"/>
          </p:cNvSpPr>
          <p:nvPr/>
        </p:nvSpPr>
        <p:spPr bwMode="auto">
          <a:xfrm>
            <a:off x="1161975"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75" name="Group 2">
            <a:extLst>
              <a:ext uri="{FF2B5EF4-FFF2-40B4-BE49-F238E27FC236}">
                <a16:creationId xmlns:a16="http://schemas.microsoft.com/office/drawing/2014/main" id="{208DBB83-579B-4C8D-96B2-2903B0F7A21D}"/>
              </a:ext>
            </a:extLst>
          </p:cNvPr>
          <p:cNvGrpSpPr>
            <a:grpSpLocks/>
          </p:cNvGrpSpPr>
          <p:nvPr/>
        </p:nvGrpSpPr>
        <p:grpSpPr bwMode="auto">
          <a:xfrm>
            <a:off x="1252117" y="2620816"/>
            <a:ext cx="485775" cy="322263"/>
            <a:chOff x="10275093" y="3566509"/>
            <a:chExt cx="485784" cy="589087"/>
          </a:xfrm>
        </p:grpSpPr>
        <p:pic>
          <p:nvPicPr>
            <p:cNvPr id="276" name="Picture 275">
              <a:extLst>
                <a:ext uri="{FF2B5EF4-FFF2-40B4-BE49-F238E27FC236}">
                  <a16:creationId xmlns:a16="http://schemas.microsoft.com/office/drawing/2014/main" id="{F8EC7992-7313-4408-BED6-6F6CBB5BB7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9">
              <a:extLst>
                <a:ext uri="{FF2B5EF4-FFF2-40B4-BE49-F238E27FC236}">
                  <a16:creationId xmlns:a16="http://schemas.microsoft.com/office/drawing/2014/main" id="{DEB2A0E1-3D35-43C7-9686-1D9C2D6F96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9">
              <a:extLst>
                <a:ext uri="{FF2B5EF4-FFF2-40B4-BE49-F238E27FC236}">
                  <a16:creationId xmlns:a16="http://schemas.microsoft.com/office/drawing/2014/main" id="{D52E1903-0DD2-4440-8736-CCDE921A55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9">
              <a:extLst>
                <a:ext uri="{FF2B5EF4-FFF2-40B4-BE49-F238E27FC236}">
                  <a16:creationId xmlns:a16="http://schemas.microsoft.com/office/drawing/2014/main" id="{8BF58CE3-1A62-4195-B5EE-0ECD241221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89">
              <a:extLst>
                <a:ext uri="{FF2B5EF4-FFF2-40B4-BE49-F238E27FC236}">
                  <a16:creationId xmlns:a16="http://schemas.microsoft.com/office/drawing/2014/main" id="{9C53D9A7-EBD9-4C5B-A68D-0F862011DE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89">
              <a:extLst>
                <a:ext uri="{FF2B5EF4-FFF2-40B4-BE49-F238E27FC236}">
                  <a16:creationId xmlns:a16="http://schemas.microsoft.com/office/drawing/2014/main" id="{12E555BD-2649-4DBA-BB40-19C1A38DBA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E799D79-F940-4F71-ACDC-398107C71C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89">
              <a:extLst>
                <a:ext uri="{FF2B5EF4-FFF2-40B4-BE49-F238E27FC236}">
                  <a16:creationId xmlns:a16="http://schemas.microsoft.com/office/drawing/2014/main" id="{82312180-D24A-4AB3-AE3B-08A32C613C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 name="AutoShape 7">
            <a:extLst>
              <a:ext uri="{FF2B5EF4-FFF2-40B4-BE49-F238E27FC236}">
                <a16:creationId xmlns:a16="http://schemas.microsoft.com/office/drawing/2014/main" id="{E7BDB52A-772C-4FCB-881C-B50055C1BBC9}"/>
              </a:ext>
            </a:extLst>
          </p:cNvPr>
          <p:cNvSpPr>
            <a:spLocks noChangeArrowheads="1"/>
          </p:cNvSpPr>
          <p:nvPr/>
        </p:nvSpPr>
        <p:spPr bwMode="auto">
          <a:xfrm>
            <a:off x="1065981"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85" name="Group 2">
            <a:extLst>
              <a:ext uri="{FF2B5EF4-FFF2-40B4-BE49-F238E27FC236}">
                <a16:creationId xmlns:a16="http://schemas.microsoft.com/office/drawing/2014/main" id="{20CF6045-721E-4FD8-ACDC-11D310D960F0}"/>
              </a:ext>
            </a:extLst>
          </p:cNvPr>
          <p:cNvGrpSpPr>
            <a:grpSpLocks/>
          </p:cNvGrpSpPr>
          <p:nvPr/>
        </p:nvGrpSpPr>
        <p:grpSpPr bwMode="auto">
          <a:xfrm>
            <a:off x="1156123" y="2677607"/>
            <a:ext cx="485775" cy="322263"/>
            <a:chOff x="10275093" y="3566509"/>
            <a:chExt cx="485784" cy="589087"/>
          </a:xfrm>
        </p:grpSpPr>
        <p:pic>
          <p:nvPicPr>
            <p:cNvPr id="286" name="Picture 285">
              <a:extLst>
                <a:ext uri="{FF2B5EF4-FFF2-40B4-BE49-F238E27FC236}">
                  <a16:creationId xmlns:a16="http://schemas.microsoft.com/office/drawing/2014/main" id="{427CC9B2-F8E9-42DD-900F-4C88BFC7B5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89">
              <a:extLst>
                <a:ext uri="{FF2B5EF4-FFF2-40B4-BE49-F238E27FC236}">
                  <a16:creationId xmlns:a16="http://schemas.microsoft.com/office/drawing/2014/main" id="{98605931-156C-4E56-9662-652312F0DC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89">
              <a:extLst>
                <a:ext uri="{FF2B5EF4-FFF2-40B4-BE49-F238E27FC236}">
                  <a16:creationId xmlns:a16="http://schemas.microsoft.com/office/drawing/2014/main" id="{2446445A-70FB-4EFE-8675-26D260BB52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89">
              <a:extLst>
                <a:ext uri="{FF2B5EF4-FFF2-40B4-BE49-F238E27FC236}">
                  <a16:creationId xmlns:a16="http://schemas.microsoft.com/office/drawing/2014/main" id="{980D4AB1-2758-4A6B-A255-98B388D9E9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89">
              <a:extLst>
                <a:ext uri="{FF2B5EF4-FFF2-40B4-BE49-F238E27FC236}">
                  <a16:creationId xmlns:a16="http://schemas.microsoft.com/office/drawing/2014/main" id="{0BE0B015-920F-4D7B-B474-99F208A69B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89">
              <a:extLst>
                <a:ext uri="{FF2B5EF4-FFF2-40B4-BE49-F238E27FC236}">
                  <a16:creationId xmlns:a16="http://schemas.microsoft.com/office/drawing/2014/main" id="{FEBABADE-ED28-4B0E-A233-295903F284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91">
              <a:extLst>
                <a:ext uri="{FF2B5EF4-FFF2-40B4-BE49-F238E27FC236}">
                  <a16:creationId xmlns:a16="http://schemas.microsoft.com/office/drawing/2014/main" id="{2B665633-FDF8-4130-809E-BB4FFC41E3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89">
              <a:extLst>
                <a:ext uri="{FF2B5EF4-FFF2-40B4-BE49-F238E27FC236}">
                  <a16:creationId xmlns:a16="http://schemas.microsoft.com/office/drawing/2014/main" id="{E9801DE6-F8F5-4B53-AC21-63503CAF66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AutoShape 7">
            <a:extLst>
              <a:ext uri="{FF2B5EF4-FFF2-40B4-BE49-F238E27FC236}">
                <a16:creationId xmlns:a16="http://schemas.microsoft.com/office/drawing/2014/main" id="{273E955B-20FD-413D-B3C4-CCD042EFE977}"/>
              </a:ext>
            </a:extLst>
          </p:cNvPr>
          <p:cNvSpPr>
            <a:spLocks noChangeArrowheads="1"/>
          </p:cNvSpPr>
          <p:nvPr/>
        </p:nvSpPr>
        <p:spPr bwMode="auto">
          <a:xfrm>
            <a:off x="969987"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95" name="Group 2">
            <a:extLst>
              <a:ext uri="{FF2B5EF4-FFF2-40B4-BE49-F238E27FC236}">
                <a16:creationId xmlns:a16="http://schemas.microsoft.com/office/drawing/2014/main" id="{1B22ED00-1DE8-4E8A-935B-FA57B83DC0CB}"/>
              </a:ext>
            </a:extLst>
          </p:cNvPr>
          <p:cNvGrpSpPr>
            <a:grpSpLocks/>
          </p:cNvGrpSpPr>
          <p:nvPr/>
        </p:nvGrpSpPr>
        <p:grpSpPr bwMode="auto">
          <a:xfrm>
            <a:off x="1060129" y="2734398"/>
            <a:ext cx="485775" cy="322263"/>
            <a:chOff x="10275093" y="3566509"/>
            <a:chExt cx="485784" cy="589087"/>
          </a:xfrm>
        </p:grpSpPr>
        <p:pic>
          <p:nvPicPr>
            <p:cNvPr id="296" name="Picture 295">
              <a:extLst>
                <a:ext uri="{FF2B5EF4-FFF2-40B4-BE49-F238E27FC236}">
                  <a16:creationId xmlns:a16="http://schemas.microsoft.com/office/drawing/2014/main" id="{17C8E317-4D17-4862-BE9B-AA33360C78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89">
              <a:extLst>
                <a:ext uri="{FF2B5EF4-FFF2-40B4-BE49-F238E27FC236}">
                  <a16:creationId xmlns:a16="http://schemas.microsoft.com/office/drawing/2014/main" id="{5665AF8B-6CED-4C28-9731-475F3D5AA3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89">
              <a:extLst>
                <a:ext uri="{FF2B5EF4-FFF2-40B4-BE49-F238E27FC236}">
                  <a16:creationId xmlns:a16="http://schemas.microsoft.com/office/drawing/2014/main" id="{074A10D8-836B-4D91-A695-31B2C52E7A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89">
              <a:extLst>
                <a:ext uri="{FF2B5EF4-FFF2-40B4-BE49-F238E27FC236}">
                  <a16:creationId xmlns:a16="http://schemas.microsoft.com/office/drawing/2014/main" id="{71546182-B3ED-4328-A818-874DE3F67E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89">
              <a:extLst>
                <a:ext uri="{FF2B5EF4-FFF2-40B4-BE49-F238E27FC236}">
                  <a16:creationId xmlns:a16="http://schemas.microsoft.com/office/drawing/2014/main" id="{3817AFD6-2215-4F3A-BB0E-860CF94FFD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89">
              <a:extLst>
                <a:ext uri="{FF2B5EF4-FFF2-40B4-BE49-F238E27FC236}">
                  <a16:creationId xmlns:a16="http://schemas.microsoft.com/office/drawing/2014/main" id="{A978C226-876F-4A04-8498-6FCD45EB7B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01">
              <a:extLst>
                <a:ext uri="{FF2B5EF4-FFF2-40B4-BE49-F238E27FC236}">
                  <a16:creationId xmlns:a16="http://schemas.microsoft.com/office/drawing/2014/main" id="{AF135877-5CF8-44D8-80C9-7DA85A4A85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89">
              <a:extLst>
                <a:ext uri="{FF2B5EF4-FFF2-40B4-BE49-F238E27FC236}">
                  <a16:creationId xmlns:a16="http://schemas.microsoft.com/office/drawing/2014/main" id="{94F66D4D-45DB-4590-88E8-3A96A5127F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7">
            <a:extLst>
              <a:ext uri="{FF2B5EF4-FFF2-40B4-BE49-F238E27FC236}">
                <a16:creationId xmlns:a16="http://schemas.microsoft.com/office/drawing/2014/main" id="{30728701-5500-4ED5-8466-775321478240}"/>
              </a:ext>
            </a:extLst>
          </p:cNvPr>
          <p:cNvSpPr>
            <a:spLocks noChangeArrowheads="1"/>
          </p:cNvSpPr>
          <p:nvPr/>
        </p:nvSpPr>
        <p:spPr bwMode="auto">
          <a:xfrm>
            <a:off x="873993"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05" name="Group 2">
            <a:extLst>
              <a:ext uri="{FF2B5EF4-FFF2-40B4-BE49-F238E27FC236}">
                <a16:creationId xmlns:a16="http://schemas.microsoft.com/office/drawing/2014/main" id="{9E36DE85-5FFE-45A0-932E-880E8B0591C7}"/>
              </a:ext>
            </a:extLst>
          </p:cNvPr>
          <p:cNvGrpSpPr>
            <a:grpSpLocks/>
          </p:cNvGrpSpPr>
          <p:nvPr/>
        </p:nvGrpSpPr>
        <p:grpSpPr bwMode="auto">
          <a:xfrm>
            <a:off x="964135" y="2791189"/>
            <a:ext cx="485775" cy="322263"/>
            <a:chOff x="10275093" y="3566509"/>
            <a:chExt cx="485784" cy="589087"/>
          </a:xfrm>
        </p:grpSpPr>
        <p:pic>
          <p:nvPicPr>
            <p:cNvPr id="306" name="Picture 305">
              <a:extLst>
                <a:ext uri="{FF2B5EF4-FFF2-40B4-BE49-F238E27FC236}">
                  <a16:creationId xmlns:a16="http://schemas.microsoft.com/office/drawing/2014/main" id="{C3CD04DA-DCEF-4A6C-BF91-B69EEAAAE6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89">
              <a:extLst>
                <a:ext uri="{FF2B5EF4-FFF2-40B4-BE49-F238E27FC236}">
                  <a16:creationId xmlns:a16="http://schemas.microsoft.com/office/drawing/2014/main" id="{58DB9C9E-1C06-4157-A962-63B05CC9E6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89">
              <a:extLst>
                <a:ext uri="{FF2B5EF4-FFF2-40B4-BE49-F238E27FC236}">
                  <a16:creationId xmlns:a16="http://schemas.microsoft.com/office/drawing/2014/main" id="{AD6239D8-7BCF-467E-AA87-C927D25B66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89">
              <a:extLst>
                <a:ext uri="{FF2B5EF4-FFF2-40B4-BE49-F238E27FC236}">
                  <a16:creationId xmlns:a16="http://schemas.microsoft.com/office/drawing/2014/main" id="{E60C2183-2806-4E02-8A20-D894F6C329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9">
              <a:extLst>
                <a:ext uri="{FF2B5EF4-FFF2-40B4-BE49-F238E27FC236}">
                  <a16:creationId xmlns:a16="http://schemas.microsoft.com/office/drawing/2014/main" id="{002356CF-90BF-4BFE-8547-3AF928DFDA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9">
              <a:extLst>
                <a:ext uri="{FF2B5EF4-FFF2-40B4-BE49-F238E27FC236}">
                  <a16:creationId xmlns:a16="http://schemas.microsoft.com/office/drawing/2014/main" id="{B2B61ED6-743B-4245-912A-34FAF6B18E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11">
              <a:extLst>
                <a:ext uri="{FF2B5EF4-FFF2-40B4-BE49-F238E27FC236}">
                  <a16:creationId xmlns:a16="http://schemas.microsoft.com/office/drawing/2014/main" id="{AFD1E272-8461-4B4A-8BE3-E0980C993A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89">
              <a:extLst>
                <a:ext uri="{FF2B5EF4-FFF2-40B4-BE49-F238E27FC236}">
                  <a16:creationId xmlns:a16="http://schemas.microsoft.com/office/drawing/2014/main" id="{EEF408C7-7BF1-44F9-8254-3DCFD7F27B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AutoShape 7">
            <a:extLst>
              <a:ext uri="{FF2B5EF4-FFF2-40B4-BE49-F238E27FC236}">
                <a16:creationId xmlns:a16="http://schemas.microsoft.com/office/drawing/2014/main" id="{02DBC70E-3A47-4931-B5C2-C3CC9A247CA1}"/>
              </a:ext>
            </a:extLst>
          </p:cNvPr>
          <p:cNvSpPr>
            <a:spLocks noChangeArrowheads="1"/>
          </p:cNvSpPr>
          <p:nvPr/>
        </p:nvSpPr>
        <p:spPr bwMode="auto">
          <a:xfrm>
            <a:off x="777999"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15" name="Group 2">
            <a:extLst>
              <a:ext uri="{FF2B5EF4-FFF2-40B4-BE49-F238E27FC236}">
                <a16:creationId xmlns:a16="http://schemas.microsoft.com/office/drawing/2014/main" id="{926B1B2C-63BC-449F-B0DE-ADCFCF12DF08}"/>
              </a:ext>
            </a:extLst>
          </p:cNvPr>
          <p:cNvGrpSpPr>
            <a:grpSpLocks/>
          </p:cNvGrpSpPr>
          <p:nvPr/>
        </p:nvGrpSpPr>
        <p:grpSpPr bwMode="auto">
          <a:xfrm>
            <a:off x="868141" y="2847980"/>
            <a:ext cx="485775" cy="322263"/>
            <a:chOff x="10275093" y="3566509"/>
            <a:chExt cx="485784" cy="589087"/>
          </a:xfrm>
        </p:grpSpPr>
        <p:pic>
          <p:nvPicPr>
            <p:cNvPr id="316" name="Picture 315">
              <a:extLst>
                <a:ext uri="{FF2B5EF4-FFF2-40B4-BE49-F238E27FC236}">
                  <a16:creationId xmlns:a16="http://schemas.microsoft.com/office/drawing/2014/main" id="{A6828C35-3AD5-4A35-9054-ADABDA6B21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89">
              <a:extLst>
                <a:ext uri="{FF2B5EF4-FFF2-40B4-BE49-F238E27FC236}">
                  <a16:creationId xmlns:a16="http://schemas.microsoft.com/office/drawing/2014/main" id="{0410CCBD-864E-4838-94A4-31F4BA775B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89">
              <a:extLst>
                <a:ext uri="{FF2B5EF4-FFF2-40B4-BE49-F238E27FC236}">
                  <a16:creationId xmlns:a16="http://schemas.microsoft.com/office/drawing/2014/main" id="{BBA16455-1F0B-4109-A43F-04CD77F66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89">
              <a:extLst>
                <a:ext uri="{FF2B5EF4-FFF2-40B4-BE49-F238E27FC236}">
                  <a16:creationId xmlns:a16="http://schemas.microsoft.com/office/drawing/2014/main" id="{373ED522-F6B5-4F87-9ECD-E06B41F26C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89">
              <a:extLst>
                <a:ext uri="{FF2B5EF4-FFF2-40B4-BE49-F238E27FC236}">
                  <a16:creationId xmlns:a16="http://schemas.microsoft.com/office/drawing/2014/main" id="{44D22745-7ABC-41D2-9AB5-19AF20585B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89">
              <a:extLst>
                <a:ext uri="{FF2B5EF4-FFF2-40B4-BE49-F238E27FC236}">
                  <a16:creationId xmlns:a16="http://schemas.microsoft.com/office/drawing/2014/main" id="{EBD6448C-51AF-4056-8759-709D8DC832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21">
              <a:extLst>
                <a:ext uri="{FF2B5EF4-FFF2-40B4-BE49-F238E27FC236}">
                  <a16:creationId xmlns:a16="http://schemas.microsoft.com/office/drawing/2014/main" id="{A02C3B08-DD50-456C-A255-EE68F23AAB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89">
              <a:extLst>
                <a:ext uri="{FF2B5EF4-FFF2-40B4-BE49-F238E27FC236}">
                  <a16:creationId xmlns:a16="http://schemas.microsoft.com/office/drawing/2014/main" id="{DF1CCEA7-4A0A-4E1D-9313-2F3DD99BAD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4" name="Picture 323">
            <a:extLst>
              <a:ext uri="{FF2B5EF4-FFF2-40B4-BE49-F238E27FC236}">
                <a16:creationId xmlns:a16="http://schemas.microsoft.com/office/drawing/2014/main" id="{AA496562-2770-4FB3-A337-F043937F13D2}"/>
              </a:ext>
            </a:extLst>
          </p:cNvPr>
          <p:cNvPicPr>
            <a:picLocks noChangeAspect="1"/>
          </p:cNvPicPr>
          <p:nvPr/>
        </p:nvPicPr>
        <p:blipFill>
          <a:blip r:embed="rId8"/>
          <a:stretch>
            <a:fillRect/>
          </a:stretch>
        </p:blipFill>
        <p:spPr>
          <a:xfrm>
            <a:off x="3732306" y="4257754"/>
            <a:ext cx="1475656" cy="834276"/>
          </a:xfrm>
          <a:prstGeom prst="rect">
            <a:avLst/>
          </a:prstGeom>
        </p:spPr>
      </p:pic>
      <p:sp>
        <p:nvSpPr>
          <p:cNvPr id="325" name="Line 61">
            <a:extLst>
              <a:ext uri="{FF2B5EF4-FFF2-40B4-BE49-F238E27FC236}">
                <a16:creationId xmlns:a16="http://schemas.microsoft.com/office/drawing/2014/main" id="{4F8E1B29-5CCC-4A98-ADA2-DCE3DA5E8D9C}"/>
              </a:ext>
            </a:extLst>
          </p:cNvPr>
          <p:cNvSpPr>
            <a:spLocks noChangeShapeType="1"/>
          </p:cNvSpPr>
          <p:nvPr/>
        </p:nvSpPr>
        <p:spPr bwMode="gray">
          <a:xfrm>
            <a:off x="8648026"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6" name="Line 61">
            <a:extLst>
              <a:ext uri="{FF2B5EF4-FFF2-40B4-BE49-F238E27FC236}">
                <a16:creationId xmlns:a16="http://schemas.microsoft.com/office/drawing/2014/main" id="{0466F135-7BA4-42E0-B596-FDB9157D73C1}"/>
              </a:ext>
            </a:extLst>
          </p:cNvPr>
          <p:cNvSpPr>
            <a:spLocks noChangeShapeType="1"/>
          </p:cNvSpPr>
          <p:nvPr/>
        </p:nvSpPr>
        <p:spPr bwMode="gray">
          <a:xfrm>
            <a:off x="7902165"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7" name="Line 5">
            <a:extLst>
              <a:ext uri="{FF2B5EF4-FFF2-40B4-BE49-F238E27FC236}">
                <a16:creationId xmlns:a16="http://schemas.microsoft.com/office/drawing/2014/main" id="{73505B76-0B19-4B2F-B021-AEC2D0AF1D7F}"/>
              </a:ext>
            </a:extLst>
          </p:cNvPr>
          <p:cNvSpPr>
            <a:spLocks noChangeShapeType="1"/>
          </p:cNvSpPr>
          <p:nvPr/>
        </p:nvSpPr>
        <p:spPr bwMode="gray">
          <a:xfrm>
            <a:off x="5870700"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8" name="Text Box 6">
            <a:extLst>
              <a:ext uri="{FF2B5EF4-FFF2-40B4-BE49-F238E27FC236}">
                <a16:creationId xmlns:a16="http://schemas.microsoft.com/office/drawing/2014/main" id="{5C331597-6614-4624-8F32-649C57A2AB10}"/>
              </a:ext>
            </a:extLst>
          </p:cNvPr>
          <p:cNvSpPr txBox="1">
            <a:spLocks noChangeArrowheads="1"/>
          </p:cNvSpPr>
          <p:nvPr/>
        </p:nvSpPr>
        <p:spPr bwMode="gray">
          <a:xfrm>
            <a:off x="7505595"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329" name="Line 7">
            <a:extLst>
              <a:ext uri="{FF2B5EF4-FFF2-40B4-BE49-F238E27FC236}">
                <a16:creationId xmlns:a16="http://schemas.microsoft.com/office/drawing/2014/main" id="{FB455F88-9C30-4F7C-AB70-8AFBF1A38EAA}"/>
              </a:ext>
            </a:extLst>
          </p:cNvPr>
          <p:cNvSpPr>
            <a:spLocks noChangeShapeType="1"/>
          </p:cNvSpPr>
          <p:nvPr/>
        </p:nvSpPr>
        <p:spPr bwMode="gray">
          <a:xfrm>
            <a:off x="6267575"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30" name="Group 8">
            <a:extLst>
              <a:ext uri="{FF2B5EF4-FFF2-40B4-BE49-F238E27FC236}">
                <a16:creationId xmlns:a16="http://schemas.microsoft.com/office/drawing/2014/main" id="{20DA370B-7127-4FEB-9151-344884B692EB}"/>
              </a:ext>
            </a:extLst>
          </p:cNvPr>
          <p:cNvGrpSpPr>
            <a:grpSpLocks/>
          </p:cNvGrpSpPr>
          <p:nvPr/>
        </p:nvGrpSpPr>
        <p:grpSpPr bwMode="auto">
          <a:xfrm>
            <a:off x="5811962" y="1292438"/>
            <a:ext cx="863600" cy="720725"/>
            <a:chOff x="3896" y="636"/>
            <a:chExt cx="653" cy="545"/>
          </a:xfrm>
        </p:grpSpPr>
        <p:grpSp>
          <p:nvGrpSpPr>
            <p:cNvPr id="331" name="Group 9">
              <a:extLst>
                <a:ext uri="{FF2B5EF4-FFF2-40B4-BE49-F238E27FC236}">
                  <a16:creationId xmlns:a16="http://schemas.microsoft.com/office/drawing/2014/main" id="{D40DAB42-8F9E-4A7C-BC0E-216726E5E70B}"/>
                </a:ext>
              </a:extLst>
            </p:cNvPr>
            <p:cNvGrpSpPr>
              <a:grpSpLocks/>
            </p:cNvGrpSpPr>
            <p:nvPr/>
          </p:nvGrpSpPr>
          <p:grpSpPr bwMode="auto">
            <a:xfrm>
              <a:off x="4128" y="636"/>
              <a:ext cx="421" cy="461"/>
              <a:chOff x="2844" y="27"/>
              <a:chExt cx="1052" cy="1153"/>
            </a:xfrm>
          </p:grpSpPr>
          <p:pic>
            <p:nvPicPr>
              <p:cNvPr id="335" name="Picture 10" descr="server">
                <a:extLst>
                  <a:ext uri="{FF2B5EF4-FFF2-40B4-BE49-F238E27FC236}">
                    <a16:creationId xmlns:a16="http://schemas.microsoft.com/office/drawing/2014/main" id="{222BF9EC-1C3C-40D0-8B8A-8FF295D79931}"/>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6" name="Picture 11" descr="server">
                <a:extLst>
                  <a:ext uri="{FF2B5EF4-FFF2-40B4-BE49-F238E27FC236}">
                    <a16:creationId xmlns:a16="http://schemas.microsoft.com/office/drawing/2014/main" id="{6EB0F124-AF09-40B9-A7FF-8BE55D5FA0F5}"/>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332" name="Group 12">
              <a:extLst>
                <a:ext uri="{FF2B5EF4-FFF2-40B4-BE49-F238E27FC236}">
                  <a16:creationId xmlns:a16="http://schemas.microsoft.com/office/drawing/2014/main" id="{510692DE-A7CC-4775-BDBC-5375DFEA4AE7}"/>
                </a:ext>
              </a:extLst>
            </p:cNvPr>
            <p:cNvGrpSpPr>
              <a:grpSpLocks/>
            </p:cNvGrpSpPr>
            <p:nvPr/>
          </p:nvGrpSpPr>
          <p:grpSpPr bwMode="auto">
            <a:xfrm>
              <a:off x="3896" y="720"/>
              <a:ext cx="421" cy="461"/>
              <a:chOff x="2844" y="27"/>
              <a:chExt cx="1052" cy="1153"/>
            </a:xfrm>
          </p:grpSpPr>
          <p:pic>
            <p:nvPicPr>
              <p:cNvPr id="333" name="Picture 13" descr="server">
                <a:extLst>
                  <a:ext uri="{FF2B5EF4-FFF2-40B4-BE49-F238E27FC236}">
                    <a16:creationId xmlns:a16="http://schemas.microsoft.com/office/drawing/2014/main" id="{95703A48-E82A-412D-8B1B-E49D5FDA9A07}"/>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4" name="Picture 14" descr="server">
                <a:extLst>
                  <a:ext uri="{FF2B5EF4-FFF2-40B4-BE49-F238E27FC236}">
                    <a16:creationId xmlns:a16="http://schemas.microsoft.com/office/drawing/2014/main" id="{14A7D0B7-D569-4B6B-A31B-E982B9E590F6}"/>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337" name="Picture 15" descr="server">
            <a:extLst>
              <a:ext uri="{FF2B5EF4-FFF2-40B4-BE49-F238E27FC236}">
                <a16:creationId xmlns:a16="http://schemas.microsoft.com/office/drawing/2014/main" id="{3AECC5BE-F6F2-439E-B86F-FE55B3442138}"/>
              </a:ext>
            </a:extLst>
          </p:cNvPr>
          <p:cNvPicPr>
            <a:picLocks noChangeAspect="1" noChangeArrowheads="1"/>
          </p:cNvPicPr>
          <p:nvPr/>
        </p:nvPicPr>
        <p:blipFill>
          <a:blip r:embed="rId2" cstate="print"/>
          <a:srcRect/>
          <a:stretch>
            <a:fillRect/>
          </a:stretch>
        </p:blipFill>
        <p:spPr bwMode="gray">
          <a:xfrm>
            <a:off x="8001125" y="1484525"/>
            <a:ext cx="368300" cy="528638"/>
          </a:xfrm>
          <a:prstGeom prst="rect">
            <a:avLst/>
          </a:prstGeom>
          <a:noFill/>
          <a:ln w="9525">
            <a:noFill/>
            <a:miter lim="800000"/>
            <a:headEnd/>
            <a:tailEnd/>
          </a:ln>
        </p:spPr>
      </p:pic>
      <p:pic>
        <p:nvPicPr>
          <p:cNvPr id="338" name="Picture 16" descr="server">
            <a:extLst>
              <a:ext uri="{FF2B5EF4-FFF2-40B4-BE49-F238E27FC236}">
                <a16:creationId xmlns:a16="http://schemas.microsoft.com/office/drawing/2014/main" id="{5C1B83AB-A0CE-4312-88BB-0F059665AB38}"/>
              </a:ext>
            </a:extLst>
          </p:cNvPr>
          <p:cNvPicPr>
            <a:picLocks noChangeAspect="1" noChangeArrowheads="1"/>
          </p:cNvPicPr>
          <p:nvPr/>
        </p:nvPicPr>
        <p:blipFill>
          <a:blip r:embed="rId2" cstate="print"/>
          <a:srcRect/>
          <a:stretch>
            <a:fillRect/>
          </a:stretch>
        </p:blipFill>
        <p:spPr bwMode="gray">
          <a:xfrm>
            <a:off x="7483600" y="1484525"/>
            <a:ext cx="368300" cy="528638"/>
          </a:xfrm>
          <a:prstGeom prst="rect">
            <a:avLst/>
          </a:prstGeom>
          <a:noFill/>
          <a:ln w="9525">
            <a:noFill/>
            <a:miter lim="800000"/>
            <a:headEnd/>
            <a:tailEnd/>
          </a:ln>
        </p:spPr>
      </p:pic>
      <p:sp>
        <p:nvSpPr>
          <p:cNvPr id="339" name="Line 17">
            <a:extLst>
              <a:ext uri="{FF2B5EF4-FFF2-40B4-BE49-F238E27FC236}">
                <a16:creationId xmlns:a16="http://schemas.microsoft.com/office/drawing/2014/main" id="{9C0C2EC2-D94F-4ACE-8744-696A42F54866}"/>
              </a:ext>
            </a:extLst>
          </p:cNvPr>
          <p:cNvSpPr>
            <a:spLocks noChangeShapeType="1"/>
          </p:cNvSpPr>
          <p:nvPr/>
        </p:nvSpPr>
        <p:spPr bwMode="gray">
          <a:xfrm>
            <a:off x="7707437"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0" name="Line 18">
            <a:extLst>
              <a:ext uri="{FF2B5EF4-FFF2-40B4-BE49-F238E27FC236}">
                <a16:creationId xmlns:a16="http://schemas.microsoft.com/office/drawing/2014/main" id="{933B6D28-CE98-4B9C-89C0-F67EA8CB2F12}"/>
              </a:ext>
            </a:extLst>
          </p:cNvPr>
          <p:cNvSpPr>
            <a:spLocks noChangeShapeType="1"/>
          </p:cNvSpPr>
          <p:nvPr/>
        </p:nvSpPr>
        <p:spPr bwMode="gray">
          <a:xfrm>
            <a:off x="8224962"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1" name="Text Box 19">
            <a:extLst>
              <a:ext uri="{FF2B5EF4-FFF2-40B4-BE49-F238E27FC236}">
                <a16:creationId xmlns:a16="http://schemas.microsoft.com/office/drawing/2014/main" id="{FA837C2C-6D5F-44DA-B34F-DBCAE1893F69}"/>
              </a:ext>
            </a:extLst>
          </p:cNvPr>
          <p:cNvSpPr txBox="1">
            <a:spLocks noChangeArrowheads="1"/>
          </p:cNvSpPr>
          <p:nvPr/>
        </p:nvSpPr>
        <p:spPr bwMode="gray">
          <a:xfrm>
            <a:off x="5754812"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342" name="Picture 23" descr="server">
            <a:extLst>
              <a:ext uri="{FF2B5EF4-FFF2-40B4-BE49-F238E27FC236}">
                <a16:creationId xmlns:a16="http://schemas.microsoft.com/office/drawing/2014/main" id="{52711067-D4D8-48E4-9A20-6D2C81D2E8B2}"/>
              </a:ext>
            </a:extLst>
          </p:cNvPr>
          <p:cNvPicPr>
            <a:picLocks noChangeAspect="1" noChangeArrowheads="1"/>
          </p:cNvPicPr>
          <p:nvPr/>
        </p:nvPicPr>
        <p:blipFill>
          <a:blip r:embed="rId2" cstate="print"/>
          <a:srcRect/>
          <a:stretch>
            <a:fillRect/>
          </a:stretch>
        </p:blipFill>
        <p:spPr bwMode="gray">
          <a:xfrm>
            <a:off x="7437562" y="2410038"/>
            <a:ext cx="368300" cy="528637"/>
          </a:xfrm>
          <a:prstGeom prst="rect">
            <a:avLst/>
          </a:prstGeom>
          <a:noFill/>
          <a:ln w="9525">
            <a:noFill/>
            <a:miter lim="800000"/>
            <a:headEnd/>
            <a:tailEnd/>
          </a:ln>
        </p:spPr>
      </p:pic>
      <p:sp>
        <p:nvSpPr>
          <p:cNvPr id="343" name="Line 24">
            <a:extLst>
              <a:ext uri="{FF2B5EF4-FFF2-40B4-BE49-F238E27FC236}">
                <a16:creationId xmlns:a16="http://schemas.microsoft.com/office/drawing/2014/main" id="{DA331ED8-4243-4C46-8B3D-4A55CD552D93}"/>
              </a:ext>
            </a:extLst>
          </p:cNvPr>
          <p:cNvSpPr>
            <a:spLocks noChangeShapeType="1"/>
          </p:cNvSpPr>
          <p:nvPr/>
        </p:nvSpPr>
        <p:spPr bwMode="gray">
          <a:xfrm>
            <a:off x="7623300"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44" name="Picture 25" descr="server">
            <a:extLst>
              <a:ext uri="{FF2B5EF4-FFF2-40B4-BE49-F238E27FC236}">
                <a16:creationId xmlns:a16="http://schemas.microsoft.com/office/drawing/2014/main" id="{270E5039-497B-42BB-9F44-D4097F0757BC}"/>
              </a:ext>
            </a:extLst>
          </p:cNvPr>
          <p:cNvPicPr>
            <a:picLocks noChangeAspect="1" noChangeArrowheads="1"/>
          </p:cNvPicPr>
          <p:nvPr/>
        </p:nvPicPr>
        <p:blipFill>
          <a:blip r:embed="rId2" cstate="print"/>
          <a:srcRect/>
          <a:stretch>
            <a:fillRect/>
          </a:stretch>
        </p:blipFill>
        <p:spPr bwMode="gray">
          <a:xfrm>
            <a:off x="7943975" y="2411625"/>
            <a:ext cx="368300" cy="528638"/>
          </a:xfrm>
          <a:prstGeom prst="rect">
            <a:avLst/>
          </a:prstGeom>
          <a:noFill/>
          <a:ln w="9525">
            <a:noFill/>
            <a:miter lim="800000"/>
            <a:headEnd/>
            <a:tailEnd/>
          </a:ln>
        </p:spPr>
      </p:pic>
      <p:sp>
        <p:nvSpPr>
          <p:cNvPr id="345" name="Line 26">
            <a:extLst>
              <a:ext uri="{FF2B5EF4-FFF2-40B4-BE49-F238E27FC236}">
                <a16:creationId xmlns:a16="http://schemas.microsoft.com/office/drawing/2014/main" id="{99D11954-AE00-4A33-8E1E-882BE0366A86}"/>
              </a:ext>
            </a:extLst>
          </p:cNvPr>
          <p:cNvSpPr>
            <a:spLocks noChangeShapeType="1"/>
          </p:cNvSpPr>
          <p:nvPr/>
        </p:nvSpPr>
        <p:spPr bwMode="gray">
          <a:xfrm>
            <a:off x="8129712"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6" name="Line 27">
            <a:extLst>
              <a:ext uri="{FF2B5EF4-FFF2-40B4-BE49-F238E27FC236}">
                <a16:creationId xmlns:a16="http://schemas.microsoft.com/office/drawing/2014/main" id="{3A9BB3DF-BFBA-459A-AC0C-EE2C93C77031}"/>
              </a:ext>
            </a:extLst>
          </p:cNvPr>
          <p:cNvSpPr>
            <a:spLocks noChangeShapeType="1"/>
          </p:cNvSpPr>
          <p:nvPr/>
        </p:nvSpPr>
        <p:spPr bwMode="gray">
          <a:xfrm flipH="1">
            <a:off x="7315339"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7" name="Line 28">
            <a:extLst>
              <a:ext uri="{FF2B5EF4-FFF2-40B4-BE49-F238E27FC236}">
                <a16:creationId xmlns:a16="http://schemas.microsoft.com/office/drawing/2014/main" id="{0489D542-B851-445D-BEDA-B580CB8ADDB7}"/>
              </a:ext>
            </a:extLst>
          </p:cNvPr>
          <p:cNvSpPr>
            <a:spLocks noChangeShapeType="1"/>
          </p:cNvSpPr>
          <p:nvPr/>
        </p:nvSpPr>
        <p:spPr bwMode="gray">
          <a:xfrm flipH="1">
            <a:off x="7666219"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8" name="Text Box 29">
            <a:extLst>
              <a:ext uri="{FF2B5EF4-FFF2-40B4-BE49-F238E27FC236}">
                <a16:creationId xmlns:a16="http://schemas.microsoft.com/office/drawing/2014/main" id="{8D2F9F39-D2E9-4757-B567-51DDF0F6F92E}"/>
              </a:ext>
            </a:extLst>
          </p:cNvPr>
          <p:cNvSpPr txBox="1">
            <a:spLocks noChangeArrowheads="1"/>
          </p:cNvSpPr>
          <p:nvPr/>
        </p:nvSpPr>
        <p:spPr bwMode="gray">
          <a:xfrm>
            <a:off x="7411552"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349" name="Text Box 30">
            <a:extLst>
              <a:ext uri="{FF2B5EF4-FFF2-40B4-BE49-F238E27FC236}">
                <a16:creationId xmlns:a16="http://schemas.microsoft.com/office/drawing/2014/main" id="{04F24E8A-76AE-4858-BCC9-532BEAA68DD6}"/>
              </a:ext>
            </a:extLst>
          </p:cNvPr>
          <p:cNvSpPr txBox="1">
            <a:spLocks noChangeArrowheads="1"/>
          </p:cNvSpPr>
          <p:nvPr/>
        </p:nvSpPr>
        <p:spPr bwMode="gray">
          <a:xfrm>
            <a:off x="8094265"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pic>
        <p:nvPicPr>
          <p:cNvPr id="350" name="Picture 48" descr="L40">
            <a:extLst>
              <a:ext uri="{FF2B5EF4-FFF2-40B4-BE49-F238E27FC236}">
                <a16:creationId xmlns:a16="http://schemas.microsoft.com/office/drawing/2014/main" id="{9B00029B-2227-40BE-BA4A-33A03455CC3A}"/>
              </a:ext>
            </a:extLst>
          </p:cNvPr>
          <p:cNvPicPr>
            <a:picLocks noChangeAspect="1" noChangeArrowheads="1"/>
          </p:cNvPicPr>
          <p:nvPr/>
        </p:nvPicPr>
        <p:blipFill>
          <a:blip r:embed="rId3" cstate="print"/>
          <a:srcRect/>
          <a:stretch>
            <a:fillRect/>
          </a:stretch>
        </p:blipFill>
        <p:spPr bwMode="auto">
          <a:xfrm>
            <a:off x="5270974" y="3926100"/>
            <a:ext cx="485775" cy="474663"/>
          </a:xfrm>
          <a:prstGeom prst="rect">
            <a:avLst/>
          </a:prstGeom>
          <a:noFill/>
          <a:ln w="9525">
            <a:noFill/>
            <a:miter lim="800000"/>
            <a:headEnd/>
            <a:tailEnd/>
          </a:ln>
        </p:spPr>
      </p:pic>
      <p:sp>
        <p:nvSpPr>
          <p:cNvPr id="351" name="Line 49">
            <a:extLst>
              <a:ext uri="{FF2B5EF4-FFF2-40B4-BE49-F238E27FC236}">
                <a16:creationId xmlns:a16="http://schemas.microsoft.com/office/drawing/2014/main" id="{4836D9BD-A796-44AD-B61E-E0127B7C7CB9}"/>
              </a:ext>
            </a:extLst>
          </p:cNvPr>
          <p:cNvSpPr>
            <a:spLocks noChangeShapeType="1"/>
          </p:cNvSpPr>
          <p:nvPr/>
        </p:nvSpPr>
        <p:spPr bwMode="gray">
          <a:xfrm flipH="1">
            <a:off x="5605934"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52" name="Text Box 50">
            <a:extLst>
              <a:ext uri="{FF2B5EF4-FFF2-40B4-BE49-F238E27FC236}">
                <a16:creationId xmlns:a16="http://schemas.microsoft.com/office/drawing/2014/main" id="{4671ABEF-2E77-451D-9A5B-9D97BC85E27C}"/>
              </a:ext>
            </a:extLst>
          </p:cNvPr>
          <p:cNvSpPr txBox="1">
            <a:spLocks noChangeArrowheads="1"/>
          </p:cNvSpPr>
          <p:nvPr/>
        </p:nvSpPr>
        <p:spPr bwMode="gray">
          <a:xfrm>
            <a:off x="5318722"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353" name="Group 51">
            <a:extLst>
              <a:ext uri="{FF2B5EF4-FFF2-40B4-BE49-F238E27FC236}">
                <a16:creationId xmlns:a16="http://schemas.microsoft.com/office/drawing/2014/main" id="{644F81C1-B7E5-4896-822C-E8CAD9FE54A3}"/>
              </a:ext>
            </a:extLst>
          </p:cNvPr>
          <p:cNvGrpSpPr>
            <a:grpSpLocks/>
          </p:cNvGrpSpPr>
          <p:nvPr/>
        </p:nvGrpSpPr>
        <p:grpSpPr bwMode="auto">
          <a:xfrm rot="-5400000">
            <a:off x="5239225" y="3935625"/>
            <a:ext cx="366712" cy="141287"/>
            <a:chOff x="614" y="1522"/>
            <a:chExt cx="1222" cy="473"/>
          </a:xfrm>
        </p:grpSpPr>
        <p:sp>
          <p:nvSpPr>
            <p:cNvPr id="354" name="Rectangle 52">
              <a:extLst>
                <a:ext uri="{FF2B5EF4-FFF2-40B4-BE49-F238E27FC236}">
                  <a16:creationId xmlns:a16="http://schemas.microsoft.com/office/drawing/2014/main" id="{5590C350-E2FC-4AFF-B794-5C6C217F9309}"/>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5" name="Freeform 53">
              <a:extLst>
                <a:ext uri="{FF2B5EF4-FFF2-40B4-BE49-F238E27FC236}">
                  <a16:creationId xmlns:a16="http://schemas.microsoft.com/office/drawing/2014/main" id="{66EC7958-2D8D-400F-8598-4A4FAC62F46E}"/>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56" name="Freeform 54">
              <a:extLst>
                <a:ext uri="{FF2B5EF4-FFF2-40B4-BE49-F238E27FC236}">
                  <a16:creationId xmlns:a16="http://schemas.microsoft.com/office/drawing/2014/main" id="{CC445E9E-8F8C-487C-9823-440DBB5FB6F1}"/>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357" name="Group 55">
            <a:extLst>
              <a:ext uri="{FF2B5EF4-FFF2-40B4-BE49-F238E27FC236}">
                <a16:creationId xmlns:a16="http://schemas.microsoft.com/office/drawing/2014/main" id="{A0EEFFCD-C086-4D87-9514-2975BE891493}"/>
              </a:ext>
            </a:extLst>
          </p:cNvPr>
          <p:cNvGrpSpPr>
            <a:grpSpLocks/>
          </p:cNvGrpSpPr>
          <p:nvPr/>
        </p:nvGrpSpPr>
        <p:grpSpPr bwMode="auto">
          <a:xfrm rot="-5400000">
            <a:off x="5421786" y="3937213"/>
            <a:ext cx="366713" cy="141288"/>
            <a:chOff x="614" y="1522"/>
            <a:chExt cx="1222" cy="473"/>
          </a:xfrm>
        </p:grpSpPr>
        <p:sp>
          <p:nvSpPr>
            <p:cNvPr id="358" name="Rectangle 56">
              <a:extLst>
                <a:ext uri="{FF2B5EF4-FFF2-40B4-BE49-F238E27FC236}">
                  <a16:creationId xmlns:a16="http://schemas.microsoft.com/office/drawing/2014/main" id="{DC1E8B25-9E5C-4CD8-9B97-310F11781602}"/>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9" name="Freeform 57">
              <a:extLst>
                <a:ext uri="{FF2B5EF4-FFF2-40B4-BE49-F238E27FC236}">
                  <a16:creationId xmlns:a16="http://schemas.microsoft.com/office/drawing/2014/main" id="{0162DBE4-C9C2-49B8-A60C-D1559E219EA5}"/>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60" name="Freeform 58">
              <a:extLst>
                <a:ext uri="{FF2B5EF4-FFF2-40B4-BE49-F238E27FC236}">
                  <a16:creationId xmlns:a16="http://schemas.microsoft.com/office/drawing/2014/main" id="{525F6937-9C93-4C43-AF4C-3C63574B7823}"/>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361" name="AutoShape 59">
            <a:extLst>
              <a:ext uri="{FF2B5EF4-FFF2-40B4-BE49-F238E27FC236}">
                <a16:creationId xmlns:a16="http://schemas.microsoft.com/office/drawing/2014/main" id="{37C3A20E-5476-46CB-8570-6C9D2BA17901}"/>
              </a:ext>
            </a:extLst>
          </p:cNvPr>
          <p:cNvSpPr>
            <a:spLocks noChangeArrowheads="1"/>
          </p:cNvSpPr>
          <p:nvPr/>
        </p:nvSpPr>
        <p:spPr bwMode="gray">
          <a:xfrm>
            <a:off x="7715470"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362" name="Text Box 60">
            <a:extLst>
              <a:ext uri="{FF2B5EF4-FFF2-40B4-BE49-F238E27FC236}">
                <a16:creationId xmlns:a16="http://schemas.microsoft.com/office/drawing/2014/main" id="{4AA58AA5-F929-4CB0-A9C5-520DAEEDF204}"/>
              </a:ext>
            </a:extLst>
          </p:cNvPr>
          <p:cNvSpPr txBox="1">
            <a:spLocks noChangeArrowheads="1"/>
          </p:cNvSpPr>
          <p:nvPr/>
        </p:nvSpPr>
        <p:spPr bwMode="gray">
          <a:xfrm>
            <a:off x="7674247"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363" name="Line 61">
            <a:extLst>
              <a:ext uri="{FF2B5EF4-FFF2-40B4-BE49-F238E27FC236}">
                <a16:creationId xmlns:a16="http://schemas.microsoft.com/office/drawing/2014/main" id="{6B2244CB-B2D2-4469-A03A-545F19EE314D}"/>
              </a:ext>
            </a:extLst>
          </p:cNvPr>
          <p:cNvSpPr>
            <a:spLocks noChangeShapeType="1"/>
          </p:cNvSpPr>
          <p:nvPr/>
        </p:nvSpPr>
        <p:spPr bwMode="gray">
          <a:xfrm flipH="1">
            <a:off x="6864104"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64" name="Group 62">
            <a:extLst>
              <a:ext uri="{FF2B5EF4-FFF2-40B4-BE49-F238E27FC236}">
                <a16:creationId xmlns:a16="http://schemas.microsoft.com/office/drawing/2014/main" id="{A19C684D-07EB-43D1-A373-D0E5F5497459}"/>
              </a:ext>
            </a:extLst>
          </p:cNvPr>
          <p:cNvGrpSpPr>
            <a:grpSpLocks/>
          </p:cNvGrpSpPr>
          <p:nvPr/>
        </p:nvGrpSpPr>
        <p:grpSpPr bwMode="auto">
          <a:xfrm>
            <a:off x="6212012" y="2925155"/>
            <a:ext cx="1534298" cy="863600"/>
            <a:chOff x="1501" y="2269"/>
            <a:chExt cx="2544" cy="544"/>
          </a:xfrm>
        </p:grpSpPr>
        <p:pic>
          <p:nvPicPr>
            <p:cNvPr id="365" name="Picture 63">
              <a:extLst>
                <a:ext uri="{FF2B5EF4-FFF2-40B4-BE49-F238E27FC236}">
                  <a16:creationId xmlns:a16="http://schemas.microsoft.com/office/drawing/2014/main" id="{CD6E12AA-9F26-499B-BF2A-95E2FA466A88}"/>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366" name="Rectangle 64">
              <a:extLst>
                <a:ext uri="{FF2B5EF4-FFF2-40B4-BE49-F238E27FC236}">
                  <a16:creationId xmlns:a16="http://schemas.microsoft.com/office/drawing/2014/main" id="{56E5B3C1-B243-4CBA-95BA-3A80F220BF7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367" name="AutoShape 7">
            <a:extLst>
              <a:ext uri="{FF2B5EF4-FFF2-40B4-BE49-F238E27FC236}">
                <a16:creationId xmlns:a16="http://schemas.microsoft.com/office/drawing/2014/main" id="{42ACD93C-CC82-446B-A6A8-D7F4AF7AB217}"/>
              </a:ext>
            </a:extLst>
          </p:cNvPr>
          <p:cNvSpPr>
            <a:spLocks noChangeArrowheads="1"/>
          </p:cNvSpPr>
          <p:nvPr/>
        </p:nvSpPr>
        <p:spPr bwMode="auto">
          <a:xfrm>
            <a:off x="6442545"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68" name="Group 2">
            <a:extLst>
              <a:ext uri="{FF2B5EF4-FFF2-40B4-BE49-F238E27FC236}">
                <a16:creationId xmlns:a16="http://schemas.microsoft.com/office/drawing/2014/main" id="{84D665A1-FEF2-4471-859A-297631253028}"/>
              </a:ext>
            </a:extLst>
          </p:cNvPr>
          <p:cNvGrpSpPr>
            <a:grpSpLocks/>
          </p:cNvGrpSpPr>
          <p:nvPr/>
        </p:nvGrpSpPr>
        <p:grpSpPr bwMode="auto">
          <a:xfrm>
            <a:off x="6532687" y="2564025"/>
            <a:ext cx="485775" cy="322263"/>
            <a:chOff x="10275093" y="3566509"/>
            <a:chExt cx="485784" cy="589087"/>
          </a:xfrm>
        </p:grpSpPr>
        <p:pic>
          <p:nvPicPr>
            <p:cNvPr id="369" name="Picture 368">
              <a:extLst>
                <a:ext uri="{FF2B5EF4-FFF2-40B4-BE49-F238E27FC236}">
                  <a16:creationId xmlns:a16="http://schemas.microsoft.com/office/drawing/2014/main" id="{DBB8A1F0-C547-4C59-A454-13673E8705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89">
              <a:extLst>
                <a:ext uri="{FF2B5EF4-FFF2-40B4-BE49-F238E27FC236}">
                  <a16:creationId xmlns:a16="http://schemas.microsoft.com/office/drawing/2014/main" id="{DD07667C-1815-430A-A8A1-644927A718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89">
              <a:extLst>
                <a:ext uri="{FF2B5EF4-FFF2-40B4-BE49-F238E27FC236}">
                  <a16:creationId xmlns:a16="http://schemas.microsoft.com/office/drawing/2014/main" id="{6D24EDC6-0180-467C-A60B-AF708C9B88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89">
              <a:extLst>
                <a:ext uri="{FF2B5EF4-FFF2-40B4-BE49-F238E27FC236}">
                  <a16:creationId xmlns:a16="http://schemas.microsoft.com/office/drawing/2014/main" id="{2A22E3AD-7E75-4DC3-A31A-D9E21A828C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89">
              <a:extLst>
                <a:ext uri="{FF2B5EF4-FFF2-40B4-BE49-F238E27FC236}">
                  <a16:creationId xmlns:a16="http://schemas.microsoft.com/office/drawing/2014/main" id="{6E41EB24-E83D-4666-8473-1E8470D828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89">
              <a:extLst>
                <a:ext uri="{FF2B5EF4-FFF2-40B4-BE49-F238E27FC236}">
                  <a16:creationId xmlns:a16="http://schemas.microsoft.com/office/drawing/2014/main" id="{75BB3473-9AD1-424F-AB4C-23D452DB94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4AFE0D4-9113-49B8-B357-46FC66F412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89">
              <a:extLst>
                <a:ext uri="{FF2B5EF4-FFF2-40B4-BE49-F238E27FC236}">
                  <a16:creationId xmlns:a16="http://schemas.microsoft.com/office/drawing/2014/main" id="{1B17398F-7EDB-4E30-A029-6B9C7FF316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 name="Text Box 29">
            <a:extLst>
              <a:ext uri="{FF2B5EF4-FFF2-40B4-BE49-F238E27FC236}">
                <a16:creationId xmlns:a16="http://schemas.microsoft.com/office/drawing/2014/main" id="{73FC9187-3424-42B3-9237-C614BAB600B8}"/>
              </a:ext>
            </a:extLst>
          </p:cNvPr>
          <p:cNvSpPr txBox="1">
            <a:spLocks noChangeArrowheads="1"/>
          </p:cNvSpPr>
          <p:nvPr/>
        </p:nvSpPr>
        <p:spPr bwMode="gray">
          <a:xfrm>
            <a:off x="6678045"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378" name="Line 4">
            <a:extLst>
              <a:ext uri="{FF2B5EF4-FFF2-40B4-BE49-F238E27FC236}">
                <a16:creationId xmlns:a16="http://schemas.microsoft.com/office/drawing/2014/main" id="{F3FD78D1-0DF8-48B3-AB13-0CF25F3375EE}"/>
              </a:ext>
            </a:extLst>
          </p:cNvPr>
          <p:cNvSpPr>
            <a:spLocks noChangeShapeType="1"/>
          </p:cNvSpPr>
          <p:nvPr/>
        </p:nvSpPr>
        <p:spPr bwMode="gray">
          <a:xfrm>
            <a:off x="6761287"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79" name="Line 17">
            <a:extLst>
              <a:ext uri="{FF2B5EF4-FFF2-40B4-BE49-F238E27FC236}">
                <a16:creationId xmlns:a16="http://schemas.microsoft.com/office/drawing/2014/main" id="{F72393AB-0D88-4278-9531-0F44E72164F7}"/>
              </a:ext>
            </a:extLst>
          </p:cNvPr>
          <p:cNvSpPr>
            <a:spLocks noChangeShapeType="1"/>
          </p:cNvSpPr>
          <p:nvPr/>
        </p:nvSpPr>
        <p:spPr bwMode="gray">
          <a:xfrm>
            <a:off x="6608887"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0" name="Text Box 60">
            <a:extLst>
              <a:ext uri="{FF2B5EF4-FFF2-40B4-BE49-F238E27FC236}">
                <a16:creationId xmlns:a16="http://schemas.microsoft.com/office/drawing/2014/main" id="{EC34DD90-10F6-418D-9DF2-5CAEDEC87E2B}"/>
              </a:ext>
            </a:extLst>
          </p:cNvPr>
          <p:cNvSpPr txBox="1">
            <a:spLocks noChangeArrowheads="1"/>
          </p:cNvSpPr>
          <p:nvPr/>
        </p:nvSpPr>
        <p:spPr bwMode="gray">
          <a:xfrm>
            <a:off x="6407311"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381" name="Line 61">
            <a:extLst>
              <a:ext uri="{FF2B5EF4-FFF2-40B4-BE49-F238E27FC236}">
                <a16:creationId xmlns:a16="http://schemas.microsoft.com/office/drawing/2014/main" id="{2913CDC2-1F34-41DA-8C8E-4DAB481D8E34}"/>
              </a:ext>
            </a:extLst>
          </p:cNvPr>
          <p:cNvSpPr>
            <a:spLocks noChangeShapeType="1"/>
          </p:cNvSpPr>
          <p:nvPr/>
        </p:nvSpPr>
        <p:spPr bwMode="gray">
          <a:xfrm flipH="1">
            <a:off x="8716107"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2" name="TextBox 381">
            <a:extLst>
              <a:ext uri="{FF2B5EF4-FFF2-40B4-BE49-F238E27FC236}">
                <a16:creationId xmlns:a16="http://schemas.microsoft.com/office/drawing/2014/main" id="{A0FB6AAF-1C42-45A5-BB73-033E4E258BF1}"/>
              </a:ext>
            </a:extLst>
          </p:cNvPr>
          <p:cNvSpPr txBox="1"/>
          <p:nvPr/>
        </p:nvSpPr>
        <p:spPr>
          <a:xfrm>
            <a:off x="8617665"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383" name="Picture 382">
            <a:extLst>
              <a:ext uri="{FF2B5EF4-FFF2-40B4-BE49-F238E27FC236}">
                <a16:creationId xmlns:a16="http://schemas.microsoft.com/office/drawing/2014/main" id="{A9A0DCB7-06B6-4DE8-92D5-90E8890ACE0A}"/>
              </a:ext>
            </a:extLst>
          </p:cNvPr>
          <p:cNvPicPr>
            <a:picLocks noChangeAspect="1"/>
          </p:cNvPicPr>
          <p:nvPr/>
        </p:nvPicPr>
        <p:blipFill>
          <a:blip r:embed="rId6"/>
          <a:stretch>
            <a:fillRect/>
          </a:stretch>
        </p:blipFill>
        <p:spPr>
          <a:xfrm>
            <a:off x="8397760" y="3955505"/>
            <a:ext cx="699940" cy="574951"/>
          </a:xfrm>
          <a:prstGeom prst="rect">
            <a:avLst/>
          </a:prstGeom>
        </p:spPr>
      </p:pic>
      <p:sp>
        <p:nvSpPr>
          <p:cNvPr id="384" name="Line 5">
            <a:extLst>
              <a:ext uri="{FF2B5EF4-FFF2-40B4-BE49-F238E27FC236}">
                <a16:creationId xmlns:a16="http://schemas.microsoft.com/office/drawing/2014/main" id="{C3526C50-DAC6-4B1A-9353-19AD1DEF233D}"/>
              </a:ext>
            </a:extLst>
          </p:cNvPr>
          <p:cNvSpPr>
            <a:spLocks noChangeShapeType="1"/>
          </p:cNvSpPr>
          <p:nvPr/>
        </p:nvSpPr>
        <p:spPr bwMode="gray">
          <a:xfrm>
            <a:off x="7223250"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5" name="Line 61">
            <a:extLst>
              <a:ext uri="{FF2B5EF4-FFF2-40B4-BE49-F238E27FC236}">
                <a16:creationId xmlns:a16="http://schemas.microsoft.com/office/drawing/2014/main" id="{E7B06B86-B77A-41EA-8238-F7EE7DDBF11E}"/>
              </a:ext>
            </a:extLst>
          </p:cNvPr>
          <p:cNvSpPr>
            <a:spLocks noChangeShapeType="1"/>
          </p:cNvSpPr>
          <p:nvPr/>
        </p:nvSpPr>
        <p:spPr bwMode="gray">
          <a:xfrm>
            <a:off x="7366502"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86" name="Picture 385">
            <a:extLst>
              <a:ext uri="{FF2B5EF4-FFF2-40B4-BE49-F238E27FC236}">
                <a16:creationId xmlns:a16="http://schemas.microsoft.com/office/drawing/2014/main" id="{4C1E2514-36B6-4924-991D-42558338E4A2}"/>
              </a:ext>
            </a:extLst>
          </p:cNvPr>
          <p:cNvPicPr>
            <a:picLocks noChangeAspect="1"/>
          </p:cNvPicPr>
          <p:nvPr/>
        </p:nvPicPr>
        <p:blipFill>
          <a:blip r:embed="rId7"/>
          <a:stretch>
            <a:fillRect/>
          </a:stretch>
        </p:blipFill>
        <p:spPr>
          <a:xfrm>
            <a:off x="6130761" y="4123840"/>
            <a:ext cx="1415406" cy="274259"/>
          </a:xfrm>
          <a:prstGeom prst="rect">
            <a:avLst/>
          </a:prstGeom>
        </p:spPr>
      </p:pic>
      <p:sp>
        <p:nvSpPr>
          <p:cNvPr id="387" name="AutoShape 7">
            <a:extLst>
              <a:ext uri="{FF2B5EF4-FFF2-40B4-BE49-F238E27FC236}">
                <a16:creationId xmlns:a16="http://schemas.microsoft.com/office/drawing/2014/main" id="{59165B6E-949D-41FC-8082-E30F8A541748}"/>
              </a:ext>
            </a:extLst>
          </p:cNvPr>
          <p:cNvSpPr>
            <a:spLocks noChangeArrowheads="1"/>
          </p:cNvSpPr>
          <p:nvPr/>
        </p:nvSpPr>
        <p:spPr bwMode="auto">
          <a:xfrm>
            <a:off x="6346551"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88" name="Group 2">
            <a:extLst>
              <a:ext uri="{FF2B5EF4-FFF2-40B4-BE49-F238E27FC236}">
                <a16:creationId xmlns:a16="http://schemas.microsoft.com/office/drawing/2014/main" id="{406E0F0A-7328-4070-B469-C74DBFEF436E}"/>
              </a:ext>
            </a:extLst>
          </p:cNvPr>
          <p:cNvGrpSpPr>
            <a:grpSpLocks/>
          </p:cNvGrpSpPr>
          <p:nvPr/>
        </p:nvGrpSpPr>
        <p:grpSpPr bwMode="auto">
          <a:xfrm>
            <a:off x="6436693" y="2620816"/>
            <a:ext cx="485775" cy="322263"/>
            <a:chOff x="10275093" y="3566509"/>
            <a:chExt cx="485784" cy="589087"/>
          </a:xfrm>
        </p:grpSpPr>
        <p:pic>
          <p:nvPicPr>
            <p:cNvPr id="389" name="Picture 388">
              <a:extLst>
                <a:ext uri="{FF2B5EF4-FFF2-40B4-BE49-F238E27FC236}">
                  <a16:creationId xmlns:a16="http://schemas.microsoft.com/office/drawing/2014/main" id="{FA811B82-570A-42DD-BDCC-D9EFC73D58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89">
              <a:extLst>
                <a:ext uri="{FF2B5EF4-FFF2-40B4-BE49-F238E27FC236}">
                  <a16:creationId xmlns:a16="http://schemas.microsoft.com/office/drawing/2014/main" id="{F5A0423E-05CA-4478-ADF5-9B2343A28D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89">
              <a:extLst>
                <a:ext uri="{FF2B5EF4-FFF2-40B4-BE49-F238E27FC236}">
                  <a16:creationId xmlns:a16="http://schemas.microsoft.com/office/drawing/2014/main" id="{9F09559D-B71D-4C5D-B5F9-EDCB970560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89">
              <a:extLst>
                <a:ext uri="{FF2B5EF4-FFF2-40B4-BE49-F238E27FC236}">
                  <a16:creationId xmlns:a16="http://schemas.microsoft.com/office/drawing/2014/main" id="{AF016D6C-10E5-405B-B624-D084510D27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9">
              <a:extLst>
                <a:ext uri="{FF2B5EF4-FFF2-40B4-BE49-F238E27FC236}">
                  <a16:creationId xmlns:a16="http://schemas.microsoft.com/office/drawing/2014/main" id="{E29CD464-9C07-4A3D-AAF3-29667C0104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9">
              <a:extLst>
                <a:ext uri="{FF2B5EF4-FFF2-40B4-BE49-F238E27FC236}">
                  <a16:creationId xmlns:a16="http://schemas.microsoft.com/office/drawing/2014/main" id="{C14C9CCD-3614-49F5-87DC-B83DAA49DC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4">
              <a:extLst>
                <a:ext uri="{FF2B5EF4-FFF2-40B4-BE49-F238E27FC236}">
                  <a16:creationId xmlns:a16="http://schemas.microsoft.com/office/drawing/2014/main" id="{D18E00DB-FF72-4EA0-A5AD-C57241EB47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89">
              <a:extLst>
                <a:ext uri="{FF2B5EF4-FFF2-40B4-BE49-F238E27FC236}">
                  <a16:creationId xmlns:a16="http://schemas.microsoft.com/office/drawing/2014/main" id="{4F676D7F-BBD3-4248-A542-570B33F575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 name="AutoShape 7">
            <a:extLst>
              <a:ext uri="{FF2B5EF4-FFF2-40B4-BE49-F238E27FC236}">
                <a16:creationId xmlns:a16="http://schemas.microsoft.com/office/drawing/2014/main" id="{CCEB7D4F-F896-4615-A38C-C6D17D40CE75}"/>
              </a:ext>
            </a:extLst>
          </p:cNvPr>
          <p:cNvSpPr>
            <a:spLocks noChangeArrowheads="1"/>
          </p:cNvSpPr>
          <p:nvPr/>
        </p:nvSpPr>
        <p:spPr bwMode="auto">
          <a:xfrm>
            <a:off x="6250557"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98" name="Group 2">
            <a:extLst>
              <a:ext uri="{FF2B5EF4-FFF2-40B4-BE49-F238E27FC236}">
                <a16:creationId xmlns:a16="http://schemas.microsoft.com/office/drawing/2014/main" id="{ED0B9286-8554-4CD9-9193-C8A15D50E7E1}"/>
              </a:ext>
            </a:extLst>
          </p:cNvPr>
          <p:cNvGrpSpPr>
            <a:grpSpLocks/>
          </p:cNvGrpSpPr>
          <p:nvPr/>
        </p:nvGrpSpPr>
        <p:grpSpPr bwMode="auto">
          <a:xfrm>
            <a:off x="6340699" y="2677607"/>
            <a:ext cx="485775" cy="322263"/>
            <a:chOff x="10275093" y="3566509"/>
            <a:chExt cx="485784" cy="589087"/>
          </a:xfrm>
        </p:grpSpPr>
        <p:pic>
          <p:nvPicPr>
            <p:cNvPr id="399" name="Picture 398">
              <a:extLst>
                <a:ext uri="{FF2B5EF4-FFF2-40B4-BE49-F238E27FC236}">
                  <a16:creationId xmlns:a16="http://schemas.microsoft.com/office/drawing/2014/main" id="{D3BE76F6-05D9-4CBD-8DA9-2CF64A5DA4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9">
              <a:extLst>
                <a:ext uri="{FF2B5EF4-FFF2-40B4-BE49-F238E27FC236}">
                  <a16:creationId xmlns:a16="http://schemas.microsoft.com/office/drawing/2014/main" id="{D395AA6F-E679-43B3-A31D-EB0A8859DF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9">
              <a:extLst>
                <a:ext uri="{FF2B5EF4-FFF2-40B4-BE49-F238E27FC236}">
                  <a16:creationId xmlns:a16="http://schemas.microsoft.com/office/drawing/2014/main" id="{236078A5-7940-4192-89B5-C8C184F9BA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9">
              <a:extLst>
                <a:ext uri="{FF2B5EF4-FFF2-40B4-BE49-F238E27FC236}">
                  <a16:creationId xmlns:a16="http://schemas.microsoft.com/office/drawing/2014/main" id="{B568E7B2-AB9B-4B69-85AE-B876E33DEA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9">
              <a:extLst>
                <a:ext uri="{FF2B5EF4-FFF2-40B4-BE49-F238E27FC236}">
                  <a16:creationId xmlns:a16="http://schemas.microsoft.com/office/drawing/2014/main" id="{4188708E-C3E5-46D5-885D-A18E4E6EEB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9">
              <a:extLst>
                <a:ext uri="{FF2B5EF4-FFF2-40B4-BE49-F238E27FC236}">
                  <a16:creationId xmlns:a16="http://schemas.microsoft.com/office/drawing/2014/main" id="{E3CC5C13-A757-4832-88C4-33FEBB0D1C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404">
              <a:extLst>
                <a:ext uri="{FF2B5EF4-FFF2-40B4-BE49-F238E27FC236}">
                  <a16:creationId xmlns:a16="http://schemas.microsoft.com/office/drawing/2014/main" id="{E266957E-5BF6-482B-81ED-8BABF5E282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9">
              <a:extLst>
                <a:ext uri="{FF2B5EF4-FFF2-40B4-BE49-F238E27FC236}">
                  <a16:creationId xmlns:a16="http://schemas.microsoft.com/office/drawing/2014/main" id="{D1E11926-90A2-4644-B8FE-D01CCDB703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7" name="AutoShape 7">
            <a:extLst>
              <a:ext uri="{FF2B5EF4-FFF2-40B4-BE49-F238E27FC236}">
                <a16:creationId xmlns:a16="http://schemas.microsoft.com/office/drawing/2014/main" id="{B1643948-CE0F-4A84-8DE2-D1F2252E733D}"/>
              </a:ext>
            </a:extLst>
          </p:cNvPr>
          <p:cNvSpPr>
            <a:spLocks noChangeArrowheads="1"/>
          </p:cNvSpPr>
          <p:nvPr/>
        </p:nvSpPr>
        <p:spPr bwMode="auto">
          <a:xfrm>
            <a:off x="6154563"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08" name="Group 2">
            <a:extLst>
              <a:ext uri="{FF2B5EF4-FFF2-40B4-BE49-F238E27FC236}">
                <a16:creationId xmlns:a16="http://schemas.microsoft.com/office/drawing/2014/main" id="{D3E079EF-6A7D-4AEF-BF2C-6A109389078B}"/>
              </a:ext>
            </a:extLst>
          </p:cNvPr>
          <p:cNvGrpSpPr>
            <a:grpSpLocks/>
          </p:cNvGrpSpPr>
          <p:nvPr/>
        </p:nvGrpSpPr>
        <p:grpSpPr bwMode="auto">
          <a:xfrm>
            <a:off x="6244705" y="2734398"/>
            <a:ext cx="485775" cy="322263"/>
            <a:chOff x="10275093" y="3566509"/>
            <a:chExt cx="485784" cy="589087"/>
          </a:xfrm>
        </p:grpSpPr>
        <p:pic>
          <p:nvPicPr>
            <p:cNvPr id="409" name="Picture 408">
              <a:extLst>
                <a:ext uri="{FF2B5EF4-FFF2-40B4-BE49-F238E27FC236}">
                  <a16:creationId xmlns:a16="http://schemas.microsoft.com/office/drawing/2014/main" id="{B5D249E6-82A6-4454-9C3F-91B2E1573C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89">
              <a:extLst>
                <a:ext uri="{FF2B5EF4-FFF2-40B4-BE49-F238E27FC236}">
                  <a16:creationId xmlns:a16="http://schemas.microsoft.com/office/drawing/2014/main" id="{7AFF3507-D7C3-4917-A14C-FDE752B210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89">
              <a:extLst>
                <a:ext uri="{FF2B5EF4-FFF2-40B4-BE49-F238E27FC236}">
                  <a16:creationId xmlns:a16="http://schemas.microsoft.com/office/drawing/2014/main" id="{BBDB367E-E412-4EF5-99D7-12BFC0BEC9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89">
              <a:extLst>
                <a:ext uri="{FF2B5EF4-FFF2-40B4-BE49-F238E27FC236}">
                  <a16:creationId xmlns:a16="http://schemas.microsoft.com/office/drawing/2014/main" id="{C1CD62F0-539F-41D0-A61E-9B844641E5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89">
              <a:extLst>
                <a:ext uri="{FF2B5EF4-FFF2-40B4-BE49-F238E27FC236}">
                  <a16:creationId xmlns:a16="http://schemas.microsoft.com/office/drawing/2014/main" id="{2B6D9B38-A5BF-4140-B8E6-EF976FACF6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89">
              <a:extLst>
                <a:ext uri="{FF2B5EF4-FFF2-40B4-BE49-F238E27FC236}">
                  <a16:creationId xmlns:a16="http://schemas.microsoft.com/office/drawing/2014/main" id="{80528E22-ABF2-4FAB-9295-C9E92A317A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a:extLst>
                <a:ext uri="{FF2B5EF4-FFF2-40B4-BE49-F238E27FC236}">
                  <a16:creationId xmlns:a16="http://schemas.microsoft.com/office/drawing/2014/main" id="{ABD5F11F-AEDD-4614-8A87-80DD746BD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89">
              <a:extLst>
                <a:ext uri="{FF2B5EF4-FFF2-40B4-BE49-F238E27FC236}">
                  <a16:creationId xmlns:a16="http://schemas.microsoft.com/office/drawing/2014/main" id="{1647DB5E-406D-4BE9-A9CC-8D026F27B6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7" name="AutoShape 7">
            <a:extLst>
              <a:ext uri="{FF2B5EF4-FFF2-40B4-BE49-F238E27FC236}">
                <a16:creationId xmlns:a16="http://schemas.microsoft.com/office/drawing/2014/main" id="{313BC830-7425-4986-9014-4784BBD0DA5F}"/>
              </a:ext>
            </a:extLst>
          </p:cNvPr>
          <p:cNvSpPr>
            <a:spLocks noChangeArrowheads="1"/>
          </p:cNvSpPr>
          <p:nvPr/>
        </p:nvSpPr>
        <p:spPr bwMode="auto">
          <a:xfrm>
            <a:off x="6058569"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18" name="Group 2">
            <a:extLst>
              <a:ext uri="{FF2B5EF4-FFF2-40B4-BE49-F238E27FC236}">
                <a16:creationId xmlns:a16="http://schemas.microsoft.com/office/drawing/2014/main" id="{D4B7C35A-4E4C-4C57-8EE7-AB9F7D99C632}"/>
              </a:ext>
            </a:extLst>
          </p:cNvPr>
          <p:cNvGrpSpPr>
            <a:grpSpLocks/>
          </p:cNvGrpSpPr>
          <p:nvPr/>
        </p:nvGrpSpPr>
        <p:grpSpPr bwMode="auto">
          <a:xfrm>
            <a:off x="6148711" y="2791189"/>
            <a:ext cx="485775" cy="322263"/>
            <a:chOff x="10275093" y="3566509"/>
            <a:chExt cx="485784" cy="589087"/>
          </a:xfrm>
        </p:grpSpPr>
        <p:pic>
          <p:nvPicPr>
            <p:cNvPr id="419" name="Picture 418">
              <a:extLst>
                <a:ext uri="{FF2B5EF4-FFF2-40B4-BE49-F238E27FC236}">
                  <a16:creationId xmlns:a16="http://schemas.microsoft.com/office/drawing/2014/main" id="{F64064A8-F2B1-415F-97AB-108978AFB6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89">
              <a:extLst>
                <a:ext uri="{FF2B5EF4-FFF2-40B4-BE49-F238E27FC236}">
                  <a16:creationId xmlns:a16="http://schemas.microsoft.com/office/drawing/2014/main" id="{08080F05-4772-4693-AE03-8D71036DE2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89">
              <a:extLst>
                <a:ext uri="{FF2B5EF4-FFF2-40B4-BE49-F238E27FC236}">
                  <a16:creationId xmlns:a16="http://schemas.microsoft.com/office/drawing/2014/main" id="{57FB8A2A-2F7F-494A-95CA-9E2C1523E9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89">
              <a:extLst>
                <a:ext uri="{FF2B5EF4-FFF2-40B4-BE49-F238E27FC236}">
                  <a16:creationId xmlns:a16="http://schemas.microsoft.com/office/drawing/2014/main" id="{007272D9-E172-4C01-9EF5-195D3F5085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89">
              <a:extLst>
                <a:ext uri="{FF2B5EF4-FFF2-40B4-BE49-F238E27FC236}">
                  <a16:creationId xmlns:a16="http://schemas.microsoft.com/office/drawing/2014/main" id="{71036E52-F441-4ACF-8361-7B7EBB8B2C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89">
              <a:extLst>
                <a:ext uri="{FF2B5EF4-FFF2-40B4-BE49-F238E27FC236}">
                  <a16:creationId xmlns:a16="http://schemas.microsoft.com/office/drawing/2014/main" id="{615C85BB-394C-42C7-B840-326DBC0005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424">
              <a:extLst>
                <a:ext uri="{FF2B5EF4-FFF2-40B4-BE49-F238E27FC236}">
                  <a16:creationId xmlns:a16="http://schemas.microsoft.com/office/drawing/2014/main" id="{C6D7EC95-941C-4E37-8D2E-C0E48C158A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89">
              <a:extLst>
                <a:ext uri="{FF2B5EF4-FFF2-40B4-BE49-F238E27FC236}">
                  <a16:creationId xmlns:a16="http://schemas.microsoft.com/office/drawing/2014/main" id="{B2D94A85-5D50-4D6E-99BC-05C7F42DDD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AutoShape 7">
            <a:extLst>
              <a:ext uri="{FF2B5EF4-FFF2-40B4-BE49-F238E27FC236}">
                <a16:creationId xmlns:a16="http://schemas.microsoft.com/office/drawing/2014/main" id="{22C5F6D1-AB53-4857-8338-09FCBDFD1D69}"/>
              </a:ext>
            </a:extLst>
          </p:cNvPr>
          <p:cNvSpPr>
            <a:spLocks noChangeArrowheads="1"/>
          </p:cNvSpPr>
          <p:nvPr/>
        </p:nvSpPr>
        <p:spPr bwMode="auto">
          <a:xfrm>
            <a:off x="5962575"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28" name="Group 2">
            <a:extLst>
              <a:ext uri="{FF2B5EF4-FFF2-40B4-BE49-F238E27FC236}">
                <a16:creationId xmlns:a16="http://schemas.microsoft.com/office/drawing/2014/main" id="{2CBFDA99-036B-4DB2-A886-9CF52609BD62}"/>
              </a:ext>
            </a:extLst>
          </p:cNvPr>
          <p:cNvGrpSpPr>
            <a:grpSpLocks/>
          </p:cNvGrpSpPr>
          <p:nvPr/>
        </p:nvGrpSpPr>
        <p:grpSpPr bwMode="auto">
          <a:xfrm>
            <a:off x="6052717" y="2847980"/>
            <a:ext cx="485775" cy="322263"/>
            <a:chOff x="10275093" y="3566509"/>
            <a:chExt cx="485784" cy="589087"/>
          </a:xfrm>
        </p:grpSpPr>
        <p:pic>
          <p:nvPicPr>
            <p:cNvPr id="429" name="Picture 428">
              <a:extLst>
                <a:ext uri="{FF2B5EF4-FFF2-40B4-BE49-F238E27FC236}">
                  <a16:creationId xmlns:a16="http://schemas.microsoft.com/office/drawing/2014/main" id="{2934E3A7-7B4F-42BF-A630-F1D1EFE01B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89">
              <a:extLst>
                <a:ext uri="{FF2B5EF4-FFF2-40B4-BE49-F238E27FC236}">
                  <a16:creationId xmlns:a16="http://schemas.microsoft.com/office/drawing/2014/main" id="{51BB3293-FBD6-4349-AA3F-AABC24573E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89">
              <a:extLst>
                <a:ext uri="{FF2B5EF4-FFF2-40B4-BE49-F238E27FC236}">
                  <a16:creationId xmlns:a16="http://schemas.microsoft.com/office/drawing/2014/main" id="{251849C2-5E14-45E8-BD8D-8C6B6779FE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89">
              <a:extLst>
                <a:ext uri="{FF2B5EF4-FFF2-40B4-BE49-F238E27FC236}">
                  <a16:creationId xmlns:a16="http://schemas.microsoft.com/office/drawing/2014/main" id="{6A7B3456-855C-4349-A5D5-CC0D30D5BC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89">
              <a:extLst>
                <a:ext uri="{FF2B5EF4-FFF2-40B4-BE49-F238E27FC236}">
                  <a16:creationId xmlns:a16="http://schemas.microsoft.com/office/drawing/2014/main" id="{41DEE4DD-05A9-4F3A-9F03-57EB32CBCA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89">
              <a:extLst>
                <a:ext uri="{FF2B5EF4-FFF2-40B4-BE49-F238E27FC236}">
                  <a16:creationId xmlns:a16="http://schemas.microsoft.com/office/drawing/2014/main" id="{62A5D3AD-9630-42F4-9237-6EBF6BC786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34">
              <a:extLst>
                <a:ext uri="{FF2B5EF4-FFF2-40B4-BE49-F238E27FC236}">
                  <a16:creationId xmlns:a16="http://schemas.microsoft.com/office/drawing/2014/main" id="{BF64FF81-E124-41FE-975D-79FCD9B380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89">
              <a:extLst>
                <a:ext uri="{FF2B5EF4-FFF2-40B4-BE49-F238E27FC236}">
                  <a16:creationId xmlns:a16="http://schemas.microsoft.com/office/drawing/2014/main" id="{69FEBA1B-0C99-4C2F-8DD4-B74798E35B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7" name="Picture 436">
            <a:extLst>
              <a:ext uri="{FF2B5EF4-FFF2-40B4-BE49-F238E27FC236}">
                <a16:creationId xmlns:a16="http://schemas.microsoft.com/office/drawing/2014/main" id="{83FE3EC8-5B3F-4265-AF8C-4014B1F5FFBD}"/>
              </a:ext>
            </a:extLst>
          </p:cNvPr>
          <p:cNvPicPr>
            <a:picLocks noChangeAspect="1"/>
          </p:cNvPicPr>
          <p:nvPr/>
        </p:nvPicPr>
        <p:blipFill>
          <a:blip r:embed="rId9"/>
          <a:stretch>
            <a:fillRect/>
          </a:stretch>
        </p:blipFill>
        <p:spPr>
          <a:xfrm>
            <a:off x="4012903" y="123478"/>
            <a:ext cx="988348" cy="623521"/>
          </a:xfrm>
          <a:prstGeom prst="rect">
            <a:avLst/>
          </a:prstGeom>
        </p:spPr>
      </p:pic>
      <p:sp>
        <p:nvSpPr>
          <p:cNvPr id="438" name="Text Box 46">
            <a:extLst>
              <a:ext uri="{FF2B5EF4-FFF2-40B4-BE49-F238E27FC236}">
                <a16:creationId xmlns:a16="http://schemas.microsoft.com/office/drawing/2014/main" id="{967D7EF1-B950-421B-BB57-B0EAE00B6239}"/>
              </a:ext>
            </a:extLst>
          </p:cNvPr>
          <p:cNvSpPr txBox="1">
            <a:spLocks noChangeArrowheads="1"/>
          </p:cNvSpPr>
          <p:nvPr/>
        </p:nvSpPr>
        <p:spPr bwMode="gray">
          <a:xfrm>
            <a:off x="832520" y="444764"/>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A</a:t>
            </a:r>
          </a:p>
        </p:txBody>
      </p:sp>
      <p:sp>
        <p:nvSpPr>
          <p:cNvPr id="439" name="Text Box 46">
            <a:extLst>
              <a:ext uri="{FF2B5EF4-FFF2-40B4-BE49-F238E27FC236}">
                <a16:creationId xmlns:a16="http://schemas.microsoft.com/office/drawing/2014/main" id="{8D893E5E-AABE-4E6D-9D30-C43A084875A8}"/>
              </a:ext>
            </a:extLst>
          </p:cNvPr>
          <p:cNvSpPr txBox="1">
            <a:spLocks noChangeArrowheads="1"/>
          </p:cNvSpPr>
          <p:nvPr/>
        </p:nvSpPr>
        <p:spPr bwMode="gray">
          <a:xfrm>
            <a:off x="6434619" y="384396"/>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B</a:t>
            </a:r>
          </a:p>
        </p:txBody>
      </p:sp>
      <p:grpSp>
        <p:nvGrpSpPr>
          <p:cNvPr id="440" name="Group 2476">
            <a:extLst>
              <a:ext uri="{FF2B5EF4-FFF2-40B4-BE49-F238E27FC236}">
                <a16:creationId xmlns:a16="http://schemas.microsoft.com/office/drawing/2014/main" id="{B9BE3487-2606-490D-9EB1-E54A6618421D}"/>
              </a:ext>
            </a:extLst>
          </p:cNvPr>
          <p:cNvGrpSpPr>
            <a:grpSpLocks noChangeAspect="1"/>
          </p:cNvGrpSpPr>
          <p:nvPr/>
        </p:nvGrpSpPr>
        <p:grpSpPr bwMode="auto">
          <a:xfrm>
            <a:off x="399009" y="2735268"/>
            <a:ext cx="368300" cy="527050"/>
            <a:chOff x="4493" y="1677"/>
            <a:chExt cx="574" cy="822"/>
          </a:xfrm>
        </p:grpSpPr>
        <p:sp>
          <p:nvSpPr>
            <p:cNvPr id="441" name="AutoShape 2477">
              <a:extLst>
                <a:ext uri="{FF2B5EF4-FFF2-40B4-BE49-F238E27FC236}">
                  <a16:creationId xmlns:a16="http://schemas.microsoft.com/office/drawing/2014/main" id="{BAC6D148-4CC8-4A49-98BB-642187B18C5F}"/>
                </a:ext>
              </a:extLst>
            </p:cNvPr>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42" name="Freeform 2478">
              <a:extLst>
                <a:ext uri="{FF2B5EF4-FFF2-40B4-BE49-F238E27FC236}">
                  <a16:creationId xmlns:a16="http://schemas.microsoft.com/office/drawing/2014/main" id="{2C168AE6-0693-4651-AD67-ABB1AEA10DD9}"/>
                </a:ext>
              </a:extLst>
            </p:cNvPr>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3" name="Freeform 2479">
              <a:extLst>
                <a:ext uri="{FF2B5EF4-FFF2-40B4-BE49-F238E27FC236}">
                  <a16:creationId xmlns:a16="http://schemas.microsoft.com/office/drawing/2014/main" id="{3F9BE302-9FCC-45CC-897A-BA2B729EF8A6}"/>
                </a:ext>
              </a:extLst>
            </p:cNvPr>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4" name="Freeform 2480">
              <a:extLst>
                <a:ext uri="{FF2B5EF4-FFF2-40B4-BE49-F238E27FC236}">
                  <a16:creationId xmlns:a16="http://schemas.microsoft.com/office/drawing/2014/main" id="{350DFB7F-7ECB-4E12-AE89-E87319715A35}"/>
                </a:ext>
              </a:extLst>
            </p:cNvPr>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5" name="Freeform 2481">
              <a:extLst>
                <a:ext uri="{FF2B5EF4-FFF2-40B4-BE49-F238E27FC236}">
                  <a16:creationId xmlns:a16="http://schemas.microsoft.com/office/drawing/2014/main" id="{45B63EFE-8390-458E-964D-8579C2E21A65}"/>
                </a:ext>
              </a:extLst>
            </p:cNvPr>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6" name="Line 2482">
              <a:extLst>
                <a:ext uri="{FF2B5EF4-FFF2-40B4-BE49-F238E27FC236}">
                  <a16:creationId xmlns:a16="http://schemas.microsoft.com/office/drawing/2014/main" id="{3D83FAD1-31DD-418C-A9CE-33707A82C765}"/>
                </a:ext>
              </a:extLst>
            </p:cNvPr>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7" name="Line 2483">
              <a:extLst>
                <a:ext uri="{FF2B5EF4-FFF2-40B4-BE49-F238E27FC236}">
                  <a16:creationId xmlns:a16="http://schemas.microsoft.com/office/drawing/2014/main" id="{25D6D659-AD20-4FFF-B009-C19F7EB20EBB}"/>
                </a:ext>
              </a:extLst>
            </p:cNvPr>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8" name="Line 2484">
              <a:extLst>
                <a:ext uri="{FF2B5EF4-FFF2-40B4-BE49-F238E27FC236}">
                  <a16:creationId xmlns:a16="http://schemas.microsoft.com/office/drawing/2014/main" id="{164FB2CF-3996-4A13-82A4-F4FC57C74188}"/>
                </a:ext>
              </a:extLst>
            </p:cNvPr>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9" name="Freeform 2485">
              <a:extLst>
                <a:ext uri="{FF2B5EF4-FFF2-40B4-BE49-F238E27FC236}">
                  <a16:creationId xmlns:a16="http://schemas.microsoft.com/office/drawing/2014/main" id="{23935FBC-4886-4359-A1A9-EAF8DBE080E9}"/>
                </a:ext>
              </a:extLst>
            </p:cNvPr>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0" name="Freeform 2486">
              <a:extLst>
                <a:ext uri="{FF2B5EF4-FFF2-40B4-BE49-F238E27FC236}">
                  <a16:creationId xmlns:a16="http://schemas.microsoft.com/office/drawing/2014/main" id="{1867104C-AEF8-41F8-B203-BCE51CD69FEC}"/>
                </a:ext>
              </a:extLst>
            </p:cNvPr>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1" name="Freeform 2487">
              <a:extLst>
                <a:ext uri="{FF2B5EF4-FFF2-40B4-BE49-F238E27FC236}">
                  <a16:creationId xmlns:a16="http://schemas.microsoft.com/office/drawing/2014/main" id="{2D69696C-CEB4-49FB-A59D-34F9776A8D9F}"/>
                </a:ext>
              </a:extLst>
            </p:cNvPr>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452" name="Text Box 19">
            <a:extLst>
              <a:ext uri="{FF2B5EF4-FFF2-40B4-BE49-F238E27FC236}">
                <a16:creationId xmlns:a16="http://schemas.microsoft.com/office/drawing/2014/main" id="{EFEF424C-1824-4879-8B0A-1D19503AE977}"/>
              </a:ext>
            </a:extLst>
          </p:cNvPr>
          <p:cNvSpPr txBox="1">
            <a:spLocks noChangeArrowheads="1"/>
          </p:cNvSpPr>
          <p:nvPr/>
        </p:nvSpPr>
        <p:spPr bwMode="gray">
          <a:xfrm>
            <a:off x="0" y="2420285"/>
            <a:ext cx="979488" cy="313932"/>
          </a:xfrm>
          <a:prstGeom prst="rect">
            <a:avLst/>
          </a:prstGeom>
          <a:noFill/>
          <a:ln w="9525" algn="ctr">
            <a:noFill/>
            <a:miter lim="800000"/>
            <a:headEnd/>
            <a:tailEnd/>
          </a:ln>
        </p:spPr>
        <p:txBody>
          <a:bodyPr lIns="0" tIns="0" rIns="0" bIns="0">
            <a:spAutoFit/>
          </a:bodyPr>
          <a:lstStyle/>
          <a:p>
            <a:pPr algn="ctr">
              <a:lnSpc>
                <a:spcPct val="85000"/>
              </a:lnSpc>
            </a:pPr>
            <a:r>
              <a:rPr lang="en-US" sz="1200" b="1" dirty="0" err="1">
                <a:solidFill>
                  <a:srgbClr val="3892D0"/>
                </a:solidFill>
              </a:rPr>
              <a:t>NetWorker</a:t>
            </a:r>
            <a:endParaRPr lang="en-US" sz="1200" b="1" dirty="0">
              <a:solidFill>
                <a:srgbClr val="3892D0"/>
              </a:solidFill>
            </a:endParaRPr>
          </a:p>
          <a:p>
            <a:pPr algn="ctr">
              <a:lnSpc>
                <a:spcPct val="85000"/>
              </a:lnSpc>
            </a:pPr>
            <a:r>
              <a:rPr lang="en-US" sz="1200" b="1" dirty="0">
                <a:solidFill>
                  <a:srgbClr val="3892D0"/>
                </a:solidFill>
                <a:cs typeface="Times New Roman" pitchFamily="18" charset="0"/>
              </a:rPr>
              <a:t>Server</a:t>
            </a:r>
          </a:p>
        </p:txBody>
      </p:sp>
      <mc:AlternateContent xmlns:mc="http://schemas.openxmlformats.org/markup-compatibility/2006" xmlns:p14="http://schemas.microsoft.com/office/powerpoint/2010/main">
        <mc:Choice Requires="p14">
          <p:contentPart p14:bwMode="auto" r:id="rId10">
            <p14:nvContentPartPr>
              <p14:cNvPr id="62" name="Ink 61">
                <a:extLst>
                  <a:ext uri="{FF2B5EF4-FFF2-40B4-BE49-F238E27FC236}">
                    <a16:creationId xmlns:a16="http://schemas.microsoft.com/office/drawing/2014/main" id="{DA3F6350-7C33-4B89-81C0-94755CDEC891}"/>
                  </a:ext>
                </a:extLst>
              </p14:cNvPr>
              <p14:cNvContentPartPr/>
              <p14:nvPr/>
            </p14:nvContentPartPr>
            <p14:xfrm>
              <a:off x="531236" y="1709777"/>
              <a:ext cx="3804480" cy="2665440"/>
            </p14:xfrm>
          </p:contentPart>
        </mc:Choice>
        <mc:Fallback xmlns="">
          <p:pic>
            <p:nvPicPr>
              <p:cNvPr id="62" name="Ink 61">
                <a:extLst>
                  <a:ext uri="{FF2B5EF4-FFF2-40B4-BE49-F238E27FC236}">
                    <a16:creationId xmlns:a16="http://schemas.microsoft.com/office/drawing/2014/main" id="{DA3F6350-7C33-4B89-81C0-94755CDEC891}"/>
                  </a:ext>
                </a:extLst>
              </p:cNvPr>
              <p:cNvPicPr/>
              <p:nvPr/>
            </p:nvPicPr>
            <p:blipFill>
              <a:blip r:embed="rId11"/>
              <a:stretch>
                <a:fillRect/>
              </a:stretch>
            </p:blipFill>
            <p:spPr>
              <a:xfrm>
                <a:off x="468242" y="1647129"/>
                <a:ext cx="3930108" cy="279109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2" name="Ink 461">
                <a:extLst>
                  <a:ext uri="{FF2B5EF4-FFF2-40B4-BE49-F238E27FC236}">
                    <a16:creationId xmlns:a16="http://schemas.microsoft.com/office/drawing/2014/main" id="{FB823A39-8912-4012-87E6-E8C03718FAEC}"/>
                  </a:ext>
                </a:extLst>
              </p14:cNvPr>
              <p14:cNvContentPartPr/>
              <p14:nvPr/>
            </p14:nvContentPartPr>
            <p14:xfrm>
              <a:off x="5702276" y="1762337"/>
              <a:ext cx="3079080" cy="2335320"/>
            </p14:xfrm>
          </p:contentPart>
        </mc:Choice>
        <mc:Fallback xmlns="">
          <p:pic>
            <p:nvPicPr>
              <p:cNvPr id="462" name="Ink 461">
                <a:extLst>
                  <a:ext uri="{FF2B5EF4-FFF2-40B4-BE49-F238E27FC236}">
                    <a16:creationId xmlns:a16="http://schemas.microsoft.com/office/drawing/2014/main" id="{FB823A39-8912-4012-87E6-E8C03718FAEC}"/>
                  </a:ext>
                </a:extLst>
              </p:cNvPr>
              <p:cNvPicPr/>
              <p:nvPr/>
            </p:nvPicPr>
            <p:blipFill>
              <a:blip r:embed="rId13"/>
              <a:stretch>
                <a:fillRect/>
              </a:stretch>
            </p:blipFill>
            <p:spPr>
              <a:xfrm>
                <a:off x="5639276" y="1699337"/>
                <a:ext cx="3204720" cy="2460960"/>
              </a:xfrm>
              <a:prstGeom prst="rect">
                <a:avLst/>
              </a:prstGeom>
            </p:spPr>
          </p:pic>
        </mc:Fallback>
      </mc:AlternateContent>
    </p:spTree>
    <p:extLst>
      <p:ext uri="{BB962C8B-B14F-4D97-AF65-F5344CB8AC3E}">
        <p14:creationId xmlns:p14="http://schemas.microsoft.com/office/powerpoint/2010/main" val="82338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72" name="Line 61">
            <a:extLst>
              <a:ext uri="{FF2B5EF4-FFF2-40B4-BE49-F238E27FC236}">
                <a16:creationId xmlns:a16="http://schemas.microsoft.com/office/drawing/2014/main" id="{5B140873-E4F7-4EFB-A7A9-342986B29FEF}"/>
              </a:ext>
            </a:extLst>
          </p:cNvPr>
          <p:cNvSpPr>
            <a:spLocks noChangeShapeType="1"/>
          </p:cNvSpPr>
          <p:nvPr/>
        </p:nvSpPr>
        <p:spPr bwMode="gray">
          <a:xfrm>
            <a:off x="3463450"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3" name="Line 61">
            <a:extLst>
              <a:ext uri="{FF2B5EF4-FFF2-40B4-BE49-F238E27FC236}">
                <a16:creationId xmlns:a16="http://schemas.microsoft.com/office/drawing/2014/main" id="{A331CC18-490C-4959-94F1-AFE576271DC8}"/>
              </a:ext>
            </a:extLst>
          </p:cNvPr>
          <p:cNvSpPr>
            <a:spLocks noChangeShapeType="1"/>
          </p:cNvSpPr>
          <p:nvPr/>
        </p:nvSpPr>
        <p:spPr bwMode="gray">
          <a:xfrm>
            <a:off x="2717589"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4" name="Line 5">
            <a:extLst>
              <a:ext uri="{FF2B5EF4-FFF2-40B4-BE49-F238E27FC236}">
                <a16:creationId xmlns:a16="http://schemas.microsoft.com/office/drawing/2014/main" id="{A7F22CA3-9AFF-466A-916E-E2A7C9E611F7}"/>
              </a:ext>
            </a:extLst>
          </p:cNvPr>
          <p:cNvSpPr>
            <a:spLocks noChangeShapeType="1"/>
          </p:cNvSpPr>
          <p:nvPr/>
        </p:nvSpPr>
        <p:spPr bwMode="gray">
          <a:xfrm>
            <a:off x="686124"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5" name="Text Box 6">
            <a:extLst>
              <a:ext uri="{FF2B5EF4-FFF2-40B4-BE49-F238E27FC236}">
                <a16:creationId xmlns:a16="http://schemas.microsoft.com/office/drawing/2014/main" id="{3FEC4A0F-21A3-4DC2-9C3B-E674181AA2C0}"/>
              </a:ext>
            </a:extLst>
          </p:cNvPr>
          <p:cNvSpPr txBox="1">
            <a:spLocks noChangeArrowheads="1"/>
          </p:cNvSpPr>
          <p:nvPr/>
        </p:nvSpPr>
        <p:spPr bwMode="gray">
          <a:xfrm>
            <a:off x="2321019"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176" name="Line 7">
            <a:extLst>
              <a:ext uri="{FF2B5EF4-FFF2-40B4-BE49-F238E27FC236}">
                <a16:creationId xmlns:a16="http://schemas.microsoft.com/office/drawing/2014/main" id="{3E12D907-831B-4514-934F-F16690741F58}"/>
              </a:ext>
            </a:extLst>
          </p:cNvPr>
          <p:cNvSpPr>
            <a:spLocks noChangeShapeType="1"/>
          </p:cNvSpPr>
          <p:nvPr/>
        </p:nvSpPr>
        <p:spPr bwMode="gray">
          <a:xfrm>
            <a:off x="1082999"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177" name="Group 8">
            <a:extLst>
              <a:ext uri="{FF2B5EF4-FFF2-40B4-BE49-F238E27FC236}">
                <a16:creationId xmlns:a16="http://schemas.microsoft.com/office/drawing/2014/main" id="{75785DEF-8E03-4EA9-AC6E-8D3234BB4031}"/>
              </a:ext>
            </a:extLst>
          </p:cNvPr>
          <p:cNvGrpSpPr>
            <a:grpSpLocks/>
          </p:cNvGrpSpPr>
          <p:nvPr/>
        </p:nvGrpSpPr>
        <p:grpSpPr bwMode="auto">
          <a:xfrm>
            <a:off x="627386" y="1292438"/>
            <a:ext cx="863600" cy="720725"/>
            <a:chOff x="3896" y="636"/>
            <a:chExt cx="653" cy="545"/>
          </a:xfrm>
        </p:grpSpPr>
        <p:grpSp>
          <p:nvGrpSpPr>
            <p:cNvPr id="178" name="Group 9">
              <a:extLst>
                <a:ext uri="{FF2B5EF4-FFF2-40B4-BE49-F238E27FC236}">
                  <a16:creationId xmlns:a16="http://schemas.microsoft.com/office/drawing/2014/main" id="{4B1DAD12-9A37-4349-9D6F-AC79C087E9D4}"/>
                </a:ext>
              </a:extLst>
            </p:cNvPr>
            <p:cNvGrpSpPr>
              <a:grpSpLocks/>
            </p:cNvGrpSpPr>
            <p:nvPr/>
          </p:nvGrpSpPr>
          <p:grpSpPr bwMode="auto">
            <a:xfrm>
              <a:off x="4128" y="636"/>
              <a:ext cx="421" cy="461"/>
              <a:chOff x="2844" y="27"/>
              <a:chExt cx="1052" cy="1153"/>
            </a:xfrm>
          </p:grpSpPr>
          <p:pic>
            <p:nvPicPr>
              <p:cNvPr id="182" name="Picture 10" descr="server">
                <a:extLst>
                  <a:ext uri="{FF2B5EF4-FFF2-40B4-BE49-F238E27FC236}">
                    <a16:creationId xmlns:a16="http://schemas.microsoft.com/office/drawing/2014/main" id="{C5303014-5B4C-4FFC-A388-524C3425AB70}"/>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3" name="Picture 11" descr="server">
                <a:extLst>
                  <a:ext uri="{FF2B5EF4-FFF2-40B4-BE49-F238E27FC236}">
                    <a16:creationId xmlns:a16="http://schemas.microsoft.com/office/drawing/2014/main" id="{99D953A0-AA76-45EE-8DB2-5AA2578A5151}"/>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179" name="Group 12">
              <a:extLst>
                <a:ext uri="{FF2B5EF4-FFF2-40B4-BE49-F238E27FC236}">
                  <a16:creationId xmlns:a16="http://schemas.microsoft.com/office/drawing/2014/main" id="{F437C79C-7D64-4DC5-8257-F9564C85D52B}"/>
                </a:ext>
              </a:extLst>
            </p:cNvPr>
            <p:cNvGrpSpPr>
              <a:grpSpLocks/>
            </p:cNvGrpSpPr>
            <p:nvPr/>
          </p:nvGrpSpPr>
          <p:grpSpPr bwMode="auto">
            <a:xfrm>
              <a:off x="3896" y="720"/>
              <a:ext cx="421" cy="461"/>
              <a:chOff x="2844" y="27"/>
              <a:chExt cx="1052" cy="1153"/>
            </a:xfrm>
          </p:grpSpPr>
          <p:pic>
            <p:nvPicPr>
              <p:cNvPr id="180" name="Picture 13" descr="server">
                <a:extLst>
                  <a:ext uri="{FF2B5EF4-FFF2-40B4-BE49-F238E27FC236}">
                    <a16:creationId xmlns:a16="http://schemas.microsoft.com/office/drawing/2014/main" id="{E2B2A5EE-4601-4961-8BCE-12D884249C58}"/>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1" name="Picture 14" descr="server">
                <a:extLst>
                  <a:ext uri="{FF2B5EF4-FFF2-40B4-BE49-F238E27FC236}">
                    <a16:creationId xmlns:a16="http://schemas.microsoft.com/office/drawing/2014/main" id="{E963067C-3E59-4086-B80C-A5F3AFE9AE7E}"/>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184" name="Picture 15" descr="server">
            <a:extLst>
              <a:ext uri="{FF2B5EF4-FFF2-40B4-BE49-F238E27FC236}">
                <a16:creationId xmlns:a16="http://schemas.microsoft.com/office/drawing/2014/main" id="{D6FFB07B-C7AB-4AB7-9B15-8BC5A075B76F}"/>
              </a:ext>
            </a:extLst>
          </p:cNvPr>
          <p:cNvPicPr>
            <a:picLocks noChangeAspect="1" noChangeArrowheads="1"/>
          </p:cNvPicPr>
          <p:nvPr/>
        </p:nvPicPr>
        <p:blipFill>
          <a:blip r:embed="rId2" cstate="print"/>
          <a:srcRect/>
          <a:stretch>
            <a:fillRect/>
          </a:stretch>
        </p:blipFill>
        <p:spPr bwMode="gray">
          <a:xfrm>
            <a:off x="2816549" y="1484525"/>
            <a:ext cx="368300" cy="528638"/>
          </a:xfrm>
          <a:prstGeom prst="rect">
            <a:avLst/>
          </a:prstGeom>
          <a:noFill/>
          <a:ln w="9525">
            <a:noFill/>
            <a:miter lim="800000"/>
            <a:headEnd/>
            <a:tailEnd/>
          </a:ln>
        </p:spPr>
      </p:pic>
      <p:pic>
        <p:nvPicPr>
          <p:cNvPr id="185" name="Picture 16" descr="server">
            <a:extLst>
              <a:ext uri="{FF2B5EF4-FFF2-40B4-BE49-F238E27FC236}">
                <a16:creationId xmlns:a16="http://schemas.microsoft.com/office/drawing/2014/main" id="{2CC82469-8CF2-40AB-9408-3C8D7FD163D2}"/>
              </a:ext>
            </a:extLst>
          </p:cNvPr>
          <p:cNvPicPr>
            <a:picLocks noChangeAspect="1" noChangeArrowheads="1"/>
          </p:cNvPicPr>
          <p:nvPr/>
        </p:nvPicPr>
        <p:blipFill>
          <a:blip r:embed="rId2" cstate="print"/>
          <a:srcRect/>
          <a:stretch>
            <a:fillRect/>
          </a:stretch>
        </p:blipFill>
        <p:spPr bwMode="gray">
          <a:xfrm>
            <a:off x="2299024" y="1484525"/>
            <a:ext cx="368300" cy="528638"/>
          </a:xfrm>
          <a:prstGeom prst="rect">
            <a:avLst/>
          </a:prstGeom>
          <a:noFill/>
          <a:ln w="9525">
            <a:noFill/>
            <a:miter lim="800000"/>
            <a:headEnd/>
            <a:tailEnd/>
          </a:ln>
        </p:spPr>
      </p:pic>
      <p:sp>
        <p:nvSpPr>
          <p:cNvPr id="186" name="Line 17">
            <a:extLst>
              <a:ext uri="{FF2B5EF4-FFF2-40B4-BE49-F238E27FC236}">
                <a16:creationId xmlns:a16="http://schemas.microsoft.com/office/drawing/2014/main" id="{CEA7353F-48A4-4CFA-97DE-43FB187F12AD}"/>
              </a:ext>
            </a:extLst>
          </p:cNvPr>
          <p:cNvSpPr>
            <a:spLocks noChangeShapeType="1"/>
          </p:cNvSpPr>
          <p:nvPr/>
        </p:nvSpPr>
        <p:spPr bwMode="gray">
          <a:xfrm>
            <a:off x="2522861"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7" name="Line 18">
            <a:extLst>
              <a:ext uri="{FF2B5EF4-FFF2-40B4-BE49-F238E27FC236}">
                <a16:creationId xmlns:a16="http://schemas.microsoft.com/office/drawing/2014/main" id="{9652D21F-EE9C-49FB-9AC2-137AC3A4AB3D}"/>
              </a:ext>
            </a:extLst>
          </p:cNvPr>
          <p:cNvSpPr>
            <a:spLocks noChangeShapeType="1"/>
          </p:cNvSpPr>
          <p:nvPr/>
        </p:nvSpPr>
        <p:spPr bwMode="gray">
          <a:xfrm>
            <a:off x="3040386"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8" name="Text Box 19">
            <a:extLst>
              <a:ext uri="{FF2B5EF4-FFF2-40B4-BE49-F238E27FC236}">
                <a16:creationId xmlns:a16="http://schemas.microsoft.com/office/drawing/2014/main" id="{A2B9D9C6-AA5F-4D1F-A718-A39A98D32E58}"/>
              </a:ext>
            </a:extLst>
          </p:cNvPr>
          <p:cNvSpPr txBox="1">
            <a:spLocks noChangeArrowheads="1"/>
          </p:cNvSpPr>
          <p:nvPr/>
        </p:nvSpPr>
        <p:spPr bwMode="gray">
          <a:xfrm>
            <a:off x="570236"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189" name="Picture 23" descr="server">
            <a:extLst>
              <a:ext uri="{FF2B5EF4-FFF2-40B4-BE49-F238E27FC236}">
                <a16:creationId xmlns:a16="http://schemas.microsoft.com/office/drawing/2014/main" id="{EB762E9D-15D8-4A0A-957B-C7F43BDEB79E}"/>
              </a:ext>
            </a:extLst>
          </p:cNvPr>
          <p:cNvPicPr>
            <a:picLocks noChangeAspect="1" noChangeArrowheads="1"/>
          </p:cNvPicPr>
          <p:nvPr/>
        </p:nvPicPr>
        <p:blipFill>
          <a:blip r:embed="rId2" cstate="print"/>
          <a:srcRect/>
          <a:stretch>
            <a:fillRect/>
          </a:stretch>
        </p:blipFill>
        <p:spPr bwMode="gray">
          <a:xfrm>
            <a:off x="2252986" y="2410038"/>
            <a:ext cx="368300" cy="528637"/>
          </a:xfrm>
          <a:prstGeom prst="rect">
            <a:avLst/>
          </a:prstGeom>
          <a:noFill/>
          <a:ln w="9525">
            <a:noFill/>
            <a:miter lim="800000"/>
            <a:headEnd/>
            <a:tailEnd/>
          </a:ln>
        </p:spPr>
      </p:pic>
      <p:sp>
        <p:nvSpPr>
          <p:cNvPr id="190" name="Line 24">
            <a:extLst>
              <a:ext uri="{FF2B5EF4-FFF2-40B4-BE49-F238E27FC236}">
                <a16:creationId xmlns:a16="http://schemas.microsoft.com/office/drawing/2014/main" id="{15F9BF66-FACE-4D4B-81D8-3EAD9A6AE6DB}"/>
              </a:ext>
            </a:extLst>
          </p:cNvPr>
          <p:cNvSpPr>
            <a:spLocks noChangeShapeType="1"/>
          </p:cNvSpPr>
          <p:nvPr/>
        </p:nvSpPr>
        <p:spPr bwMode="gray">
          <a:xfrm>
            <a:off x="2438724"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191" name="Picture 25" descr="server">
            <a:extLst>
              <a:ext uri="{FF2B5EF4-FFF2-40B4-BE49-F238E27FC236}">
                <a16:creationId xmlns:a16="http://schemas.microsoft.com/office/drawing/2014/main" id="{FD184E9E-3BC7-4B85-AF24-EBC9D090348C}"/>
              </a:ext>
            </a:extLst>
          </p:cNvPr>
          <p:cNvPicPr>
            <a:picLocks noChangeAspect="1" noChangeArrowheads="1"/>
          </p:cNvPicPr>
          <p:nvPr/>
        </p:nvPicPr>
        <p:blipFill>
          <a:blip r:embed="rId2" cstate="print"/>
          <a:srcRect/>
          <a:stretch>
            <a:fillRect/>
          </a:stretch>
        </p:blipFill>
        <p:spPr bwMode="gray">
          <a:xfrm>
            <a:off x="2759399" y="2411625"/>
            <a:ext cx="368300" cy="528638"/>
          </a:xfrm>
          <a:prstGeom prst="rect">
            <a:avLst/>
          </a:prstGeom>
          <a:noFill/>
          <a:ln w="9525">
            <a:noFill/>
            <a:miter lim="800000"/>
            <a:headEnd/>
            <a:tailEnd/>
          </a:ln>
        </p:spPr>
      </p:pic>
      <p:sp>
        <p:nvSpPr>
          <p:cNvPr id="192" name="Line 26">
            <a:extLst>
              <a:ext uri="{FF2B5EF4-FFF2-40B4-BE49-F238E27FC236}">
                <a16:creationId xmlns:a16="http://schemas.microsoft.com/office/drawing/2014/main" id="{A2A45E8C-DBE4-44A9-8B49-A6CDBF35EFCF}"/>
              </a:ext>
            </a:extLst>
          </p:cNvPr>
          <p:cNvSpPr>
            <a:spLocks noChangeShapeType="1"/>
          </p:cNvSpPr>
          <p:nvPr/>
        </p:nvSpPr>
        <p:spPr bwMode="gray">
          <a:xfrm>
            <a:off x="2945136"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3" name="Line 27">
            <a:extLst>
              <a:ext uri="{FF2B5EF4-FFF2-40B4-BE49-F238E27FC236}">
                <a16:creationId xmlns:a16="http://schemas.microsoft.com/office/drawing/2014/main" id="{564C2CE4-DE7C-4B96-8CEE-A872DD3632B0}"/>
              </a:ext>
            </a:extLst>
          </p:cNvPr>
          <p:cNvSpPr>
            <a:spLocks noChangeShapeType="1"/>
          </p:cNvSpPr>
          <p:nvPr/>
        </p:nvSpPr>
        <p:spPr bwMode="gray">
          <a:xfrm flipH="1">
            <a:off x="2130763"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4" name="Line 28">
            <a:extLst>
              <a:ext uri="{FF2B5EF4-FFF2-40B4-BE49-F238E27FC236}">
                <a16:creationId xmlns:a16="http://schemas.microsoft.com/office/drawing/2014/main" id="{57034D6C-DD4C-4260-A6DC-EC02F08FA27E}"/>
              </a:ext>
            </a:extLst>
          </p:cNvPr>
          <p:cNvSpPr>
            <a:spLocks noChangeShapeType="1"/>
          </p:cNvSpPr>
          <p:nvPr/>
        </p:nvSpPr>
        <p:spPr bwMode="gray">
          <a:xfrm flipH="1">
            <a:off x="2481643"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5" name="Text Box 29">
            <a:extLst>
              <a:ext uri="{FF2B5EF4-FFF2-40B4-BE49-F238E27FC236}">
                <a16:creationId xmlns:a16="http://schemas.microsoft.com/office/drawing/2014/main" id="{C118C47C-0D5B-469C-AB08-BB5E2E01C7F7}"/>
              </a:ext>
            </a:extLst>
          </p:cNvPr>
          <p:cNvSpPr txBox="1">
            <a:spLocks noChangeArrowheads="1"/>
          </p:cNvSpPr>
          <p:nvPr/>
        </p:nvSpPr>
        <p:spPr bwMode="gray">
          <a:xfrm>
            <a:off x="2226976"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196" name="Text Box 30">
            <a:extLst>
              <a:ext uri="{FF2B5EF4-FFF2-40B4-BE49-F238E27FC236}">
                <a16:creationId xmlns:a16="http://schemas.microsoft.com/office/drawing/2014/main" id="{4AE8CB43-15E8-49A4-81ED-082E6FC3BFBA}"/>
              </a:ext>
            </a:extLst>
          </p:cNvPr>
          <p:cNvSpPr txBox="1">
            <a:spLocks noChangeArrowheads="1"/>
          </p:cNvSpPr>
          <p:nvPr/>
        </p:nvSpPr>
        <p:spPr bwMode="gray">
          <a:xfrm>
            <a:off x="2909689"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pic>
        <p:nvPicPr>
          <p:cNvPr id="197" name="Picture 48" descr="L40">
            <a:extLst>
              <a:ext uri="{FF2B5EF4-FFF2-40B4-BE49-F238E27FC236}">
                <a16:creationId xmlns:a16="http://schemas.microsoft.com/office/drawing/2014/main" id="{C06377AF-EA50-4CC1-8E47-532FAA626385}"/>
              </a:ext>
            </a:extLst>
          </p:cNvPr>
          <p:cNvPicPr>
            <a:picLocks noChangeAspect="1" noChangeArrowheads="1"/>
          </p:cNvPicPr>
          <p:nvPr/>
        </p:nvPicPr>
        <p:blipFill>
          <a:blip r:embed="rId3" cstate="print"/>
          <a:srcRect/>
          <a:stretch>
            <a:fillRect/>
          </a:stretch>
        </p:blipFill>
        <p:spPr bwMode="auto">
          <a:xfrm>
            <a:off x="86398" y="3926100"/>
            <a:ext cx="485775" cy="474663"/>
          </a:xfrm>
          <a:prstGeom prst="rect">
            <a:avLst/>
          </a:prstGeom>
          <a:noFill/>
          <a:ln w="9525">
            <a:noFill/>
            <a:miter lim="800000"/>
            <a:headEnd/>
            <a:tailEnd/>
          </a:ln>
        </p:spPr>
      </p:pic>
      <p:sp>
        <p:nvSpPr>
          <p:cNvPr id="198" name="Line 49">
            <a:extLst>
              <a:ext uri="{FF2B5EF4-FFF2-40B4-BE49-F238E27FC236}">
                <a16:creationId xmlns:a16="http://schemas.microsoft.com/office/drawing/2014/main" id="{51EA9D8F-A266-4E02-9C51-6344126E8FB3}"/>
              </a:ext>
            </a:extLst>
          </p:cNvPr>
          <p:cNvSpPr>
            <a:spLocks noChangeShapeType="1"/>
          </p:cNvSpPr>
          <p:nvPr/>
        </p:nvSpPr>
        <p:spPr bwMode="gray">
          <a:xfrm flipH="1">
            <a:off x="421358"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9" name="Text Box 50">
            <a:extLst>
              <a:ext uri="{FF2B5EF4-FFF2-40B4-BE49-F238E27FC236}">
                <a16:creationId xmlns:a16="http://schemas.microsoft.com/office/drawing/2014/main" id="{6982D657-1544-4C51-806B-C21AC999BE02}"/>
              </a:ext>
            </a:extLst>
          </p:cNvPr>
          <p:cNvSpPr txBox="1">
            <a:spLocks noChangeArrowheads="1"/>
          </p:cNvSpPr>
          <p:nvPr/>
        </p:nvSpPr>
        <p:spPr bwMode="gray">
          <a:xfrm>
            <a:off x="134146"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200" name="Group 51">
            <a:extLst>
              <a:ext uri="{FF2B5EF4-FFF2-40B4-BE49-F238E27FC236}">
                <a16:creationId xmlns:a16="http://schemas.microsoft.com/office/drawing/2014/main" id="{33967AC4-2CFA-4719-A62B-FB0703600ADE}"/>
              </a:ext>
            </a:extLst>
          </p:cNvPr>
          <p:cNvGrpSpPr>
            <a:grpSpLocks/>
          </p:cNvGrpSpPr>
          <p:nvPr/>
        </p:nvGrpSpPr>
        <p:grpSpPr bwMode="auto">
          <a:xfrm rot="-5400000">
            <a:off x="54649" y="3935625"/>
            <a:ext cx="366712" cy="141287"/>
            <a:chOff x="614" y="1522"/>
            <a:chExt cx="1222" cy="473"/>
          </a:xfrm>
        </p:grpSpPr>
        <p:sp>
          <p:nvSpPr>
            <p:cNvPr id="201" name="Rectangle 52">
              <a:extLst>
                <a:ext uri="{FF2B5EF4-FFF2-40B4-BE49-F238E27FC236}">
                  <a16:creationId xmlns:a16="http://schemas.microsoft.com/office/drawing/2014/main" id="{D7AAC667-23C6-434E-B517-1455F32031A3}"/>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202" name="Freeform 53">
              <a:extLst>
                <a:ext uri="{FF2B5EF4-FFF2-40B4-BE49-F238E27FC236}">
                  <a16:creationId xmlns:a16="http://schemas.microsoft.com/office/drawing/2014/main" id="{DF20F304-E245-429D-9DE9-EB453D53540A}"/>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203" name="Freeform 54">
              <a:extLst>
                <a:ext uri="{FF2B5EF4-FFF2-40B4-BE49-F238E27FC236}">
                  <a16:creationId xmlns:a16="http://schemas.microsoft.com/office/drawing/2014/main" id="{A6916BC7-C3C7-410D-852D-4507BA6619FA}"/>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204" name="Group 55">
            <a:extLst>
              <a:ext uri="{FF2B5EF4-FFF2-40B4-BE49-F238E27FC236}">
                <a16:creationId xmlns:a16="http://schemas.microsoft.com/office/drawing/2014/main" id="{8F9EB0F4-09D6-4079-89FB-95711DA3BFB6}"/>
              </a:ext>
            </a:extLst>
          </p:cNvPr>
          <p:cNvGrpSpPr>
            <a:grpSpLocks/>
          </p:cNvGrpSpPr>
          <p:nvPr/>
        </p:nvGrpSpPr>
        <p:grpSpPr bwMode="auto">
          <a:xfrm rot="-5400000">
            <a:off x="237210" y="3937213"/>
            <a:ext cx="366713" cy="141288"/>
            <a:chOff x="614" y="1522"/>
            <a:chExt cx="1222" cy="473"/>
          </a:xfrm>
        </p:grpSpPr>
        <p:sp>
          <p:nvSpPr>
            <p:cNvPr id="205" name="Rectangle 56">
              <a:extLst>
                <a:ext uri="{FF2B5EF4-FFF2-40B4-BE49-F238E27FC236}">
                  <a16:creationId xmlns:a16="http://schemas.microsoft.com/office/drawing/2014/main" id="{E9C7984B-180F-4110-B8E6-E0934DC9BF0B}"/>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206" name="Freeform 57">
              <a:extLst>
                <a:ext uri="{FF2B5EF4-FFF2-40B4-BE49-F238E27FC236}">
                  <a16:creationId xmlns:a16="http://schemas.microsoft.com/office/drawing/2014/main" id="{BA4A18D9-23DD-4A06-917B-680A706D541F}"/>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207" name="Freeform 58">
              <a:extLst>
                <a:ext uri="{FF2B5EF4-FFF2-40B4-BE49-F238E27FC236}">
                  <a16:creationId xmlns:a16="http://schemas.microsoft.com/office/drawing/2014/main" id="{B9E8D930-4B1D-4275-9756-2A56699BD3B2}"/>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208" name="AutoShape 59">
            <a:extLst>
              <a:ext uri="{FF2B5EF4-FFF2-40B4-BE49-F238E27FC236}">
                <a16:creationId xmlns:a16="http://schemas.microsoft.com/office/drawing/2014/main" id="{F0DB4DCE-A335-4F10-A2F9-10EEE33B17B7}"/>
              </a:ext>
            </a:extLst>
          </p:cNvPr>
          <p:cNvSpPr>
            <a:spLocks noChangeArrowheads="1"/>
          </p:cNvSpPr>
          <p:nvPr/>
        </p:nvSpPr>
        <p:spPr bwMode="gray">
          <a:xfrm>
            <a:off x="2530894"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209" name="Text Box 60">
            <a:extLst>
              <a:ext uri="{FF2B5EF4-FFF2-40B4-BE49-F238E27FC236}">
                <a16:creationId xmlns:a16="http://schemas.microsoft.com/office/drawing/2014/main" id="{80E2815B-8A30-4936-A3E6-A9B67F9BE646}"/>
              </a:ext>
            </a:extLst>
          </p:cNvPr>
          <p:cNvSpPr txBox="1">
            <a:spLocks noChangeArrowheads="1"/>
          </p:cNvSpPr>
          <p:nvPr/>
        </p:nvSpPr>
        <p:spPr bwMode="gray">
          <a:xfrm>
            <a:off x="2489671"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210" name="Line 61">
            <a:extLst>
              <a:ext uri="{FF2B5EF4-FFF2-40B4-BE49-F238E27FC236}">
                <a16:creationId xmlns:a16="http://schemas.microsoft.com/office/drawing/2014/main" id="{51F11059-08CA-40DF-A382-717F7EF90CF2}"/>
              </a:ext>
            </a:extLst>
          </p:cNvPr>
          <p:cNvSpPr>
            <a:spLocks noChangeShapeType="1"/>
          </p:cNvSpPr>
          <p:nvPr/>
        </p:nvSpPr>
        <p:spPr bwMode="gray">
          <a:xfrm flipH="1">
            <a:off x="1679528"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211" name="Group 62">
            <a:extLst>
              <a:ext uri="{FF2B5EF4-FFF2-40B4-BE49-F238E27FC236}">
                <a16:creationId xmlns:a16="http://schemas.microsoft.com/office/drawing/2014/main" id="{234BB1C6-DCC7-405B-9FA4-E763E872723F}"/>
              </a:ext>
            </a:extLst>
          </p:cNvPr>
          <p:cNvGrpSpPr>
            <a:grpSpLocks/>
          </p:cNvGrpSpPr>
          <p:nvPr/>
        </p:nvGrpSpPr>
        <p:grpSpPr bwMode="auto">
          <a:xfrm>
            <a:off x="1027436" y="2925155"/>
            <a:ext cx="1534298" cy="863600"/>
            <a:chOff x="1501" y="2269"/>
            <a:chExt cx="2544" cy="544"/>
          </a:xfrm>
        </p:grpSpPr>
        <p:pic>
          <p:nvPicPr>
            <p:cNvPr id="212" name="Picture 63">
              <a:extLst>
                <a:ext uri="{FF2B5EF4-FFF2-40B4-BE49-F238E27FC236}">
                  <a16:creationId xmlns:a16="http://schemas.microsoft.com/office/drawing/2014/main" id="{531CE2EB-A03D-4C64-A472-A1254654FCB6}"/>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213" name="Rectangle 64">
              <a:extLst>
                <a:ext uri="{FF2B5EF4-FFF2-40B4-BE49-F238E27FC236}">
                  <a16:creationId xmlns:a16="http://schemas.microsoft.com/office/drawing/2014/main" id="{6F2CDB01-9C34-460B-92E7-1EDDFD84360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214" name="AutoShape 7">
            <a:extLst>
              <a:ext uri="{FF2B5EF4-FFF2-40B4-BE49-F238E27FC236}">
                <a16:creationId xmlns:a16="http://schemas.microsoft.com/office/drawing/2014/main" id="{4C7BA81B-4C2D-4ED4-87D2-C33DFCAFB9BC}"/>
              </a:ext>
            </a:extLst>
          </p:cNvPr>
          <p:cNvSpPr>
            <a:spLocks noChangeArrowheads="1"/>
          </p:cNvSpPr>
          <p:nvPr/>
        </p:nvSpPr>
        <p:spPr bwMode="auto">
          <a:xfrm>
            <a:off x="1257969"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15" name="Group 2">
            <a:extLst>
              <a:ext uri="{FF2B5EF4-FFF2-40B4-BE49-F238E27FC236}">
                <a16:creationId xmlns:a16="http://schemas.microsoft.com/office/drawing/2014/main" id="{CED2203A-0F30-49E2-8D00-702FFE3181B5}"/>
              </a:ext>
            </a:extLst>
          </p:cNvPr>
          <p:cNvGrpSpPr>
            <a:grpSpLocks/>
          </p:cNvGrpSpPr>
          <p:nvPr/>
        </p:nvGrpSpPr>
        <p:grpSpPr bwMode="auto">
          <a:xfrm>
            <a:off x="1348111" y="2564025"/>
            <a:ext cx="485775" cy="322263"/>
            <a:chOff x="10275093" y="3566509"/>
            <a:chExt cx="485784" cy="589087"/>
          </a:xfrm>
        </p:grpSpPr>
        <p:pic>
          <p:nvPicPr>
            <p:cNvPr id="216" name="Picture 215">
              <a:extLst>
                <a:ext uri="{FF2B5EF4-FFF2-40B4-BE49-F238E27FC236}">
                  <a16:creationId xmlns:a16="http://schemas.microsoft.com/office/drawing/2014/main" id="{5CAF65DA-C8C8-42F5-8917-66C3623872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89">
              <a:extLst>
                <a:ext uri="{FF2B5EF4-FFF2-40B4-BE49-F238E27FC236}">
                  <a16:creationId xmlns:a16="http://schemas.microsoft.com/office/drawing/2014/main" id="{7A9B3029-CB48-4323-919E-4546784224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9">
              <a:extLst>
                <a:ext uri="{FF2B5EF4-FFF2-40B4-BE49-F238E27FC236}">
                  <a16:creationId xmlns:a16="http://schemas.microsoft.com/office/drawing/2014/main" id="{C1FBA9EB-7E23-4C82-9793-9CDB6FC667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9">
              <a:extLst>
                <a:ext uri="{FF2B5EF4-FFF2-40B4-BE49-F238E27FC236}">
                  <a16:creationId xmlns:a16="http://schemas.microsoft.com/office/drawing/2014/main" id="{332F15F9-0A60-4C5A-B818-635CA81146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89">
              <a:extLst>
                <a:ext uri="{FF2B5EF4-FFF2-40B4-BE49-F238E27FC236}">
                  <a16:creationId xmlns:a16="http://schemas.microsoft.com/office/drawing/2014/main" id="{3BB63F1E-B254-4D17-9E95-CEFE1D2A3F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89">
              <a:extLst>
                <a:ext uri="{FF2B5EF4-FFF2-40B4-BE49-F238E27FC236}">
                  <a16:creationId xmlns:a16="http://schemas.microsoft.com/office/drawing/2014/main" id="{E684E06F-4CED-4BE2-8351-EA184F524D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21">
              <a:extLst>
                <a:ext uri="{FF2B5EF4-FFF2-40B4-BE49-F238E27FC236}">
                  <a16:creationId xmlns:a16="http://schemas.microsoft.com/office/drawing/2014/main" id="{2C0D4DB6-711D-4FA2-819B-F08B4387D5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89">
              <a:extLst>
                <a:ext uri="{FF2B5EF4-FFF2-40B4-BE49-F238E27FC236}">
                  <a16:creationId xmlns:a16="http://schemas.microsoft.com/office/drawing/2014/main" id="{4AEF8DC1-BFFF-4B2F-BCFF-B6B9C191D5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4" name="Text Box 29">
            <a:extLst>
              <a:ext uri="{FF2B5EF4-FFF2-40B4-BE49-F238E27FC236}">
                <a16:creationId xmlns:a16="http://schemas.microsoft.com/office/drawing/2014/main" id="{6A73C550-2D97-474B-B284-6DD22DDD9B42}"/>
              </a:ext>
            </a:extLst>
          </p:cNvPr>
          <p:cNvSpPr txBox="1">
            <a:spLocks noChangeArrowheads="1"/>
          </p:cNvSpPr>
          <p:nvPr/>
        </p:nvSpPr>
        <p:spPr bwMode="gray">
          <a:xfrm>
            <a:off x="1493469"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225" name="Line 4">
            <a:extLst>
              <a:ext uri="{FF2B5EF4-FFF2-40B4-BE49-F238E27FC236}">
                <a16:creationId xmlns:a16="http://schemas.microsoft.com/office/drawing/2014/main" id="{9FC3DC11-DE99-45E1-AF27-5B261AA8976A}"/>
              </a:ext>
            </a:extLst>
          </p:cNvPr>
          <p:cNvSpPr>
            <a:spLocks noChangeShapeType="1"/>
          </p:cNvSpPr>
          <p:nvPr/>
        </p:nvSpPr>
        <p:spPr bwMode="gray">
          <a:xfrm>
            <a:off x="1576711"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6" name="Line 17">
            <a:extLst>
              <a:ext uri="{FF2B5EF4-FFF2-40B4-BE49-F238E27FC236}">
                <a16:creationId xmlns:a16="http://schemas.microsoft.com/office/drawing/2014/main" id="{72CCE9CB-5460-4671-9B73-B6302E896969}"/>
              </a:ext>
            </a:extLst>
          </p:cNvPr>
          <p:cNvSpPr>
            <a:spLocks noChangeShapeType="1"/>
          </p:cNvSpPr>
          <p:nvPr/>
        </p:nvSpPr>
        <p:spPr bwMode="gray">
          <a:xfrm>
            <a:off x="1424311"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7" name="Text Box 60">
            <a:extLst>
              <a:ext uri="{FF2B5EF4-FFF2-40B4-BE49-F238E27FC236}">
                <a16:creationId xmlns:a16="http://schemas.microsoft.com/office/drawing/2014/main" id="{187EAEE0-C32F-498D-A812-E453A5D41F60}"/>
              </a:ext>
            </a:extLst>
          </p:cNvPr>
          <p:cNvSpPr txBox="1">
            <a:spLocks noChangeArrowheads="1"/>
          </p:cNvSpPr>
          <p:nvPr/>
        </p:nvSpPr>
        <p:spPr bwMode="gray">
          <a:xfrm>
            <a:off x="1222735"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228" name="Line 61">
            <a:extLst>
              <a:ext uri="{FF2B5EF4-FFF2-40B4-BE49-F238E27FC236}">
                <a16:creationId xmlns:a16="http://schemas.microsoft.com/office/drawing/2014/main" id="{D233FB11-BC68-427B-9DEB-67563CE0570B}"/>
              </a:ext>
            </a:extLst>
          </p:cNvPr>
          <p:cNvSpPr>
            <a:spLocks noChangeShapeType="1"/>
          </p:cNvSpPr>
          <p:nvPr/>
        </p:nvSpPr>
        <p:spPr bwMode="gray">
          <a:xfrm flipH="1">
            <a:off x="3531531"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9" name="TextBox 228">
            <a:extLst>
              <a:ext uri="{FF2B5EF4-FFF2-40B4-BE49-F238E27FC236}">
                <a16:creationId xmlns:a16="http://schemas.microsoft.com/office/drawing/2014/main" id="{6D25A3D8-9C62-4F1D-AC23-2070AC8438D5}"/>
              </a:ext>
            </a:extLst>
          </p:cNvPr>
          <p:cNvSpPr txBox="1"/>
          <p:nvPr/>
        </p:nvSpPr>
        <p:spPr>
          <a:xfrm>
            <a:off x="3433089"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230" name="Picture 229">
            <a:extLst>
              <a:ext uri="{FF2B5EF4-FFF2-40B4-BE49-F238E27FC236}">
                <a16:creationId xmlns:a16="http://schemas.microsoft.com/office/drawing/2014/main" id="{F3084C34-2C09-4CCC-AB12-6A50ED3430EB}"/>
              </a:ext>
            </a:extLst>
          </p:cNvPr>
          <p:cNvPicPr>
            <a:picLocks noChangeAspect="1"/>
          </p:cNvPicPr>
          <p:nvPr/>
        </p:nvPicPr>
        <p:blipFill>
          <a:blip r:embed="rId6"/>
          <a:stretch>
            <a:fillRect/>
          </a:stretch>
        </p:blipFill>
        <p:spPr>
          <a:xfrm>
            <a:off x="3213184" y="3955505"/>
            <a:ext cx="699940" cy="574951"/>
          </a:xfrm>
          <a:prstGeom prst="rect">
            <a:avLst/>
          </a:prstGeom>
        </p:spPr>
      </p:pic>
      <p:sp>
        <p:nvSpPr>
          <p:cNvPr id="231" name="Line 5">
            <a:extLst>
              <a:ext uri="{FF2B5EF4-FFF2-40B4-BE49-F238E27FC236}">
                <a16:creationId xmlns:a16="http://schemas.microsoft.com/office/drawing/2014/main" id="{CF907FB7-D1BC-4705-B0C7-1D111E2FE5D5}"/>
              </a:ext>
            </a:extLst>
          </p:cNvPr>
          <p:cNvSpPr>
            <a:spLocks noChangeShapeType="1"/>
          </p:cNvSpPr>
          <p:nvPr/>
        </p:nvSpPr>
        <p:spPr bwMode="gray">
          <a:xfrm>
            <a:off x="2038674"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32" name="Line 61">
            <a:extLst>
              <a:ext uri="{FF2B5EF4-FFF2-40B4-BE49-F238E27FC236}">
                <a16:creationId xmlns:a16="http://schemas.microsoft.com/office/drawing/2014/main" id="{DEB4EED5-E53A-4B6D-81EC-911282721C54}"/>
              </a:ext>
            </a:extLst>
          </p:cNvPr>
          <p:cNvSpPr>
            <a:spLocks noChangeShapeType="1"/>
          </p:cNvSpPr>
          <p:nvPr/>
        </p:nvSpPr>
        <p:spPr bwMode="gray">
          <a:xfrm>
            <a:off x="2181926"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233" name="Picture 232">
            <a:extLst>
              <a:ext uri="{FF2B5EF4-FFF2-40B4-BE49-F238E27FC236}">
                <a16:creationId xmlns:a16="http://schemas.microsoft.com/office/drawing/2014/main" id="{B92F14CD-ACD8-4F68-9F52-8F86CDD43615}"/>
              </a:ext>
            </a:extLst>
          </p:cNvPr>
          <p:cNvPicPr>
            <a:picLocks noChangeAspect="1"/>
          </p:cNvPicPr>
          <p:nvPr/>
        </p:nvPicPr>
        <p:blipFill>
          <a:blip r:embed="rId7"/>
          <a:stretch>
            <a:fillRect/>
          </a:stretch>
        </p:blipFill>
        <p:spPr>
          <a:xfrm>
            <a:off x="946185" y="4123840"/>
            <a:ext cx="1415406" cy="274259"/>
          </a:xfrm>
          <a:prstGeom prst="rect">
            <a:avLst/>
          </a:prstGeom>
        </p:spPr>
      </p:pic>
      <p:sp>
        <p:nvSpPr>
          <p:cNvPr id="274" name="AutoShape 7">
            <a:extLst>
              <a:ext uri="{FF2B5EF4-FFF2-40B4-BE49-F238E27FC236}">
                <a16:creationId xmlns:a16="http://schemas.microsoft.com/office/drawing/2014/main" id="{9B0EBE51-2C86-4056-B786-67763F26EDAC}"/>
              </a:ext>
            </a:extLst>
          </p:cNvPr>
          <p:cNvSpPr>
            <a:spLocks noChangeArrowheads="1"/>
          </p:cNvSpPr>
          <p:nvPr/>
        </p:nvSpPr>
        <p:spPr bwMode="auto">
          <a:xfrm>
            <a:off x="1161975"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75" name="Group 2">
            <a:extLst>
              <a:ext uri="{FF2B5EF4-FFF2-40B4-BE49-F238E27FC236}">
                <a16:creationId xmlns:a16="http://schemas.microsoft.com/office/drawing/2014/main" id="{208DBB83-579B-4C8D-96B2-2903B0F7A21D}"/>
              </a:ext>
            </a:extLst>
          </p:cNvPr>
          <p:cNvGrpSpPr>
            <a:grpSpLocks/>
          </p:cNvGrpSpPr>
          <p:nvPr/>
        </p:nvGrpSpPr>
        <p:grpSpPr bwMode="auto">
          <a:xfrm>
            <a:off x="1252117" y="2620816"/>
            <a:ext cx="485775" cy="322263"/>
            <a:chOff x="10275093" y="3566509"/>
            <a:chExt cx="485784" cy="589087"/>
          </a:xfrm>
        </p:grpSpPr>
        <p:pic>
          <p:nvPicPr>
            <p:cNvPr id="276" name="Picture 275">
              <a:extLst>
                <a:ext uri="{FF2B5EF4-FFF2-40B4-BE49-F238E27FC236}">
                  <a16:creationId xmlns:a16="http://schemas.microsoft.com/office/drawing/2014/main" id="{F8EC7992-7313-4408-BED6-6F6CBB5BB7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9">
              <a:extLst>
                <a:ext uri="{FF2B5EF4-FFF2-40B4-BE49-F238E27FC236}">
                  <a16:creationId xmlns:a16="http://schemas.microsoft.com/office/drawing/2014/main" id="{DEB2A0E1-3D35-43C7-9686-1D9C2D6F96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9">
              <a:extLst>
                <a:ext uri="{FF2B5EF4-FFF2-40B4-BE49-F238E27FC236}">
                  <a16:creationId xmlns:a16="http://schemas.microsoft.com/office/drawing/2014/main" id="{D52E1903-0DD2-4440-8736-CCDE921A55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9">
              <a:extLst>
                <a:ext uri="{FF2B5EF4-FFF2-40B4-BE49-F238E27FC236}">
                  <a16:creationId xmlns:a16="http://schemas.microsoft.com/office/drawing/2014/main" id="{8BF58CE3-1A62-4195-B5EE-0ECD241221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89">
              <a:extLst>
                <a:ext uri="{FF2B5EF4-FFF2-40B4-BE49-F238E27FC236}">
                  <a16:creationId xmlns:a16="http://schemas.microsoft.com/office/drawing/2014/main" id="{9C53D9A7-EBD9-4C5B-A68D-0F862011DE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89">
              <a:extLst>
                <a:ext uri="{FF2B5EF4-FFF2-40B4-BE49-F238E27FC236}">
                  <a16:creationId xmlns:a16="http://schemas.microsoft.com/office/drawing/2014/main" id="{12E555BD-2649-4DBA-BB40-19C1A38DBA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E799D79-F940-4F71-ACDC-398107C71C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89">
              <a:extLst>
                <a:ext uri="{FF2B5EF4-FFF2-40B4-BE49-F238E27FC236}">
                  <a16:creationId xmlns:a16="http://schemas.microsoft.com/office/drawing/2014/main" id="{82312180-D24A-4AB3-AE3B-08A32C613C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 name="AutoShape 7">
            <a:extLst>
              <a:ext uri="{FF2B5EF4-FFF2-40B4-BE49-F238E27FC236}">
                <a16:creationId xmlns:a16="http://schemas.microsoft.com/office/drawing/2014/main" id="{E7BDB52A-772C-4FCB-881C-B50055C1BBC9}"/>
              </a:ext>
            </a:extLst>
          </p:cNvPr>
          <p:cNvSpPr>
            <a:spLocks noChangeArrowheads="1"/>
          </p:cNvSpPr>
          <p:nvPr/>
        </p:nvSpPr>
        <p:spPr bwMode="auto">
          <a:xfrm>
            <a:off x="1065981"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85" name="Group 2">
            <a:extLst>
              <a:ext uri="{FF2B5EF4-FFF2-40B4-BE49-F238E27FC236}">
                <a16:creationId xmlns:a16="http://schemas.microsoft.com/office/drawing/2014/main" id="{20CF6045-721E-4FD8-ACDC-11D310D960F0}"/>
              </a:ext>
            </a:extLst>
          </p:cNvPr>
          <p:cNvGrpSpPr>
            <a:grpSpLocks/>
          </p:cNvGrpSpPr>
          <p:nvPr/>
        </p:nvGrpSpPr>
        <p:grpSpPr bwMode="auto">
          <a:xfrm>
            <a:off x="1156123" y="2677607"/>
            <a:ext cx="485775" cy="322263"/>
            <a:chOff x="10275093" y="3566509"/>
            <a:chExt cx="485784" cy="589087"/>
          </a:xfrm>
        </p:grpSpPr>
        <p:pic>
          <p:nvPicPr>
            <p:cNvPr id="286" name="Picture 285">
              <a:extLst>
                <a:ext uri="{FF2B5EF4-FFF2-40B4-BE49-F238E27FC236}">
                  <a16:creationId xmlns:a16="http://schemas.microsoft.com/office/drawing/2014/main" id="{427CC9B2-F8E9-42DD-900F-4C88BFC7B5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89">
              <a:extLst>
                <a:ext uri="{FF2B5EF4-FFF2-40B4-BE49-F238E27FC236}">
                  <a16:creationId xmlns:a16="http://schemas.microsoft.com/office/drawing/2014/main" id="{98605931-156C-4E56-9662-652312F0DC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89">
              <a:extLst>
                <a:ext uri="{FF2B5EF4-FFF2-40B4-BE49-F238E27FC236}">
                  <a16:creationId xmlns:a16="http://schemas.microsoft.com/office/drawing/2014/main" id="{2446445A-70FB-4EFE-8675-26D260BB52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89">
              <a:extLst>
                <a:ext uri="{FF2B5EF4-FFF2-40B4-BE49-F238E27FC236}">
                  <a16:creationId xmlns:a16="http://schemas.microsoft.com/office/drawing/2014/main" id="{980D4AB1-2758-4A6B-A255-98B388D9E9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89">
              <a:extLst>
                <a:ext uri="{FF2B5EF4-FFF2-40B4-BE49-F238E27FC236}">
                  <a16:creationId xmlns:a16="http://schemas.microsoft.com/office/drawing/2014/main" id="{0BE0B015-920F-4D7B-B474-99F208A69B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89">
              <a:extLst>
                <a:ext uri="{FF2B5EF4-FFF2-40B4-BE49-F238E27FC236}">
                  <a16:creationId xmlns:a16="http://schemas.microsoft.com/office/drawing/2014/main" id="{FEBABADE-ED28-4B0E-A233-295903F284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91">
              <a:extLst>
                <a:ext uri="{FF2B5EF4-FFF2-40B4-BE49-F238E27FC236}">
                  <a16:creationId xmlns:a16="http://schemas.microsoft.com/office/drawing/2014/main" id="{2B665633-FDF8-4130-809E-BB4FFC41E3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89">
              <a:extLst>
                <a:ext uri="{FF2B5EF4-FFF2-40B4-BE49-F238E27FC236}">
                  <a16:creationId xmlns:a16="http://schemas.microsoft.com/office/drawing/2014/main" id="{E9801DE6-F8F5-4B53-AC21-63503CAF66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AutoShape 7">
            <a:extLst>
              <a:ext uri="{FF2B5EF4-FFF2-40B4-BE49-F238E27FC236}">
                <a16:creationId xmlns:a16="http://schemas.microsoft.com/office/drawing/2014/main" id="{273E955B-20FD-413D-B3C4-CCD042EFE977}"/>
              </a:ext>
            </a:extLst>
          </p:cNvPr>
          <p:cNvSpPr>
            <a:spLocks noChangeArrowheads="1"/>
          </p:cNvSpPr>
          <p:nvPr/>
        </p:nvSpPr>
        <p:spPr bwMode="auto">
          <a:xfrm>
            <a:off x="969987"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95" name="Group 2">
            <a:extLst>
              <a:ext uri="{FF2B5EF4-FFF2-40B4-BE49-F238E27FC236}">
                <a16:creationId xmlns:a16="http://schemas.microsoft.com/office/drawing/2014/main" id="{1B22ED00-1DE8-4E8A-935B-FA57B83DC0CB}"/>
              </a:ext>
            </a:extLst>
          </p:cNvPr>
          <p:cNvGrpSpPr>
            <a:grpSpLocks/>
          </p:cNvGrpSpPr>
          <p:nvPr/>
        </p:nvGrpSpPr>
        <p:grpSpPr bwMode="auto">
          <a:xfrm>
            <a:off x="1060129" y="2734398"/>
            <a:ext cx="485775" cy="322263"/>
            <a:chOff x="10275093" y="3566509"/>
            <a:chExt cx="485784" cy="589087"/>
          </a:xfrm>
        </p:grpSpPr>
        <p:pic>
          <p:nvPicPr>
            <p:cNvPr id="296" name="Picture 295">
              <a:extLst>
                <a:ext uri="{FF2B5EF4-FFF2-40B4-BE49-F238E27FC236}">
                  <a16:creationId xmlns:a16="http://schemas.microsoft.com/office/drawing/2014/main" id="{17C8E317-4D17-4862-BE9B-AA33360C78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89">
              <a:extLst>
                <a:ext uri="{FF2B5EF4-FFF2-40B4-BE49-F238E27FC236}">
                  <a16:creationId xmlns:a16="http://schemas.microsoft.com/office/drawing/2014/main" id="{5665AF8B-6CED-4C28-9731-475F3D5AA3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89">
              <a:extLst>
                <a:ext uri="{FF2B5EF4-FFF2-40B4-BE49-F238E27FC236}">
                  <a16:creationId xmlns:a16="http://schemas.microsoft.com/office/drawing/2014/main" id="{074A10D8-836B-4D91-A695-31B2C52E7A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89">
              <a:extLst>
                <a:ext uri="{FF2B5EF4-FFF2-40B4-BE49-F238E27FC236}">
                  <a16:creationId xmlns:a16="http://schemas.microsoft.com/office/drawing/2014/main" id="{71546182-B3ED-4328-A818-874DE3F67E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89">
              <a:extLst>
                <a:ext uri="{FF2B5EF4-FFF2-40B4-BE49-F238E27FC236}">
                  <a16:creationId xmlns:a16="http://schemas.microsoft.com/office/drawing/2014/main" id="{3817AFD6-2215-4F3A-BB0E-860CF94FFD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89">
              <a:extLst>
                <a:ext uri="{FF2B5EF4-FFF2-40B4-BE49-F238E27FC236}">
                  <a16:creationId xmlns:a16="http://schemas.microsoft.com/office/drawing/2014/main" id="{A978C226-876F-4A04-8498-6FCD45EB7B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01">
              <a:extLst>
                <a:ext uri="{FF2B5EF4-FFF2-40B4-BE49-F238E27FC236}">
                  <a16:creationId xmlns:a16="http://schemas.microsoft.com/office/drawing/2014/main" id="{AF135877-5CF8-44D8-80C9-7DA85A4A85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89">
              <a:extLst>
                <a:ext uri="{FF2B5EF4-FFF2-40B4-BE49-F238E27FC236}">
                  <a16:creationId xmlns:a16="http://schemas.microsoft.com/office/drawing/2014/main" id="{94F66D4D-45DB-4590-88E8-3A96A5127F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7">
            <a:extLst>
              <a:ext uri="{FF2B5EF4-FFF2-40B4-BE49-F238E27FC236}">
                <a16:creationId xmlns:a16="http://schemas.microsoft.com/office/drawing/2014/main" id="{30728701-5500-4ED5-8466-775321478240}"/>
              </a:ext>
            </a:extLst>
          </p:cNvPr>
          <p:cNvSpPr>
            <a:spLocks noChangeArrowheads="1"/>
          </p:cNvSpPr>
          <p:nvPr/>
        </p:nvSpPr>
        <p:spPr bwMode="auto">
          <a:xfrm>
            <a:off x="873993"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05" name="Group 2">
            <a:extLst>
              <a:ext uri="{FF2B5EF4-FFF2-40B4-BE49-F238E27FC236}">
                <a16:creationId xmlns:a16="http://schemas.microsoft.com/office/drawing/2014/main" id="{9E36DE85-5FFE-45A0-932E-880E8B0591C7}"/>
              </a:ext>
            </a:extLst>
          </p:cNvPr>
          <p:cNvGrpSpPr>
            <a:grpSpLocks/>
          </p:cNvGrpSpPr>
          <p:nvPr/>
        </p:nvGrpSpPr>
        <p:grpSpPr bwMode="auto">
          <a:xfrm>
            <a:off x="964135" y="2791189"/>
            <a:ext cx="485775" cy="322263"/>
            <a:chOff x="10275093" y="3566509"/>
            <a:chExt cx="485784" cy="589087"/>
          </a:xfrm>
        </p:grpSpPr>
        <p:pic>
          <p:nvPicPr>
            <p:cNvPr id="306" name="Picture 305">
              <a:extLst>
                <a:ext uri="{FF2B5EF4-FFF2-40B4-BE49-F238E27FC236}">
                  <a16:creationId xmlns:a16="http://schemas.microsoft.com/office/drawing/2014/main" id="{C3CD04DA-DCEF-4A6C-BF91-B69EEAAAE6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89">
              <a:extLst>
                <a:ext uri="{FF2B5EF4-FFF2-40B4-BE49-F238E27FC236}">
                  <a16:creationId xmlns:a16="http://schemas.microsoft.com/office/drawing/2014/main" id="{58DB9C9E-1C06-4157-A962-63B05CC9E6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89">
              <a:extLst>
                <a:ext uri="{FF2B5EF4-FFF2-40B4-BE49-F238E27FC236}">
                  <a16:creationId xmlns:a16="http://schemas.microsoft.com/office/drawing/2014/main" id="{AD6239D8-7BCF-467E-AA87-C927D25B66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89">
              <a:extLst>
                <a:ext uri="{FF2B5EF4-FFF2-40B4-BE49-F238E27FC236}">
                  <a16:creationId xmlns:a16="http://schemas.microsoft.com/office/drawing/2014/main" id="{E60C2183-2806-4E02-8A20-D894F6C329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9">
              <a:extLst>
                <a:ext uri="{FF2B5EF4-FFF2-40B4-BE49-F238E27FC236}">
                  <a16:creationId xmlns:a16="http://schemas.microsoft.com/office/drawing/2014/main" id="{002356CF-90BF-4BFE-8547-3AF928DFDA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9">
              <a:extLst>
                <a:ext uri="{FF2B5EF4-FFF2-40B4-BE49-F238E27FC236}">
                  <a16:creationId xmlns:a16="http://schemas.microsoft.com/office/drawing/2014/main" id="{B2B61ED6-743B-4245-912A-34FAF6B18E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11">
              <a:extLst>
                <a:ext uri="{FF2B5EF4-FFF2-40B4-BE49-F238E27FC236}">
                  <a16:creationId xmlns:a16="http://schemas.microsoft.com/office/drawing/2014/main" id="{AFD1E272-8461-4B4A-8BE3-E0980C993A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89">
              <a:extLst>
                <a:ext uri="{FF2B5EF4-FFF2-40B4-BE49-F238E27FC236}">
                  <a16:creationId xmlns:a16="http://schemas.microsoft.com/office/drawing/2014/main" id="{EEF408C7-7BF1-44F9-8254-3DCFD7F27B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AutoShape 7">
            <a:extLst>
              <a:ext uri="{FF2B5EF4-FFF2-40B4-BE49-F238E27FC236}">
                <a16:creationId xmlns:a16="http://schemas.microsoft.com/office/drawing/2014/main" id="{02DBC70E-3A47-4931-B5C2-C3CC9A247CA1}"/>
              </a:ext>
            </a:extLst>
          </p:cNvPr>
          <p:cNvSpPr>
            <a:spLocks noChangeArrowheads="1"/>
          </p:cNvSpPr>
          <p:nvPr/>
        </p:nvSpPr>
        <p:spPr bwMode="auto">
          <a:xfrm>
            <a:off x="777999"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15" name="Group 2">
            <a:extLst>
              <a:ext uri="{FF2B5EF4-FFF2-40B4-BE49-F238E27FC236}">
                <a16:creationId xmlns:a16="http://schemas.microsoft.com/office/drawing/2014/main" id="{926B1B2C-63BC-449F-B0DE-ADCFCF12DF08}"/>
              </a:ext>
            </a:extLst>
          </p:cNvPr>
          <p:cNvGrpSpPr>
            <a:grpSpLocks/>
          </p:cNvGrpSpPr>
          <p:nvPr/>
        </p:nvGrpSpPr>
        <p:grpSpPr bwMode="auto">
          <a:xfrm>
            <a:off x="868141" y="2847980"/>
            <a:ext cx="485775" cy="322263"/>
            <a:chOff x="10275093" y="3566509"/>
            <a:chExt cx="485784" cy="589087"/>
          </a:xfrm>
        </p:grpSpPr>
        <p:pic>
          <p:nvPicPr>
            <p:cNvPr id="316" name="Picture 315">
              <a:extLst>
                <a:ext uri="{FF2B5EF4-FFF2-40B4-BE49-F238E27FC236}">
                  <a16:creationId xmlns:a16="http://schemas.microsoft.com/office/drawing/2014/main" id="{A6828C35-3AD5-4A35-9054-ADABDA6B21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89">
              <a:extLst>
                <a:ext uri="{FF2B5EF4-FFF2-40B4-BE49-F238E27FC236}">
                  <a16:creationId xmlns:a16="http://schemas.microsoft.com/office/drawing/2014/main" id="{0410CCBD-864E-4838-94A4-31F4BA775B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89">
              <a:extLst>
                <a:ext uri="{FF2B5EF4-FFF2-40B4-BE49-F238E27FC236}">
                  <a16:creationId xmlns:a16="http://schemas.microsoft.com/office/drawing/2014/main" id="{BBA16455-1F0B-4109-A43F-04CD77F66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89">
              <a:extLst>
                <a:ext uri="{FF2B5EF4-FFF2-40B4-BE49-F238E27FC236}">
                  <a16:creationId xmlns:a16="http://schemas.microsoft.com/office/drawing/2014/main" id="{373ED522-F6B5-4F87-9ECD-E06B41F26C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89">
              <a:extLst>
                <a:ext uri="{FF2B5EF4-FFF2-40B4-BE49-F238E27FC236}">
                  <a16:creationId xmlns:a16="http://schemas.microsoft.com/office/drawing/2014/main" id="{44D22745-7ABC-41D2-9AB5-19AF20585B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89">
              <a:extLst>
                <a:ext uri="{FF2B5EF4-FFF2-40B4-BE49-F238E27FC236}">
                  <a16:creationId xmlns:a16="http://schemas.microsoft.com/office/drawing/2014/main" id="{EBD6448C-51AF-4056-8759-709D8DC832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21">
              <a:extLst>
                <a:ext uri="{FF2B5EF4-FFF2-40B4-BE49-F238E27FC236}">
                  <a16:creationId xmlns:a16="http://schemas.microsoft.com/office/drawing/2014/main" id="{A02C3B08-DD50-456C-A255-EE68F23AAB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89">
              <a:extLst>
                <a:ext uri="{FF2B5EF4-FFF2-40B4-BE49-F238E27FC236}">
                  <a16:creationId xmlns:a16="http://schemas.microsoft.com/office/drawing/2014/main" id="{DF1CCEA7-4A0A-4E1D-9313-2F3DD99BAD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4" name="Picture 323">
            <a:extLst>
              <a:ext uri="{FF2B5EF4-FFF2-40B4-BE49-F238E27FC236}">
                <a16:creationId xmlns:a16="http://schemas.microsoft.com/office/drawing/2014/main" id="{AA496562-2770-4FB3-A337-F043937F13D2}"/>
              </a:ext>
            </a:extLst>
          </p:cNvPr>
          <p:cNvPicPr>
            <a:picLocks noChangeAspect="1"/>
          </p:cNvPicPr>
          <p:nvPr/>
        </p:nvPicPr>
        <p:blipFill>
          <a:blip r:embed="rId8"/>
          <a:stretch>
            <a:fillRect/>
          </a:stretch>
        </p:blipFill>
        <p:spPr>
          <a:xfrm>
            <a:off x="3732306" y="4257754"/>
            <a:ext cx="1475656" cy="834276"/>
          </a:xfrm>
          <a:prstGeom prst="rect">
            <a:avLst/>
          </a:prstGeom>
        </p:spPr>
      </p:pic>
      <p:sp>
        <p:nvSpPr>
          <p:cNvPr id="325" name="Line 61">
            <a:extLst>
              <a:ext uri="{FF2B5EF4-FFF2-40B4-BE49-F238E27FC236}">
                <a16:creationId xmlns:a16="http://schemas.microsoft.com/office/drawing/2014/main" id="{4F8E1B29-5CCC-4A98-ADA2-DCE3DA5E8D9C}"/>
              </a:ext>
            </a:extLst>
          </p:cNvPr>
          <p:cNvSpPr>
            <a:spLocks noChangeShapeType="1"/>
          </p:cNvSpPr>
          <p:nvPr/>
        </p:nvSpPr>
        <p:spPr bwMode="gray">
          <a:xfrm>
            <a:off x="8648026"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6" name="Line 61">
            <a:extLst>
              <a:ext uri="{FF2B5EF4-FFF2-40B4-BE49-F238E27FC236}">
                <a16:creationId xmlns:a16="http://schemas.microsoft.com/office/drawing/2014/main" id="{0466F135-7BA4-42E0-B596-FDB9157D73C1}"/>
              </a:ext>
            </a:extLst>
          </p:cNvPr>
          <p:cNvSpPr>
            <a:spLocks noChangeShapeType="1"/>
          </p:cNvSpPr>
          <p:nvPr/>
        </p:nvSpPr>
        <p:spPr bwMode="gray">
          <a:xfrm>
            <a:off x="7902165"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7" name="Line 5">
            <a:extLst>
              <a:ext uri="{FF2B5EF4-FFF2-40B4-BE49-F238E27FC236}">
                <a16:creationId xmlns:a16="http://schemas.microsoft.com/office/drawing/2014/main" id="{73505B76-0B19-4B2F-B021-AEC2D0AF1D7F}"/>
              </a:ext>
            </a:extLst>
          </p:cNvPr>
          <p:cNvSpPr>
            <a:spLocks noChangeShapeType="1"/>
          </p:cNvSpPr>
          <p:nvPr/>
        </p:nvSpPr>
        <p:spPr bwMode="gray">
          <a:xfrm>
            <a:off x="5870700"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8" name="Text Box 6">
            <a:extLst>
              <a:ext uri="{FF2B5EF4-FFF2-40B4-BE49-F238E27FC236}">
                <a16:creationId xmlns:a16="http://schemas.microsoft.com/office/drawing/2014/main" id="{5C331597-6614-4624-8F32-649C57A2AB10}"/>
              </a:ext>
            </a:extLst>
          </p:cNvPr>
          <p:cNvSpPr txBox="1">
            <a:spLocks noChangeArrowheads="1"/>
          </p:cNvSpPr>
          <p:nvPr/>
        </p:nvSpPr>
        <p:spPr bwMode="gray">
          <a:xfrm>
            <a:off x="7505595"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329" name="Line 7">
            <a:extLst>
              <a:ext uri="{FF2B5EF4-FFF2-40B4-BE49-F238E27FC236}">
                <a16:creationId xmlns:a16="http://schemas.microsoft.com/office/drawing/2014/main" id="{FB455F88-9C30-4F7C-AB70-8AFBF1A38EAA}"/>
              </a:ext>
            </a:extLst>
          </p:cNvPr>
          <p:cNvSpPr>
            <a:spLocks noChangeShapeType="1"/>
          </p:cNvSpPr>
          <p:nvPr/>
        </p:nvSpPr>
        <p:spPr bwMode="gray">
          <a:xfrm>
            <a:off x="6267575"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30" name="Group 8">
            <a:extLst>
              <a:ext uri="{FF2B5EF4-FFF2-40B4-BE49-F238E27FC236}">
                <a16:creationId xmlns:a16="http://schemas.microsoft.com/office/drawing/2014/main" id="{20DA370B-7127-4FEB-9151-344884B692EB}"/>
              </a:ext>
            </a:extLst>
          </p:cNvPr>
          <p:cNvGrpSpPr>
            <a:grpSpLocks/>
          </p:cNvGrpSpPr>
          <p:nvPr/>
        </p:nvGrpSpPr>
        <p:grpSpPr bwMode="auto">
          <a:xfrm>
            <a:off x="5811962" y="1292438"/>
            <a:ext cx="863600" cy="720725"/>
            <a:chOff x="3896" y="636"/>
            <a:chExt cx="653" cy="545"/>
          </a:xfrm>
        </p:grpSpPr>
        <p:grpSp>
          <p:nvGrpSpPr>
            <p:cNvPr id="331" name="Group 9">
              <a:extLst>
                <a:ext uri="{FF2B5EF4-FFF2-40B4-BE49-F238E27FC236}">
                  <a16:creationId xmlns:a16="http://schemas.microsoft.com/office/drawing/2014/main" id="{D40DAB42-8F9E-4A7C-BC0E-216726E5E70B}"/>
                </a:ext>
              </a:extLst>
            </p:cNvPr>
            <p:cNvGrpSpPr>
              <a:grpSpLocks/>
            </p:cNvGrpSpPr>
            <p:nvPr/>
          </p:nvGrpSpPr>
          <p:grpSpPr bwMode="auto">
            <a:xfrm>
              <a:off x="4128" y="636"/>
              <a:ext cx="421" cy="461"/>
              <a:chOff x="2844" y="27"/>
              <a:chExt cx="1052" cy="1153"/>
            </a:xfrm>
          </p:grpSpPr>
          <p:pic>
            <p:nvPicPr>
              <p:cNvPr id="335" name="Picture 10" descr="server">
                <a:extLst>
                  <a:ext uri="{FF2B5EF4-FFF2-40B4-BE49-F238E27FC236}">
                    <a16:creationId xmlns:a16="http://schemas.microsoft.com/office/drawing/2014/main" id="{222BF9EC-1C3C-40D0-8B8A-8FF295D79931}"/>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6" name="Picture 11" descr="server">
                <a:extLst>
                  <a:ext uri="{FF2B5EF4-FFF2-40B4-BE49-F238E27FC236}">
                    <a16:creationId xmlns:a16="http://schemas.microsoft.com/office/drawing/2014/main" id="{6EB0F124-AF09-40B9-A7FF-8BE55D5FA0F5}"/>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332" name="Group 12">
              <a:extLst>
                <a:ext uri="{FF2B5EF4-FFF2-40B4-BE49-F238E27FC236}">
                  <a16:creationId xmlns:a16="http://schemas.microsoft.com/office/drawing/2014/main" id="{510692DE-A7CC-4775-BDBC-5375DFEA4AE7}"/>
                </a:ext>
              </a:extLst>
            </p:cNvPr>
            <p:cNvGrpSpPr>
              <a:grpSpLocks/>
            </p:cNvGrpSpPr>
            <p:nvPr/>
          </p:nvGrpSpPr>
          <p:grpSpPr bwMode="auto">
            <a:xfrm>
              <a:off x="3896" y="720"/>
              <a:ext cx="421" cy="461"/>
              <a:chOff x="2844" y="27"/>
              <a:chExt cx="1052" cy="1153"/>
            </a:xfrm>
          </p:grpSpPr>
          <p:pic>
            <p:nvPicPr>
              <p:cNvPr id="333" name="Picture 13" descr="server">
                <a:extLst>
                  <a:ext uri="{FF2B5EF4-FFF2-40B4-BE49-F238E27FC236}">
                    <a16:creationId xmlns:a16="http://schemas.microsoft.com/office/drawing/2014/main" id="{95703A48-E82A-412D-8B1B-E49D5FDA9A07}"/>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4" name="Picture 14" descr="server">
                <a:extLst>
                  <a:ext uri="{FF2B5EF4-FFF2-40B4-BE49-F238E27FC236}">
                    <a16:creationId xmlns:a16="http://schemas.microsoft.com/office/drawing/2014/main" id="{14A7D0B7-D569-4B6B-A31B-E982B9E590F6}"/>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337" name="Picture 15" descr="server">
            <a:extLst>
              <a:ext uri="{FF2B5EF4-FFF2-40B4-BE49-F238E27FC236}">
                <a16:creationId xmlns:a16="http://schemas.microsoft.com/office/drawing/2014/main" id="{3AECC5BE-F6F2-439E-B86F-FE55B3442138}"/>
              </a:ext>
            </a:extLst>
          </p:cNvPr>
          <p:cNvPicPr>
            <a:picLocks noChangeAspect="1" noChangeArrowheads="1"/>
          </p:cNvPicPr>
          <p:nvPr/>
        </p:nvPicPr>
        <p:blipFill>
          <a:blip r:embed="rId2" cstate="print"/>
          <a:srcRect/>
          <a:stretch>
            <a:fillRect/>
          </a:stretch>
        </p:blipFill>
        <p:spPr bwMode="gray">
          <a:xfrm>
            <a:off x="8001125" y="1484525"/>
            <a:ext cx="368300" cy="528638"/>
          </a:xfrm>
          <a:prstGeom prst="rect">
            <a:avLst/>
          </a:prstGeom>
          <a:noFill/>
          <a:ln w="9525">
            <a:noFill/>
            <a:miter lim="800000"/>
            <a:headEnd/>
            <a:tailEnd/>
          </a:ln>
        </p:spPr>
      </p:pic>
      <p:pic>
        <p:nvPicPr>
          <p:cNvPr id="338" name="Picture 16" descr="server">
            <a:extLst>
              <a:ext uri="{FF2B5EF4-FFF2-40B4-BE49-F238E27FC236}">
                <a16:creationId xmlns:a16="http://schemas.microsoft.com/office/drawing/2014/main" id="{5C1B83AB-A0CE-4312-88BB-0F059665AB38}"/>
              </a:ext>
            </a:extLst>
          </p:cNvPr>
          <p:cNvPicPr>
            <a:picLocks noChangeAspect="1" noChangeArrowheads="1"/>
          </p:cNvPicPr>
          <p:nvPr/>
        </p:nvPicPr>
        <p:blipFill>
          <a:blip r:embed="rId2" cstate="print"/>
          <a:srcRect/>
          <a:stretch>
            <a:fillRect/>
          </a:stretch>
        </p:blipFill>
        <p:spPr bwMode="gray">
          <a:xfrm>
            <a:off x="7483600" y="1484525"/>
            <a:ext cx="368300" cy="528638"/>
          </a:xfrm>
          <a:prstGeom prst="rect">
            <a:avLst/>
          </a:prstGeom>
          <a:noFill/>
          <a:ln w="9525">
            <a:noFill/>
            <a:miter lim="800000"/>
            <a:headEnd/>
            <a:tailEnd/>
          </a:ln>
        </p:spPr>
      </p:pic>
      <p:sp>
        <p:nvSpPr>
          <p:cNvPr id="339" name="Line 17">
            <a:extLst>
              <a:ext uri="{FF2B5EF4-FFF2-40B4-BE49-F238E27FC236}">
                <a16:creationId xmlns:a16="http://schemas.microsoft.com/office/drawing/2014/main" id="{9C0C2EC2-D94F-4ACE-8744-696A42F54866}"/>
              </a:ext>
            </a:extLst>
          </p:cNvPr>
          <p:cNvSpPr>
            <a:spLocks noChangeShapeType="1"/>
          </p:cNvSpPr>
          <p:nvPr/>
        </p:nvSpPr>
        <p:spPr bwMode="gray">
          <a:xfrm>
            <a:off x="7707437"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0" name="Line 18">
            <a:extLst>
              <a:ext uri="{FF2B5EF4-FFF2-40B4-BE49-F238E27FC236}">
                <a16:creationId xmlns:a16="http://schemas.microsoft.com/office/drawing/2014/main" id="{933B6D28-CE98-4B9C-89C0-F67EA8CB2F12}"/>
              </a:ext>
            </a:extLst>
          </p:cNvPr>
          <p:cNvSpPr>
            <a:spLocks noChangeShapeType="1"/>
          </p:cNvSpPr>
          <p:nvPr/>
        </p:nvSpPr>
        <p:spPr bwMode="gray">
          <a:xfrm>
            <a:off x="8224962"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1" name="Text Box 19">
            <a:extLst>
              <a:ext uri="{FF2B5EF4-FFF2-40B4-BE49-F238E27FC236}">
                <a16:creationId xmlns:a16="http://schemas.microsoft.com/office/drawing/2014/main" id="{FA837C2C-6D5F-44DA-B34F-DBCAE1893F69}"/>
              </a:ext>
            </a:extLst>
          </p:cNvPr>
          <p:cNvSpPr txBox="1">
            <a:spLocks noChangeArrowheads="1"/>
          </p:cNvSpPr>
          <p:nvPr/>
        </p:nvSpPr>
        <p:spPr bwMode="gray">
          <a:xfrm>
            <a:off x="5754812"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342" name="Picture 23" descr="server">
            <a:extLst>
              <a:ext uri="{FF2B5EF4-FFF2-40B4-BE49-F238E27FC236}">
                <a16:creationId xmlns:a16="http://schemas.microsoft.com/office/drawing/2014/main" id="{52711067-D4D8-48E4-9A20-6D2C81D2E8B2}"/>
              </a:ext>
            </a:extLst>
          </p:cNvPr>
          <p:cNvPicPr>
            <a:picLocks noChangeAspect="1" noChangeArrowheads="1"/>
          </p:cNvPicPr>
          <p:nvPr/>
        </p:nvPicPr>
        <p:blipFill>
          <a:blip r:embed="rId2" cstate="print"/>
          <a:srcRect/>
          <a:stretch>
            <a:fillRect/>
          </a:stretch>
        </p:blipFill>
        <p:spPr bwMode="gray">
          <a:xfrm>
            <a:off x="7437562" y="2410038"/>
            <a:ext cx="368300" cy="528637"/>
          </a:xfrm>
          <a:prstGeom prst="rect">
            <a:avLst/>
          </a:prstGeom>
          <a:noFill/>
          <a:ln w="9525">
            <a:noFill/>
            <a:miter lim="800000"/>
            <a:headEnd/>
            <a:tailEnd/>
          </a:ln>
        </p:spPr>
      </p:pic>
      <p:sp>
        <p:nvSpPr>
          <p:cNvPr id="343" name="Line 24">
            <a:extLst>
              <a:ext uri="{FF2B5EF4-FFF2-40B4-BE49-F238E27FC236}">
                <a16:creationId xmlns:a16="http://schemas.microsoft.com/office/drawing/2014/main" id="{DA331ED8-4243-4C46-8B3D-4A55CD552D93}"/>
              </a:ext>
            </a:extLst>
          </p:cNvPr>
          <p:cNvSpPr>
            <a:spLocks noChangeShapeType="1"/>
          </p:cNvSpPr>
          <p:nvPr/>
        </p:nvSpPr>
        <p:spPr bwMode="gray">
          <a:xfrm>
            <a:off x="7623300"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44" name="Picture 25" descr="server">
            <a:extLst>
              <a:ext uri="{FF2B5EF4-FFF2-40B4-BE49-F238E27FC236}">
                <a16:creationId xmlns:a16="http://schemas.microsoft.com/office/drawing/2014/main" id="{270E5039-497B-42BB-9F44-D4097F0757BC}"/>
              </a:ext>
            </a:extLst>
          </p:cNvPr>
          <p:cNvPicPr>
            <a:picLocks noChangeAspect="1" noChangeArrowheads="1"/>
          </p:cNvPicPr>
          <p:nvPr/>
        </p:nvPicPr>
        <p:blipFill>
          <a:blip r:embed="rId2" cstate="print"/>
          <a:srcRect/>
          <a:stretch>
            <a:fillRect/>
          </a:stretch>
        </p:blipFill>
        <p:spPr bwMode="gray">
          <a:xfrm>
            <a:off x="7943975" y="2411625"/>
            <a:ext cx="368300" cy="528638"/>
          </a:xfrm>
          <a:prstGeom prst="rect">
            <a:avLst/>
          </a:prstGeom>
          <a:noFill/>
          <a:ln w="9525">
            <a:noFill/>
            <a:miter lim="800000"/>
            <a:headEnd/>
            <a:tailEnd/>
          </a:ln>
        </p:spPr>
      </p:pic>
      <p:sp>
        <p:nvSpPr>
          <p:cNvPr id="345" name="Line 26">
            <a:extLst>
              <a:ext uri="{FF2B5EF4-FFF2-40B4-BE49-F238E27FC236}">
                <a16:creationId xmlns:a16="http://schemas.microsoft.com/office/drawing/2014/main" id="{99D11954-AE00-4A33-8E1E-882BE0366A86}"/>
              </a:ext>
            </a:extLst>
          </p:cNvPr>
          <p:cNvSpPr>
            <a:spLocks noChangeShapeType="1"/>
          </p:cNvSpPr>
          <p:nvPr/>
        </p:nvSpPr>
        <p:spPr bwMode="gray">
          <a:xfrm>
            <a:off x="8129712"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6" name="Line 27">
            <a:extLst>
              <a:ext uri="{FF2B5EF4-FFF2-40B4-BE49-F238E27FC236}">
                <a16:creationId xmlns:a16="http://schemas.microsoft.com/office/drawing/2014/main" id="{3A9BB3DF-BFBA-459A-AC0C-EE2C93C77031}"/>
              </a:ext>
            </a:extLst>
          </p:cNvPr>
          <p:cNvSpPr>
            <a:spLocks noChangeShapeType="1"/>
          </p:cNvSpPr>
          <p:nvPr/>
        </p:nvSpPr>
        <p:spPr bwMode="gray">
          <a:xfrm flipH="1">
            <a:off x="7315339"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7" name="Line 28">
            <a:extLst>
              <a:ext uri="{FF2B5EF4-FFF2-40B4-BE49-F238E27FC236}">
                <a16:creationId xmlns:a16="http://schemas.microsoft.com/office/drawing/2014/main" id="{0489D542-B851-445D-BEDA-B580CB8ADDB7}"/>
              </a:ext>
            </a:extLst>
          </p:cNvPr>
          <p:cNvSpPr>
            <a:spLocks noChangeShapeType="1"/>
          </p:cNvSpPr>
          <p:nvPr/>
        </p:nvSpPr>
        <p:spPr bwMode="gray">
          <a:xfrm flipH="1">
            <a:off x="7666219"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8" name="Text Box 29">
            <a:extLst>
              <a:ext uri="{FF2B5EF4-FFF2-40B4-BE49-F238E27FC236}">
                <a16:creationId xmlns:a16="http://schemas.microsoft.com/office/drawing/2014/main" id="{8D2F9F39-D2E9-4757-B567-51DDF0F6F92E}"/>
              </a:ext>
            </a:extLst>
          </p:cNvPr>
          <p:cNvSpPr txBox="1">
            <a:spLocks noChangeArrowheads="1"/>
          </p:cNvSpPr>
          <p:nvPr/>
        </p:nvSpPr>
        <p:spPr bwMode="gray">
          <a:xfrm>
            <a:off x="7411552"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349" name="Text Box 30">
            <a:extLst>
              <a:ext uri="{FF2B5EF4-FFF2-40B4-BE49-F238E27FC236}">
                <a16:creationId xmlns:a16="http://schemas.microsoft.com/office/drawing/2014/main" id="{04F24E8A-76AE-4858-BCC9-532BEAA68DD6}"/>
              </a:ext>
            </a:extLst>
          </p:cNvPr>
          <p:cNvSpPr txBox="1">
            <a:spLocks noChangeArrowheads="1"/>
          </p:cNvSpPr>
          <p:nvPr/>
        </p:nvSpPr>
        <p:spPr bwMode="gray">
          <a:xfrm>
            <a:off x="8094265"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pic>
        <p:nvPicPr>
          <p:cNvPr id="350" name="Picture 48" descr="L40">
            <a:extLst>
              <a:ext uri="{FF2B5EF4-FFF2-40B4-BE49-F238E27FC236}">
                <a16:creationId xmlns:a16="http://schemas.microsoft.com/office/drawing/2014/main" id="{9B00029B-2227-40BE-BA4A-33A03455CC3A}"/>
              </a:ext>
            </a:extLst>
          </p:cNvPr>
          <p:cNvPicPr>
            <a:picLocks noChangeAspect="1" noChangeArrowheads="1"/>
          </p:cNvPicPr>
          <p:nvPr/>
        </p:nvPicPr>
        <p:blipFill>
          <a:blip r:embed="rId3" cstate="print"/>
          <a:srcRect/>
          <a:stretch>
            <a:fillRect/>
          </a:stretch>
        </p:blipFill>
        <p:spPr bwMode="auto">
          <a:xfrm>
            <a:off x="5270974" y="3926100"/>
            <a:ext cx="485775" cy="474663"/>
          </a:xfrm>
          <a:prstGeom prst="rect">
            <a:avLst/>
          </a:prstGeom>
          <a:noFill/>
          <a:ln w="9525">
            <a:noFill/>
            <a:miter lim="800000"/>
            <a:headEnd/>
            <a:tailEnd/>
          </a:ln>
        </p:spPr>
      </p:pic>
      <p:sp>
        <p:nvSpPr>
          <p:cNvPr id="351" name="Line 49">
            <a:extLst>
              <a:ext uri="{FF2B5EF4-FFF2-40B4-BE49-F238E27FC236}">
                <a16:creationId xmlns:a16="http://schemas.microsoft.com/office/drawing/2014/main" id="{4836D9BD-A796-44AD-B61E-E0127B7C7CB9}"/>
              </a:ext>
            </a:extLst>
          </p:cNvPr>
          <p:cNvSpPr>
            <a:spLocks noChangeShapeType="1"/>
          </p:cNvSpPr>
          <p:nvPr/>
        </p:nvSpPr>
        <p:spPr bwMode="gray">
          <a:xfrm flipH="1">
            <a:off x="5605934"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52" name="Text Box 50">
            <a:extLst>
              <a:ext uri="{FF2B5EF4-FFF2-40B4-BE49-F238E27FC236}">
                <a16:creationId xmlns:a16="http://schemas.microsoft.com/office/drawing/2014/main" id="{4671ABEF-2E77-451D-9A5B-9D97BC85E27C}"/>
              </a:ext>
            </a:extLst>
          </p:cNvPr>
          <p:cNvSpPr txBox="1">
            <a:spLocks noChangeArrowheads="1"/>
          </p:cNvSpPr>
          <p:nvPr/>
        </p:nvSpPr>
        <p:spPr bwMode="gray">
          <a:xfrm>
            <a:off x="5318722"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353" name="Group 51">
            <a:extLst>
              <a:ext uri="{FF2B5EF4-FFF2-40B4-BE49-F238E27FC236}">
                <a16:creationId xmlns:a16="http://schemas.microsoft.com/office/drawing/2014/main" id="{644F81C1-B7E5-4896-822C-E8CAD9FE54A3}"/>
              </a:ext>
            </a:extLst>
          </p:cNvPr>
          <p:cNvGrpSpPr>
            <a:grpSpLocks/>
          </p:cNvGrpSpPr>
          <p:nvPr/>
        </p:nvGrpSpPr>
        <p:grpSpPr bwMode="auto">
          <a:xfrm rot="-5400000">
            <a:off x="5239225" y="3935625"/>
            <a:ext cx="366712" cy="141287"/>
            <a:chOff x="614" y="1522"/>
            <a:chExt cx="1222" cy="473"/>
          </a:xfrm>
        </p:grpSpPr>
        <p:sp>
          <p:nvSpPr>
            <p:cNvPr id="354" name="Rectangle 52">
              <a:extLst>
                <a:ext uri="{FF2B5EF4-FFF2-40B4-BE49-F238E27FC236}">
                  <a16:creationId xmlns:a16="http://schemas.microsoft.com/office/drawing/2014/main" id="{5590C350-E2FC-4AFF-B794-5C6C217F9309}"/>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5" name="Freeform 53">
              <a:extLst>
                <a:ext uri="{FF2B5EF4-FFF2-40B4-BE49-F238E27FC236}">
                  <a16:creationId xmlns:a16="http://schemas.microsoft.com/office/drawing/2014/main" id="{66EC7958-2D8D-400F-8598-4A4FAC62F46E}"/>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56" name="Freeform 54">
              <a:extLst>
                <a:ext uri="{FF2B5EF4-FFF2-40B4-BE49-F238E27FC236}">
                  <a16:creationId xmlns:a16="http://schemas.microsoft.com/office/drawing/2014/main" id="{CC445E9E-8F8C-487C-9823-440DBB5FB6F1}"/>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357" name="Group 55">
            <a:extLst>
              <a:ext uri="{FF2B5EF4-FFF2-40B4-BE49-F238E27FC236}">
                <a16:creationId xmlns:a16="http://schemas.microsoft.com/office/drawing/2014/main" id="{A0EEFFCD-C086-4D87-9514-2975BE891493}"/>
              </a:ext>
            </a:extLst>
          </p:cNvPr>
          <p:cNvGrpSpPr>
            <a:grpSpLocks/>
          </p:cNvGrpSpPr>
          <p:nvPr/>
        </p:nvGrpSpPr>
        <p:grpSpPr bwMode="auto">
          <a:xfrm rot="-5400000">
            <a:off x="5421786" y="3937213"/>
            <a:ext cx="366713" cy="141288"/>
            <a:chOff x="614" y="1522"/>
            <a:chExt cx="1222" cy="473"/>
          </a:xfrm>
        </p:grpSpPr>
        <p:sp>
          <p:nvSpPr>
            <p:cNvPr id="358" name="Rectangle 56">
              <a:extLst>
                <a:ext uri="{FF2B5EF4-FFF2-40B4-BE49-F238E27FC236}">
                  <a16:creationId xmlns:a16="http://schemas.microsoft.com/office/drawing/2014/main" id="{DC1E8B25-9E5C-4CD8-9B97-310F11781602}"/>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9" name="Freeform 57">
              <a:extLst>
                <a:ext uri="{FF2B5EF4-FFF2-40B4-BE49-F238E27FC236}">
                  <a16:creationId xmlns:a16="http://schemas.microsoft.com/office/drawing/2014/main" id="{0162DBE4-C9C2-49B8-A60C-D1559E219EA5}"/>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60" name="Freeform 58">
              <a:extLst>
                <a:ext uri="{FF2B5EF4-FFF2-40B4-BE49-F238E27FC236}">
                  <a16:creationId xmlns:a16="http://schemas.microsoft.com/office/drawing/2014/main" id="{525F6937-9C93-4C43-AF4C-3C63574B7823}"/>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361" name="AutoShape 59">
            <a:extLst>
              <a:ext uri="{FF2B5EF4-FFF2-40B4-BE49-F238E27FC236}">
                <a16:creationId xmlns:a16="http://schemas.microsoft.com/office/drawing/2014/main" id="{37C3A20E-5476-46CB-8570-6C9D2BA17901}"/>
              </a:ext>
            </a:extLst>
          </p:cNvPr>
          <p:cNvSpPr>
            <a:spLocks noChangeArrowheads="1"/>
          </p:cNvSpPr>
          <p:nvPr/>
        </p:nvSpPr>
        <p:spPr bwMode="gray">
          <a:xfrm>
            <a:off x="7715470"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362" name="Text Box 60">
            <a:extLst>
              <a:ext uri="{FF2B5EF4-FFF2-40B4-BE49-F238E27FC236}">
                <a16:creationId xmlns:a16="http://schemas.microsoft.com/office/drawing/2014/main" id="{4AA58AA5-F929-4CB0-A9C5-520DAEEDF204}"/>
              </a:ext>
            </a:extLst>
          </p:cNvPr>
          <p:cNvSpPr txBox="1">
            <a:spLocks noChangeArrowheads="1"/>
          </p:cNvSpPr>
          <p:nvPr/>
        </p:nvSpPr>
        <p:spPr bwMode="gray">
          <a:xfrm>
            <a:off x="7674247"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363" name="Line 61">
            <a:extLst>
              <a:ext uri="{FF2B5EF4-FFF2-40B4-BE49-F238E27FC236}">
                <a16:creationId xmlns:a16="http://schemas.microsoft.com/office/drawing/2014/main" id="{6B2244CB-B2D2-4469-A03A-545F19EE314D}"/>
              </a:ext>
            </a:extLst>
          </p:cNvPr>
          <p:cNvSpPr>
            <a:spLocks noChangeShapeType="1"/>
          </p:cNvSpPr>
          <p:nvPr/>
        </p:nvSpPr>
        <p:spPr bwMode="gray">
          <a:xfrm flipH="1">
            <a:off x="6864104"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64" name="Group 62">
            <a:extLst>
              <a:ext uri="{FF2B5EF4-FFF2-40B4-BE49-F238E27FC236}">
                <a16:creationId xmlns:a16="http://schemas.microsoft.com/office/drawing/2014/main" id="{A19C684D-07EB-43D1-A373-D0E5F5497459}"/>
              </a:ext>
            </a:extLst>
          </p:cNvPr>
          <p:cNvGrpSpPr>
            <a:grpSpLocks/>
          </p:cNvGrpSpPr>
          <p:nvPr/>
        </p:nvGrpSpPr>
        <p:grpSpPr bwMode="auto">
          <a:xfrm>
            <a:off x="6212012" y="2925155"/>
            <a:ext cx="1534298" cy="863600"/>
            <a:chOff x="1501" y="2269"/>
            <a:chExt cx="2544" cy="544"/>
          </a:xfrm>
        </p:grpSpPr>
        <p:pic>
          <p:nvPicPr>
            <p:cNvPr id="365" name="Picture 63">
              <a:extLst>
                <a:ext uri="{FF2B5EF4-FFF2-40B4-BE49-F238E27FC236}">
                  <a16:creationId xmlns:a16="http://schemas.microsoft.com/office/drawing/2014/main" id="{CD6E12AA-9F26-499B-BF2A-95E2FA466A88}"/>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366" name="Rectangle 64">
              <a:extLst>
                <a:ext uri="{FF2B5EF4-FFF2-40B4-BE49-F238E27FC236}">
                  <a16:creationId xmlns:a16="http://schemas.microsoft.com/office/drawing/2014/main" id="{56E5B3C1-B243-4CBA-95BA-3A80F220BF7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367" name="AutoShape 7">
            <a:extLst>
              <a:ext uri="{FF2B5EF4-FFF2-40B4-BE49-F238E27FC236}">
                <a16:creationId xmlns:a16="http://schemas.microsoft.com/office/drawing/2014/main" id="{42ACD93C-CC82-446B-A6A8-D7F4AF7AB217}"/>
              </a:ext>
            </a:extLst>
          </p:cNvPr>
          <p:cNvSpPr>
            <a:spLocks noChangeArrowheads="1"/>
          </p:cNvSpPr>
          <p:nvPr/>
        </p:nvSpPr>
        <p:spPr bwMode="auto">
          <a:xfrm>
            <a:off x="6442545"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68" name="Group 2">
            <a:extLst>
              <a:ext uri="{FF2B5EF4-FFF2-40B4-BE49-F238E27FC236}">
                <a16:creationId xmlns:a16="http://schemas.microsoft.com/office/drawing/2014/main" id="{84D665A1-FEF2-4471-859A-297631253028}"/>
              </a:ext>
            </a:extLst>
          </p:cNvPr>
          <p:cNvGrpSpPr>
            <a:grpSpLocks/>
          </p:cNvGrpSpPr>
          <p:nvPr/>
        </p:nvGrpSpPr>
        <p:grpSpPr bwMode="auto">
          <a:xfrm>
            <a:off x="6532687" y="2564025"/>
            <a:ext cx="485775" cy="322263"/>
            <a:chOff x="10275093" y="3566509"/>
            <a:chExt cx="485784" cy="589087"/>
          </a:xfrm>
        </p:grpSpPr>
        <p:pic>
          <p:nvPicPr>
            <p:cNvPr id="369" name="Picture 368">
              <a:extLst>
                <a:ext uri="{FF2B5EF4-FFF2-40B4-BE49-F238E27FC236}">
                  <a16:creationId xmlns:a16="http://schemas.microsoft.com/office/drawing/2014/main" id="{DBB8A1F0-C547-4C59-A454-13673E8705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89">
              <a:extLst>
                <a:ext uri="{FF2B5EF4-FFF2-40B4-BE49-F238E27FC236}">
                  <a16:creationId xmlns:a16="http://schemas.microsoft.com/office/drawing/2014/main" id="{DD07667C-1815-430A-A8A1-644927A718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89">
              <a:extLst>
                <a:ext uri="{FF2B5EF4-FFF2-40B4-BE49-F238E27FC236}">
                  <a16:creationId xmlns:a16="http://schemas.microsoft.com/office/drawing/2014/main" id="{6D24EDC6-0180-467C-A60B-AF708C9B88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89">
              <a:extLst>
                <a:ext uri="{FF2B5EF4-FFF2-40B4-BE49-F238E27FC236}">
                  <a16:creationId xmlns:a16="http://schemas.microsoft.com/office/drawing/2014/main" id="{2A22E3AD-7E75-4DC3-A31A-D9E21A828C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89">
              <a:extLst>
                <a:ext uri="{FF2B5EF4-FFF2-40B4-BE49-F238E27FC236}">
                  <a16:creationId xmlns:a16="http://schemas.microsoft.com/office/drawing/2014/main" id="{6E41EB24-E83D-4666-8473-1E8470D828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89">
              <a:extLst>
                <a:ext uri="{FF2B5EF4-FFF2-40B4-BE49-F238E27FC236}">
                  <a16:creationId xmlns:a16="http://schemas.microsoft.com/office/drawing/2014/main" id="{75BB3473-9AD1-424F-AB4C-23D452DB94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4AFE0D4-9113-49B8-B357-46FC66F412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89">
              <a:extLst>
                <a:ext uri="{FF2B5EF4-FFF2-40B4-BE49-F238E27FC236}">
                  <a16:creationId xmlns:a16="http://schemas.microsoft.com/office/drawing/2014/main" id="{1B17398F-7EDB-4E30-A029-6B9C7FF316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 name="Text Box 29">
            <a:extLst>
              <a:ext uri="{FF2B5EF4-FFF2-40B4-BE49-F238E27FC236}">
                <a16:creationId xmlns:a16="http://schemas.microsoft.com/office/drawing/2014/main" id="{73FC9187-3424-42B3-9237-C614BAB600B8}"/>
              </a:ext>
            </a:extLst>
          </p:cNvPr>
          <p:cNvSpPr txBox="1">
            <a:spLocks noChangeArrowheads="1"/>
          </p:cNvSpPr>
          <p:nvPr/>
        </p:nvSpPr>
        <p:spPr bwMode="gray">
          <a:xfrm>
            <a:off x="6678045"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378" name="Line 4">
            <a:extLst>
              <a:ext uri="{FF2B5EF4-FFF2-40B4-BE49-F238E27FC236}">
                <a16:creationId xmlns:a16="http://schemas.microsoft.com/office/drawing/2014/main" id="{F3FD78D1-0DF8-48B3-AB13-0CF25F3375EE}"/>
              </a:ext>
            </a:extLst>
          </p:cNvPr>
          <p:cNvSpPr>
            <a:spLocks noChangeShapeType="1"/>
          </p:cNvSpPr>
          <p:nvPr/>
        </p:nvSpPr>
        <p:spPr bwMode="gray">
          <a:xfrm>
            <a:off x="6761287"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79" name="Line 17">
            <a:extLst>
              <a:ext uri="{FF2B5EF4-FFF2-40B4-BE49-F238E27FC236}">
                <a16:creationId xmlns:a16="http://schemas.microsoft.com/office/drawing/2014/main" id="{F72393AB-0D88-4278-9531-0F44E72164F7}"/>
              </a:ext>
            </a:extLst>
          </p:cNvPr>
          <p:cNvSpPr>
            <a:spLocks noChangeShapeType="1"/>
          </p:cNvSpPr>
          <p:nvPr/>
        </p:nvSpPr>
        <p:spPr bwMode="gray">
          <a:xfrm>
            <a:off x="6608887"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0" name="Text Box 60">
            <a:extLst>
              <a:ext uri="{FF2B5EF4-FFF2-40B4-BE49-F238E27FC236}">
                <a16:creationId xmlns:a16="http://schemas.microsoft.com/office/drawing/2014/main" id="{EC34DD90-10F6-418D-9DF2-5CAEDEC87E2B}"/>
              </a:ext>
            </a:extLst>
          </p:cNvPr>
          <p:cNvSpPr txBox="1">
            <a:spLocks noChangeArrowheads="1"/>
          </p:cNvSpPr>
          <p:nvPr/>
        </p:nvSpPr>
        <p:spPr bwMode="gray">
          <a:xfrm>
            <a:off x="6407311"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381" name="Line 61">
            <a:extLst>
              <a:ext uri="{FF2B5EF4-FFF2-40B4-BE49-F238E27FC236}">
                <a16:creationId xmlns:a16="http://schemas.microsoft.com/office/drawing/2014/main" id="{2913CDC2-1F34-41DA-8C8E-4DAB481D8E34}"/>
              </a:ext>
            </a:extLst>
          </p:cNvPr>
          <p:cNvSpPr>
            <a:spLocks noChangeShapeType="1"/>
          </p:cNvSpPr>
          <p:nvPr/>
        </p:nvSpPr>
        <p:spPr bwMode="gray">
          <a:xfrm flipH="1">
            <a:off x="8716107"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2" name="TextBox 381">
            <a:extLst>
              <a:ext uri="{FF2B5EF4-FFF2-40B4-BE49-F238E27FC236}">
                <a16:creationId xmlns:a16="http://schemas.microsoft.com/office/drawing/2014/main" id="{A0FB6AAF-1C42-45A5-BB73-033E4E258BF1}"/>
              </a:ext>
            </a:extLst>
          </p:cNvPr>
          <p:cNvSpPr txBox="1"/>
          <p:nvPr/>
        </p:nvSpPr>
        <p:spPr>
          <a:xfrm>
            <a:off x="8617665"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383" name="Picture 382">
            <a:extLst>
              <a:ext uri="{FF2B5EF4-FFF2-40B4-BE49-F238E27FC236}">
                <a16:creationId xmlns:a16="http://schemas.microsoft.com/office/drawing/2014/main" id="{A9A0DCB7-06B6-4DE8-92D5-90E8890ACE0A}"/>
              </a:ext>
            </a:extLst>
          </p:cNvPr>
          <p:cNvPicPr>
            <a:picLocks noChangeAspect="1"/>
          </p:cNvPicPr>
          <p:nvPr/>
        </p:nvPicPr>
        <p:blipFill>
          <a:blip r:embed="rId6"/>
          <a:stretch>
            <a:fillRect/>
          </a:stretch>
        </p:blipFill>
        <p:spPr>
          <a:xfrm>
            <a:off x="8397760" y="3955505"/>
            <a:ext cx="699940" cy="574951"/>
          </a:xfrm>
          <a:prstGeom prst="rect">
            <a:avLst/>
          </a:prstGeom>
        </p:spPr>
      </p:pic>
      <p:sp>
        <p:nvSpPr>
          <p:cNvPr id="384" name="Line 5">
            <a:extLst>
              <a:ext uri="{FF2B5EF4-FFF2-40B4-BE49-F238E27FC236}">
                <a16:creationId xmlns:a16="http://schemas.microsoft.com/office/drawing/2014/main" id="{C3526C50-DAC6-4B1A-9353-19AD1DEF233D}"/>
              </a:ext>
            </a:extLst>
          </p:cNvPr>
          <p:cNvSpPr>
            <a:spLocks noChangeShapeType="1"/>
          </p:cNvSpPr>
          <p:nvPr/>
        </p:nvSpPr>
        <p:spPr bwMode="gray">
          <a:xfrm>
            <a:off x="7223250"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5" name="Line 61">
            <a:extLst>
              <a:ext uri="{FF2B5EF4-FFF2-40B4-BE49-F238E27FC236}">
                <a16:creationId xmlns:a16="http://schemas.microsoft.com/office/drawing/2014/main" id="{E7B06B86-B77A-41EA-8238-F7EE7DDBF11E}"/>
              </a:ext>
            </a:extLst>
          </p:cNvPr>
          <p:cNvSpPr>
            <a:spLocks noChangeShapeType="1"/>
          </p:cNvSpPr>
          <p:nvPr/>
        </p:nvSpPr>
        <p:spPr bwMode="gray">
          <a:xfrm>
            <a:off x="7366502"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86" name="Picture 385">
            <a:extLst>
              <a:ext uri="{FF2B5EF4-FFF2-40B4-BE49-F238E27FC236}">
                <a16:creationId xmlns:a16="http://schemas.microsoft.com/office/drawing/2014/main" id="{4C1E2514-36B6-4924-991D-42558338E4A2}"/>
              </a:ext>
            </a:extLst>
          </p:cNvPr>
          <p:cNvPicPr>
            <a:picLocks noChangeAspect="1"/>
          </p:cNvPicPr>
          <p:nvPr/>
        </p:nvPicPr>
        <p:blipFill>
          <a:blip r:embed="rId7"/>
          <a:stretch>
            <a:fillRect/>
          </a:stretch>
        </p:blipFill>
        <p:spPr>
          <a:xfrm>
            <a:off x="6130761" y="4123840"/>
            <a:ext cx="1415406" cy="274259"/>
          </a:xfrm>
          <a:prstGeom prst="rect">
            <a:avLst/>
          </a:prstGeom>
        </p:spPr>
      </p:pic>
      <p:sp>
        <p:nvSpPr>
          <p:cNvPr id="387" name="AutoShape 7">
            <a:extLst>
              <a:ext uri="{FF2B5EF4-FFF2-40B4-BE49-F238E27FC236}">
                <a16:creationId xmlns:a16="http://schemas.microsoft.com/office/drawing/2014/main" id="{59165B6E-949D-41FC-8082-E30F8A541748}"/>
              </a:ext>
            </a:extLst>
          </p:cNvPr>
          <p:cNvSpPr>
            <a:spLocks noChangeArrowheads="1"/>
          </p:cNvSpPr>
          <p:nvPr/>
        </p:nvSpPr>
        <p:spPr bwMode="auto">
          <a:xfrm>
            <a:off x="6346551"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88" name="Group 2">
            <a:extLst>
              <a:ext uri="{FF2B5EF4-FFF2-40B4-BE49-F238E27FC236}">
                <a16:creationId xmlns:a16="http://schemas.microsoft.com/office/drawing/2014/main" id="{406E0F0A-7328-4070-B469-C74DBFEF436E}"/>
              </a:ext>
            </a:extLst>
          </p:cNvPr>
          <p:cNvGrpSpPr>
            <a:grpSpLocks/>
          </p:cNvGrpSpPr>
          <p:nvPr/>
        </p:nvGrpSpPr>
        <p:grpSpPr bwMode="auto">
          <a:xfrm>
            <a:off x="6436693" y="2620816"/>
            <a:ext cx="485775" cy="322263"/>
            <a:chOff x="10275093" y="3566509"/>
            <a:chExt cx="485784" cy="589087"/>
          </a:xfrm>
        </p:grpSpPr>
        <p:pic>
          <p:nvPicPr>
            <p:cNvPr id="389" name="Picture 388">
              <a:extLst>
                <a:ext uri="{FF2B5EF4-FFF2-40B4-BE49-F238E27FC236}">
                  <a16:creationId xmlns:a16="http://schemas.microsoft.com/office/drawing/2014/main" id="{FA811B82-570A-42DD-BDCC-D9EFC73D58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89">
              <a:extLst>
                <a:ext uri="{FF2B5EF4-FFF2-40B4-BE49-F238E27FC236}">
                  <a16:creationId xmlns:a16="http://schemas.microsoft.com/office/drawing/2014/main" id="{F5A0423E-05CA-4478-ADF5-9B2343A28D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89">
              <a:extLst>
                <a:ext uri="{FF2B5EF4-FFF2-40B4-BE49-F238E27FC236}">
                  <a16:creationId xmlns:a16="http://schemas.microsoft.com/office/drawing/2014/main" id="{9F09559D-B71D-4C5D-B5F9-EDCB970560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89">
              <a:extLst>
                <a:ext uri="{FF2B5EF4-FFF2-40B4-BE49-F238E27FC236}">
                  <a16:creationId xmlns:a16="http://schemas.microsoft.com/office/drawing/2014/main" id="{AF016D6C-10E5-405B-B624-D084510D27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9">
              <a:extLst>
                <a:ext uri="{FF2B5EF4-FFF2-40B4-BE49-F238E27FC236}">
                  <a16:creationId xmlns:a16="http://schemas.microsoft.com/office/drawing/2014/main" id="{E29CD464-9C07-4A3D-AAF3-29667C0104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9">
              <a:extLst>
                <a:ext uri="{FF2B5EF4-FFF2-40B4-BE49-F238E27FC236}">
                  <a16:creationId xmlns:a16="http://schemas.microsoft.com/office/drawing/2014/main" id="{C14C9CCD-3614-49F5-87DC-B83DAA49DC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4">
              <a:extLst>
                <a:ext uri="{FF2B5EF4-FFF2-40B4-BE49-F238E27FC236}">
                  <a16:creationId xmlns:a16="http://schemas.microsoft.com/office/drawing/2014/main" id="{D18E00DB-FF72-4EA0-A5AD-C57241EB47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89">
              <a:extLst>
                <a:ext uri="{FF2B5EF4-FFF2-40B4-BE49-F238E27FC236}">
                  <a16:creationId xmlns:a16="http://schemas.microsoft.com/office/drawing/2014/main" id="{4F676D7F-BBD3-4248-A542-570B33F575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 name="AutoShape 7">
            <a:extLst>
              <a:ext uri="{FF2B5EF4-FFF2-40B4-BE49-F238E27FC236}">
                <a16:creationId xmlns:a16="http://schemas.microsoft.com/office/drawing/2014/main" id="{CCEB7D4F-F896-4615-A38C-C6D17D40CE75}"/>
              </a:ext>
            </a:extLst>
          </p:cNvPr>
          <p:cNvSpPr>
            <a:spLocks noChangeArrowheads="1"/>
          </p:cNvSpPr>
          <p:nvPr/>
        </p:nvSpPr>
        <p:spPr bwMode="auto">
          <a:xfrm>
            <a:off x="6250557"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98" name="Group 2">
            <a:extLst>
              <a:ext uri="{FF2B5EF4-FFF2-40B4-BE49-F238E27FC236}">
                <a16:creationId xmlns:a16="http://schemas.microsoft.com/office/drawing/2014/main" id="{ED0B9286-8554-4CD9-9193-C8A15D50E7E1}"/>
              </a:ext>
            </a:extLst>
          </p:cNvPr>
          <p:cNvGrpSpPr>
            <a:grpSpLocks/>
          </p:cNvGrpSpPr>
          <p:nvPr/>
        </p:nvGrpSpPr>
        <p:grpSpPr bwMode="auto">
          <a:xfrm>
            <a:off x="6340699" y="2677607"/>
            <a:ext cx="485775" cy="322263"/>
            <a:chOff x="10275093" y="3566509"/>
            <a:chExt cx="485784" cy="589087"/>
          </a:xfrm>
        </p:grpSpPr>
        <p:pic>
          <p:nvPicPr>
            <p:cNvPr id="399" name="Picture 398">
              <a:extLst>
                <a:ext uri="{FF2B5EF4-FFF2-40B4-BE49-F238E27FC236}">
                  <a16:creationId xmlns:a16="http://schemas.microsoft.com/office/drawing/2014/main" id="{D3BE76F6-05D9-4CBD-8DA9-2CF64A5DA4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9">
              <a:extLst>
                <a:ext uri="{FF2B5EF4-FFF2-40B4-BE49-F238E27FC236}">
                  <a16:creationId xmlns:a16="http://schemas.microsoft.com/office/drawing/2014/main" id="{D395AA6F-E679-43B3-A31D-EB0A8859DF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9">
              <a:extLst>
                <a:ext uri="{FF2B5EF4-FFF2-40B4-BE49-F238E27FC236}">
                  <a16:creationId xmlns:a16="http://schemas.microsoft.com/office/drawing/2014/main" id="{236078A5-7940-4192-89B5-C8C184F9BA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9">
              <a:extLst>
                <a:ext uri="{FF2B5EF4-FFF2-40B4-BE49-F238E27FC236}">
                  <a16:creationId xmlns:a16="http://schemas.microsoft.com/office/drawing/2014/main" id="{B568E7B2-AB9B-4B69-85AE-B876E33DEA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9">
              <a:extLst>
                <a:ext uri="{FF2B5EF4-FFF2-40B4-BE49-F238E27FC236}">
                  <a16:creationId xmlns:a16="http://schemas.microsoft.com/office/drawing/2014/main" id="{4188708E-C3E5-46D5-885D-A18E4E6EEB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9">
              <a:extLst>
                <a:ext uri="{FF2B5EF4-FFF2-40B4-BE49-F238E27FC236}">
                  <a16:creationId xmlns:a16="http://schemas.microsoft.com/office/drawing/2014/main" id="{E3CC5C13-A757-4832-88C4-33FEBB0D1C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404">
              <a:extLst>
                <a:ext uri="{FF2B5EF4-FFF2-40B4-BE49-F238E27FC236}">
                  <a16:creationId xmlns:a16="http://schemas.microsoft.com/office/drawing/2014/main" id="{E266957E-5BF6-482B-81ED-8BABF5E282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9">
              <a:extLst>
                <a:ext uri="{FF2B5EF4-FFF2-40B4-BE49-F238E27FC236}">
                  <a16:creationId xmlns:a16="http://schemas.microsoft.com/office/drawing/2014/main" id="{D1E11926-90A2-4644-B8FE-D01CCDB703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7" name="AutoShape 7">
            <a:extLst>
              <a:ext uri="{FF2B5EF4-FFF2-40B4-BE49-F238E27FC236}">
                <a16:creationId xmlns:a16="http://schemas.microsoft.com/office/drawing/2014/main" id="{B1643948-CE0F-4A84-8DE2-D1F2252E733D}"/>
              </a:ext>
            </a:extLst>
          </p:cNvPr>
          <p:cNvSpPr>
            <a:spLocks noChangeArrowheads="1"/>
          </p:cNvSpPr>
          <p:nvPr/>
        </p:nvSpPr>
        <p:spPr bwMode="auto">
          <a:xfrm>
            <a:off x="6154563"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08" name="Group 2">
            <a:extLst>
              <a:ext uri="{FF2B5EF4-FFF2-40B4-BE49-F238E27FC236}">
                <a16:creationId xmlns:a16="http://schemas.microsoft.com/office/drawing/2014/main" id="{D3E079EF-6A7D-4AEF-BF2C-6A109389078B}"/>
              </a:ext>
            </a:extLst>
          </p:cNvPr>
          <p:cNvGrpSpPr>
            <a:grpSpLocks/>
          </p:cNvGrpSpPr>
          <p:nvPr/>
        </p:nvGrpSpPr>
        <p:grpSpPr bwMode="auto">
          <a:xfrm>
            <a:off x="6244705" y="2734398"/>
            <a:ext cx="485775" cy="322263"/>
            <a:chOff x="10275093" y="3566509"/>
            <a:chExt cx="485784" cy="589087"/>
          </a:xfrm>
        </p:grpSpPr>
        <p:pic>
          <p:nvPicPr>
            <p:cNvPr id="409" name="Picture 408">
              <a:extLst>
                <a:ext uri="{FF2B5EF4-FFF2-40B4-BE49-F238E27FC236}">
                  <a16:creationId xmlns:a16="http://schemas.microsoft.com/office/drawing/2014/main" id="{B5D249E6-82A6-4454-9C3F-91B2E1573C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89">
              <a:extLst>
                <a:ext uri="{FF2B5EF4-FFF2-40B4-BE49-F238E27FC236}">
                  <a16:creationId xmlns:a16="http://schemas.microsoft.com/office/drawing/2014/main" id="{7AFF3507-D7C3-4917-A14C-FDE752B210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89">
              <a:extLst>
                <a:ext uri="{FF2B5EF4-FFF2-40B4-BE49-F238E27FC236}">
                  <a16:creationId xmlns:a16="http://schemas.microsoft.com/office/drawing/2014/main" id="{BBDB367E-E412-4EF5-99D7-12BFC0BEC9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89">
              <a:extLst>
                <a:ext uri="{FF2B5EF4-FFF2-40B4-BE49-F238E27FC236}">
                  <a16:creationId xmlns:a16="http://schemas.microsoft.com/office/drawing/2014/main" id="{C1CD62F0-539F-41D0-A61E-9B844641E5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89">
              <a:extLst>
                <a:ext uri="{FF2B5EF4-FFF2-40B4-BE49-F238E27FC236}">
                  <a16:creationId xmlns:a16="http://schemas.microsoft.com/office/drawing/2014/main" id="{2B6D9B38-A5BF-4140-B8E6-EF976FACF6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89">
              <a:extLst>
                <a:ext uri="{FF2B5EF4-FFF2-40B4-BE49-F238E27FC236}">
                  <a16:creationId xmlns:a16="http://schemas.microsoft.com/office/drawing/2014/main" id="{80528E22-ABF2-4FAB-9295-C9E92A317A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a:extLst>
                <a:ext uri="{FF2B5EF4-FFF2-40B4-BE49-F238E27FC236}">
                  <a16:creationId xmlns:a16="http://schemas.microsoft.com/office/drawing/2014/main" id="{ABD5F11F-AEDD-4614-8A87-80DD746BD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89">
              <a:extLst>
                <a:ext uri="{FF2B5EF4-FFF2-40B4-BE49-F238E27FC236}">
                  <a16:creationId xmlns:a16="http://schemas.microsoft.com/office/drawing/2014/main" id="{1647DB5E-406D-4BE9-A9CC-8D026F27B6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7" name="AutoShape 7">
            <a:extLst>
              <a:ext uri="{FF2B5EF4-FFF2-40B4-BE49-F238E27FC236}">
                <a16:creationId xmlns:a16="http://schemas.microsoft.com/office/drawing/2014/main" id="{313BC830-7425-4986-9014-4784BBD0DA5F}"/>
              </a:ext>
            </a:extLst>
          </p:cNvPr>
          <p:cNvSpPr>
            <a:spLocks noChangeArrowheads="1"/>
          </p:cNvSpPr>
          <p:nvPr/>
        </p:nvSpPr>
        <p:spPr bwMode="auto">
          <a:xfrm>
            <a:off x="6058569"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18" name="Group 2">
            <a:extLst>
              <a:ext uri="{FF2B5EF4-FFF2-40B4-BE49-F238E27FC236}">
                <a16:creationId xmlns:a16="http://schemas.microsoft.com/office/drawing/2014/main" id="{D4B7C35A-4E4C-4C57-8EE7-AB9F7D99C632}"/>
              </a:ext>
            </a:extLst>
          </p:cNvPr>
          <p:cNvGrpSpPr>
            <a:grpSpLocks/>
          </p:cNvGrpSpPr>
          <p:nvPr/>
        </p:nvGrpSpPr>
        <p:grpSpPr bwMode="auto">
          <a:xfrm>
            <a:off x="6148711" y="2791189"/>
            <a:ext cx="485775" cy="322263"/>
            <a:chOff x="10275093" y="3566509"/>
            <a:chExt cx="485784" cy="589087"/>
          </a:xfrm>
        </p:grpSpPr>
        <p:pic>
          <p:nvPicPr>
            <p:cNvPr id="419" name="Picture 418">
              <a:extLst>
                <a:ext uri="{FF2B5EF4-FFF2-40B4-BE49-F238E27FC236}">
                  <a16:creationId xmlns:a16="http://schemas.microsoft.com/office/drawing/2014/main" id="{F64064A8-F2B1-415F-97AB-108978AFB6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89">
              <a:extLst>
                <a:ext uri="{FF2B5EF4-FFF2-40B4-BE49-F238E27FC236}">
                  <a16:creationId xmlns:a16="http://schemas.microsoft.com/office/drawing/2014/main" id="{08080F05-4772-4693-AE03-8D71036DE2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89">
              <a:extLst>
                <a:ext uri="{FF2B5EF4-FFF2-40B4-BE49-F238E27FC236}">
                  <a16:creationId xmlns:a16="http://schemas.microsoft.com/office/drawing/2014/main" id="{57FB8A2A-2F7F-494A-95CA-9E2C1523E9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89">
              <a:extLst>
                <a:ext uri="{FF2B5EF4-FFF2-40B4-BE49-F238E27FC236}">
                  <a16:creationId xmlns:a16="http://schemas.microsoft.com/office/drawing/2014/main" id="{007272D9-E172-4C01-9EF5-195D3F5085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89">
              <a:extLst>
                <a:ext uri="{FF2B5EF4-FFF2-40B4-BE49-F238E27FC236}">
                  <a16:creationId xmlns:a16="http://schemas.microsoft.com/office/drawing/2014/main" id="{71036E52-F441-4ACF-8361-7B7EBB8B2C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89">
              <a:extLst>
                <a:ext uri="{FF2B5EF4-FFF2-40B4-BE49-F238E27FC236}">
                  <a16:creationId xmlns:a16="http://schemas.microsoft.com/office/drawing/2014/main" id="{615C85BB-394C-42C7-B840-326DBC0005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424">
              <a:extLst>
                <a:ext uri="{FF2B5EF4-FFF2-40B4-BE49-F238E27FC236}">
                  <a16:creationId xmlns:a16="http://schemas.microsoft.com/office/drawing/2014/main" id="{C6D7EC95-941C-4E37-8D2E-C0E48C158A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89">
              <a:extLst>
                <a:ext uri="{FF2B5EF4-FFF2-40B4-BE49-F238E27FC236}">
                  <a16:creationId xmlns:a16="http://schemas.microsoft.com/office/drawing/2014/main" id="{B2D94A85-5D50-4D6E-99BC-05C7F42DDD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AutoShape 7">
            <a:extLst>
              <a:ext uri="{FF2B5EF4-FFF2-40B4-BE49-F238E27FC236}">
                <a16:creationId xmlns:a16="http://schemas.microsoft.com/office/drawing/2014/main" id="{22C5F6D1-AB53-4857-8338-09FCBDFD1D69}"/>
              </a:ext>
            </a:extLst>
          </p:cNvPr>
          <p:cNvSpPr>
            <a:spLocks noChangeArrowheads="1"/>
          </p:cNvSpPr>
          <p:nvPr/>
        </p:nvSpPr>
        <p:spPr bwMode="auto">
          <a:xfrm>
            <a:off x="5962575"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28" name="Group 2">
            <a:extLst>
              <a:ext uri="{FF2B5EF4-FFF2-40B4-BE49-F238E27FC236}">
                <a16:creationId xmlns:a16="http://schemas.microsoft.com/office/drawing/2014/main" id="{2CBFDA99-036B-4DB2-A886-9CF52609BD62}"/>
              </a:ext>
            </a:extLst>
          </p:cNvPr>
          <p:cNvGrpSpPr>
            <a:grpSpLocks/>
          </p:cNvGrpSpPr>
          <p:nvPr/>
        </p:nvGrpSpPr>
        <p:grpSpPr bwMode="auto">
          <a:xfrm>
            <a:off x="6052717" y="2847980"/>
            <a:ext cx="485775" cy="322263"/>
            <a:chOff x="10275093" y="3566509"/>
            <a:chExt cx="485784" cy="589087"/>
          </a:xfrm>
        </p:grpSpPr>
        <p:pic>
          <p:nvPicPr>
            <p:cNvPr id="429" name="Picture 428">
              <a:extLst>
                <a:ext uri="{FF2B5EF4-FFF2-40B4-BE49-F238E27FC236}">
                  <a16:creationId xmlns:a16="http://schemas.microsoft.com/office/drawing/2014/main" id="{2934E3A7-7B4F-42BF-A630-F1D1EFE01B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89">
              <a:extLst>
                <a:ext uri="{FF2B5EF4-FFF2-40B4-BE49-F238E27FC236}">
                  <a16:creationId xmlns:a16="http://schemas.microsoft.com/office/drawing/2014/main" id="{51BB3293-FBD6-4349-AA3F-AABC24573E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89">
              <a:extLst>
                <a:ext uri="{FF2B5EF4-FFF2-40B4-BE49-F238E27FC236}">
                  <a16:creationId xmlns:a16="http://schemas.microsoft.com/office/drawing/2014/main" id="{251849C2-5E14-45E8-BD8D-8C6B6779FE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89">
              <a:extLst>
                <a:ext uri="{FF2B5EF4-FFF2-40B4-BE49-F238E27FC236}">
                  <a16:creationId xmlns:a16="http://schemas.microsoft.com/office/drawing/2014/main" id="{6A7B3456-855C-4349-A5D5-CC0D30D5BC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89">
              <a:extLst>
                <a:ext uri="{FF2B5EF4-FFF2-40B4-BE49-F238E27FC236}">
                  <a16:creationId xmlns:a16="http://schemas.microsoft.com/office/drawing/2014/main" id="{41DEE4DD-05A9-4F3A-9F03-57EB32CBCA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89">
              <a:extLst>
                <a:ext uri="{FF2B5EF4-FFF2-40B4-BE49-F238E27FC236}">
                  <a16:creationId xmlns:a16="http://schemas.microsoft.com/office/drawing/2014/main" id="{62A5D3AD-9630-42F4-9237-6EBF6BC786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34">
              <a:extLst>
                <a:ext uri="{FF2B5EF4-FFF2-40B4-BE49-F238E27FC236}">
                  <a16:creationId xmlns:a16="http://schemas.microsoft.com/office/drawing/2014/main" id="{BF64FF81-E124-41FE-975D-79FCD9B380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89">
              <a:extLst>
                <a:ext uri="{FF2B5EF4-FFF2-40B4-BE49-F238E27FC236}">
                  <a16:creationId xmlns:a16="http://schemas.microsoft.com/office/drawing/2014/main" id="{69FEBA1B-0C99-4C2F-8DD4-B74798E35B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7" name="Picture 436">
            <a:extLst>
              <a:ext uri="{FF2B5EF4-FFF2-40B4-BE49-F238E27FC236}">
                <a16:creationId xmlns:a16="http://schemas.microsoft.com/office/drawing/2014/main" id="{83FE3EC8-5B3F-4265-AF8C-4014B1F5FFBD}"/>
              </a:ext>
            </a:extLst>
          </p:cNvPr>
          <p:cNvPicPr>
            <a:picLocks noChangeAspect="1"/>
          </p:cNvPicPr>
          <p:nvPr/>
        </p:nvPicPr>
        <p:blipFill>
          <a:blip r:embed="rId9"/>
          <a:stretch>
            <a:fillRect/>
          </a:stretch>
        </p:blipFill>
        <p:spPr>
          <a:xfrm>
            <a:off x="4012903" y="123478"/>
            <a:ext cx="988348" cy="623521"/>
          </a:xfrm>
          <a:prstGeom prst="rect">
            <a:avLst/>
          </a:prstGeom>
        </p:spPr>
      </p:pic>
      <p:sp>
        <p:nvSpPr>
          <p:cNvPr id="438" name="Text Box 46">
            <a:extLst>
              <a:ext uri="{FF2B5EF4-FFF2-40B4-BE49-F238E27FC236}">
                <a16:creationId xmlns:a16="http://schemas.microsoft.com/office/drawing/2014/main" id="{967D7EF1-B950-421B-BB57-B0EAE00B6239}"/>
              </a:ext>
            </a:extLst>
          </p:cNvPr>
          <p:cNvSpPr txBox="1">
            <a:spLocks noChangeArrowheads="1"/>
          </p:cNvSpPr>
          <p:nvPr/>
        </p:nvSpPr>
        <p:spPr bwMode="gray">
          <a:xfrm>
            <a:off x="832520" y="444764"/>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A</a:t>
            </a:r>
          </a:p>
        </p:txBody>
      </p:sp>
      <p:sp>
        <p:nvSpPr>
          <p:cNvPr id="439" name="Text Box 46">
            <a:extLst>
              <a:ext uri="{FF2B5EF4-FFF2-40B4-BE49-F238E27FC236}">
                <a16:creationId xmlns:a16="http://schemas.microsoft.com/office/drawing/2014/main" id="{8D893E5E-AABE-4E6D-9D30-C43A084875A8}"/>
              </a:ext>
            </a:extLst>
          </p:cNvPr>
          <p:cNvSpPr txBox="1">
            <a:spLocks noChangeArrowheads="1"/>
          </p:cNvSpPr>
          <p:nvPr/>
        </p:nvSpPr>
        <p:spPr bwMode="gray">
          <a:xfrm>
            <a:off x="6434619" y="384396"/>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B</a:t>
            </a:r>
          </a:p>
        </p:txBody>
      </p:sp>
      <p:grpSp>
        <p:nvGrpSpPr>
          <p:cNvPr id="440" name="Group 2476">
            <a:extLst>
              <a:ext uri="{FF2B5EF4-FFF2-40B4-BE49-F238E27FC236}">
                <a16:creationId xmlns:a16="http://schemas.microsoft.com/office/drawing/2014/main" id="{B9BE3487-2606-490D-9EB1-E54A6618421D}"/>
              </a:ext>
            </a:extLst>
          </p:cNvPr>
          <p:cNvGrpSpPr>
            <a:grpSpLocks noChangeAspect="1"/>
          </p:cNvGrpSpPr>
          <p:nvPr/>
        </p:nvGrpSpPr>
        <p:grpSpPr bwMode="auto">
          <a:xfrm>
            <a:off x="399009" y="2735268"/>
            <a:ext cx="368300" cy="527050"/>
            <a:chOff x="4493" y="1677"/>
            <a:chExt cx="574" cy="822"/>
          </a:xfrm>
        </p:grpSpPr>
        <p:sp>
          <p:nvSpPr>
            <p:cNvPr id="441" name="AutoShape 2477">
              <a:extLst>
                <a:ext uri="{FF2B5EF4-FFF2-40B4-BE49-F238E27FC236}">
                  <a16:creationId xmlns:a16="http://schemas.microsoft.com/office/drawing/2014/main" id="{BAC6D148-4CC8-4A49-98BB-642187B18C5F}"/>
                </a:ext>
              </a:extLst>
            </p:cNvPr>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42" name="Freeform 2478">
              <a:extLst>
                <a:ext uri="{FF2B5EF4-FFF2-40B4-BE49-F238E27FC236}">
                  <a16:creationId xmlns:a16="http://schemas.microsoft.com/office/drawing/2014/main" id="{2C168AE6-0693-4651-AD67-ABB1AEA10DD9}"/>
                </a:ext>
              </a:extLst>
            </p:cNvPr>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3" name="Freeform 2479">
              <a:extLst>
                <a:ext uri="{FF2B5EF4-FFF2-40B4-BE49-F238E27FC236}">
                  <a16:creationId xmlns:a16="http://schemas.microsoft.com/office/drawing/2014/main" id="{3F9BE302-9FCC-45CC-897A-BA2B729EF8A6}"/>
                </a:ext>
              </a:extLst>
            </p:cNvPr>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4" name="Freeform 2480">
              <a:extLst>
                <a:ext uri="{FF2B5EF4-FFF2-40B4-BE49-F238E27FC236}">
                  <a16:creationId xmlns:a16="http://schemas.microsoft.com/office/drawing/2014/main" id="{350DFB7F-7ECB-4E12-AE89-E87319715A35}"/>
                </a:ext>
              </a:extLst>
            </p:cNvPr>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5" name="Freeform 2481">
              <a:extLst>
                <a:ext uri="{FF2B5EF4-FFF2-40B4-BE49-F238E27FC236}">
                  <a16:creationId xmlns:a16="http://schemas.microsoft.com/office/drawing/2014/main" id="{45B63EFE-8390-458E-964D-8579C2E21A65}"/>
                </a:ext>
              </a:extLst>
            </p:cNvPr>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6" name="Line 2482">
              <a:extLst>
                <a:ext uri="{FF2B5EF4-FFF2-40B4-BE49-F238E27FC236}">
                  <a16:creationId xmlns:a16="http://schemas.microsoft.com/office/drawing/2014/main" id="{3D83FAD1-31DD-418C-A9CE-33707A82C765}"/>
                </a:ext>
              </a:extLst>
            </p:cNvPr>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7" name="Line 2483">
              <a:extLst>
                <a:ext uri="{FF2B5EF4-FFF2-40B4-BE49-F238E27FC236}">
                  <a16:creationId xmlns:a16="http://schemas.microsoft.com/office/drawing/2014/main" id="{25D6D659-AD20-4FFF-B009-C19F7EB20EBB}"/>
                </a:ext>
              </a:extLst>
            </p:cNvPr>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8" name="Line 2484">
              <a:extLst>
                <a:ext uri="{FF2B5EF4-FFF2-40B4-BE49-F238E27FC236}">
                  <a16:creationId xmlns:a16="http://schemas.microsoft.com/office/drawing/2014/main" id="{164FB2CF-3996-4A13-82A4-F4FC57C74188}"/>
                </a:ext>
              </a:extLst>
            </p:cNvPr>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9" name="Freeform 2485">
              <a:extLst>
                <a:ext uri="{FF2B5EF4-FFF2-40B4-BE49-F238E27FC236}">
                  <a16:creationId xmlns:a16="http://schemas.microsoft.com/office/drawing/2014/main" id="{23935FBC-4886-4359-A1A9-EAF8DBE080E9}"/>
                </a:ext>
              </a:extLst>
            </p:cNvPr>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0" name="Freeform 2486">
              <a:extLst>
                <a:ext uri="{FF2B5EF4-FFF2-40B4-BE49-F238E27FC236}">
                  <a16:creationId xmlns:a16="http://schemas.microsoft.com/office/drawing/2014/main" id="{1867104C-AEF8-41F8-B203-BCE51CD69FEC}"/>
                </a:ext>
              </a:extLst>
            </p:cNvPr>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1" name="Freeform 2487">
              <a:extLst>
                <a:ext uri="{FF2B5EF4-FFF2-40B4-BE49-F238E27FC236}">
                  <a16:creationId xmlns:a16="http://schemas.microsoft.com/office/drawing/2014/main" id="{2D69696C-CEB4-49FB-A59D-34F9776A8D9F}"/>
                </a:ext>
              </a:extLst>
            </p:cNvPr>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452" name="Text Box 19">
            <a:extLst>
              <a:ext uri="{FF2B5EF4-FFF2-40B4-BE49-F238E27FC236}">
                <a16:creationId xmlns:a16="http://schemas.microsoft.com/office/drawing/2014/main" id="{EFEF424C-1824-4879-8B0A-1D19503AE977}"/>
              </a:ext>
            </a:extLst>
          </p:cNvPr>
          <p:cNvSpPr txBox="1">
            <a:spLocks noChangeArrowheads="1"/>
          </p:cNvSpPr>
          <p:nvPr/>
        </p:nvSpPr>
        <p:spPr bwMode="gray">
          <a:xfrm>
            <a:off x="0" y="2420285"/>
            <a:ext cx="979488" cy="313932"/>
          </a:xfrm>
          <a:prstGeom prst="rect">
            <a:avLst/>
          </a:prstGeom>
          <a:noFill/>
          <a:ln w="9525" algn="ctr">
            <a:noFill/>
            <a:miter lim="800000"/>
            <a:headEnd/>
            <a:tailEnd/>
          </a:ln>
        </p:spPr>
        <p:txBody>
          <a:bodyPr lIns="0" tIns="0" rIns="0" bIns="0">
            <a:spAutoFit/>
          </a:bodyPr>
          <a:lstStyle/>
          <a:p>
            <a:pPr algn="ctr">
              <a:lnSpc>
                <a:spcPct val="85000"/>
              </a:lnSpc>
            </a:pPr>
            <a:r>
              <a:rPr lang="en-US" sz="1200" b="1" dirty="0" err="1">
                <a:solidFill>
                  <a:srgbClr val="3892D0"/>
                </a:solidFill>
              </a:rPr>
              <a:t>NetWorker</a:t>
            </a:r>
            <a:endParaRPr lang="en-US" sz="1200" b="1" dirty="0">
              <a:solidFill>
                <a:srgbClr val="3892D0"/>
              </a:solidFill>
            </a:endParaRPr>
          </a:p>
          <a:p>
            <a:pPr algn="ctr">
              <a:lnSpc>
                <a:spcPct val="85000"/>
              </a:lnSpc>
            </a:pPr>
            <a:r>
              <a:rPr lang="en-US" sz="1200" b="1" dirty="0">
                <a:solidFill>
                  <a:srgbClr val="3892D0"/>
                </a:solidFill>
                <a:cs typeface="Times New Roman" pitchFamily="18" charset="0"/>
              </a:rPr>
              <a:t>Server</a:t>
            </a:r>
          </a:p>
        </p:txBody>
      </p:sp>
      <mc:AlternateContent xmlns:mc="http://schemas.openxmlformats.org/markup-compatibility/2006" xmlns:p14="http://schemas.microsoft.com/office/powerpoint/2010/main">
        <mc:Choice Requires="p14">
          <p:contentPart p14:bwMode="auto" r:id="rId10">
            <p14:nvContentPartPr>
              <p14:cNvPr id="62" name="Ink 61">
                <a:extLst>
                  <a:ext uri="{FF2B5EF4-FFF2-40B4-BE49-F238E27FC236}">
                    <a16:creationId xmlns:a16="http://schemas.microsoft.com/office/drawing/2014/main" id="{DA3F6350-7C33-4B89-81C0-94755CDEC891}"/>
                  </a:ext>
                </a:extLst>
              </p14:cNvPr>
              <p14:cNvContentPartPr/>
              <p14:nvPr/>
            </p14:nvContentPartPr>
            <p14:xfrm>
              <a:off x="531236" y="1709777"/>
              <a:ext cx="3804480" cy="2665440"/>
            </p14:xfrm>
          </p:contentPart>
        </mc:Choice>
        <mc:Fallback xmlns="">
          <p:pic>
            <p:nvPicPr>
              <p:cNvPr id="62" name="Ink 61">
                <a:extLst>
                  <a:ext uri="{FF2B5EF4-FFF2-40B4-BE49-F238E27FC236}">
                    <a16:creationId xmlns:a16="http://schemas.microsoft.com/office/drawing/2014/main" id="{DA3F6350-7C33-4B89-81C0-94755CDEC891}"/>
                  </a:ext>
                </a:extLst>
              </p:cNvPr>
              <p:cNvPicPr/>
              <p:nvPr/>
            </p:nvPicPr>
            <p:blipFill>
              <a:blip r:embed="rId11"/>
              <a:stretch>
                <a:fillRect/>
              </a:stretch>
            </p:blipFill>
            <p:spPr>
              <a:xfrm>
                <a:off x="468242" y="1647129"/>
                <a:ext cx="3930108" cy="279109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2" name="Ink 461">
                <a:extLst>
                  <a:ext uri="{FF2B5EF4-FFF2-40B4-BE49-F238E27FC236}">
                    <a16:creationId xmlns:a16="http://schemas.microsoft.com/office/drawing/2014/main" id="{FB823A39-8912-4012-87E6-E8C03718FAEC}"/>
                  </a:ext>
                </a:extLst>
              </p14:cNvPr>
              <p14:cNvContentPartPr/>
              <p14:nvPr/>
            </p14:nvContentPartPr>
            <p14:xfrm>
              <a:off x="5702276" y="1762337"/>
              <a:ext cx="3079080" cy="2335320"/>
            </p14:xfrm>
          </p:contentPart>
        </mc:Choice>
        <mc:Fallback xmlns="">
          <p:pic>
            <p:nvPicPr>
              <p:cNvPr id="462" name="Ink 461">
                <a:extLst>
                  <a:ext uri="{FF2B5EF4-FFF2-40B4-BE49-F238E27FC236}">
                    <a16:creationId xmlns:a16="http://schemas.microsoft.com/office/drawing/2014/main" id="{FB823A39-8912-4012-87E6-E8C03718FAEC}"/>
                  </a:ext>
                </a:extLst>
              </p:cNvPr>
              <p:cNvPicPr/>
              <p:nvPr/>
            </p:nvPicPr>
            <p:blipFill>
              <a:blip r:embed="rId13"/>
              <a:stretch>
                <a:fillRect/>
              </a:stretch>
            </p:blipFill>
            <p:spPr>
              <a:xfrm>
                <a:off x="5639276" y="1699337"/>
                <a:ext cx="3204720" cy="2460960"/>
              </a:xfrm>
              <a:prstGeom prst="rect">
                <a:avLst/>
              </a:prstGeom>
            </p:spPr>
          </p:pic>
        </mc:Fallback>
      </mc:AlternateContent>
      <p:sp>
        <p:nvSpPr>
          <p:cNvPr id="246" name="Rounded Rectangle 15">
            <a:extLst>
              <a:ext uri="{FF2B5EF4-FFF2-40B4-BE49-F238E27FC236}">
                <a16:creationId xmlns:a16="http://schemas.microsoft.com/office/drawing/2014/main" id="{23175BCA-3334-405C-8744-33351172BD66}"/>
              </a:ext>
            </a:extLst>
          </p:cNvPr>
          <p:cNvSpPr/>
          <p:nvPr/>
        </p:nvSpPr>
        <p:spPr>
          <a:xfrm>
            <a:off x="2117211" y="142357"/>
            <a:ext cx="4883820"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dirty="0">
                <a:ln>
                  <a:noFill/>
                </a:ln>
                <a:solidFill>
                  <a:srgbClr val="FFFF00"/>
                </a:solidFill>
                <a:effectLst/>
                <a:uLnTx/>
                <a:uFillTx/>
                <a:latin typeface="Arial"/>
              </a:rPr>
              <a:t>Every asset backups directly to media</a:t>
            </a:r>
          </a:p>
        </p:txBody>
      </p:sp>
      <p:sp>
        <p:nvSpPr>
          <p:cNvPr id="247" name="Rounded Rectangle 15">
            <a:extLst>
              <a:ext uri="{FF2B5EF4-FFF2-40B4-BE49-F238E27FC236}">
                <a16:creationId xmlns:a16="http://schemas.microsoft.com/office/drawing/2014/main" id="{1C4324D6-5A4B-4253-B2F1-1FBE7350ED38}"/>
              </a:ext>
            </a:extLst>
          </p:cNvPr>
          <p:cNvSpPr/>
          <p:nvPr/>
        </p:nvSpPr>
        <p:spPr>
          <a:xfrm>
            <a:off x="107504" y="1429245"/>
            <a:ext cx="4412577" cy="86704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dirty="0">
                <a:ln>
                  <a:noFill/>
                </a:ln>
                <a:solidFill>
                  <a:srgbClr val="FFFFCC"/>
                </a:solidFill>
                <a:effectLst/>
                <a:uLnTx/>
                <a:uFillTx/>
                <a:latin typeface="Arial"/>
              </a:rPr>
              <a:t>No Media Servers</a:t>
            </a:r>
          </a:p>
        </p:txBody>
      </p:sp>
      <p:sp>
        <p:nvSpPr>
          <p:cNvPr id="248" name="Rounded Rectangle 15">
            <a:extLst>
              <a:ext uri="{FF2B5EF4-FFF2-40B4-BE49-F238E27FC236}">
                <a16:creationId xmlns:a16="http://schemas.microsoft.com/office/drawing/2014/main" id="{950531BA-1E31-4178-BD97-E62E4F61F845}"/>
              </a:ext>
            </a:extLst>
          </p:cNvPr>
          <p:cNvSpPr/>
          <p:nvPr/>
        </p:nvSpPr>
        <p:spPr>
          <a:xfrm>
            <a:off x="120228" y="2417196"/>
            <a:ext cx="4412577" cy="86704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dirty="0">
                <a:ln>
                  <a:noFill/>
                </a:ln>
                <a:solidFill>
                  <a:srgbClr val="FFFFCC"/>
                </a:solidFill>
                <a:effectLst/>
                <a:uLnTx/>
                <a:uFillTx/>
                <a:latin typeface="Arial"/>
              </a:rPr>
              <a:t>Cost effective</a:t>
            </a:r>
          </a:p>
        </p:txBody>
      </p:sp>
      <p:sp>
        <p:nvSpPr>
          <p:cNvPr id="249" name="Rounded Rectangle 15">
            <a:extLst>
              <a:ext uri="{FF2B5EF4-FFF2-40B4-BE49-F238E27FC236}">
                <a16:creationId xmlns:a16="http://schemas.microsoft.com/office/drawing/2014/main" id="{133DD530-EE90-483F-AA9A-8F8FC33213A2}"/>
              </a:ext>
            </a:extLst>
          </p:cNvPr>
          <p:cNvSpPr/>
          <p:nvPr/>
        </p:nvSpPr>
        <p:spPr>
          <a:xfrm>
            <a:off x="107504" y="3405147"/>
            <a:ext cx="4412577" cy="86704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dirty="0">
                <a:ln>
                  <a:noFill/>
                </a:ln>
                <a:solidFill>
                  <a:srgbClr val="FFFFCC"/>
                </a:solidFill>
                <a:effectLst/>
                <a:uLnTx/>
                <a:uFillTx/>
                <a:latin typeface="Arial"/>
              </a:rPr>
              <a:t>No additional licenses</a:t>
            </a:r>
          </a:p>
        </p:txBody>
      </p:sp>
      <p:sp>
        <p:nvSpPr>
          <p:cNvPr id="250" name="Rounded Rectangle 15">
            <a:extLst>
              <a:ext uri="{FF2B5EF4-FFF2-40B4-BE49-F238E27FC236}">
                <a16:creationId xmlns:a16="http://schemas.microsoft.com/office/drawing/2014/main" id="{A8B2BC66-4E82-4122-BA1F-04D68A3C17C2}"/>
              </a:ext>
            </a:extLst>
          </p:cNvPr>
          <p:cNvSpPr/>
          <p:nvPr/>
        </p:nvSpPr>
        <p:spPr>
          <a:xfrm>
            <a:off x="4901124" y="1415836"/>
            <a:ext cx="4122643" cy="86704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dirty="0">
                <a:ln>
                  <a:noFill/>
                </a:ln>
                <a:solidFill>
                  <a:srgbClr val="FFFFCC"/>
                </a:solidFill>
                <a:effectLst/>
                <a:uLnTx/>
                <a:uFillTx/>
                <a:latin typeface="Arial"/>
              </a:rPr>
              <a:t>Fast</a:t>
            </a:r>
          </a:p>
        </p:txBody>
      </p:sp>
      <p:sp>
        <p:nvSpPr>
          <p:cNvPr id="251" name="Rounded Rectangle 15">
            <a:extLst>
              <a:ext uri="{FF2B5EF4-FFF2-40B4-BE49-F238E27FC236}">
                <a16:creationId xmlns:a16="http://schemas.microsoft.com/office/drawing/2014/main" id="{6F7BB5F5-BA77-4FEE-B841-DBC85AE3B431}"/>
              </a:ext>
            </a:extLst>
          </p:cNvPr>
          <p:cNvSpPr/>
          <p:nvPr/>
        </p:nvSpPr>
        <p:spPr>
          <a:xfrm>
            <a:off x="4884545" y="2359147"/>
            <a:ext cx="4139223" cy="86704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dirty="0">
                <a:ln>
                  <a:noFill/>
                </a:ln>
                <a:solidFill>
                  <a:srgbClr val="FFFFCC"/>
                </a:solidFill>
                <a:effectLst/>
                <a:uLnTx/>
                <a:uFillTx/>
                <a:latin typeface="Arial"/>
              </a:rPr>
              <a:t>Simple architecture</a:t>
            </a:r>
          </a:p>
        </p:txBody>
      </p:sp>
      <p:sp>
        <p:nvSpPr>
          <p:cNvPr id="252" name="Rounded Rectangle 15">
            <a:extLst>
              <a:ext uri="{FF2B5EF4-FFF2-40B4-BE49-F238E27FC236}">
                <a16:creationId xmlns:a16="http://schemas.microsoft.com/office/drawing/2014/main" id="{B48315BD-C5FB-44A4-A8A1-0AEB95B1577A}"/>
              </a:ext>
            </a:extLst>
          </p:cNvPr>
          <p:cNvSpPr/>
          <p:nvPr/>
        </p:nvSpPr>
        <p:spPr>
          <a:xfrm>
            <a:off x="4894093" y="3347318"/>
            <a:ext cx="4139223" cy="86704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dirty="0">
                <a:ln>
                  <a:noFill/>
                </a:ln>
                <a:solidFill>
                  <a:srgbClr val="FFFFCC"/>
                </a:solidFill>
                <a:effectLst/>
                <a:uLnTx/>
                <a:uFillTx/>
                <a:latin typeface="Arial"/>
              </a:rPr>
              <a:t>Higher security</a:t>
            </a:r>
          </a:p>
        </p:txBody>
      </p:sp>
    </p:spTree>
    <p:extLst>
      <p:ext uri="{BB962C8B-B14F-4D97-AF65-F5344CB8AC3E}">
        <p14:creationId xmlns:p14="http://schemas.microsoft.com/office/powerpoint/2010/main" val="16072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0" y="1934652"/>
            <a:ext cx="7886700" cy="1274195"/>
          </a:xfrm>
        </p:spPr>
        <p:txBody>
          <a:bodyPr/>
          <a:lstStyle/>
          <a:p>
            <a:r>
              <a:rPr lang="en-US" dirty="0"/>
              <a:t>Source de-duplication</a:t>
            </a:r>
            <a:br>
              <a:rPr lang="en-US" dirty="0"/>
            </a:br>
            <a:r>
              <a:rPr lang="en-US" sz="3800" b="1" dirty="0">
                <a:solidFill>
                  <a:srgbClr val="FFFF00"/>
                </a:solidFill>
              </a:rPr>
              <a:t>LAN / FC</a:t>
            </a:r>
            <a:r>
              <a:rPr lang="pl-PL" sz="3800" b="1" dirty="0">
                <a:solidFill>
                  <a:srgbClr val="FFFF00"/>
                </a:solidFill>
              </a:rPr>
              <a:t> / WAN</a:t>
            </a:r>
            <a:endParaRPr lang="en-US" sz="3800" b="1" dirty="0">
              <a:solidFill>
                <a:srgbClr val="FFFF00"/>
              </a:solidFill>
            </a:endParaRPr>
          </a:p>
        </p:txBody>
      </p:sp>
      <p:sp>
        <p:nvSpPr>
          <p:cNvPr id="4" name="Rectangle 3">
            <a:extLst>
              <a:ext uri="{FF2B5EF4-FFF2-40B4-BE49-F238E27FC236}">
                <a16:creationId xmlns:a16="http://schemas.microsoft.com/office/drawing/2014/main" id="{B5A94DF5-8644-4CA9-8F2B-386446512D87}"/>
              </a:ext>
            </a:extLst>
          </p:cNvPr>
          <p:cNvSpPr/>
          <p:nvPr/>
        </p:nvSpPr>
        <p:spPr>
          <a:xfrm>
            <a:off x="35496" y="4948014"/>
            <a:ext cx="4968552" cy="144016"/>
          </a:xfrm>
          <a:prstGeom prst="rect">
            <a:avLst/>
          </a:prstGeom>
          <a:solidFill>
            <a:srgbClr val="00447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Tree>
    <p:extLst>
      <p:ext uri="{BB962C8B-B14F-4D97-AF65-F5344CB8AC3E}">
        <p14:creationId xmlns:p14="http://schemas.microsoft.com/office/powerpoint/2010/main" val="370703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72" name="Line 61">
            <a:extLst>
              <a:ext uri="{FF2B5EF4-FFF2-40B4-BE49-F238E27FC236}">
                <a16:creationId xmlns:a16="http://schemas.microsoft.com/office/drawing/2014/main" id="{5B140873-E4F7-4EFB-A7A9-342986B29FEF}"/>
              </a:ext>
            </a:extLst>
          </p:cNvPr>
          <p:cNvSpPr>
            <a:spLocks noChangeShapeType="1"/>
          </p:cNvSpPr>
          <p:nvPr/>
        </p:nvSpPr>
        <p:spPr bwMode="gray">
          <a:xfrm>
            <a:off x="3463450"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3" name="Line 61">
            <a:extLst>
              <a:ext uri="{FF2B5EF4-FFF2-40B4-BE49-F238E27FC236}">
                <a16:creationId xmlns:a16="http://schemas.microsoft.com/office/drawing/2014/main" id="{A331CC18-490C-4959-94F1-AFE576271DC8}"/>
              </a:ext>
            </a:extLst>
          </p:cNvPr>
          <p:cNvSpPr>
            <a:spLocks noChangeShapeType="1"/>
          </p:cNvSpPr>
          <p:nvPr/>
        </p:nvSpPr>
        <p:spPr bwMode="gray">
          <a:xfrm>
            <a:off x="2717589"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4" name="Line 5">
            <a:extLst>
              <a:ext uri="{FF2B5EF4-FFF2-40B4-BE49-F238E27FC236}">
                <a16:creationId xmlns:a16="http://schemas.microsoft.com/office/drawing/2014/main" id="{A7F22CA3-9AFF-466A-916E-E2A7C9E611F7}"/>
              </a:ext>
            </a:extLst>
          </p:cNvPr>
          <p:cNvSpPr>
            <a:spLocks noChangeShapeType="1"/>
          </p:cNvSpPr>
          <p:nvPr/>
        </p:nvSpPr>
        <p:spPr bwMode="gray">
          <a:xfrm>
            <a:off x="686124"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5" name="Text Box 6">
            <a:extLst>
              <a:ext uri="{FF2B5EF4-FFF2-40B4-BE49-F238E27FC236}">
                <a16:creationId xmlns:a16="http://schemas.microsoft.com/office/drawing/2014/main" id="{3FEC4A0F-21A3-4DC2-9C3B-E674181AA2C0}"/>
              </a:ext>
            </a:extLst>
          </p:cNvPr>
          <p:cNvSpPr txBox="1">
            <a:spLocks noChangeArrowheads="1"/>
          </p:cNvSpPr>
          <p:nvPr/>
        </p:nvSpPr>
        <p:spPr bwMode="gray">
          <a:xfrm>
            <a:off x="2321019"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176" name="Line 7">
            <a:extLst>
              <a:ext uri="{FF2B5EF4-FFF2-40B4-BE49-F238E27FC236}">
                <a16:creationId xmlns:a16="http://schemas.microsoft.com/office/drawing/2014/main" id="{3E12D907-831B-4514-934F-F16690741F58}"/>
              </a:ext>
            </a:extLst>
          </p:cNvPr>
          <p:cNvSpPr>
            <a:spLocks noChangeShapeType="1"/>
          </p:cNvSpPr>
          <p:nvPr/>
        </p:nvSpPr>
        <p:spPr bwMode="gray">
          <a:xfrm>
            <a:off x="1082999"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177" name="Group 8">
            <a:extLst>
              <a:ext uri="{FF2B5EF4-FFF2-40B4-BE49-F238E27FC236}">
                <a16:creationId xmlns:a16="http://schemas.microsoft.com/office/drawing/2014/main" id="{75785DEF-8E03-4EA9-AC6E-8D3234BB4031}"/>
              </a:ext>
            </a:extLst>
          </p:cNvPr>
          <p:cNvGrpSpPr>
            <a:grpSpLocks/>
          </p:cNvGrpSpPr>
          <p:nvPr/>
        </p:nvGrpSpPr>
        <p:grpSpPr bwMode="auto">
          <a:xfrm>
            <a:off x="627386" y="1292438"/>
            <a:ext cx="863600" cy="720725"/>
            <a:chOff x="3896" y="636"/>
            <a:chExt cx="653" cy="545"/>
          </a:xfrm>
        </p:grpSpPr>
        <p:grpSp>
          <p:nvGrpSpPr>
            <p:cNvPr id="178" name="Group 9">
              <a:extLst>
                <a:ext uri="{FF2B5EF4-FFF2-40B4-BE49-F238E27FC236}">
                  <a16:creationId xmlns:a16="http://schemas.microsoft.com/office/drawing/2014/main" id="{4B1DAD12-9A37-4349-9D6F-AC79C087E9D4}"/>
                </a:ext>
              </a:extLst>
            </p:cNvPr>
            <p:cNvGrpSpPr>
              <a:grpSpLocks/>
            </p:cNvGrpSpPr>
            <p:nvPr/>
          </p:nvGrpSpPr>
          <p:grpSpPr bwMode="auto">
            <a:xfrm>
              <a:off x="4128" y="636"/>
              <a:ext cx="421" cy="461"/>
              <a:chOff x="2844" y="27"/>
              <a:chExt cx="1052" cy="1153"/>
            </a:xfrm>
          </p:grpSpPr>
          <p:pic>
            <p:nvPicPr>
              <p:cNvPr id="182" name="Picture 10" descr="server">
                <a:extLst>
                  <a:ext uri="{FF2B5EF4-FFF2-40B4-BE49-F238E27FC236}">
                    <a16:creationId xmlns:a16="http://schemas.microsoft.com/office/drawing/2014/main" id="{C5303014-5B4C-4FFC-A388-524C3425AB70}"/>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3" name="Picture 11" descr="server">
                <a:extLst>
                  <a:ext uri="{FF2B5EF4-FFF2-40B4-BE49-F238E27FC236}">
                    <a16:creationId xmlns:a16="http://schemas.microsoft.com/office/drawing/2014/main" id="{99D953A0-AA76-45EE-8DB2-5AA2578A5151}"/>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179" name="Group 12">
              <a:extLst>
                <a:ext uri="{FF2B5EF4-FFF2-40B4-BE49-F238E27FC236}">
                  <a16:creationId xmlns:a16="http://schemas.microsoft.com/office/drawing/2014/main" id="{F437C79C-7D64-4DC5-8257-F9564C85D52B}"/>
                </a:ext>
              </a:extLst>
            </p:cNvPr>
            <p:cNvGrpSpPr>
              <a:grpSpLocks/>
            </p:cNvGrpSpPr>
            <p:nvPr/>
          </p:nvGrpSpPr>
          <p:grpSpPr bwMode="auto">
            <a:xfrm>
              <a:off x="3896" y="720"/>
              <a:ext cx="421" cy="461"/>
              <a:chOff x="2844" y="27"/>
              <a:chExt cx="1052" cy="1153"/>
            </a:xfrm>
          </p:grpSpPr>
          <p:pic>
            <p:nvPicPr>
              <p:cNvPr id="180" name="Picture 13" descr="server">
                <a:extLst>
                  <a:ext uri="{FF2B5EF4-FFF2-40B4-BE49-F238E27FC236}">
                    <a16:creationId xmlns:a16="http://schemas.microsoft.com/office/drawing/2014/main" id="{E2B2A5EE-4601-4961-8BCE-12D884249C58}"/>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1" name="Picture 14" descr="server">
                <a:extLst>
                  <a:ext uri="{FF2B5EF4-FFF2-40B4-BE49-F238E27FC236}">
                    <a16:creationId xmlns:a16="http://schemas.microsoft.com/office/drawing/2014/main" id="{E963067C-3E59-4086-B80C-A5F3AFE9AE7E}"/>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184" name="Picture 15" descr="server">
            <a:extLst>
              <a:ext uri="{FF2B5EF4-FFF2-40B4-BE49-F238E27FC236}">
                <a16:creationId xmlns:a16="http://schemas.microsoft.com/office/drawing/2014/main" id="{D6FFB07B-C7AB-4AB7-9B15-8BC5A075B76F}"/>
              </a:ext>
            </a:extLst>
          </p:cNvPr>
          <p:cNvPicPr>
            <a:picLocks noChangeAspect="1" noChangeArrowheads="1"/>
          </p:cNvPicPr>
          <p:nvPr/>
        </p:nvPicPr>
        <p:blipFill>
          <a:blip r:embed="rId2" cstate="print"/>
          <a:srcRect/>
          <a:stretch>
            <a:fillRect/>
          </a:stretch>
        </p:blipFill>
        <p:spPr bwMode="gray">
          <a:xfrm>
            <a:off x="2816549" y="1484525"/>
            <a:ext cx="368300" cy="528638"/>
          </a:xfrm>
          <a:prstGeom prst="rect">
            <a:avLst/>
          </a:prstGeom>
          <a:noFill/>
          <a:ln w="9525">
            <a:noFill/>
            <a:miter lim="800000"/>
            <a:headEnd/>
            <a:tailEnd/>
          </a:ln>
        </p:spPr>
      </p:pic>
      <p:pic>
        <p:nvPicPr>
          <p:cNvPr id="185" name="Picture 16" descr="server">
            <a:extLst>
              <a:ext uri="{FF2B5EF4-FFF2-40B4-BE49-F238E27FC236}">
                <a16:creationId xmlns:a16="http://schemas.microsoft.com/office/drawing/2014/main" id="{2CC82469-8CF2-40AB-9408-3C8D7FD163D2}"/>
              </a:ext>
            </a:extLst>
          </p:cNvPr>
          <p:cNvPicPr>
            <a:picLocks noChangeAspect="1" noChangeArrowheads="1"/>
          </p:cNvPicPr>
          <p:nvPr/>
        </p:nvPicPr>
        <p:blipFill>
          <a:blip r:embed="rId2" cstate="print"/>
          <a:srcRect/>
          <a:stretch>
            <a:fillRect/>
          </a:stretch>
        </p:blipFill>
        <p:spPr bwMode="gray">
          <a:xfrm>
            <a:off x="2299024" y="1484525"/>
            <a:ext cx="368300" cy="528638"/>
          </a:xfrm>
          <a:prstGeom prst="rect">
            <a:avLst/>
          </a:prstGeom>
          <a:noFill/>
          <a:ln w="9525">
            <a:noFill/>
            <a:miter lim="800000"/>
            <a:headEnd/>
            <a:tailEnd/>
          </a:ln>
        </p:spPr>
      </p:pic>
      <p:sp>
        <p:nvSpPr>
          <p:cNvPr id="186" name="Line 17">
            <a:extLst>
              <a:ext uri="{FF2B5EF4-FFF2-40B4-BE49-F238E27FC236}">
                <a16:creationId xmlns:a16="http://schemas.microsoft.com/office/drawing/2014/main" id="{CEA7353F-48A4-4CFA-97DE-43FB187F12AD}"/>
              </a:ext>
            </a:extLst>
          </p:cNvPr>
          <p:cNvSpPr>
            <a:spLocks noChangeShapeType="1"/>
          </p:cNvSpPr>
          <p:nvPr/>
        </p:nvSpPr>
        <p:spPr bwMode="gray">
          <a:xfrm>
            <a:off x="2522861"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7" name="Line 18">
            <a:extLst>
              <a:ext uri="{FF2B5EF4-FFF2-40B4-BE49-F238E27FC236}">
                <a16:creationId xmlns:a16="http://schemas.microsoft.com/office/drawing/2014/main" id="{9652D21F-EE9C-49FB-9AC2-137AC3A4AB3D}"/>
              </a:ext>
            </a:extLst>
          </p:cNvPr>
          <p:cNvSpPr>
            <a:spLocks noChangeShapeType="1"/>
          </p:cNvSpPr>
          <p:nvPr/>
        </p:nvSpPr>
        <p:spPr bwMode="gray">
          <a:xfrm>
            <a:off x="3040386"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8" name="Text Box 19">
            <a:extLst>
              <a:ext uri="{FF2B5EF4-FFF2-40B4-BE49-F238E27FC236}">
                <a16:creationId xmlns:a16="http://schemas.microsoft.com/office/drawing/2014/main" id="{A2B9D9C6-AA5F-4D1F-A718-A39A98D32E58}"/>
              </a:ext>
            </a:extLst>
          </p:cNvPr>
          <p:cNvSpPr txBox="1">
            <a:spLocks noChangeArrowheads="1"/>
          </p:cNvSpPr>
          <p:nvPr/>
        </p:nvSpPr>
        <p:spPr bwMode="gray">
          <a:xfrm>
            <a:off x="570236"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189" name="Picture 23" descr="server">
            <a:extLst>
              <a:ext uri="{FF2B5EF4-FFF2-40B4-BE49-F238E27FC236}">
                <a16:creationId xmlns:a16="http://schemas.microsoft.com/office/drawing/2014/main" id="{EB762E9D-15D8-4A0A-957B-C7F43BDEB79E}"/>
              </a:ext>
            </a:extLst>
          </p:cNvPr>
          <p:cNvPicPr>
            <a:picLocks noChangeAspect="1" noChangeArrowheads="1"/>
          </p:cNvPicPr>
          <p:nvPr/>
        </p:nvPicPr>
        <p:blipFill>
          <a:blip r:embed="rId2" cstate="print"/>
          <a:srcRect/>
          <a:stretch>
            <a:fillRect/>
          </a:stretch>
        </p:blipFill>
        <p:spPr bwMode="gray">
          <a:xfrm>
            <a:off x="2252986" y="2410038"/>
            <a:ext cx="368300" cy="528637"/>
          </a:xfrm>
          <a:prstGeom prst="rect">
            <a:avLst/>
          </a:prstGeom>
          <a:noFill/>
          <a:ln w="9525">
            <a:noFill/>
            <a:miter lim="800000"/>
            <a:headEnd/>
            <a:tailEnd/>
          </a:ln>
        </p:spPr>
      </p:pic>
      <p:sp>
        <p:nvSpPr>
          <p:cNvPr id="190" name="Line 24">
            <a:extLst>
              <a:ext uri="{FF2B5EF4-FFF2-40B4-BE49-F238E27FC236}">
                <a16:creationId xmlns:a16="http://schemas.microsoft.com/office/drawing/2014/main" id="{15F9BF66-FACE-4D4B-81D8-3EAD9A6AE6DB}"/>
              </a:ext>
            </a:extLst>
          </p:cNvPr>
          <p:cNvSpPr>
            <a:spLocks noChangeShapeType="1"/>
          </p:cNvSpPr>
          <p:nvPr/>
        </p:nvSpPr>
        <p:spPr bwMode="gray">
          <a:xfrm>
            <a:off x="2438724"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191" name="Picture 25" descr="server">
            <a:extLst>
              <a:ext uri="{FF2B5EF4-FFF2-40B4-BE49-F238E27FC236}">
                <a16:creationId xmlns:a16="http://schemas.microsoft.com/office/drawing/2014/main" id="{FD184E9E-3BC7-4B85-AF24-EBC9D090348C}"/>
              </a:ext>
            </a:extLst>
          </p:cNvPr>
          <p:cNvPicPr>
            <a:picLocks noChangeAspect="1" noChangeArrowheads="1"/>
          </p:cNvPicPr>
          <p:nvPr/>
        </p:nvPicPr>
        <p:blipFill>
          <a:blip r:embed="rId2" cstate="print"/>
          <a:srcRect/>
          <a:stretch>
            <a:fillRect/>
          </a:stretch>
        </p:blipFill>
        <p:spPr bwMode="gray">
          <a:xfrm>
            <a:off x="2759399" y="2411625"/>
            <a:ext cx="368300" cy="528638"/>
          </a:xfrm>
          <a:prstGeom prst="rect">
            <a:avLst/>
          </a:prstGeom>
          <a:noFill/>
          <a:ln w="9525">
            <a:noFill/>
            <a:miter lim="800000"/>
            <a:headEnd/>
            <a:tailEnd/>
          </a:ln>
        </p:spPr>
      </p:pic>
      <p:sp>
        <p:nvSpPr>
          <p:cNvPr id="192" name="Line 26">
            <a:extLst>
              <a:ext uri="{FF2B5EF4-FFF2-40B4-BE49-F238E27FC236}">
                <a16:creationId xmlns:a16="http://schemas.microsoft.com/office/drawing/2014/main" id="{A2A45E8C-DBE4-44A9-8B49-A6CDBF35EFCF}"/>
              </a:ext>
            </a:extLst>
          </p:cNvPr>
          <p:cNvSpPr>
            <a:spLocks noChangeShapeType="1"/>
          </p:cNvSpPr>
          <p:nvPr/>
        </p:nvSpPr>
        <p:spPr bwMode="gray">
          <a:xfrm>
            <a:off x="2945136"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3" name="Line 27">
            <a:extLst>
              <a:ext uri="{FF2B5EF4-FFF2-40B4-BE49-F238E27FC236}">
                <a16:creationId xmlns:a16="http://schemas.microsoft.com/office/drawing/2014/main" id="{564C2CE4-DE7C-4B96-8CEE-A872DD3632B0}"/>
              </a:ext>
            </a:extLst>
          </p:cNvPr>
          <p:cNvSpPr>
            <a:spLocks noChangeShapeType="1"/>
          </p:cNvSpPr>
          <p:nvPr/>
        </p:nvSpPr>
        <p:spPr bwMode="gray">
          <a:xfrm flipH="1">
            <a:off x="2130763"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4" name="Line 28">
            <a:extLst>
              <a:ext uri="{FF2B5EF4-FFF2-40B4-BE49-F238E27FC236}">
                <a16:creationId xmlns:a16="http://schemas.microsoft.com/office/drawing/2014/main" id="{57034D6C-DD4C-4260-A6DC-EC02F08FA27E}"/>
              </a:ext>
            </a:extLst>
          </p:cNvPr>
          <p:cNvSpPr>
            <a:spLocks noChangeShapeType="1"/>
          </p:cNvSpPr>
          <p:nvPr/>
        </p:nvSpPr>
        <p:spPr bwMode="gray">
          <a:xfrm flipH="1">
            <a:off x="2481643"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5" name="Text Box 29">
            <a:extLst>
              <a:ext uri="{FF2B5EF4-FFF2-40B4-BE49-F238E27FC236}">
                <a16:creationId xmlns:a16="http://schemas.microsoft.com/office/drawing/2014/main" id="{C118C47C-0D5B-469C-AB08-BB5E2E01C7F7}"/>
              </a:ext>
            </a:extLst>
          </p:cNvPr>
          <p:cNvSpPr txBox="1">
            <a:spLocks noChangeArrowheads="1"/>
          </p:cNvSpPr>
          <p:nvPr/>
        </p:nvSpPr>
        <p:spPr bwMode="gray">
          <a:xfrm>
            <a:off x="2226976"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196" name="Text Box 30">
            <a:extLst>
              <a:ext uri="{FF2B5EF4-FFF2-40B4-BE49-F238E27FC236}">
                <a16:creationId xmlns:a16="http://schemas.microsoft.com/office/drawing/2014/main" id="{4AE8CB43-15E8-49A4-81ED-082E6FC3BFBA}"/>
              </a:ext>
            </a:extLst>
          </p:cNvPr>
          <p:cNvSpPr txBox="1">
            <a:spLocks noChangeArrowheads="1"/>
          </p:cNvSpPr>
          <p:nvPr/>
        </p:nvSpPr>
        <p:spPr bwMode="gray">
          <a:xfrm>
            <a:off x="2909689"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pic>
        <p:nvPicPr>
          <p:cNvPr id="197" name="Picture 48" descr="L40">
            <a:extLst>
              <a:ext uri="{FF2B5EF4-FFF2-40B4-BE49-F238E27FC236}">
                <a16:creationId xmlns:a16="http://schemas.microsoft.com/office/drawing/2014/main" id="{C06377AF-EA50-4CC1-8E47-532FAA626385}"/>
              </a:ext>
            </a:extLst>
          </p:cNvPr>
          <p:cNvPicPr>
            <a:picLocks noChangeAspect="1" noChangeArrowheads="1"/>
          </p:cNvPicPr>
          <p:nvPr/>
        </p:nvPicPr>
        <p:blipFill>
          <a:blip r:embed="rId3" cstate="print"/>
          <a:srcRect/>
          <a:stretch>
            <a:fillRect/>
          </a:stretch>
        </p:blipFill>
        <p:spPr bwMode="auto">
          <a:xfrm>
            <a:off x="86398" y="3926100"/>
            <a:ext cx="485775" cy="474663"/>
          </a:xfrm>
          <a:prstGeom prst="rect">
            <a:avLst/>
          </a:prstGeom>
          <a:noFill/>
          <a:ln w="9525">
            <a:noFill/>
            <a:miter lim="800000"/>
            <a:headEnd/>
            <a:tailEnd/>
          </a:ln>
        </p:spPr>
      </p:pic>
      <p:sp>
        <p:nvSpPr>
          <p:cNvPr id="198" name="Line 49">
            <a:extLst>
              <a:ext uri="{FF2B5EF4-FFF2-40B4-BE49-F238E27FC236}">
                <a16:creationId xmlns:a16="http://schemas.microsoft.com/office/drawing/2014/main" id="{51EA9D8F-A266-4E02-9C51-6344126E8FB3}"/>
              </a:ext>
            </a:extLst>
          </p:cNvPr>
          <p:cNvSpPr>
            <a:spLocks noChangeShapeType="1"/>
          </p:cNvSpPr>
          <p:nvPr/>
        </p:nvSpPr>
        <p:spPr bwMode="gray">
          <a:xfrm flipH="1">
            <a:off x="421358"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9" name="Text Box 50">
            <a:extLst>
              <a:ext uri="{FF2B5EF4-FFF2-40B4-BE49-F238E27FC236}">
                <a16:creationId xmlns:a16="http://schemas.microsoft.com/office/drawing/2014/main" id="{6982D657-1544-4C51-806B-C21AC999BE02}"/>
              </a:ext>
            </a:extLst>
          </p:cNvPr>
          <p:cNvSpPr txBox="1">
            <a:spLocks noChangeArrowheads="1"/>
          </p:cNvSpPr>
          <p:nvPr/>
        </p:nvSpPr>
        <p:spPr bwMode="gray">
          <a:xfrm>
            <a:off x="134146"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200" name="Group 51">
            <a:extLst>
              <a:ext uri="{FF2B5EF4-FFF2-40B4-BE49-F238E27FC236}">
                <a16:creationId xmlns:a16="http://schemas.microsoft.com/office/drawing/2014/main" id="{33967AC4-2CFA-4719-A62B-FB0703600ADE}"/>
              </a:ext>
            </a:extLst>
          </p:cNvPr>
          <p:cNvGrpSpPr>
            <a:grpSpLocks/>
          </p:cNvGrpSpPr>
          <p:nvPr/>
        </p:nvGrpSpPr>
        <p:grpSpPr bwMode="auto">
          <a:xfrm rot="-5400000">
            <a:off x="54649" y="3935625"/>
            <a:ext cx="366712" cy="141287"/>
            <a:chOff x="614" y="1522"/>
            <a:chExt cx="1222" cy="473"/>
          </a:xfrm>
        </p:grpSpPr>
        <p:sp>
          <p:nvSpPr>
            <p:cNvPr id="201" name="Rectangle 52">
              <a:extLst>
                <a:ext uri="{FF2B5EF4-FFF2-40B4-BE49-F238E27FC236}">
                  <a16:creationId xmlns:a16="http://schemas.microsoft.com/office/drawing/2014/main" id="{D7AAC667-23C6-434E-B517-1455F32031A3}"/>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202" name="Freeform 53">
              <a:extLst>
                <a:ext uri="{FF2B5EF4-FFF2-40B4-BE49-F238E27FC236}">
                  <a16:creationId xmlns:a16="http://schemas.microsoft.com/office/drawing/2014/main" id="{DF20F304-E245-429D-9DE9-EB453D53540A}"/>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203" name="Freeform 54">
              <a:extLst>
                <a:ext uri="{FF2B5EF4-FFF2-40B4-BE49-F238E27FC236}">
                  <a16:creationId xmlns:a16="http://schemas.microsoft.com/office/drawing/2014/main" id="{A6916BC7-C3C7-410D-852D-4507BA6619FA}"/>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204" name="Group 55">
            <a:extLst>
              <a:ext uri="{FF2B5EF4-FFF2-40B4-BE49-F238E27FC236}">
                <a16:creationId xmlns:a16="http://schemas.microsoft.com/office/drawing/2014/main" id="{8F9EB0F4-09D6-4079-89FB-95711DA3BFB6}"/>
              </a:ext>
            </a:extLst>
          </p:cNvPr>
          <p:cNvGrpSpPr>
            <a:grpSpLocks/>
          </p:cNvGrpSpPr>
          <p:nvPr/>
        </p:nvGrpSpPr>
        <p:grpSpPr bwMode="auto">
          <a:xfrm rot="-5400000">
            <a:off x="237210" y="3937213"/>
            <a:ext cx="366713" cy="141288"/>
            <a:chOff x="614" y="1522"/>
            <a:chExt cx="1222" cy="473"/>
          </a:xfrm>
        </p:grpSpPr>
        <p:sp>
          <p:nvSpPr>
            <p:cNvPr id="205" name="Rectangle 56">
              <a:extLst>
                <a:ext uri="{FF2B5EF4-FFF2-40B4-BE49-F238E27FC236}">
                  <a16:creationId xmlns:a16="http://schemas.microsoft.com/office/drawing/2014/main" id="{E9C7984B-180F-4110-B8E6-E0934DC9BF0B}"/>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206" name="Freeform 57">
              <a:extLst>
                <a:ext uri="{FF2B5EF4-FFF2-40B4-BE49-F238E27FC236}">
                  <a16:creationId xmlns:a16="http://schemas.microsoft.com/office/drawing/2014/main" id="{BA4A18D9-23DD-4A06-917B-680A706D541F}"/>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207" name="Freeform 58">
              <a:extLst>
                <a:ext uri="{FF2B5EF4-FFF2-40B4-BE49-F238E27FC236}">
                  <a16:creationId xmlns:a16="http://schemas.microsoft.com/office/drawing/2014/main" id="{B9E8D930-4B1D-4275-9756-2A56699BD3B2}"/>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208" name="AutoShape 59">
            <a:extLst>
              <a:ext uri="{FF2B5EF4-FFF2-40B4-BE49-F238E27FC236}">
                <a16:creationId xmlns:a16="http://schemas.microsoft.com/office/drawing/2014/main" id="{F0DB4DCE-A335-4F10-A2F9-10EEE33B17B7}"/>
              </a:ext>
            </a:extLst>
          </p:cNvPr>
          <p:cNvSpPr>
            <a:spLocks noChangeArrowheads="1"/>
          </p:cNvSpPr>
          <p:nvPr/>
        </p:nvSpPr>
        <p:spPr bwMode="gray">
          <a:xfrm>
            <a:off x="2530894"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209" name="Text Box 60">
            <a:extLst>
              <a:ext uri="{FF2B5EF4-FFF2-40B4-BE49-F238E27FC236}">
                <a16:creationId xmlns:a16="http://schemas.microsoft.com/office/drawing/2014/main" id="{80E2815B-8A30-4936-A3E6-A9B67F9BE646}"/>
              </a:ext>
            </a:extLst>
          </p:cNvPr>
          <p:cNvSpPr txBox="1">
            <a:spLocks noChangeArrowheads="1"/>
          </p:cNvSpPr>
          <p:nvPr/>
        </p:nvSpPr>
        <p:spPr bwMode="gray">
          <a:xfrm>
            <a:off x="2489671"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210" name="Line 61">
            <a:extLst>
              <a:ext uri="{FF2B5EF4-FFF2-40B4-BE49-F238E27FC236}">
                <a16:creationId xmlns:a16="http://schemas.microsoft.com/office/drawing/2014/main" id="{51F11059-08CA-40DF-A382-717F7EF90CF2}"/>
              </a:ext>
            </a:extLst>
          </p:cNvPr>
          <p:cNvSpPr>
            <a:spLocks noChangeShapeType="1"/>
          </p:cNvSpPr>
          <p:nvPr/>
        </p:nvSpPr>
        <p:spPr bwMode="gray">
          <a:xfrm flipH="1">
            <a:off x="1679528"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211" name="Group 62">
            <a:extLst>
              <a:ext uri="{FF2B5EF4-FFF2-40B4-BE49-F238E27FC236}">
                <a16:creationId xmlns:a16="http://schemas.microsoft.com/office/drawing/2014/main" id="{234BB1C6-DCC7-405B-9FA4-E763E872723F}"/>
              </a:ext>
            </a:extLst>
          </p:cNvPr>
          <p:cNvGrpSpPr>
            <a:grpSpLocks/>
          </p:cNvGrpSpPr>
          <p:nvPr/>
        </p:nvGrpSpPr>
        <p:grpSpPr bwMode="auto">
          <a:xfrm>
            <a:off x="1027436" y="2925155"/>
            <a:ext cx="1534298" cy="863600"/>
            <a:chOff x="1501" y="2269"/>
            <a:chExt cx="2544" cy="544"/>
          </a:xfrm>
        </p:grpSpPr>
        <p:pic>
          <p:nvPicPr>
            <p:cNvPr id="212" name="Picture 63">
              <a:extLst>
                <a:ext uri="{FF2B5EF4-FFF2-40B4-BE49-F238E27FC236}">
                  <a16:creationId xmlns:a16="http://schemas.microsoft.com/office/drawing/2014/main" id="{531CE2EB-A03D-4C64-A472-A1254654FCB6}"/>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213" name="Rectangle 64">
              <a:extLst>
                <a:ext uri="{FF2B5EF4-FFF2-40B4-BE49-F238E27FC236}">
                  <a16:creationId xmlns:a16="http://schemas.microsoft.com/office/drawing/2014/main" id="{6F2CDB01-9C34-460B-92E7-1EDDFD84360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214" name="AutoShape 7">
            <a:extLst>
              <a:ext uri="{FF2B5EF4-FFF2-40B4-BE49-F238E27FC236}">
                <a16:creationId xmlns:a16="http://schemas.microsoft.com/office/drawing/2014/main" id="{4C7BA81B-4C2D-4ED4-87D2-C33DFCAFB9BC}"/>
              </a:ext>
            </a:extLst>
          </p:cNvPr>
          <p:cNvSpPr>
            <a:spLocks noChangeArrowheads="1"/>
          </p:cNvSpPr>
          <p:nvPr/>
        </p:nvSpPr>
        <p:spPr bwMode="auto">
          <a:xfrm>
            <a:off x="1257969"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sp>
        <p:nvSpPr>
          <p:cNvPr id="224" name="Text Box 29">
            <a:extLst>
              <a:ext uri="{FF2B5EF4-FFF2-40B4-BE49-F238E27FC236}">
                <a16:creationId xmlns:a16="http://schemas.microsoft.com/office/drawing/2014/main" id="{6A73C550-2D97-474B-B284-6DD22DDD9B42}"/>
              </a:ext>
            </a:extLst>
          </p:cNvPr>
          <p:cNvSpPr txBox="1">
            <a:spLocks noChangeArrowheads="1"/>
          </p:cNvSpPr>
          <p:nvPr/>
        </p:nvSpPr>
        <p:spPr bwMode="gray">
          <a:xfrm>
            <a:off x="1493469"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226" name="Line 17">
            <a:extLst>
              <a:ext uri="{FF2B5EF4-FFF2-40B4-BE49-F238E27FC236}">
                <a16:creationId xmlns:a16="http://schemas.microsoft.com/office/drawing/2014/main" id="{72CCE9CB-5460-4671-9B73-B6302E896969}"/>
              </a:ext>
            </a:extLst>
          </p:cNvPr>
          <p:cNvSpPr>
            <a:spLocks noChangeShapeType="1"/>
          </p:cNvSpPr>
          <p:nvPr/>
        </p:nvSpPr>
        <p:spPr bwMode="gray">
          <a:xfrm>
            <a:off x="1424311"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7" name="Text Box 60">
            <a:extLst>
              <a:ext uri="{FF2B5EF4-FFF2-40B4-BE49-F238E27FC236}">
                <a16:creationId xmlns:a16="http://schemas.microsoft.com/office/drawing/2014/main" id="{187EAEE0-C32F-498D-A812-E453A5D41F60}"/>
              </a:ext>
            </a:extLst>
          </p:cNvPr>
          <p:cNvSpPr txBox="1">
            <a:spLocks noChangeArrowheads="1"/>
          </p:cNvSpPr>
          <p:nvPr/>
        </p:nvSpPr>
        <p:spPr bwMode="gray">
          <a:xfrm>
            <a:off x="1222735"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228" name="Line 61">
            <a:extLst>
              <a:ext uri="{FF2B5EF4-FFF2-40B4-BE49-F238E27FC236}">
                <a16:creationId xmlns:a16="http://schemas.microsoft.com/office/drawing/2014/main" id="{D233FB11-BC68-427B-9DEB-67563CE0570B}"/>
              </a:ext>
            </a:extLst>
          </p:cNvPr>
          <p:cNvSpPr>
            <a:spLocks noChangeShapeType="1"/>
          </p:cNvSpPr>
          <p:nvPr/>
        </p:nvSpPr>
        <p:spPr bwMode="gray">
          <a:xfrm flipH="1">
            <a:off x="3531531"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9" name="TextBox 228">
            <a:extLst>
              <a:ext uri="{FF2B5EF4-FFF2-40B4-BE49-F238E27FC236}">
                <a16:creationId xmlns:a16="http://schemas.microsoft.com/office/drawing/2014/main" id="{6D25A3D8-9C62-4F1D-AC23-2070AC8438D5}"/>
              </a:ext>
            </a:extLst>
          </p:cNvPr>
          <p:cNvSpPr txBox="1"/>
          <p:nvPr/>
        </p:nvSpPr>
        <p:spPr>
          <a:xfrm>
            <a:off x="3433089"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230" name="Picture 229">
            <a:extLst>
              <a:ext uri="{FF2B5EF4-FFF2-40B4-BE49-F238E27FC236}">
                <a16:creationId xmlns:a16="http://schemas.microsoft.com/office/drawing/2014/main" id="{F3084C34-2C09-4CCC-AB12-6A50ED3430EB}"/>
              </a:ext>
            </a:extLst>
          </p:cNvPr>
          <p:cNvPicPr>
            <a:picLocks noChangeAspect="1"/>
          </p:cNvPicPr>
          <p:nvPr/>
        </p:nvPicPr>
        <p:blipFill>
          <a:blip r:embed="rId5"/>
          <a:stretch>
            <a:fillRect/>
          </a:stretch>
        </p:blipFill>
        <p:spPr>
          <a:xfrm>
            <a:off x="3213184" y="3955505"/>
            <a:ext cx="699940" cy="574951"/>
          </a:xfrm>
          <a:prstGeom prst="rect">
            <a:avLst/>
          </a:prstGeom>
        </p:spPr>
      </p:pic>
      <p:sp>
        <p:nvSpPr>
          <p:cNvPr id="231" name="Line 5">
            <a:extLst>
              <a:ext uri="{FF2B5EF4-FFF2-40B4-BE49-F238E27FC236}">
                <a16:creationId xmlns:a16="http://schemas.microsoft.com/office/drawing/2014/main" id="{CF907FB7-D1BC-4705-B0C7-1D111E2FE5D5}"/>
              </a:ext>
            </a:extLst>
          </p:cNvPr>
          <p:cNvSpPr>
            <a:spLocks noChangeShapeType="1"/>
          </p:cNvSpPr>
          <p:nvPr/>
        </p:nvSpPr>
        <p:spPr bwMode="gray">
          <a:xfrm>
            <a:off x="2038674"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32" name="Line 61">
            <a:extLst>
              <a:ext uri="{FF2B5EF4-FFF2-40B4-BE49-F238E27FC236}">
                <a16:creationId xmlns:a16="http://schemas.microsoft.com/office/drawing/2014/main" id="{DEB4EED5-E53A-4B6D-81EC-911282721C54}"/>
              </a:ext>
            </a:extLst>
          </p:cNvPr>
          <p:cNvSpPr>
            <a:spLocks noChangeShapeType="1"/>
          </p:cNvSpPr>
          <p:nvPr/>
        </p:nvSpPr>
        <p:spPr bwMode="gray">
          <a:xfrm>
            <a:off x="2181926"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233" name="Picture 232">
            <a:extLst>
              <a:ext uri="{FF2B5EF4-FFF2-40B4-BE49-F238E27FC236}">
                <a16:creationId xmlns:a16="http://schemas.microsoft.com/office/drawing/2014/main" id="{B92F14CD-ACD8-4F68-9F52-8F86CDD43615}"/>
              </a:ext>
            </a:extLst>
          </p:cNvPr>
          <p:cNvPicPr>
            <a:picLocks noChangeAspect="1"/>
          </p:cNvPicPr>
          <p:nvPr/>
        </p:nvPicPr>
        <p:blipFill>
          <a:blip r:embed="rId6"/>
          <a:stretch>
            <a:fillRect/>
          </a:stretch>
        </p:blipFill>
        <p:spPr>
          <a:xfrm>
            <a:off x="946185" y="4123840"/>
            <a:ext cx="1415406" cy="274259"/>
          </a:xfrm>
          <a:prstGeom prst="rect">
            <a:avLst/>
          </a:prstGeom>
        </p:spPr>
      </p:pic>
      <p:sp>
        <p:nvSpPr>
          <p:cNvPr id="274" name="AutoShape 7">
            <a:extLst>
              <a:ext uri="{FF2B5EF4-FFF2-40B4-BE49-F238E27FC236}">
                <a16:creationId xmlns:a16="http://schemas.microsoft.com/office/drawing/2014/main" id="{9B0EBE51-2C86-4056-B786-67763F26EDAC}"/>
              </a:ext>
            </a:extLst>
          </p:cNvPr>
          <p:cNvSpPr>
            <a:spLocks noChangeArrowheads="1"/>
          </p:cNvSpPr>
          <p:nvPr/>
        </p:nvSpPr>
        <p:spPr bwMode="auto">
          <a:xfrm>
            <a:off x="1161975"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75" name="Group 2">
            <a:extLst>
              <a:ext uri="{FF2B5EF4-FFF2-40B4-BE49-F238E27FC236}">
                <a16:creationId xmlns:a16="http://schemas.microsoft.com/office/drawing/2014/main" id="{208DBB83-579B-4C8D-96B2-2903B0F7A21D}"/>
              </a:ext>
            </a:extLst>
          </p:cNvPr>
          <p:cNvGrpSpPr>
            <a:grpSpLocks/>
          </p:cNvGrpSpPr>
          <p:nvPr/>
        </p:nvGrpSpPr>
        <p:grpSpPr bwMode="auto">
          <a:xfrm>
            <a:off x="1252117" y="2620816"/>
            <a:ext cx="485775" cy="322263"/>
            <a:chOff x="10275093" y="3566509"/>
            <a:chExt cx="485784" cy="589087"/>
          </a:xfrm>
        </p:grpSpPr>
        <p:pic>
          <p:nvPicPr>
            <p:cNvPr id="276" name="Picture 275">
              <a:extLst>
                <a:ext uri="{FF2B5EF4-FFF2-40B4-BE49-F238E27FC236}">
                  <a16:creationId xmlns:a16="http://schemas.microsoft.com/office/drawing/2014/main" id="{F8EC7992-7313-4408-BED6-6F6CBB5BB7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9">
              <a:extLst>
                <a:ext uri="{FF2B5EF4-FFF2-40B4-BE49-F238E27FC236}">
                  <a16:creationId xmlns:a16="http://schemas.microsoft.com/office/drawing/2014/main" id="{DEB2A0E1-3D35-43C7-9686-1D9C2D6F965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9">
              <a:extLst>
                <a:ext uri="{FF2B5EF4-FFF2-40B4-BE49-F238E27FC236}">
                  <a16:creationId xmlns:a16="http://schemas.microsoft.com/office/drawing/2014/main" id="{D52E1903-0DD2-4440-8736-CCDE921A55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9">
              <a:extLst>
                <a:ext uri="{FF2B5EF4-FFF2-40B4-BE49-F238E27FC236}">
                  <a16:creationId xmlns:a16="http://schemas.microsoft.com/office/drawing/2014/main" id="{8BF58CE3-1A62-4195-B5EE-0ECD241221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89">
              <a:extLst>
                <a:ext uri="{FF2B5EF4-FFF2-40B4-BE49-F238E27FC236}">
                  <a16:creationId xmlns:a16="http://schemas.microsoft.com/office/drawing/2014/main" id="{9C53D9A7-EBD9-4C5B-A68D-0F862011DEC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89">
              <a:extLst>
                <a:ext uri="{FF2B5EF4-FFF2-40B4-BE49-F238E27FC236}">
                  <a16:creationId xmlns:a16="http://schemas.microsoft.com/office/drawing/2014/main" id="{12E555BD-2649-4DBA-BB40-19C1A38DBA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E799D79-F940-4F71-ACDC-398107C71CA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89">
              <a:extLst>
                <a:ext uri="{FF2B5EF4-FFF2-40B4-BE49-F238E27FC236}">
                  <a16:creationId xmlns:a16="http://schemas.microsoft.com/office/drawing/2014/main" id="{82312180-D24A-4AB3-AE3B-08A32C613CF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 name="AutoShape 7">
            <a:extLst>
              <a:ext uri="{FF2B5EF4-FFF2-40B4-BE49-F238E27FC236}">
                <a16:creationId xmlns:a16="http://schemas.microsoft.com/office/drawing/2014/main" id="{E7BDB52A-772C-4FCB-881C-B50055C1BBC9}"/>
              </a:ext>
            </a:extLst>
          </p:cNvPr>
          <p:cNvSpPr>
            <a:spLocks noChangeArrowheads="1"/>
          </p:cNvSpPr>
          <p:nvPr/>
        </p:nvSpPr>
        <p:spPr bwMode="auto">
          <a:xfrm>
            <a:off x="1065981"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85" name="Group 2">
            <a:extLst>
              <a:ext uri="{FF2B5EF4-FFF2-40B4-BE49-F238E27FC236}">
                <a16:creationId xmlns:a16="http://schemas.microsoft.com/office/drawing/2014/main" id="{20CF6045-721E-4FD8-ACDC-11D310D960F0}"/>
              </a:ext>
            </a:extLst>
          </p:cNvPr>
          <p:cNvGrpSpPr>
            <a:grpSpLocks/>
          </p:cNvGrpSpPr>
          <p:nvPr/>
        </p:nvGrpSpPr>
        <p:grpSpPr bwMode="auto">
          <a:xfrm>
            <a:off x="1156123" y="2677607"/>
            <a:ext cx="485775" cy="322263"/>
            <a:chOff x="10275093" y="3566509"/>
            <a:chExt cx="485784" cy="589087"/>
          </a:xfrm>
        </p:grpSpPr>
        <p:pic>
          <p:nvPicPr>
            <p:cNvPr id="286" name="Picture 285">
              <a:extLst>
                <a:ext uri="{FF2B5EF4-FFF2-40B4-BE49-F238E27FC236}">
                  <a16:creationId xmlns:a16="http://schemas.microsoft.com/office/drawing/2014/main" id="{427CC9B2-F8E9-42DD-900F-4C88BFC7B5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89">
              <a:extLst>
                <a:ext uri="{FF2B5EF4-FFF2-40B4-BE49-F238E27FC236}">
                  <a16:creationId xmlns:a16="http://schemas.microsoft.com/office/drawing/2014/main" id="{98605931-156C-4E56-9662-652312F0DC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89">
              <a:extLst>
                <a:ext uri="{FF2B5EF4-FFF2-40B4-BE49-F238E27FC236}">
                  <a16:creationId xmlns:a16="http://schemas.microsoft.com/office/drawing/2014/main" id="{2446445A-70FB-4EFE-8675-26D260BB52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89">
              <a:extLst>
                <a:ext uri="{FF2B5EF4-FFF2-40B4-BE49-F238E27FC236}">
                  <a16:creationId xmlns:a16="http://schemas.microsoft.com/office/drawing/2014/main" id="{980D4AB1-2758-4A6B-A255-98B388D9E9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89">
              <a:extLst>
                <a:ext uri="{FF2B5EF4-FFF2-40B4-BE49-F238E27FC236}">
                  <a16:creationId xmlns:a16="http://schemas.microsoft.com/office/drawing/2014/main" id="{0BE0B015-920F-4D7B-B474-99F208A69B2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89">
              <a:extLst>
                <a:ext uri="{FF2B5EF4-FFF2-40B4-BE49-F238E27FC236}">
                  <a16:creationId xmlns:a16="http://schemas.microsoft.com/office/drawing/2014/main" id="{FEBABADE-ED28-4B0E-A233-295903F2842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91">
              <a:extLst>
                <a:ext uri="{FF2B5EF4-FFF2-40B4-BE49-F238E27FC236}">
                  <a16:creationId xmlns:a16="http://schemas.microsoft.com/office/drawing/2014/main" id="{2B665633-FDF8-4130-809E-BB4FFC41E37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89">
              <a:extLst>
                <a:ext uri="{FF2B5EF4-FFF2-40B4-BE49-F238E27FC236}">
                  <a16:creationId xmlns:a16="http://schemas.microsoft.com/office/drawing/2014/main" id="{E9801DE6-F8F5-4B53-AC21-63503CAF66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AutoShape 7">
            <a:extLst>
              <a:ext uri="{FF2B5EF4-FFF2-40B4-BE49-F238E27FC236}">
                <a16:creationId xmlns:a16="http://schemas.microsoft.com/office/drawing/2014/main" id="{273E955B-20FD-413D-B3C4-CCD042EFE977}"/>
              </a:ext>
            </a:extLst>
          </p:cNvPr>
          <p:cNvSpPr>
            <a:spLocks noChangeArrowheads="1"/>
          </p:cNvSpPr>
          <p:nvPr/>
        </p:nvSpPr>
        <p:spPr bwMode="auto">
          <a:xfrm>
            <a:off x="969987"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95" name="Group 2">
            <a:extLst>
              <a:ext uri="{FF2B5EF4-FFF2-40B4-BE49-F238E27FC236}">
                <a16:creationId xmlns:a16="http://schemas.microsoft.com/office/drawing/2014/main" id="{1B22ED00-1DE8-4E8A-935B-FA57B83DC0CB}"/>
              </a:ext>
            </a:extLst>
          </p:cNvPr>
          <p:cNvGrpSpPr>
            <a:grpSpLocks/>
          </p:cNvGrpSpPr>
          <p:nvPr/>
        </p:nvGrpSpPr>
        <p:grpSpPr bwMode="auto">
          <a:xfrm>
            <a:off x="1060129" y="2734398"/>
            <a:ext cx="485775" cy="322263"/>
            <a:chOff x="10275093" y="3566509"/>
            <a:chExt cx="485784" cy="589087"/>
          </a:xfrm>
        </p:grpSpPr>
        <p:pic>
          <p:nvPicPr>
            <p:cNvPr id="296" name="Picture 295">
              <a:extLst>
                <a:ext uri="{FF2B5EF4-FFF2-40B4-BE49-F238E27FC236}">
                  <a16:creationId xmlns:a16="http://schemas.microsoft.com/office/drawing/2014/main" id="{17C8E317-4D17-4862-BE9B-AA33360C786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89">
              <a:extLst>
                <a:ext uri="{FF2B5EF4-FFF2-40B4-BE49-F238E27FC236}">
                  <a16:creationId xmlns:a16="http://schemas.microsoft.com/office/drawing/2014/main" id="{5665AF8B-6CED-4C28-9731-475F3D5AA3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89">
              <a:extLst>
                <a:ext uri="{FF2B5EF4-FFF2-40B4-BE49-F238E27FC236}">
                  <a16:creationId xmlns:a16="http://schemas.microsoft.com/office/drawing/2014/main" id="{074A10D8-836B-4D91-A695-31B2C52E7AF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89">
              <a:extLst>
                <a:ext uri="{FF2B5EF4-FFF2-40B4-BE49-F238E27FC236}">
                  <a16:creationId xmlns:a16="http://schemas.microsoft.com/office/drawing/2014/main" id="{71546182-B3ED-4328-A818-874DE3F67E7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89">
              <a:extLst>
                <a:ext uri="{FF2B5EF4-FFF2-40B4-BE49-F238E27FC236}">
                  <a16:creationId xmlns:a16="http://schemas.microsoft.com/office/drawing/2014/main" id="{3817AFD6-2215-4F3A-BB0E-860CF94FFD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89">
              <a:extLst>
                <a:ext uri="{FF2B5EF4-FFF2-40B4-BE49-F238E27FC236}">
                  <a16:creationId xmlns:a16="http://schemas.microsoft.com/office/drawing/2014/main" id="{A978C226-876F-4A04-8498-6FCD45EB7B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01">
              <a:extLst>
                <a:ext uri="{FF2B5EF4-FFF2-40B4-BE49-F238E27FC236}">
                  <a16:creationId xmlns:a16="http://schemas.microsoft.com/office/drawing/2014/main" id="{AF135877-5CF8-44D8-80C9-7DA85A4A85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89">
              <a:extLst>
                <a:ext uri="{FF2B5EF4-FFF2-40B4-BE49-F238E27FC236}">
                  <a16:creationId xmlns:a16="http://schemas.microsoft.com/office/drawing/2014/main" id="{94F66D4D-45DB-4590-88E8-3A96A5127F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7">
            <a:extLst>
              <a:ext uri="{FF2B5EF4-FFF2-40B4-BE49-F238E27FC236}">
                <a16:creationId xmlns:a16="http://schemas.microsoft.com/office/drawing/2014/main" id="{30728701-5500-4ED5-8466-775321478240}"/>
              </a:ext>
            </a:extLst>
          </p:cNvPr>
          <p:cNvSpPr>
            <a:spLocks noChangeArrowheads="1"/>
          </p:cNvSpPr>
          <p:nvPr/>
        </p:nvSpPr>
        <p:spPr bwMode="auto">
          <a:xfrm>
            <a:off x="873993"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05" name="Group 2">
            <a:extLst>
              <a:ext uri="{FF2B5EF4-FFF2-40B4-BE49-F238E27FC236}">
                <a16:creationId xmlns:a16="http://schemas.microsoft.com/office/drawing/2014/main" id="{9E36DE85-5FFE-45A0-932E-880E8B0591C7}"/>
              </a:ext>
            </a:extLst>
          </p:cNvPr>
          <p:cNvGrpSpPr>
            <a:grpSpLocks/>
          </p:cNvGrpSpPr>
          <p:nvPr/>
        </p:nvGrpSpPr>
        <p:grpSpPr bwMode="auto">
          <a:xfrm>
            <a:off x="964135" y="2791189"/>
            <a:ext cx="485775" cy="322263"/>
            <a:chOff x="10275093" y="3566509"/>
            <a:chExt cx="485784" cy="589087"/>
          </a:xfrm>
        </p:grpSpPr>
        <p:pic>
          <p:nvPicPr>
            <p:cNvPr id="306" name="Picture 305">
              <a:extLst>
                <a:ext uri="{FF2B5EF4-FFF2-40B4-BE49-F238E27FC236}">
                  <a16:creationId xmlns:a16="http://schemas.microsoft.com/office/drawing/2014/main" id="{C3CD04DA-DCEF-4A6C-BF91-B69EEAAAE6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89">
              <a:extLst>
                <a:ext uri="{FF2B5EF4-FFF2-40B4-BE49-F238E27FC236}">
                  <a16:creationId xmlns:a16="http://schemas.microsoft.com/office/drawing/2014/main" id="{58DB9C9E-1C06-4157-A962-63B05CC9E6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89">
              <a:extLst>
                <a:ext uri="{FF2B5EF4-FFF2-40B4-BE49-F238E27FC236}">
                  <a16:creationId xmlns:a16="http://schemas.microsoft.com/office/drawing/2014/main" id="{AD6239D8-7BCF-467E-AA87-C927D25B66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89">
              <a:extLst>
                <a:ext uri="{FF2B5EF4-FFF2-40B4-BE49-F238E27FC236}">
                  <a16:creationId xmlns:a16="http://schemas.microsoft.com/office/drawing/2014/main" id="{E60C2183-2806-4E02-8A20-D894F6C329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9">
              <a:extLst>
                <a:ext uri="{FF2B5EF4-FFF2-40B4-BE49-F238E27FC236}">
                  <a16:creationId xmlns:a16="http://schemas.microsoft.com/office/drawing/2014/main" id="{002356CF-90BF-4BFE-8547-3AF928DFDA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9">
              <a:extLst>
                <a:ext uri="{FF2B5EF4-FFF2-40B4-BE49-F238E27FC236}">
                  <a16:creationId xmlns:a16="http://schemas.microsoft.com/office/drawing/2014/main" id="{B2B61ED6-743B-4245-912A-34FAF6B18E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11">
              <a:extLst>
                <a:ext uri="{FF2B5EF4-FFF2-40B4-BE49-F238E27FC236}">
                  <a16:creationId xmlns:a16="http://schemas.microsoft.com/office/drawing/2014/main" id="{AFD1E272-8461-4B4A-8BE3-E0980C993AA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89">
              <a:extLst>
                <a:ext uri="{FF2B5EF4-FFF2-40B4-BE49-F238E27FC236}">
                  <a16:creationId xmlns:a16="http://schemas.microsoft.com/office/drawing/2014/main" id="{EEF408C7-7BF1-44F9-8254-3DCFD7F27B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AutoShape 7">
            <a:extLst>
              <a:ext uri="{FF2B5EF4-FFF2-40B4-BE49-F238E27FC236}">
                <a16:creationId xmlns:a16="http://schemas.microsoft.com/office/drawing/2014/main" id="{02DBC70E-3A47-4931-B5C2-C3CC9A247CA1}"/>
              </a:ext>
            </a:extLst>
          </p:cNvPr>
          <p:cNvSpPr>
            <a:spLocks noChangeArrowheads="1"/>
          </p:cNvSpPr>
          <p:nvPr/>
        </p:nvSpPr>
        <p:spPr bwMode="auto">
          <a:xfrm>
            <a:off x="777999"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15" name="Group 2">
            <a:extLst>
              <a:ext uri="{FF2B5EF4-FFF2-40B4-BE49-F238E27FC236}">
                <a16:creationId xmlns:a16="http://schemas.microsoft.com/office/drawing/2014/main" id="{926B1B2C-63BC-449F-B0DE-ADCFCF12DF08}"/>
              </a:ext>
            </a:extLst>
          </p:cNvPr>
          <p:cNvGrpSpPr>
            <a:grpSpLocks/>
          </p:cNvGrpSpPr>
          <p:nvPr/>
        </p:nvGrpSpPr>
        <p:grpSpPr bwMode="auto">
          <a:xfrm>
            <a:off x="868141" y="2847980"/>
            <a:ext cx="485775" cy="322263"/>
            <a:chOff x="10275093" y="3566509"/>
            <a:chExt cx="485784" cy="589087"/>
          </a:xfrm>
        </p:grpSpPr>
        <p:pic>
          <p:nvPicPr>
            <p:cNvPr id="316" name="Picture 315">
              <a:extLst>
                <a:ext uri="{FF2B5EF4-FFF2-40B4-BE49-F238E27FC236}">
                  <a16:creationId xmlns:a16="http://schemas.microsoft.com/office/drawing/2014/main" id="{A6828C35-3AD5-4A35-9054-ADABDA6B21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89">
              <a:extLst>
                <a:ext uri="{FF2B5EF4-FFF2-40B4-BE49-F238E27FC236}">
                  <a16:creationId xmlns:a16="http://schemas.microsoft.com/office/drawing/2014/main" id="{0410CCBD-864E-4838-94A4-31F4BA775B3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89">
              <a:extLst>
                <a:ext uri="{FF2B5EF4-FFF2-40B4-BE49-F238E27FC236}">
                  <a16:creationId xmlns:a16="http://schemas.microsoft.com/office/drawing/2014/main" id="{BBA16455-1F0B-4109-A43F-04CD77F66AE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89">
              <a:extLst>
                <a:ext uri="{FF2B5EF4-FFF2-40B4-BE49-F238E27FC236}">
                  <a16:creationId xmlns:a16="http://schemas.microsoft.com/office/drawing/2014/main" id="{373ED522-F6B5-4F87-9ECD-E06B41F26CD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89">
              <a:extLst>
                <a:ext uri="{FF2B5EF4-FFF2-40B4-BE49-F238E27FC236}">
                  <a16:creationId xmlns:a16="http://schemas.microsoft.com/office/drawing/2014/main" id="{44D22745-7ABC-41D2-9AB5-19AF20585B9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89">
              <a:extLst>
                <a:ext uri="{FF2B5EF4-FFF2-40B4-BE49-F238E27FC236}">
                  <a16:creationId xmlns:a16="http://schemas.microsoft.com/office/drawing/2014/main" id="{EBD6448C-51AF-4056-8759-709D8DC832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21">
              <a:extLst>
                <a:ext uri="{FF2B5EF4-FFF2-40B4-BE49-F238E27FC236}">
                  <a16:creationId xmlns:a16="http://schemas.microsoft.com/office/drawing/2014/main" id="{A02C3B08-DD50-456C-A255-EE68F23AAB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89">
              <a:extLst>
                <a:ext uri="{FF2B5EF4-FFF2-40B4-BE49-F238E27FC236}">
                  <a16:creationId xmlns:a16="http://schemas.microsoft.com/office/drawing/2014/main" id="{DF1CCEA7-4A0A-4E1D-9313-2F3DD99BAD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4" name="Picture 323">
            <a:extLst>
              <a:ext uri="{FF2B5EF4-FFF2-40B4-BE49-F238E27FC236}">
                <a16:creationId xmlns:a16="http://schemas.microsoft.com/office/drawing/2014/main" id="{AA496562-2770-4FB3-A337-F043937F13D2}"/>
              </a:ext>
            </a:extLst>
          </p:cNvPr>
          <p:cNvPicPr>
            <a:picLocks noChangeAspect="1"/>
          </p:cNvPicPr>
          <p:nvPr/>
        </p:nvPicPr>
        <p:blipFill>
          <a:blip r:embed="rId8"/>
          <a:stretch>
            <a:fillRect/>
          </a:stretch>
        </p:blipFill>
        <p:spPr>
          <a:xfrm>
            <a:off x="3732306" y="4257754"/>
            <a:ext cx="1475656" cy="834276"/>
          </a:xfrm>
          <a:prstGeom prst="rect">
            <a:avLst/>
          </a:prstGeom>
        </p:spPr>
      </p:pic>
      <p:sp>
        <p:nvSpPr>
          <p:cNvPr id="325" name="Line 61">
            <a:extLst>
              <a:ext uri="{FF2B5EF4-FFF2-40B4-BE49-F238E27FC236}">
                <a16:creationId xmlns:a16="http://schemas.microsoft.com/office/drawing/2014/main" id="{4F8E1B29-5CCC-4A98-ADA2-DCE3DA5E8D9C}"/>
              </a:ext>
            </a:extLst>
          </p:cNvPr>
          <p:cNvSpPr>
            <a:spLocks noChangeShapeType="1"/>
          </p:cNvSpPr>
          <p:nvPr/>
        </p:nvSpPr>
        <p:spPr bwMode="gray">
          <a:xfrm>
            <a:off x="8648026"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6" name="Line 61">
            <a:extLst>
              <a:ext uri="{FF2B5EF4-FFF2-40B4-BE49-F238E27FC236}">
                <a16:creationId xmlns:a16="http://schemas.microsoft.com/office/drawing/2014/main" id="{0466F135-7BA4-42E0-B596-FDB9157D73C1}"/>
              </a:ext>
            </a:extLst>
          </p:cNvPr>
          <p:cNvSpPr>
            <a:spLocks noChangeShapeType="1"/>
          </p:cNvSpPr>
          <p:nvPr/>
        </p:nvSpPr>
        <p:spPr bwMode="gray">
          <a:xfrm>
            <a:off x="7902165"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7" name="Line 5">
            <a:extLst>
              <a:ext uri="{FF2B5EF4-FFF2-40B4-BE49-F238E27FC236}">
                <a16:creationId xmlns:a16="http://schemas.microsoft.com/office/drawing/2014/main" id="{73505B76-0B19-4B2F-B021-AEC2D0AF1D7F}"/>
              </a:ext>
            </a:extLst>
          </p:cNvPr>
          <p:cNvSpPr>
            <a:spLocks noChangeShapeType="1"/>
          </p:cNvSpPr>
          <p:nvPr/>
        </p:nvSpPr>
        <p:spPr bwMode="gray">
          <a:xfrm>
            <a:off x="5870700"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8" name="Text Box 6">
            <a:extLst>
              <a:ext uri="{FF2B5EF4-FFF2-40B4-BE49-F238E27FC236}">
                <a16:creationId xmlns:a16="http://schemas.microsoft.com/office/drawing/2014/main" id="{5C331597-6614-4624-8F32-649C57A2AB10}"/>
              </a:ext>
            </a:extLst>
          </p:cNvPr>
          <p:cNvSpPr txBox="1">
            <a:spLocks noChangeArrowheads="1"/>
          </p:cNvSpPr>
          <p:nvPr/>
        </p:nvSpPr>
        <p:spPr bwMode="gray">
          <a:xfrm>
            <a:off x="7505595"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329" name="Line 7">
            <a:extLst>
              <a:ext uri="{FF2B5EF4-FFF2-40B4-BE49-F238E27FC236}">
                <a16:creationId xmlns:a16="http://schemas.microsoft.com/office/drawing/2014/main" id="{FB455F88-9C30-4F7C-AB70-8AFBF1A38EAA}"/>
              </a:ext>
            </a:extLst>
          </p:cNvPr>
          <p:cNvSpPr>
            <a:spLocks noChangeShapeType="1"/>
          </p:cNvSpPr>
          <p:nvPr/>
        </p:nvSpPr>
        <p:spPr bwMode="gray">
          <a:xfrm>
            <a:off x="6267575"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30" name="Group 8">
            <a:extLst>
              <a:ext uri="{FF2B5EF4-FFF2-40B4-BE49-F238E27FC236}">
                <a16:creationId xmlns:a16="http://schemas.microsoft.com/office/drawing/2014/main" id="{20DA370B-7127-4FEB-9151-344884B692EB}"/>
              </a:ext>
            </a:extLst>
          </p:cNvPr>
          <p:cNvGrpSpPr>
            <a:grpSpLocks/>
          </p:cNvGrpSpPr>
          <p:nvPr/>
        </p:nvGrpSpPr>
        <p:grpSpPr bwMode="auto">
          <a:xfrm>
            <a:off x="5811962" y="1292438"/>
            <a:ext cx="863600" cy="720725"/>
            <a:chOff x="3896" y="636"/>
            <a:chExt cx="653" cy="545"/>
          </a:xfrm>
        </p:grpSpPr>
        <p:grpSp>
          <p:nvGrpSpPr>
            <p:cNvPr id="331" name="Group 9">
              <a:extLst>
                <a:ext uri="{FF2B5EF4-FFF2-40B4-BE49-F238E27FC236}">
                  <a16:creationId xmlns:a16="http://schemas.microsoft.com/office/drawing/2014/main" id="{D40DAB42-8F9E-4A7C-BC0E-216726E5E70B}"/>
                </a:ext>
              </a:extLst>
            </p:cNvPr>
            <p:cNvGrpSpPr>
              <a:grpSpLocks/>
            </p:cNvGrpSpPr>
            <p:nvPr/>
          </p:nvGrpSpPr>
          <p:grpSpPr bwMode="auto">
            <a:xfrm>
              <a:off x="4128" y="636"/>
              <a:ext cx="421" cy="461"/>
              <a:chOff x="2844" y="27"/>
              <a:chExt cx="1052" cy="1153"/>
            </a:xfrm>
          </p:grpSpPr>
          <p:pic>
            <p:nvPicPr>
              <p:cNvPr id="335" name="Picture 10" descr="server">
                <a:extLst>
                  <a:ext uri="{FF2B5EF4-FFF2-40B4-BE49-F238E27FC236}">
                    <a16:creationId xmlns:a16="http://schemas.microsoft.com/office/drawing/2014/main" id="{222BF9EC-1C3C-40D0-8B8A-8FF295D79931}"/>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6" name="Picture 11" descr="server">
                <a:extLst>
                  <a:ext uri="{FF2B5EF4-FFF2-40B4-BE49-F238E27FC236}">
                    <a16:creationId xmlns:a16="http://schemas.microsoft.com/office/drawing/2014/main" id="{6EB0F124-AF09-40B9-A7FF-8BE55D5FA0F5}"/>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332" name="Group 12">
              <a:extLst>
                <a:ext uri="{FF2B5EF4-FFF2-40B4-BE49-F238E27FC236}">
                  <a16:creationId xmlns:a16="http://schemas.microsoft.com/office/drawing/2014/main" id="{510692DE-A7CC-4775-BDBC-5375DFEA4AE7}"/>
                </a:ext>
              </a:extLst>
            </p:cNvPr>
            <p:cNvGrpSpPr>
              <a:grpSpLocks/>
            </p:cNvGrpSpPr>
            <p:nvPr/>
          </p:nvGrpSpPr>
          <p:grpSpPr bwMode="auto">
            <a:xfrm>
              <a:off x="3896" y="720"/>
              <a:ext cx="421" cy="461"/>
              <a:chOff x="2844" y="27"/>
              <a:chExt cx="1052" cy="1153"/>
            </a:xfrm>
          </p:grpSpPr>
          <p:pic>
            <p:nvPicPr>
              <p:cNvPr id="333" name="Picture 13" descr="server">
                <a:extLst>
                  <a:ext uri="{FF2B5EF4-FFF2-40B4-BE49-F238E27FC236}">
                    <a16:creationId xmlns:a16="http://schemas.microsoft.com/office/drawing/2014/main" id="{95703A48-E82A-412D-8B1B-E49D5FDA9A07}"/>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4" name="Picture 14" descr="server">
                <a:extLst>
                  <a:ext uri="{FF2B5EF4-FFF2-40B4-BE49-F238E27FC236}">
                    <a16:creationId xmlns:a16="http://schemas.microsoft.com/office/drawing/2014/main" id="{14A7D0B7-D569-4B6B-A31B-E982B9E590F6}"/>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337" name="Picture 15" descr="server">
            <a:extLst>
              <a:ext uri="{FF2B5EF4-FFF2-40B4-BE49-F238E27FC236}">
                <a16:creationId xmlns:a16="http://schemas.microsoft.com/office/drawing/2014/main" id="{3AECC5BE-F6F2-439E-B86F-FE55B3442138}"/>
              </a:ext>
            </a:extLst>
          </p:cNvPr>
          <p:cNvPicPr>
            <a:picLocks noChangeAspect="1" noChangeArrowheads="1"/>
          </p:cNvPicPr>
          <p:nvPr/>
        </p:nvPicPr>
        <p:blipFill>
          <a:blip r:embed="rId2" cstate="print"/>
          <a:srcRect/>
          <a:stretch>
            <a:fillRect/>
          </a:stretch>
        </p:blipFill>
        <p:spPr bwMode="gray">
          <a:xfrm>
            <a:off x="8001125" y="1484525"/>
            <a:ext cx="368300" cy="528638"/>
          </a:xfrm>
          <a:prstGeom prst="rect">
            <a:avLst/>
          </a:prstGeom>
          <a:noFill/>
          <a:ln w="9525">
            <a:noFill/>
            <a:miter lim="800000"/>
            <a:headEnd/>
            <a:tailEnd/>
          </a:ln>
        </p:spPr>
      </p:pic>
      <p:pic>
        <p:nvPicPr>
          <p:cNvPr id="338" name="Picture 16" descr="server">
            <a:extLst>
              <a:ext uri="{FF2B5EF4-FFF2-40B4-BE49-F238E27FC236}">
                <a16:creationId xmlns:a16="http://schemas.microsoft.com/office/drawing/2014/main" id="{5C1B83AB-A0CE-4312-88BB-0F059665AB38}"/>
              </a:ext>
            </a:extLst>
          </p:cNvPr>
          <p:cNvPicPr>
            <a:picLocks noChangeAspect="1" noChangeArrowheads="1"/>
          </p:cNvPicPr>
          <p:nvPr/>
        </p:nvPicPr>
        <p:blipFill>
          <a:blip r:embed="rId2" cstate="print"/>
          <a:srcRect/>
          <a:stretch>
            <a:fillRect/>
          </a:stretch>
        </p:blipFill>
        <p:spPr bwMode="gray">
          <a:xfrm>
            <a:off x="7483600" y="1484525"/>
            <a:ext cx="368300" cy="528638"/>
          </a:xfrm>
          <a:prstGeom prst="rect">
            <a:avLst/>
          </a:prstGeom>
          <a:noFill/>
          <a:ln w="9525">
            <a:noFill/>
            <a:miter lim="800000"/>
            <a:headEnd/>
            <a:tailEnd/>
          </a:ln>
        </p:spPr>
      </p:pic>
      <p:sp>
        <p:nvSpPr>
          <p:cNvPr id="339" name="Line 17">
            <a:extLst>
              <a:ext uri="{FF2B5EF4-FFF2-40B4-BE49-F238E27FC236}">
                <a16:creationId xmlns:a16="http://schemas.microsoft.com/office/drawing/2014/main" id="{9C0C2EC2-D94F-4ACE-8744-696A42F54866}"/>
              </a:ext>
            </a:extLst>
          </p:cNvPr>
          <p:cNvSpPr>
            <a:spLocks noChangeShapeType="1"/>
          </p:cNvSpPr>
          <p:nvPr/>
        </p:nvSpPr>
        <p:spPr bwMode="gray">
          <a:xfrm>
            <a:off x="7707437"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0" name="Line 18">
            <a:extLst>
              <a:ext uri="{FF2B5EF4-FFF2-40B4-BE49-F238E27FC236}">
                <a16:creationId xmlns:a16="http://schemas.microsoft.com/office/drawing/2014/main" id="{933B6D28-CE98-4B9C-89C0-F67EA8CB2F12}"/>
              </a:ext>
            </a:extLst>
          </p:cNvPr>
          <p:cNvSpPr>
            <a:spLocks noChangeShapeType="1"/>
          </p:cNvSpPr>
          <p:nvPr/>
        </p:nvSpPr>
        <p:spPr bwMode="gray">
          <a:xfrm>
            <a:off x="8224962"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1" name="Text Box 19">
            <a:extLst>
              <a:ext uri="{FF2B5EF4-FFF2-40B4-BE49-F238E27FC236}">
                <a16:creationId xmlns:a16="http://schemas.microsoft.com/office/drawing/2014/main" id="{FA837C2C-6D5F-44DA-B34F-DBCAE1893F69}"/>
              </a:ext>
            </a:extLst>
          </p:cNvPr>
          <p:cNvSpPr txBox="1">
            <a:spLocks noChangeArrowheads="1"/>
          </p:cNvSpPr>
          <p:nvPr/>
        </p:nvSpPr>
        <p:spPr bwMode="gray">
          <a:xfrm>
            <a:off x="5754812"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342" name="Picture 23" descr="server">
            <a:extLst>
              <a:ext uri="{FF2B5EF4-FFF2-40B4-BE49-F238E27FC236}">
                <a16:creationId xmlns:a16="http://schemas.microsoft.com/office/drawing/2014/main" id="{52711067-D4D8-48E4-9A20-6D2C81D2E8B2}"/>
              </a:ext>
            </a:extLst>
          </p:cNvPr>
          <p:cNvPicPr>
            <a:picLocks noChangeAspect="1" noChangeArrowheads="1"/>
          </p:cNvPicPr>
          <p:nvPr/>
        </p:nvPicPr>
        <p:blipFill>
          <a:blip r:embed="rId2" cstate="print"/>
          <a:srcRect/>
          <a:stretch>
            <a:fillRect/>
          </a:stretch>
        </p:blipFill>
        <p:spPr bwMode="gray">
          <a:xfrm>
            <a:off x="7437562" y="2410038"/>
            <a:ext cx="368300" cy="528637"/>
          </a:xfrm>
          <a:prstGeom prst="rect">
            <a:avLst/>
          </a:prstGeom>
          <a:noFill/>
          <a:ln w="9525">
            <a:noFill/>
            <a:miter lim="800000"/>
            <a:headEnd/>
            <a:tailEnd/>
          </a:ln>
        </p:spPr>
      </p:pic>
      <p:sp>
        <p:nvSpPr>
          <p:cNvPr id="343" name="Line 24">
            <a:extLst>
              <a:ext uri="{FF2B5EF4-FFF2-40B4-BE49-F238E27FC236}">
                <a16:creationId xmlns:a16="http://schemas.microsoft.com/office/drawing/2014/main" id="{DA331ED8-4243-4C46-8B3D-4A55CD552D93}"/>
              </a:ext>
            </a:extLst>
          </p:cNvPr>
          <p:cNvSpPr>
            <a:spLocks noChangeShapeType="1"/>
          </p:cNvSpPr>
          <p:nvPr/>
        </p:nvSpPr>
        <p:spPr bwMode="gray">
          <a:xfrm>
            <a:off x="7623300"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44" name="Picture 25" descr="server">
            <a:extLst>
              <a:ext uri="{FF2B5EF4-FFF2-40B4-BE49-F238E27FC236}">
                <a16:creationId xmlns:a16="http://schemas.microsoft.com/office/drawing/2014/main" id="{270E5039-497B-42BB-9F44-D4097F0757BC}"/>
              </a:ext>
            </a:extLst>
          </p:cNvPr>
          <p:cNvPicPr>
            <a:picLocks noChangeAspect="1" noChangeArrowheads="1"/>
          </p:cNvPicPr>
          <p:nvPr/>
        </p:nvPicPr>
        <p:blipFill>
          <a:blip r:embed="rId2" cstate="print"/>
          <a:srcRect/>
          <a:stretch>
            <a:fillRect/>
          </a:stretch>
        </p:blipFill>
        <p:spPr bwMode="gray">
          <a:xfrm>
            <a:off x="7943975" y="2411625"/>
            <a:ext cx="368300" cy="528638"/>
          </a:xfrm>
          <a:prstGeom prst="rect">
            <a:avLst/>
          </a:prstGeom>
          <a:noFill/>
          <a:ln w="9525">
            <a:noFill/>
            <a:miter lim="800000"/>
            <a:headEnd/>
            <a:tailEnd/>
          </a:ln>
        </p:spPr>
      </p:pic>
      <p:sp>
        <p:nvSpPr>
          <p:cNvPr id="345" name="Line 26">
            <a:extLst>
              <a:ext uri="{FF2B5EF4-FFF2-40B4-BE49-F238E27FC236}">
                <a16:creationId xmlns:a16="http://schemas.microsoft.com/office/drawing/2014/main" id="{99D11954-AE00-4A33-8E1E-882BE0366A86}"/>
              </a:ext>
            </a:extLst>
          </p:cNvPr>
          <p:cNvSpPr>
            <a:spLocks noChangeShapeType="1"/>
          </p:cNvSpPr>
          <p:nvPr/>
        </p:nvSpPr>
        <p:spPr bwMode="gray">
          <a:xfrm>
            <a:off x="8129712"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6" name="Line 27">
            <a:extLst>
              <a:ext uri="{FF2B5EF4-FFF2-40B4-BE49-F238E27FC236}">
                <a16:creationId xmlns:a16="http://schemas.microsoft.com/office/drawing/2014/main" id="{3A9BB3DF-BFBA-459A-AC0C-EE2C93C77031}"/>
              </a:ext>
            </a:extLst>
          </p:cNvPr>
          <p:cNvSpPr>
            <a:spLocks noChangeShapeType="1"/>
          </p:cNvSpPr>
          <p:nvPr/>
        </p:nvSpPr>
        <p:spPr bwMode="gray">
          <a:xfrm flipH="1">
            <a:off x="7315339"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7" name="Line 28">
            <a:extLst>
              <a:ext uri="{FF2B5EF4-FFF2-40B4-BE49-F238E27FC236}">
                <a16:creationId xmlns:a16="http://schemas.microsoft.com/office/drawing/2014/main" id="{0489D542-B851-445D-BEDA-B580CB8ADDB7}"/>
              </a:ext>
            </a:extLst>
          </p:cNvPr>
          <p:cNvSpPr>
            <a:spLocks noChangeShapeType="1"/>
          </p:cNvSpPr>
          <p:nvPr/>
        </p:nvSpPr>
        <p:spPr bwMode="gray">
          <a:xfrm flipH="1">
            <a:off x="7666219"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8" name="Text Box 29">
            <a:extLst>
              <a:ext uri="{FF2B5EF4-FFF2-40B4-BE49-F238E27FC236}">
                <a16:creationId xmlns:a16="http://schemas.microsoft.com/office/drawing/2014/main" id="{8D2F9F39-D2E9-4757-B567-51DDF0F6F92E}"/>
              </a:ext>
            </a:extLst>
          </p:cNvPr>
          <p:cNvSpPr txBox="1">
            <a:spLocks noChangeArrowheads="1"/>
          </p:cNvSpPr>
          <p:nvPr/>
        </p:nvSpPr>
        <p:spPr bwMode="gray">
          <a:xfrm>
            <a:off x="7411552"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349" name="Text Box 30">
            <a:extLst>
              <a:ext uri="{FF2B5EF4-FFF2-40B4-BE49-F238E27FC236}">
                <a16:creationId xmlns:a16="http://schemas.microsoft.com/office/drawing/2014/main" id="{04F24E8A-76AE-4858-BCC9-532BEAA68DD6}"/>
              </a:ext>
            </a:extLst>
          </p:cNvPr>
          <p:cNvSpPr txBox="1">
            <a:spLocks noChangeArrowheads="1"/>
          </p:cNvSpPr>
          <p:nvPr/>
        </p:nvSpPr>
        <p:spPr bwMode="gray">
          <a:xfrm>
            <a:off x="8094265"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pic>
        <p:nvPicPr>
          <p:cNvPr id="350" name="Picture 48" descr="L40">
            <a:extLst>
              <a:ext uri="{FF2B5EF4-FFF2-40B4-BE49-F238E27FC236}">
                <a16:creationId xmlns:a16="http://schemas.microsoft.com/office/drawing/2014/main" id="{9B00029B-2227-40BE-BA4A-33A03455CC3A}"/>
              </a:ext>
            </a:extLst>
          </p:cNvPr>
          <p:cNvPicPr>
            <a:picLocks noChangeAspect="1" noChangeArrowheads="1"/>
          </p:cNvPicPr>
          <p:nvPr/>
        </p:nvPicPr>
        <p:blipFill>
          <a:blip r:embed="rId3" cstate="print"/>
          <a:srcRect/>
          <a:stretch>
            <a:fillRect/>
          </a:stretch>
        </p:blipFill>
        <p:spPr bwMode="auto">
          <a:xfrm>
            <a:off x="5270974" y="3926100"/>
            <a:ext cx="485775" cy="474663"/>
          </a:xfrm>
          <a:prstGeom prst="rect">
            <a:avLst/>
          </a:prstGeom>
          <a:noFill/>
          <a:ln w="9525">
            <a:noFill/>
            <a:miter lim="800000"/>
            <a:headEnd/>
            <a:tailEnd/>
          </a:ln>
        </p:spPr>
      </p:pic>
      <p:sp>
        <p:nvSpPr>
          <p:cNvPr id="351" name="Line 49">
            <a:extLst>
              <a:ext uri="{FF2B5EF4-FFF2-40B4-BE49-F238E27FC236}">
                <a16:creationId xmlns:a16="http://schemas.microsoft.com/office/drawing/2014/main" id="{4836D9BD-A796-44AD-B61E-E0127B7C7CB9}"/>
              </a:ext>
            </a:extLst>
          </p:cNvPr>
          <p:cNvSpPr>
            <a:spLocks noChangeShapeType="1"/>
          </p:cNvSpPr>
          <p:nvPr/>
        </p:nvSpPr>
        <p:spPr bwMode="gray">
          <a:xfrm flipH="1">
            <a:off x="5605934"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52" name="Text Box 50">
            <a:extLst>
              <a:ext uri="{FF2B5EF4-FFF2-40B4-BE49-F238E27FC236}">
                <a16:creationId xmlns:a16="http://schemas.microsoft.com/office/drawing/2014/main" id="{4671ABEF-2E77-451D-9A5B-9D97BC85E27C}"/>
              </a:ext>
            </a:extLst>
          </p:cNvPr>
          <p:cNvSpPr txBox="1">
            <a:spLocks noChangeArrowheads="1"/>
          </p:cNvSpPr>
          <p:nvPr/>
        </p:nvSpPr>
        <p:spPr bwMode="gray">
          <a:xfrm>
            <a:off x="5318722"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353" name="Group 51">
            <a:extLst>
              <a:ext uri="{FF2B5EF4-FFF2-40B4-BE49-F238E27FC236}">
                <a16:creationId xmlns:a16="http://schemas.microsoft.com/office/drawing/2014/main" id="{644F81C1-B7E5-4896-822C-E8CAD9FE54A3}"/>
              </a:ext>
            </a:extLst>
          </p:cNvPr>
          <p:cNvGrpSpPr>
            <a:grpSpLocks/>
          </p:cNvGrpSpPr>
          <p:nvPr/>
        </p:nvGrpSpPr>
        <p:grpSpPr bwMode="auto">
          <a:xfrm rot="-5400000">
            <a:off x="5239225" y="3935625"/>
            <a:ext cx="366712" cy="141287"/>
            <a:chOff x="614" y="1522"/>
            <a:chExt cx="1222" cy="473"/>
          </a:xfrm>
        </p:grpSpPr>
        <p:sp>
          <p:nvSpPr>
            <p:cNvPr id="354" name="Rectangle 52">
              <a:extLst>
                <a:ext uri="{FF2B5EF4-FFF2-40B4-BE49-F238E27FC236}">
                  <a16:creationId xmlns:a16="http://schemas.microsoft.com/office/drawing/2014/main" id="{5590C350-E2FC-4AFF-B794-5C6C217F9309}"/>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5" name="Freeform 53">
              <a:extLst>
                <a:ext uri="{FF2B5EF4-FFF2-40B4-BE49-F238E27FC236}">
                  <a16:creationId xmlns:a16="http://schemas.microsoft.com/office/drawing/2014/main" id="{66EC7958-2D8D-400F-8598-4A4FAC62F46E}"/>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56" name="Freeform 54">
              <a:extLst>
                <a:ext uri="{FF2B5EF4-FFF2-40B4-BE49-F238E27FC236}">
                  <a16:creationId xmlns:a16="http://schemas.microsoft.com/office/drawing/2014/main" id="{CC445E9E-8F8C-487C-9823-440DBB5FB6F1}"/>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357" name="Group 55">
            <a:extLst>
              <a:ext uri="{FF2B5EF4-FFF2-40B4-BE49-F238E27FC236}">
                <a16:creationId xmlns:a16="http://schemas.microsoft.com/office/drawing/2014/main" id="{A0EEFFCD-C086-4D87-9514-2975BE891493}"/>
              </a:ext>
            </a:extLst>
          </p:cNvPr>
          <p:cNvGrpSpPr>
            <a:grpSpLocks/>
          </p:cNvGrpSpPr>
          <p:nvPr/>
        </p:nvGrpSpPr>
        <p:grpSpPr bwMode="auto">
          <a:xfrm rot="-5400000">
            <a:off x="5421786" y="3937213"/>
            <a:ext cx="366713" cy="141288"/>
            <a:chOff x="614" y="1522"/>
            <a:chExt cx="1222" cy="473"/>
          </a:xfrm>
        </p:grpSpPr>
        <p:sp>
          <p:nvSpPr>
            <p:cNvPr id="358" name="Rectangle 56">
              <a:extLst>
                <a:ext uri="{FF2B5EF4-FFF2-40B4-BE49-F238E27FC236}">
                  <a16:creationId xmlns:a16="http://schemas.microsoft.com/office/drawing/2014/main" id="{DC1E8B25-9E5C-4CD8-9B97-310F11781602}"/>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9" name="Freeform 57">
              <a:extLst>
                <a:ext uri="{FF2B5EF4-FFF2-40B4-BE49-F238E27FC236}">
                  <a16:creationId xmlns:a16="http://schemas.microsoft.com/office/drawing/2014/main" id="{0162DBE4-C9C2-49B8-A60C-D1559E219EA5}"/>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60" name="Freeform 58">
              <a:extLst>
                <a:ext uri="{FF2B5EF4-FFF2-40B4-BE49-F238E27FC236}">
                  <a16:creationId xmlns:a16="http://schemas.microsoft.com/office/drawing/2014/main" id="{525F6937-9C93-4C43-AF4C-3C63574B7823}"/>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361" name="AutoShape 59">
            <a:extLst>
              <a:ext uri="{FF2B5EF4-FFF2-40B4-BE49-F238E27FC236}">
                <a16:creationId xmlns:a16="http://schemas.microsoft.com/office/drawing/2014/main" id="{37C3A20E-5476-46CB-8570-6C9D2BA17901}"/>
              </a:ext>
            </a:extLst>
          </p:cNvPr>
          <p:cNvSpPr>
            <a:spLocks noChangeArrowheads="1"/>
          </p:cNvSpPr>
          <p:nvPr/>
        </p:nvSpPr>
        <p:spPr bwMode="gray">
          <a:xfrm>
            <a:off x="7715470"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362" name="Text Box 60">
            <a:extLst>
              <a:ext uri="{FF2B5EF4-FFF2-40B4-BE49-F238E27FC236}">
                <a16:creationId xmlns:a16="http://schemas.microsoft.com/office/drawing/2014/main" id="{4AA58AA5-F929-4CB0-A9C5-520DAEEDF204}"/>
              </a:ext>
            </a:extLst>
          </p:cNvPr>
          <p:cNvSpPr txBox="1">
            <a:spLocks noChangeArrowheads="1"/>
          </p:cNvSpPr>
          <p:nvPr/>
        </p:nvSpPr>
        <p:spPr bwMode="gray">
          <a:xfrm>
            <a:off x="7674247"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363" name="Line 61">
            <a:extLst>
              <a:ext uri="{FF2B5EF4-FFF2-40B4-BE49-F238E27FC236}">
                <a16:creationId xmlns:a16="http://schemas.microsoft.com/office/drawing/2014/main" id="{6B2244CB-B2D2-4469-A03A-545F19EE314D}"/>
              </a:ext>
            </a:extLst>
          </p:cNvPr>
          <p:cNvSpPr>
            <a:spLocks noChangeShapeType="1"/>
          </p:cNvSpPr>
          <p:nvPr/>
        </p:nvSpPr>
        <p:spPr bwMode="gray">
          <a:xfrm flipH="1">
            <a:off x="6864104"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64" name="Group 62">
            <a:extLst>
              <a:ext uri="{FF2B5EF4-FFF2-40B4-BE49-F238E27FC236}">
                <a16:creationId xmlns:a16="http://schemas.microsoft.com/office/drawing/2014/main" id="{A19C684D-07EB-43D1-A373-D0E5F5497459}"/>
              </a:ext>
            </a:extLst>
          </p:cNvPr>
          <p:cNvGrpSpPr>
            <a:grpSpLocks/>
          </p:cNvGrpSpPr>
          <p:nvPr/>
        </p:nvGrpSpPr>
        <p:grpSpPr bwMode="auto">
          <a:xfrm>
            <a:off x="6212012" y="2925155"/>
            <a:ext cx="1534298" cy="863600"/>
            <a:chOff x="1501" y="2269"/>
            <a:chExt cx="2544" cy="544"/>
          </a:xfrm>
        </p:grpSpPr>
        <p:pic>
          <p:nvPicPr>
            <p:cNvPr id="365" name="Picture 63">
              <a:extLst>
                <a:ext uri="{FF2B5EF4-FFF2-40B4-BE49-F238E27FC236}">
                  <a16:creationId xmlns:a16="http://schemas.microsoft.com/office/drawing/2014/main" id="{CD6E12AA-9F26-499B-BF2A-95E2FA466A88}"/>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366" name="Rectangle 64">
              <a:extLst>
                <a:ext uri="{FF2B5EF4-FFF2-40B4-BE49-F238E27FC236}">
                  <a16:creationId xmlns:a16="http://schemas.microsoft.com/office/drawing/2014/main" id="{56E5B3C1-B243-4CBA-95BA-3A80F220BF7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367" name="AutoShape 7">
            <a:extLst>
              <a:ext uri="{FF2B5EF4-FFF2-40B4-BE49-F238E27FC236}">
                <a16:creationId xmlns:a16="http://schemas.microsoft.com/office/drawing/2014/main" id="{42ACD93C-CC82-446B-A6A8-D7F4AF7AB217}"/>
              </a:ext>
            </a:extLst>
          </p:cNvPr>
          <p:cNvSpPr>
            <a:spLocks noChangeArrowheads="1"/>
          </p:cNvSpPr>
          <p:nvPr/>
        </p:nvSpPr>
        <p:spPr bwMode="auto">
          <a:xfrm>
            <a:off x="6442545"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68" name="Group 2">
            <a:extLst>
              <a:ext uri="{FF2B5EF4-FFF2-40B4-BE49-F238E27FC236}">
                <a16:creationId xmlns:a16="http://schemas.microsoft.com/office/drawing/2014/main" id="{84D665A1-FEF2-4471-859A-297631253028}"/>
              </a:ext>
            </a:extLst>
          </p:cNvPr>
          <p:cNvGrpSpPr>
            <a:grpSpLocks/>
          </p:cNvGrpSpPr>
          <p:nvPr/>
        </p:nvGrpSpPr>
        <p:grpSpPr bwMode="auto">
          <a:xfrm>
            <a:off x="6532687" y="2564025"/>
            <a:ext cx="485775" cy="322263"/>
            <a:chOff x="10275093" y="3566509"/>
            <a:chExt cx="485784" cy="589087"/>
          </a:xfrm>
        </p:grpSpPr>
        <p:pic>
          <p:nvPicPr>
            <p:cNvPr id="369" name="Picture 368">
              <a:extLst>
                <a:ext uri="{FF2B5EF4-FFF2-40B4-BE49-F238E27FC236}">
                  <a16:creationId xmlns:a16="http://schemas.microsoft.com/office/drawing/2014/main" id="{DBB8A1F0-C547-4C59-A454-13673E8705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89">
              <a:extLst>
                <a:ext uri="{FF2B5EF4-FFF2-40B4-BE49-F238E27FC236}">
                  <a16:creationId xmlns:a16="http://schemas.microsoft.com/office/drawing/2014/main" id="{DD07667C-1815-430A-A8A1-644927A718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89">
              <a:extLst>
                <a:ext uri="{FF2B5EF4-FFF2-40B4-BE49-F238E27FC236}">
                  <a16:creationId xmlns:a16="http://schemas.microsoft.com/office/drawing/2014/main" id="{6D24EDC6-0180-467C-A60B-AF708C9B88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89">
              <a:extLst>
                <a:ext uri="{FF2B5EF4-FFF2-40B4-BE49-F238E27FC236}">
                  <a16:creationId xmlns:a16="http://schemas.microsoft.com/office/drawing/2014/main" id="{2A22E3AD-7E75-4DC3-A31A-D9E21A828C0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89">
              <a:extLst>
                <a:ext uri="{FF2B5EF4-FFF2-40B4-BE49-F238E27FC236}">
                  <a16:creationId xmlns:a16="http://schemas.microsoft.com/office/drawing/2014/main" id="{6E41EB24-E83D-4666-8473-1E8470D828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89">
              <a:extLst>
                <a:ext uri="{FF2B5EF4-FFF2-40B4-BE49-F238E27FC236}">
                  <a16:creationId xmlns:a16="http://schemas.microsoft.com/office/drawing/2014/main" id="{75BB3473-9AD1-424F-AB4C-23D452DB94D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4AFE0D4-9113-49B8-B357-46FC66F412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89">
              <a:extLst>
                <a:ext uri="{FF2B5EF4-FFF2-40B4-BE49-F238E27FC236}">
                  <a16:creationId xmlns:a16="http://schemas.microsoft.com/office/drawing/2014/main" id="{1B17398F-7EDB-4E30-A029-6B9C7FF3165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 name="Text Box 29">
            <a:extLst>
              <a:ext uri="{FF2B5EF4-FFF2-40B4-BE49-F238E27FC236}">
                <a16:creationId xmlns:a16="http://schemas.microsoft.com/office/drawing/2014/main" id="{73FC9187-3424-42B3-9237-C614BAB600B8}"/>
              </a:ext>
            </a:extLst>
          </p:cNvPr>
          <p:cNvSpPr txBox="1">
            <a:spLocks noChangeArrowheads="1"/>
          </p:cNvSpPr>
          <p:nvPr/>
        </p:nvSpPr>
        <p:spPr bwMode="gray">
          <a:xfrm>
            <a:off x="6678045"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378" name="Line 4">
            <a:extLst>
              <a:ext uri="{FF2B5EF4-FFF2-40B4-BE49-F238E27FC236}">
                <a16:creationId xmlns:a16="http://schemas.microsoft.com/office/drawing/2014/main" id="{F3FD78D1-0DF8-48B3-AB13-0CF25F3375EE}"/>
              </a:ext>
            </a:extLst>
          </p:cNvPr>
          <p:cNvSpPr>
            <a:spLocks noChangeShapeType="1"/>
          </p:cNvSpPr>
          <p:nvPr/>
        </p:nvSpPr>
        <p:spPr bwMode="gray">
          <a:xfrm>
            <a:off x="6761287"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79" name="Line 17">
            <a:extLst>
              <a:ext uri="{FF2B5EF4-FFF2-40B4-BE49-F238E27FC236}">
                <a16:creationId xmlns:a16="http://schemas.microsoft.com/office/drawing/2014/main" id="{F72393AB-0D88-4278-9531-0F44E72164F7}"/>
              </a:ext>
            </a:extLst>
          </p:cNvPr>
          <p:cNvSpPr>
            <a:spLocks noChangeShapeType="1"/>
          </p:cNvSpPr>
          <p:nvPr/>
        </p:nvSpPr>
        <p:spPr bwMode="gray">
          <a:xfrm>
            <a:off x="6608887"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0" name="Text Box 60">
            <a:extLst>
              <a:ext uri="{FF2B5EF4-FFF2-40B4-BE49-F238E27FC236}">
                <a16:creationId xmlns:a16="http://schemas.microsoft.com/office/drawing/2014/main" id="{EC34DD90-10F6-418D-9DF2-5CAEDEC87E2B}"/>
              </a:ext>
            </a:extLst>
          </p:cNvPr>
          <p:cNvSpPr txBox="1">
            <a:spLocks noChangeArrowheads="1"/>
          </p:cNvSpPr>
          <p:nvPr/>
        </p:nvSpPr>
        <p:spPr bwMode="gray">
          <a:xfrm>
            <a:off x="6407311"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381" name="Line 61">
            <a:extLst>
              <a:ext uri="{FF2B5EF4-FFF2-40B4-BE49-F238E27FC236}">
                <a16:creationId xmlns:a16="http://schemas.microsoft.com/office/drawing/2014/main" id="{2913CDC2-1F34-41DA-8C8E-4DAB481D8E34}"/>
              </a:ext>
            </a:extLst>
          </p:cNvPr>
          <p:cNvSpPr>
            <a:spLocks noChangeShapeType="1"/>
          </p:cNvSpPr>
          <p:nvPr/>
        </p:nvSpPr>
        <p:spPr bwMode="gray">
          <a:xfrm flipH="1">
            <a:off x="8716107"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2" name="TextBox 381">
            <a:extLst>
              <a:ext uri="{FF2B5EF4-FFF2-40B4-BE49-F238E27FC236}">
                <a16:creationId xmlns:a16="http://schemas.microsoft.com/office/drawing/2014/main" id="{A0FB6AAF-1C42-45A5-BB73-033E4E258BF1}"/>
              </a:ext>
            </a:extLst>
          </p:cNvPr>
          <p:cNvSpPr txBox="1"/>
          <p:nvPr/>
        </p:nvSpPr>
        <p:spPr>
          <a:xfrm>
            <a:off x="8617665"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383" name="Picture 382">
            <a:extLst>
              <a:ext uri="{FF2B5EF4-FFF2-40B4-BE49-F238E27FC236}">
                <a16:creationId xmlns:a16="http://schemas.microsoft.com/office/drawing/2014/main" id="{A9A0DCB7-06B6-4DE8-92D5-90E8890ACE0A}"/>
              </a:ext>
            </a:extLst>
          </p:cNvPr>
          <p:cNvPicPr>
            <a:picLocks noChangeAspect="1"/>
          </p:cNvPicPr>
          <p:nvPr/>
        </p:nvPicPr>
        <p:blipFill>
          <a:blip r:embed="rId5"/>
          <a:stretch>
            <a:fillRect/>
          </a:stretch>
        </p:blipFill>
        <p:spPr>
          <a:xfrm>
            <a:off x="8397760" y="3955505"/>
            <a:ext cx="699940" cy="574951"/>
          </a:xfrm>
          <a:prstGeom prst="rect">
            <a:avLst/>
          </a:prstGeom>
        </p:spPr>
      </p:pic>
      <p:sp>
        <p:nvSpPr>
          <p:cNvPr id="384" name="Line 5">
            <a:extLst>
              <a:ext uri="{FF2B5EF4-FFF2-40B4-BE49-F238E27FC236}">
                <a16:creationId xmlns:a16="http://schemas.microsoft.com/office/drawing/2014/main" id="{C3526C50-DAC6-4B1A-9353-19AD1DEF233D}"/>
              </a:ext>
            </a:extLst>
          </p:cNvPr>
          <p:cNvSpPr>
            <a:spLocks noChangeShapeType="1"/>
          </p:cNvSpPr>
          <p:nvPr/>
        </p:nvSpPr>
        <p:spPr bwMode="gray">
          <a:xfrm>
            <a:off x="7223250"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5" name="Line 61">
            <a:extLst>
              <a:ext uri="{FF2B5EF4-FFF2-40B4-BE49-F238E27FC236}">
                <a16:creationId xmlns:a16="http://schemas.microsoft.com/office/drawing/2014/main" id="{E7B06B86-B77A-41EA-8238-F7EE7DDBF11E}"/>
              </a:ext>
            </a:extLst>
          </p:cNvPr>
          <p:cNvSpPr>
            <a:spLocks noChangeShapeType="1"/>
          </p:cNvSpPr>
          <p:nvPr/>
        </p:nvSpPr>
        <p:spPr bwMode="gray">
          <a:xfrm>
            <a:off x="7366502"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86" name="Picture 385">
            <a:extLst>
              <a:ext uri="{FF2B5EF4-FFF2-40B4-BE49-F238E27FC236}">
                <a16:creationId xmlns:a16="http://schemas.microsoft.com/office/drawing/2014/main" id="{4C1E2514-36B6-4924-991D-42558338E4A2}"/>
              </a:ext>
            </a:extLst>
          </p:cNvPr>
          <p:cNvPicPr>
            <a:picLocks noChangeAspect="1"/>
          </p:cNvPicPr>
          <p:nvPr/>
        </p:nvPicPr>
        <p:blipFill>
          <a:blip r:embed="rId6"/>
          <a:stretch>
            <a:fillRect/>
          </a:stretch>
        </p:blipFill>
        <p:spPr>
          <a:xfrm>
            <a:off x="6130761" y="4123840"/>
            <a:ext cx="1415406" cy="274259"/>
          </a:xfrm>
          <a:prstGeom prst="rect">
            <a:avLst/>
          </a:prstGeom>
        </p:spPr>
      </p:pic>
      <p:sp>
        <p:nvSpPr>
          <p:cNvPr id="387" name="AutoShape 7">
            <a:extLst>
              <a:ext uri="{FF2B5EF4-FFF2-40B4-BE49-F238E27FC236}">
                <a16:creationId xmlns:a16="http://schemas.microsoft.com/office/drawing/2014/main" id="{59165B6E-949D-41FC-8082-E30F8A541748}"/>
              </a:ext>
            </a:extLst>
          </p:cNvPr>
          <p:cNvSpPr>
            <a:spLocks noChangeArrowheads="1"/>
          </p:cNvSpPr>
          <p:nvPr/>
        </p:nvSpPr>
        <p:spPr bwMode="auto">
          <a:xfrm>
            <a:off x="6346551"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88" name="Group 2">
            <a:extLst>
              <a:ext uri="{FF2B5EF4-FFF2-40B4-BE49-F238E27FC236}">
                <a16:creationId xmlns:a16="http://schemas.microsoft.com/office/drawing/2014/main" id="{406E0F0A-7328-4070-B469-C74DBFEF436E}"/>
              </a:ext>
            </a:extLst>
          </p:cNvPr>
          <p:cNvGrpSpPr>
            <a:grpSpLocks/>
          </p:cNvGrpSpPr>
          <p:nvPr/>
        </p:nvGrpSpPr>
        <p:grpSpPr bwMode="auto">
          <a:xfrm>
            <a:off x="6436693" y="2620816"/>
            <a:ext cx="485775" cy="322263"/>
            <a:chOff x="10275093" y="3566509"/>
            <a:chExt cx="485784" cy="589087"/>
          </a:xfrm>
        </p:grpSpPr>
        <p:pic>
          <p:nvPicPr>
            <p:cNvPr id="389" name="Picture 388">
              <a:extLst>
                <a:ext uri="{FF2B5EF4-FFF2-40B4-BE49-F238E27FC236}">
                  <a16:creationId xmlns:a16="http://schemas.microsoft.com/office/drawing/2014/main" id="{FA811B82-570A-42DD-BDCC-D9EFC73D58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89">
              <a:extLst>
                <a:ext uri="{FF2B5EF4-FFF2-40B4-BE49-F238E27FC236}">
                  <a16:creationId xmlns:a16="http://schemas.microsoft.com/office/drawing/2014/main" id="{F5A0423E-05CA-4478-ADF5-9B2343A28DE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89">
              <a:extLst>
                <a:ext uri="{FF2B5EF4-FFF2-40B4-BE49-F238E27FC236}">
                  <a16:creationId xmlns:a16="http://schemas.microsoft.com/office/drawing/2014/main" id="{9F09559D-B71D-4C5D-B5F9-EDCB970560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89">
              <a:extLst>
                <a:ext uri="{FF2B5EF4-FFF2-40B4-BE49-F238E27FC236}">
                  <a16:creationId xmlns:a16="http://schemas.microsoft.com/office/drawing/2014/main" id="{AF016D6C-10E5-405B-B624-D084510D27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9">
              <a:extLst>
                <a:ext uri="{FF2B5EF4-FFF2-40B4-BE49-F238E27FC236}">
                  <a16:creationId xmlns:a16="http://schemas.microsoft.com/office/drawing/2014/main" id="{E29CD464-9C07-4A3D-AAF3-29667C0104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9">
              <a:extLst>
                <a:ext uri="{FF2B5EF4-FFF2-40B4-BE49-F238E27FC236}">
                  <a16:creationId xmlns:a16="http://schemas.microsoft.com/office/drawing/2014/main" id="{C14C9CCD-3614-49F5-87DC-B83DAA49DC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4">
              <a:extLst>
                <a:ext uri="{FF2B5EF4-FFF2-40B4-BE49-F238E27FC236}">
                  <a16:creationId xmlns:a16="http://schemas.microsoft.com/office/drawing/2014/main" id="{D18E00DB-FF72-4EA0-A5AD-C57241EB47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89">
              <a:extLst>
                <a:ext uri="{FF2B5EF4-FFF2-40B4-BE49-F238E27FC236}">
                  <a16:creationId xmlns:a16="http://schemas.microsoft.com/office/drawing/2014/main" id="{4F676D7F-BBD3-4248-A542-570B33F575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 name="AutoShape 7">
            <a:extLst>
              <a:ext uri="{FF2B5EF4-FFF2-40B4-BE49-F238E27FC236}">
                <a16:creationId xmlns:a16="http://schemas.microsoft.com/office/drawing/2014/main" id="{CCEB7D4F-F896-4615-A38C-C6D17D40CE75}"/>
              </a:ext>
            </a:extLst>
          </p:cNvPr>
          <p:cNvSpPr>
            <a:spLocks noChangeArrowheads="1"/>
          </p:cNvSpPr>
          <p:nvPr/>
        </p:nvSpPr>
        <p:spPr bwMode="auto">
          <a:xfrm>
            <a:off x="6250557"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98" name="Group 2">
            <a:extLst>
              <a:ext uri="{FF2B5EF4-FFF2-40B4-BE49-F238E27FC236}">
                <a16:creationId xmlns:a16="http://schemas.microsoft.com/office/drawing/2014/main" id="{ED0B9286-8554-4CD9-9193-C8A15D50E7E1}"/>
              </a:ext>
            </a:extLst>
          </p:cNvPr>
          <p:cNvGrpSpPr>
            <a:grpSpLocks/>
          </p:cNvGrpSpPr>
          <p:nvPr/>
        </p:nvGrpSpPr>
        <p:grpSpPr bwMode="auto">
          <a:xfrm>
            <a:off x="6340699" y="2677607"/>
            <a:ext cx="485775" cy="322263"/>
            <a:chOff x="10275093" y="3566509"/>
            <a:chExt cx="485784" cy="589087"/>
          </a:xfrm>
        </p:grpSpPr>
        <p:pic>
          <p:nvPicPr>
            <p:cNvPr id="399" name="Picture 398">
              <a:extLst>
                <a:ext uri="{FF2B5EF4-FFF2-40B4-BE49-F238E27FC236}">
                  <a16:creationId xmlns:a16="http://schemas.microsoft.com/office/drawing/2014/main" id="{D3BE76F6-05D9-4CBD-8DA9-2CF64A5DA41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9">
              <a:extLst>
                <a:ext uri="{FF2B5EF4-FFF2-40B4-BE49-F238E27FC236}">
                  <a16:creationId xmlns:a16="http://schemas.microsoft.com/office/drawing/2014/main" id="{D395AA6F-E679-43B3-A31D-EB0A8859DF0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9">
              <a:extLst>
                <a:ext uri="{FF2B5EF4-FFF2-40B4-BE49-F238E27FC236}">
                  <a16:creationId xmlns:a16="http://schemas.microsoft.com/office/drawing/2014/main" id="{236078A5-7940-4192-89B5-C8C184F9BA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9">
              <a:extLst>
                <a:ext uri="{FF2B5EF4-FFF2-40B4-BE49-F238E27FC236}">
                  <a16:creationId xmlns:a16="http://schemas.microsoft.com/office/drawing/2014/main" id="{B568E7B2-AB9B-4B69-85AE-B876E33DEA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9">
              <a:extLst>
                <a:ext uri="{FF2B5EF4-FFF2-40B4-BE49-F238E27FC236}">
                  <a16:creationId xmlns:a16="http://schemas.microsoft.com/office/drawing/2014/main" id="{4188708E-C3E5-46D5-885D-A18E4E6EEBB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9">
              <a:extLst>
                <a:ext uri="{FF2B5EF4-FFF2-40B4-BE49-F238E27FC236}">
                  <a16:creationId xmlns:a16="http://schemas.microsoft.com/office/drawing/2014/main" id="{E3CC5C13-A757-4832-88C4-33FEBB0D1C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404">
              <a:extLst>
                <a:ext uri="{FF2B5EF4-FFF2-40B4-BE49-F238E27FC236}">
                  <a16:creationId xmlns:a16="http://schemas.microsoft.com/office/drawing/2014/main" id="{E266957E-5BF6-482B-81ED-8BABF5E282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9">
              <a:extLst>
                <a:ext uri="{FF2B5EF4-FFF2-40B4-BE49-F238E27FC236}">
                  <a16:creationId xmlns:a16="http://schemas.microsoft.com/office/drawing/2014/main" id="{D1E11926-90A2-4644-B8FE-D01CCDB703A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7" name="AutoShape 7">
            <a:extLst>
              <a:ext uri="{FF2B5EF4-FFF2-40B4-BE49-F238E27FC236}">
                <a16:creationId xmlns:a16="http://schemas.microsoft.com/office/drawing/2014/main" id="{B1643948-CE0F-4A84-8DE2-D1F2252E733D}"/>
              </a:ext>
            </a:extLst>
          </p:cNvPr>
          <p:cNvSpPr>
            <a:spLocks noChangeArrowheads="1"/>
          </p:cNvSpPr>
          <p:nvPr/>
        </p:nvSpPr>
        <p:spPr bwMode="auto">
          <a:xfrm>
            <a:off x="6154563"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08" name="Group 2">
            <a:extLst>
              <a:ext uri="{FF2B5EF4-FFF2-40B4-BE49-F238E27FC236}">
                <a16:creationId xmlns:a16="http://schemas.microsoft.com/office/drawing/2014/main" id="{D3E079EF-6A7D-4AEF-BF2C-6A109389078B}"/>
              </a:ext>
            </a:extLst>
          </p:cNvPr>
          <p:cNvGrpSpPr>
            <a:grpSpLocks/>
          </p:cNvGrpSpPr>
          <p:nvPr/>
        </p:nvGrpSpPr>
        <p:grpSpPr bwMode="auto">
          <a:xfrm>
            <a:off x="6244705" y="2734398"/>
            <a:ext cx="485775" cy="322263"/>
            <a:chOff x="10275093" y="3566509"/>
            <a:chExt cx="485784" cy="589087"/>
          </a:xfrm>
        </p:grpSpPr>
        <p:pic>
          <p:nvPicPr>
            <p:cNvPr id="409" name="Picture 408">
              <a:extLst>
                <a:ext uri="{FF2B5EF4-FFF2-40B4-BE49-F238E27FC236}">
                  <a16:creationId xmlns:a16="http://schemas.microsoft.com/office/drawing/2014/main" id="{B5D249E6-82A6-4454-9C3F-91B2E1573C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89">
              <a:extLst>
                <a:ext uri="{FF2B5EF4-FFF2-40B4-BE49-F238E27FC236}">
                  <a16:creationId xmlns:a16="http://schemas.microsoft.com/office/drawing/2014/main" id="{7AFF3507-D7C3-4917-A14C-FDE752B210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89">
              <a:extLst>
                <a:ext uri="{FF2B5EF4-FFF2-40B4-BE49-F238E27FC236}">
                  <a16:creationId xmlns:a16="http://schemas.microsoft.com/office/drawing/2014/main" id="{BBDB367E-E412-4EF5-99D7-12BFC0BEC9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89">
              <a:extLst>
                <a:ext uri="{FF2B5EF4-FFF2-40B4-BE49-F238E27FC236}">
                  <a16:creationId xmlns:a16="http://schemas.microsoft.com/office/drawing/2014/main" id="{C1CD62F0-539F-41D0-A61E-9B844641E55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89">
              <a:extLst>
                <a:ext uri="{FF2B5EF4-FFF2-40B4-BE49-F238E27FC236}">
                  <a16:creationId xmlns:a16="http://schemas.microsoft.com/office/drawing/2014/main" id="{2B6D9B38-A5BF-4140-B8E6-EF976FACF6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89">
              <a:extLst>
                <a:ext uri="{FF2B5EF4-FFF2-40B4-BE49-F238E27FC236}">
                  <a16:creationId xmlns:a16="http://schemas.microsoft.com/office/drawing/2014/main" id="{80528E22-ABF2-4FAB-9295-C9E92A317A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a:extLst>
                <a:ext uri="{FF2B5EF4-FFF2-40B4-BE49-F238E27FC236}">
                  <a16:creationId xmlns:a16="http://schemas.microsoft.com/office/drawing/2014/main" id="{ABD5F11F-AEDD-4614-8A87-80DD746BDCB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89">
              <a:extLst>
                <a:ext uri="{FF2B5EF4-FFF2-40B4-BE49-F238E27FC236}">
                  <a16:creationId xmlns:a16="http://schemas.microsoft.com/office/drawing/2014/main" id="{1647DB5E-406D-4BE9-A9CC-8D026F27B6A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7" name="AutoShape 7">
            <a:extLst>
              <a:ext uri="{FF2B5EF4-FFF2-40B4-BE49-F238E27FC236}">
                <a16:creationId xmlns:a16="http://schemas.microsoft.com/office/drawing/2014/main" id="{313BC830-7425-4986-9014-4784BBD0DA5F}"/>
              </a:ext>
            </a:extLst>
          </p:cNvPr>
          <p:cNvSpPr>
            <a:spLocks noChangeArrowheads="1"/>
          </p:cNvSpPr>
          <p:nvPr/>
        </p:nvSpPr>
        <p:spPr bwMode="auto">
          <a:xfrm>
            <a:off x="6058569"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18" name="Group 2">
            <a:extLst>
              <a:ext uri="{FF2B5EF4-FFF2-40B4-BE49-F238E27FC236}">
                <a16:creationId xmlns:a16="http://schemas.microsoft.com/office/drawing/2014/main" id="{D4B7C35A-4E4C-4C57-8EE7-AB9F7D99C632}"/>
              </a:ext>
            </a:extLst>
          </p:cNvPr>
          <p:cNvGrpSpPr>
            <a:grpSpLocks/>
          </p:cNvGrpSpPr>
          <p:nvPr/>
        </p:nvGrpSpPr>
        <p:grpSpPr bwMode="auto">
          <a:xfrm>
            <a:off x="6148711" y="2791189"/>
            <a:ext cx="485775" cy="322263"/>
            <a:chOff x="10275093" y="3566509"/>
            <a:chExt cx="485784" cy="589087"/>
          </a:xfrm>
        </p:grpSpPr>
        <p:pic>
          <p:nvPicPr>
            <p:cNvPr id="419" name="Picture 418">
              <a:extLst>
                <a:ext uri="{FF2B5EF4-FFF2-40B4-BE49-F238E27FC236}">
                  <a16:creationId xmlns:a16="http://schemas.microsoft.com/office/drawing/2014/main" id="{F64064A8-F2B1-415F-97AB-108978AFB6C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89">
              <a:extLst>
                <a:ext uri="{FF2B5EF4-FFF2-40B4-BE49-F238E27FC236}">
                  <a16:creationId xmlns:a16="http://schemas.microsoft.com/office/drawing/2014/main" id="{08080F05-4772-4693-AE03-8D71036DE2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89">
              <a:extLst>
                <a:ext uri="{FF2B5EF4-FFF2-40B4-BE49-F238E27FC236}">
                  <a16:creationId xmlns:a16="http://schemas.microsoft.com/office/drawing/2014/main" id="{57FB8A2A-2F7F-494A-95CA-9E2C1523E93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89">
              <a:extLst>
                <a:ext uri="{FF2B5EF4-FFF2-40B4-BE49-F238E27FC236}">
                  <a16:creationId xmlns:a16="http://schemas.microsoft.com/office/drawing/2014/main" id="{007272D9-E172-4C01-9EF5-195D3F5085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89">
              <a:extLst>
                <a:ext uri="{FF2B5EF4-FFF2-40B4-BE49-F238E27FC236}">
                  <a16:creationId xmlns:a16="http://schemas.microsoft.com/office/drawing/2014/main" id="{71036E52-F441-4ACF-8361-7B7EBB8B2C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89">
              <a:extLst>
                <a:ext uri="{FF2B5EF4-FFF2-40B4-BE49-F238E27FC236}">
                  <a16:creationId xmlns:a16="http://schemas.microsoft.com/office/drawing/2014/main" id="{615C85BB-394C-42C7-B840-326DBC0005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424">
              <a:extLst>
                <a:ext uri="{FF2B5EF4-FFF2-40B4-BE49-F238E27FC236}">
                  <a16:creationId xmlns:a16="http://schemas.microsoft.com/office/drawing/2014/main" id="{C6D7EC95-941C-4E37-8D2E-C0E48C158A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89">
              <a:extLst>
                <a:ext uri="{FF2B5EF4-FFF2-40B4-BE49-F238E27FC236}">
                  <a16:creationId xmlns:a16="http://schemas.microsoft.com/office/drawing/2014/main" id="{B2D94A85-5D50-4D6E-99BC-05C7F42DDD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AutoShape 7">
            <a:extLst>
              <a:ext uri="{FF2B5EF4-FFF2-40B4-BE49-F238E27FC236}">
                <a16:creationId xmlns:a16="http://schemas.microsoft.com/office/drawing/2014/main" id="{22C5F6D1-AB53-4857-8338-09FCBDFD1D69}"/>
              </a:ext>
            </a:extLst>
          </p:cNvPr>
          <p:cNvSpPr>
            <a:spLocks noChangeArrowheads="1"/>
          </p:cNvSpPr>
          <p:nvPr/>
        </p:nvSpPr>
        <p:spPr bwMode="auto">
          <a:xfrm>
            <a:off x="5962575"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28" name="Group 2">
            <a:extLst>
              <a:ext uri="{FF2B5EF4-FFF2-40B4-BE49-F238E27FC236}">
                <a16:creationId xmlns:a16="http://schemas.microsoft.com/office/drawing/2014/main" id="{2CBFDA99-036B-4DB2-A886-9CF52609BD62}"/>
              </a:ext>
            </a:extLst>
          </p:cNvPr>
          <p:cNvGrpSpPr>
            <a:grpSpLocks/>
          </p:cNvGrpSpPr>
          <p:nvPr/>
        </p:nvGrpSpPr>
        <p:grpSpPr bwMode="auto">
          <a:xfrm>
            <a:off x="6052717" y="2847980"/>
            <a:ext cx="485775" cy="322263"/>
            <a:chOff x="10275093" y="3566509"/>
            <a:chExt cx="485784" cy="589087"/>
          </a:xfrm>
        </p:grpSpPr>
        <p:pic>
          <p:nvPicPr>
            <p:cNvPr id="429" name="Picture 428">
              <a:extLst>
                <a:ext uri="{FF2B5EF4-FFF2-40B4-BE49-F238E27FC236}">
                  <a16:creationId xmlns:a16="http://schemas.microsoft.com/office/drawing/2014/main" id="{2934E3A7-7B4F-42BF-A630-F1D1EFE01B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89">
              <a:extLst>
                <a:ext uri="{FF2B5EF4-FFF2-40B4-BE49-F238E27FC236}">
                  <a16:creationId xmlns:a16="http://schemas.microsoft.com/office/drawing/2014/main" id="{51BB3293-FBD6-4349-AA3F-AABC24573E1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89">
              <a:extLst>
                <a:ext uri="{FF2B5EF4-FFF2-40B4-BE49-F238E27FC236}">
                  <a16:creationId xmlns:a16="http://schemas.microsoft.com/office/drawing/2014/main" id="{251849C2-5E14-45E8-BD8D-8C6B6779FE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89">
              <a:extLst>
                <a:ext uri="{FF2B5EF4-FFF2-40B4-BE49-F238E27FC236}">
                  <a16:creationId xmlns:a16="http://schemas.microsoft.com/office/drawing/2014/main" id="{6A7B3456-855C-4349-A5D5-CC0D30D5BC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89">
              <a:extLst>
                <a:ext uri="{FF2B5EF4-FFF2-40B4-BE49-F238E27FC236}">
                  <a16:creationId xmlns:a16="http://schemas.microsoft.com/office/drawing/2014/main" id="{41DEE4DD-05A9-4F3A-9F03-57EB32CBCAF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89">
              <a:extLst>
                <a:ext uri="{FF2B5EF4-FFF2-40B4-BE49-F238E27FC236}">
                  <a16:creationId xmlns:a16="http://schemas.microsoft.com/office/drawing/2014/main" id="{62A5D3AD-9630-42F4-9237-6EBF6BC786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34">
              <a:extLst>
                <a:ext uri="{FF2B5EF4-FFF2-40B4-BE49-F238E27FC236}">
                  <a16:creationId xmlns:a16="http://schemas.microsoft.com/office/drawing/2014/main" id="{BF64FF81-E124-41FE-975D-79FCD9B3807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89">
              <a:extLst>
                <a:ext uri="{FF2B5EF4-FFF2-40B4-BE49-F238E27FC236}">
                  <a16:creationId xmlns:a16="http://schemas.microsoft.com/office/drawing/2014/main" id="{69FEBA1B-0C99-4C2F-8DD4-B74798E35B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7" name="Picture 436">
            <a:extLst>
              <a:ext uri="{FF2B5EF4-FFF2-40B4-BE49-F238E27FC236}">
                <a16:creationId xmlns:a16="http://schemas.microsoft.com/office/drawing/2014/main" id="{83FE3EC8-5B3F-4265-AF8C-4014B1F5FFBD}"/>
              </a:ext>
            </a:extLst>
          </p:cNvPr>
          <p:cNvPicPr>
            <a:picLocks noChangeAspect="1"/>
          </p:cNvPicPr>
          <p:nvPr/>
        </p:nvPicPr>
        <p:blipFill>
          <a:blip r:embed="rId9"/>
          <a:stretch>
            <a:fillRect/>
          </a:stretch>
        </p:blipFill>
        <p:spPr>
          <a:xfrm>
            <a:off x="4012903" y="123478"/>
            <a:ext cx="988348" cy="623521"/>
          </a:xfrm>
          <a:prstGeom prst="rect">
            <a:avLst/>
          </a:prstGeom>
        </p:spPr>
      </p:pic>
      <p:sp>
        <p:nvSpPr>
          <p:cNvPr id="438" name="Text Box 46">
            <a:extLst>
              <a:ext uri="{FF2B5EF4-FFF2-40B4-BE49-F238E27FC236}">
                <a16:creationId xmlns:a16="http://schemas.microsoft.com/office/drawing/2014/main" id="{967D7EF1-B950-421B-BB57-B0EAE00B6239}"/>
              </a:ext>
            </a:extLst>
          </p:cNvPr>
          <p:cNvSpPr txBox="1">
            <a:spLocks noChangeArrowheads="1"/>
          </p:cNvSpPr>
          <p:nvPr/>
        </p:nvSpPr>
        <p:spPr bwMode="gray">
          <a:xfrm>
            <a:off x="832520" y="444764"/>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A</a:t>
            </a:r>
          </a:p>
        </p:txBody>
      </p:sp>
      <p:sp>
        <p:nvSpPr>
          <p:cNvPr id="439" name="Text Box 46">
            <a:extLst>
              <a:ext uri="{FF2B5EF4-FFF2-40B4-BE49-F238E27FC236}">
                <a16:creationId xmlns:a16="http://schemas.microsoft.com/office/drawing/2014/main" id="{8D893E5E-AABE-4E6D-9D30-C43A084875A8}"/>
              </a:ext>
            </a:extLst>
          </p:cNvPr>
          <p:cNvSpPr txBox="1">
            <a:spLocks noChangeArrowheads="1"/>
          </p:cNvSpPr>
          <p:nvPr/>
        </p:nvSpPr>
        <p:spPr bwMode="gray">
          <a:xfrm>
            <a:off x="6434619" y="384396"/>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B</a:t>
            </a:r>
          </a:p>
        </p:txBody>
      </p:sp>
      <p:grpSp>
        <p:nvGrpSpPr>
          <p:cNvPr id="440" name="Group 2476">
            <a:extLst>
              <a:ext uri="{FF2B5EF4-FFF2-40B4-BE49-F238E27FC236}">
                <a16:creationId xmlns:a16="http://schemas.microsoft.com/office/drawing/2014/main" id="{B9BE3487-2606-490D-9EB1-E54A6618421D}"/>
              </a:ext>
            </a:extLst>
          </p:cNvPr>
          <p:cNvGrpSpPr>
            <a:grpSpLocks noChangeAspect="1"/>
          </p:cNvGrpSpPr>
          <p:nvPr/>
        </p:nvGrpSpPr>
        <p:grpSpPr bwMode="auto">
          <a:xfrm>
            <a:off x="535137" y="2735268"/>
            <a:ext cx="368300" cy="527050"/>
            <a:chOff x="4493" y="1677"/>
            <a:chExt cx="574" cy="822"/>
          </a:xfrm>
        </p:grpSpPr>
        <p:sp>
          <p:nvSpPr>
            <p:cNvPr id="441" name="AutoShape 2477">
              <a:extLst>
                <a:ext uri="{FF2B5EF4-FFF2-40B4-BE49-F238E27FC236}">
                  <a16:creationId xmlns:a16="http://schemas.microsoft.com/office/drawing/2014/main" id="{BAC6D148-4CC8-4A49-98BB-642187B18C5F}"/>
                </a:ext>
              </a:extLst>
            </p:cNvPr>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42" name="Freeform 2478">
              <a:extLst>
                <a:ext uri="{FF2B5EF4-FFF2-40B4-BE49-F238E27FC236}">
                  <a16:creationId xmlns:a16="http://schemas.microsoft.com/office/drawing/2014/main" id="{2C168AE6-0693-4651-AD67-ABB1AEA10DD9}"/>
                </a:ext>
              </a:extLst>
            </p:cNvPr>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3" name="Freeform 2479">
              <a:extLst>
                <a:ext uri="{FF2B5EF4-FFF2-40B4-BE49-F238E27FC236}">
                  <a16:creationId xmlns:a16="http://schemas.microsoft.com/office/drawing/2014/main" id="{3F9BE302-9FCC-45CC-897A-BA2B729EF8A6}"/>
                </a:ext>
              </a:extLst>
            </p:cNvPr>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4" name="Freeform 2480">
              <a:extLst>
                <a:ext uri="{FF2B5EF4-FFF2-40B4-BE49-F238E27FC236}">
                  <a16:creationId xmlns:a16="http://schemas.microsoft.com/office/drawing/2014/main" id="{350DFB7F-7ECB-4E12-AE89-E87319715A35}"/>
                </a:ext>
              </a:extLst>
            </p:cNvPr>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5" name="Freeform 2481">
              <a:extLst>
                <a:ext uri="{FF2B5EF4-FFF2-40B4-BE49-F238E27FC236}">
                  <a16:creationId xmlns:a16="http://schemas.microsoft.com/office/drawing/2014/main" id="{45B63EFE-8390-458E-964D-8579C2E21A65}"/>
                </a:ext>
              </a:extLst>
            </p:cNvPr>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6" name="Line 2482">
              <a:extLst>
                <a:ext uri="{FF2B5EF4-FFF2-40B4-BE49-F238E27FC236}">
                  <a16:creationId xmlns:a16="http://schemas.microsoft.com/office/drawing/2014/main" id="{3D83FAD1-31DD-418C-A9CE-33707A82C765}"/>
                </a:ext>
              </a:extLst>
            </p:cNvPr>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7" name="Line 2483">
              <a:extLst>
                <a:ext uri="{FF2B5EF4-FFF2-40B4-BE49-F238E27FC236}">
                  <a16:creationId xmlns:a16="http://schemas.microsoft.com/office/drawing/2014/main" id="{25D6D659-AD20-4FFF-B009-C19F7EB20EBB}"/>
                </a:ext>
              </a:extLst>
            </p:cNvPr>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8" name="Line 2484">
              <a:extLst>
                <a:ext uri="{FF2B5EF4-FFF2-40B4-BE49-F238E27FC236}">
                  <a16:creationId xmlns:a16="http://schemas.microsoft.com/office/drawing/2014/main" id="{164FB2CF-3996-4A13-82A4-F4FC57C74188}"/>
                </a:ext>
              </a:extLst>
            </p:cNvPr>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9" name="Freeform 2485">
              <a:extLst>
                <a:ext uri="{FF2B5EF4-FFF2-40B4-BE49-F238E27FC236}">
                  <a16:creationId xmlns:a16="http://schemas.microsoft.com/office/drawing/2014/main" id="{23935FBC-4886-4359-A1A9-EAF8DBE080E9}"/>
                </a:ext>
              </a:extLst>
            </p:cNvPr>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0" name="Freeform 2486">
              <a:extLst>
                <a:ext uri="{FF2B5EF4-FFF2-40B4-BE49-F238E27FC236}">
                  <a16:creationId xmlns:a16="http://schemas.microsoft.com/office/drawing/2014/main" id="{1867104C-AEF8-41F8-B203-BCE51CD69FEC}"/>
                </a:ext>
              </a:extLst>
            </p:cNvPr>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1" name="Freeform 2487">
              <a:extLst>
                <a:ext uri="{FF2B5EF4-FFF2-40B4-BE49-F238E27FC236}">
                  <a16:creationId xmlns:a16="http://schemas.microsoft.com/office/drawing/2014/main" id="{2D69696C-CEB4-49FB-A59D-34F9776A8D9F}"/>
                </a:ext>
              </a:extLst>
            </p:cNvPr>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452" name="Text Box 19">
            <a:extLst>
              <a:ext uri="{FF2B5EF4-FFF2-40B4-BE49-F238E27FC236}">
                <a16:creationId xmlns:a16="http://schemas.microsoft.com/office/drawing/2014/main" id="{EFEF424C-1824-4879-8B0A-1D19503AE977}"/>
              </a:ext>
            </a:extLst>
          </p:cNvPr>
          <p:cNvSpPr txBox="1">
            <a:spLocks noChangeArrowheads="1"/>
          </p:cNvSpPr>
          <p:nvPr/>
        </p:nvSpPr>
        <p:spPr bwMode="gray">
          <a:xfrm>
            <a:off x="136128" y="2420285"/>
            <a:ext cx="979488" cy="313932"/>
          </a:xfrm>
          <a:prstGeom prst="rect">
            <a:avLst/>
          </a:prstGeom>
          <a:noFill/>
          <a:ln w="9525" algn="ctr">
            <a:noFill/>
            <a:miter lim="800000"/>
            <a:headEnd/>
            <a:tailEnd/>
          </a:ln>
        </p:spPr>
        <p:txBody>
          <a:bodyPr lIns="0" tIns="0" rIns="0" bIns="0">
            <a:spAutoFit/>
          </a:bodyPr>
          <a:lstStyle/>
          <a:p>
            <a:pPr algn="ctr">
              <a:lnSpc>
                <a:spcPct val="85000"/>
              </a:lnSpc>
            </a:pPr>
            <a:r>
              <a:rPr lang="en-US" sz="1200" b="1" dirty="0" err="1">
                <a:solidFill>
                  <a:srgbClr val="3892D0"/>
                </a:solidFill>
              </a:rPr>
              <a:t>NetWorker</a:t>
            </a:r>
            <a:endParaRPr lang="en-US" sz="1200" b="1" dirty="0">
              <a:solidFill>
                <a:srgbClr val="3892D0"/>
              </a:solidFill>
            </a:endParaRPr>
          </a:p>
          <a:p>
            <a:pPr algn="ctr">
              <a:lnSpc>
                <a:spcPct val="85000"/>
              </a:lnSpc>
            </a:pPr>
            <a:r>
              <a:rPr lang="en-US" sz="1200" b="1" dirty="0">
                <a:solidFill>
                  <a:srgbClr val="3892D0"/>
                </a:solidFill>
                <a:cs typeface="Times New Roman" pitchFamily="18" charset="0"/>
              </a:rPr>
              <a:t>Server</a:t>
            </a:r>
          </a:p>
        </p:txBody>
      </p:sp>
      <p:sp>
        <p:nvSpPr>
          <p:cNvPr id="2" name="Rectangle: Rounded Corners 1">
            <a:extLst>
              <a:ext uri="{FF2B5EF4-FFF2-40B4-BE49-F238E27FC236}">
                <a16:creationId xmlns:a16="http://schemas.microsoft.com/office/drawing/2014/main" id="{75BF0D5A-9B72-4972-AF97-73A8640E2248}"/>
              </a:ext>
            </a:extLst>
          </p:cNvPr>
          <p:cNvSpPr/>
          <p:nvPr/>
        </p:nvSpPr>
        <p:spPr>
          <a:xfrm>
            <a:off x="107504" y="2283718"/>
            <a:ext cx="1030494" cy="1001269"/>
          </a:xfrm>
          <a:prstGeom prst="roundRect">
            <a:avLst/>
          </a:prstGeom>
          <a:noFill/>
          <a:ln w="152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mc:AlternateContent xmlns:mc="http://schemas.openxmlformats.org/markup-compatibility/2006" xmlns:p14="http://schemas.microsoft.com/office/powerpoint/2010/main">
        <mc:Choice Requires="p14">
          <p:contentPart p14:bwMode="auto" r:id="rId10">
            <p14:nvContentPartPr>
              <p14:cNvPr id="481" name="Ink 480">
                <a:extLst>
                  <a:ext uri="{FF2B5EF4-FFF2-40B4-BE49-F238E27FC236}">
                    <a16:creationId xmlns:a16="http://schemas.microsoft.com/office/drawing/2014/main" id="{046FBCF7-9957-473B-A30C-FEAC8158BAC5}"/>
                  </a:ext>
                </a:extLst>
              </p14:cNvPr>
              <p14:cNvContentPartPr/>
              <p14:nvPr/>
            </p14:nvContentPartPr>
            <p14:xfrm>
              <a:off x="2926096" y="2886994"/>
              <a:ext cx="18360" cy="23760"/>
            </p14:xfrm>
          </p:contentPart>
        </mc:Choice>
        <mc:Fallback xmlns="">
          <p:pic>
            <p:nvPicPr>
              <p:cNvPr id="481" name="Ink 480">
                <a:extLst>
                  <a:ext uri="{FF2B5EF4-FFF2-40B4-BE49-F238E27FC236}">
                    <a16:creationId xmlns:a16="http://schemas.microsoft.com/office/drawing/2014/main" id="{046FBCF7-9957-473B-A30C-FEAC8158BAC5}"/>
                  </a:ext>
                </a:extLst>
              </p:cNvPr>
              <p:cNvPicPr/>
              <p:nvPr/>
            </p:nvPicPr>
            <p:blipFill>
              <a:blip r:embed="rId11"/>
              <a:stretch>
                <a:fillRect/>
              </a:stretch>
            </p:blipFill>
            <p:spPr>
              <a:xfrm>
                <a:off x="2917456" y="2877994"/>
                <a:ext cx="36000" cy="41400"/>
              </a:xfrm>
              <a:prstGeom prst="rect">
                <a:avLst/>
              </a:prstGeom>
            </p:spPr>
          </p:pic>
        </mc:Fallback>
      </mc:AlternateContent>
    </p:spTree>
    <p:extLst>
      <p:ext uri="{BB962C8B-B14F-4D97-AF65-F5344CB8AC3E}">
        <p14:creationId xmlns:p14="http://schemas.microsoft.com/office/powerpoint/2010/main" val="243019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74" name="Line 5">
            <a:extLst>
              <a:ext uri="{FF2B5EF4-FFF2-40B4-BE49-F238E27FC236}">
                <a16:creationId xmlns:a16="http://schemas.microsoft.com/office/drawing/2014/main" id="{A7F22CA3-9AFF-466A-916E-E2A7C9E611F7}"/>
              </a:ext>
            </a:extLst>
          </p:cNvPr>
          <p:cNvSpPr>
            <a:spLocks noChangeShapeType="1"/>
          </p:cNvSpPr>
          <p:nvPr/>
        </p:nvSpPr>
        <p:spPr bwMode="gray">
          <a:xfrm>
            <a:off x="686124"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5" name="Text Box 6">
            <a:extLst>
              <a:ext uri="{FF2B5EF4-FFF2-40B4-BE49-F238E27FC236}">
                <a16:creationId xmlns:a16="http://schemas.microsoft.com/office/drawing/2014/main" id="{3FEC4A0F-21A3-4DC2-9C3B-E674181AA2C0}"/>
              </a:ext>
            </a:extLst>
          </p:cNvPr>
          <p:cNvSpPr txBox="1">
            <a:spLocks noChangeArrowheads="1"/>
          </p:cNvSpPr>
          <p:nvPr/>
        </p:nvSpPr>
        <p:spPr bwMode="gray">
          <a:xfrm>
            <a:off x="2321019"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176" name="Line 7">
            <a:extLst>
              <a:ext uri="{FF2B5EF4-FFF2-40B4-BE49-F238E27FC236}">
                <a16:creationId xmlns:a16="http://schemas.microsoft.com/office/drawing/2014/main" id="{3E12D907-831B-4514-934F-F16690741F58}"/>
              </a:ext>
            </a:extLst>
          </p:cNvPr>
          <p:cNvSpPr>
            <a:spLocks noChangeShapeType="1"/>
          </p:cNvSpPr>
          <p:nvPr/>
        </p:nvSpPr>
        <p:spPr bwMode="gray">
          <a:xfrm>
            <a:off x="1082999"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177" name="Group 8">
            <a:extLst>
              <a:ext uri="{FF2B5EF4-FFF2-40B4-BE49-F238E27FC236}">
                <a16:creationId xmlns:a16="http://schemas.microsoft.com/office/drawing/2014/main" id="{75785DEF-8E03-4EA9-AC6E-8D3234BB4031}"/>
              </a:ext>
            </a:extLst>
          </p:cNvPr>
          <p:cNvGrpSpPr>
            <a:grpSpLocks/>
          </p:cNvGrpSpPr>
          <p:nvPr/>
        </p:nvGrpSpPr>
        <p:grpSpPr bwMode="auto">
          <a:xfrm>
            <a:off x="627386" y="1292438"/>
            <a:ext cx="863600" cy="720725"/>
            <a:chOff x="3896" y="636"/>
            <a:chExt cx="653" cy="545"/>
          </a:xfrm>
        </p:grpSpPr>
        <p:grpSp>
          <p:nvGrpSpPr>
            <p:cNvPr id="178" name="Group 9">
              <a:extLst>
                <a:ext uri="{FF2B5EF4-FFF2-40B4-BE49-F238E27FC236}">
                  <a16:creationId xmlns:a16="http://schemas.microsoft.com/office/drawing/2014/main" id="{4B1DAD12-9A37-4349-9D6F-AC79C087E9D4}"/>
                </a:ext>
              </a:extLst>
            </p:cNvPr>
            <p:cNvGrpSpPr>
              <a:grpSpLocks/>
            </p:cNvGrpSpPr>
            <p:nvPr/>
          </p:nvGrpSpPr>
          <p:grpSpPr bwMode="auto">
            <a:xfrm>
              <a:off x="4128" y="636"/>
              <a:ext cx="421" cy="461"/>
              <a:chOff x="2844" y="27"/>
              <a:chExt cx="1052" cy="1153"/>
            </a:xfrm>
          </p:grpSpPr>
          <p:pic>
            <p:nvPicPr>
              <p:cNvPr id="182" name="Picture 10" descr="server">
                <a:extLst>
                  <a:ext uri="{FF2B5EF4-FFF2-40B4-BE49-F238E27FC236}">
                    <a16:creationId xmlns:a16="http://schemas.microsoft.com/office/drawing/2014/main" id="{C5303014-5B4C-4FFC-A388-524C3425AB70}"/>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3" name="Picture 11" descr="server">
                <a:extLst>
                  <a:ext uri="{FF2B5EF4-FFF2-40B4-BE49-F238E27FC236}">
                    <a16:creationId xmlns:a16="http://schemas.microsoft.com/office/drawing/2014/main" id="{99D953A0-AA76-45EE-8DB2-5AA2578A5151}"/>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179" name="Group 12">
              <a:extLst>
                <a:ext uri="{FF2B5EF4-FFF2-40B4-BE49-F238E27FC236}">
                  <a16:creationId xmlns:a16="http://schemas.microsoft.com/office/drawing/2014/main" id="{F437C79C-7D64-4DC5-8257-F9564C85D52B}"/>
                </a:ext>
              </a:extLst>
            </p:cNvPr>
            <p:cNvGrpSpPr>
              <a:grpSpLocks/>
            </p:cNvGrpSpPr>
            <p:nvPr/>
          </p:nvGrpSpPr>
          <p:grpSpPr bwMode="auto">
            <a:xfrm>
              <a:off x="3896" y="720"/>
              <a:ext cx="421" cy="461"/>
              <a:chOff x="2844" y="27"/>
              <a:chExt cx="1052" cy="1153"/>
            </a:xfrm>
          </p:grpSpPr>
          <p:pic>
            <p:nvPicPr>
              <p:cNvPr id="180" name="Picture 13" descr="server">
                <a:extLst>
                  <a:ext uri="{FF2B5EF4-FFF2-40B4-BE49-F238E27FC236}">
                    <a16:creationId xmlns:a16="http://schemas.microsoft.com/office/drawing/2014/main" id="{E2B2A5EE-4601-4961-8BCE-12D884249C58}"/>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1" name="Picture 14" descr="server">
                <a:extLst>
                  <a:ext uri="{FF2B5EF4-FFF2-40B4-BE49-F238E27FC236}">
                    <a16:creationId xmlns:a16="http://schemas.microsoft.com/office/drawing/2014/main" id="{E963067C-3E59-4086-B80C-A5F3AFE9AE7E}"/>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184" name="Picture 15" descr="server">
            <a:extLst>
              <a:ext uri="{FF2B5EF4-FFF2-40B4-BE49-F238E27FC236}">
                <a16:creationId xmlns:a16="http://schemas.microsoft.com/office/drawing/2014/main" id="{D6FFB07B-C7AB-4AB7-9B15-8BC5A075B76F}"/>
              </a:ext>
            </a:extLst>
          </p:cNvPr>
          <p:cNvPicPr>
            <a:picLocks noChangeAspect="1" noChangeArrowheads="1"/>
          </p:cNvPicPr>
          <p:nvPr/>
        </p:nvPicPr>
        <p:blipFill>
          <a:blip r:embed="rId2" cstate="print"/>
          <a:srcRect/>
          <a:stretch>
            <a:fillRect/>
          </a:stretch>
        </p:blipFill>
        <p:spPr bwMode="gray">
          <a:xfrm>
            <a:off x="2816549" y="1484525"/>
            <a:ext cx="368300" cy="528638"/>
          </a:xfrm>
          <a:prstGeom prst="rect">
            <a:avLst/>
          </a:prstGeom>
          <a:noFill/>
          <a:ln w="9525">
            <a:noFill/>
            <a:miter lim="800000"/>
            <a:headEnd/>
            <a:tailEnd/>
          </a:ln>
        </p:spPr>
      </p:pic>
      <p:pic>
        <p:nvPicPr>
          <p:cNvPr id="185" name="Picture 16" descr="server">
            <a:extLst>
              <a:ext uri="{FF2B5EF4-FFF2-40B4-BE49-F238E27FC236}">
                <a16:creationId xmlns:a16="http://schemas.microsoft.com/office/drawing/2014/main" id="{2CC82469-8CF2-40AB-9408-3C8D7FD163D2}"/>
              </a:ext>
            </a:extLst>
          </p:cNvPr>
          <p:cNvPicPr>
            <a:picLocks noChangeAspect="1" noChangeArrowheads="1"/>
          </p:cNvPicPr>
          <p:nvPr/>
        </p:nvPicPr>
        <p:blipFill>
          <a:blip r:embed="rId2" cstate="print"/>
          <a:srcRect/>
          <a:stretch>
            <a:fillRect/>
          </a:stretch>
        </p:blipFill>
        <p:spPr bwMode="gray">
          <a:xfrm>
            <a:off x="2299024" y="1484525"/>
            <a:ext cx="368300" cy="528638"/>
          </a:xfrm>
          <a:prstGeom prst="rect">
            <a:avLst/>
          </a:prstGeom>
          <a:noFill/>
          <a:ln w="9525">
            <a:noFill/>
            <a:miter lim="800000"/>
            <a:headEnd/>
            <a:tailEnd/>
          </a:ln>
        </p:spPr>
      </p:pic>
      <p:sp>
        <p:nvSpPr>
          <p:cNvPr id="186" name="Line 17">
            <a:extLst>
              <a:ext uri="{FF2B5EF4-FFF2-40B4-BE49-F238E27FC236}">
                <a16:creationId xmlns:a16="http://schemas.microsoft.com/office/drawing/2014/main" id="{CEA7353F-48A4-4CFA-97DE-43FB187F12AD}"/>
              </a:ext>
            </a:extLst>
          </p:cNvPr>
          <p:cNvSpPr>
            <a:spLocks noChangeShapeType="1"/>
          </p:cNvSpPr>
          <p:nvPr/>
        </p:nvSpPr>
        <p:spPr bwMode="gray">
          <a:xfrm>
            <a:off x="2522861"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7" name="Line 18">
            <a:extLst>
              <a:ext uri="{FF2B5EF4-FFF2-40B4-BE49-F238E27FC236}">
                <a16:creationId xmlns:a16="http://schemas.microsoft.com/office/drawing/2014/main" id="{9652D21F-EE9C-49FB-9AC2-137AC3A4AB3D}"/>
              </a:ext>
            </a:extLst>
          </p:cNvPr>
          <p:cNvSpPr>
            <a:spLocks noChangeShapeType="1"/>
          </p:cNvSpPr>
          <p:nvPr/>
        </p:nvSpPr>
        <p:spPr bwMode="gray">
          <a:xfrm>
            <a:off x="3040386"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8" name="Text Box 19">
            <a:extLst>
              <a:ext uri="{FF2B5EF4-FFF2-40B4-BE49-F238E27FC236}">
                <a16:creationId xmlns:a16="http://schemas.microsoft.com/office/drawing/2014/main" id="{A2B9D9C6-AA5F-4D1F-A718-A39A98D32E58}"/>
              </a:ext>
            </a:extLst>
          </p:cNvPr>
          <p:cNvSpPr txBox="1">
            <a:spLocks noChangeArrowheads="1"/>
          </p:cNvSpPr>
          <p:nvPr/>
        </p:nvSpPr>
        <p:spPr bwMode="gray">
          <a:xfrm>
            <a:off x="570236"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189" name="Picture 23" descr="server">
            <a:extLst>
              <a:ext uri="{FF2B5EF4-FFF2-40B4-BE49-F238E27FC236}">
                <a16:creationId xmlns:a16="http://schemas.microsoft.com/office/drawing/2014/main" id="{EB762E9D-15D8-4A0A-957B-C7F43BDEB79E}"/>
              </a:ext>
            </a:extLst>
          </p:cNvPr>
          <p:cNvPicPr>
            <a:picLocks noChangeAspect="1" noChangeArrowheads="1"/>
          </p:cNvPicPr>
          <p:nvPr/>
        </p:nvPicPr>
        <p:blipFill>
          <a:blip r:embed="rId2" cstate="print"/>
          <a:srcRect/>
          <a:stretch>
            <a:fillRect/>
          </a:stretch>
        </p:blipFill>
        <p:spPr bwMode="gray">
          <a:xfrm>
            <a:off x="2252986" y="2410038"/>
            <a:ext cx="368300" cy="528637"/>
          </a:xfrm>
          <a:prstGeom prst="rect">
            <a:avLst/>
          </a:prstGeom>
          <a:noFill/>
          <a:ln w="9525">
            <a:noFill/>
            <a:miter lim="800000"/>
            <a:headEnd/>
            <a:tailEnd/>
          </a:ln>
        </p:spPr>
      </p:pic>
      <p:sp>
        <p:nvSpPr>
          <p:cNvPr id="190" name="Line 24">
            <a:extLst>
              <a:ext uri="{FF2B5EF4-FFF2-40B4-BE49-F238E27FC236}">
                <a16:creationId xmlns:a16="http://schemas.microsoft.com/office/drawing/2014/main" id="{15F9BF66-FACE-4D4B-81D8-3EAD9A6AE6DB}"/>
              </a:ext>
            </a:extLst>
          </p:cNvPr>
          <p:cNvSpPr>
            <a:spLocks noChangeShapeType="1"/>
          </p:cNvSpPr>
          <p:nvPr/>
        </p:nvSpPr>
        <p:spPr bwMode="gray">
          <a:xfrm>
            <a:off x="2438724"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191" name="Picture 25" descr="server">
            <a:extLst>
              <a:ext uri="{FF2B5EF4-FFF2-40B4-BE49-F238E27FC236}">
                <a16:creationId xmlns:a16="http://schemas.microsoft.com/office/drawing/2014/main" id="{FD184E9E-3BC7-4B85-AF24-EBC9D090348C}"/>
              </a:ext>
            </a:extLst>
          </p:cNvPr>
          <p:cNvPicPr>
            <a:picLocks noChangeAspect="1" noChangeArrowheads="1"/>
          </p:cNvPicPr>
          <p:nvPr/>
        </p:nvPicPr>
        <p:blipFill>
          <a:blip r:embed="rId2" cstate="print"/>
          <a:srcRect/>
          <a:stretch>
            <a:fillRect/>
          </a:stretch>
        </p:blipFill>
        <p:spPr bwMode="gray">
          <a:xfrm>
            <a:off x="2759399" y="2411625"/>
            <a:ext cx="368300" cy="528638"/>
          </a:xfrm>
          <a:prstGeom prst="rect">
            <a:avLst/>
          </a:prstGeom>
          <a:noFill/>
          <a:ln w="9525">
            <a:noFill/>
            <a:miter lim="800000"/>
            <a:headEnd/>
            <a:tailEnd/>
          </a:ln>
        </p:spPr>
      </p:pic>
      <p:sp>
        <p:nvSpPr>
          <p:cNvPr id="192" name="Line 26">
            <a:extLst>
              <a:ext uri="{FF2B5EF4-FFF2-40B4-BE49-F238E27FC236}">
                <a16:creationId xmlns:a16="http://schemas.microsoft.com/office/drawing/2014/main" id="{A2A45E8C-DBE4-44A9-8B49-A6CDBF35EFCF}"/>
              </a:ext>
            </a:extLst>
          </p:cNvPr>
          <p:cNvSpPr>
            <a:spLocks noChangeShapeType="1"/>
          </p:cNvSpPr>
          <p:nvPr/>
        </p:nvSpPr>
        <p:spPr bwMode="gray">
          <a:xfrm>
            <a:off x="2945136"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3" name="Line 27">
            <a:extLst>
              <a:ext uri="{FF2B5EF4-FFF2-40B4-BE49-F238E27FC236}">
                <a16:creationId xmlns:a16="http://schemas.microsoft.com/office/drawing/2014/main" id="{564C2CE4-DE7C-4B96-8CEE-A872DD3632B0}"/>
              </a:ext>
            </a:extLst>
          </p:cNvPr>
          <p:cNvSpPr>
            <a:spLocks noChangeShapeType="1"/>
          </p:cNvSpPr>
          <p:nvPr/>
        </p:nvSpPr>
        <p:spPr bwMode="gray">
          <a:xfrm flipH="1">
            <a:off x="2130763"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4" name="Line 28">
            <a:extLst>
              <a:ext uri="{FF2B5EF4-FFF2-40B4-BE49-F238E27FC236}">
                <a16:creationId xmlns:a16="http://schemas.microsoft.com/office/drawing/2014/main" id="{57034D6C-DD4C-4260-A6DC-EC02F08FA27E}"/>
              </a:ext>
            </a:extLst>
          </p:cNvPr>
          <p:cNvSpPr>
            <a:spLocks noChangeShapeType="1"/>
          </p:cNvSpPr>
          <p:nvPr/>
        </p:nvSpPr>
        <p:spPr bwMode="gray">
          <a:xfrm flipH="1">
            <a:off x="2481643"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5" name="Text Box 29">
            <a:extLst>
              <a:ext uri="{FF2B5EF4-FFF2-40B4-BE49-F238E27FC236}">
                <a16:creationId xmlns:a16="http://schemas.microsoft.com/office/drawing/2014/main" id="{C118C47C-0D5B-469C-AB08-BB5E2E01C7F7}"/>
              </a:ext>
            </a:extLst>
          </p:cNvPr>
          <p:cNvSpPr txBox="1">
            <a:spLocks noChangeArrowheads="1"/>
          </p:cNvSpPr>
          <p:nvPr/>
        </p:nvSpPr>
        <p:spPr bwMode="gray">
          <a:xfrm>
            <a:off x="2226976"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196" name="Text Box 30">
            <a:extLst>
              <a:ext uri="{FF2B5EF4-FFF2-40B4-BE49-F238E27FC236}">
                <a16:creationId xmlns:a16="http://schemas.microsoft.com/office/drawing/2014/main" id="{4AE8CB43-15E8-49A4-81ED-082E6FC3BFBA}"/>
              </a:ext>
            </a:extLst>
          </p:cNvPr>
          <p:cNvSpPr txBox="1">
            <a:spLocks noChangeArrowheads="1"/>
          </p:cNvSpPr>
          <p:nvPr/>
        </p:nvSpPr>
        <p:spPr bwMode="gray">
          <a:xfrm>
            <a:off x="2909689"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sp>
        <p:nvSpPr>
          <p:cNvPr id="210" name="Line 61">
            <a:extLst>
              <a:ext uri="{FF2B5EF4-FFF2-40B4-BE49-F238E27FC236}">
                <a16:creationId xmlns:a16="http://schemas.microsoft.com/office/drawing/2014/main" id="{51F11059-08CA-40DF-A382-717F7EF90CF2}"/>
              </a:ext>
            </a:extLst>
          </p:cNvPr>
          <p:cNvSpPr>
            <a:spLocks noChangeShapeType="1"/>
          </p:cNvSpPr>
          <p:nvPr/>
        </p:nvSpPr>
        <p:spPr bwMode="gray">
          <a:xfrm flipH="1">
            <a:off x="1679528"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211" name="Group 62">
            <a:extLst>
              <a:ext uri="{FF2B5EF4-FFF2-40B4-BE49-F238E27FC236}">
                <a16:creationId xmlns:a16="http://schemas.microsoft.com/office/drawing/2014/main" id="{234BB1C6-DCC7-405B-9FA4-E763E872723F}"/>
              </a:ext>
            </a:extLst>
          </p:cNvPr>
          <p:cNvGrpSpPr>
            <a:grpSpLocks/>
          </p:cNvGrpSpPr>
          <p:nvPr/>
        </p:nvGrpSpPr>
        <p:grpSpPr bwMode="auto">
          <a:xfrm>
            <a:off x="1027436" y="2925155"/>
            <a:ext cx="1534298" cy="863600"/>
            <a:chOff x="1501" y="2269"/>
            <a:chExt cx="2544" cy="544"/>
          </a:xfrm>
        </p:grpSpPr>
        <p:pic>
          <p:nvPicPr>
            <p:cNvPr id="212" name="Picture 63">
              <a:extLst>
                <a:ext uri="{FF2B5EF4-FFF2-40B4-BE49-F238E27FC236}">
                  <a16:creationId xmlns:a16="http://schemas.microsoft.com/office/drawing/2014/main" id="{531CE2EB-A03D-4C64-A472-A1254654FCB6}"/>
                </a:ext>
              </a:extLst>
            </p:cNvPr>
            <p:cNvPicPr>
              <a:picLocks noChangeAspect="1" noChangeArrowheads="1"/>
            </p:cNvPicPr>
            <p:nvPr/>
          </p:nvPicPr>
          <p:blipFill>
            <a:blip r:embed="rId3" cstate="print"/>
            <a:srcRect/>
            <a:stretch>
              <a:fillRect/>
            </a:stretch>
          </p:blipFill>
          <p:spPr bwMode="auto">
            <a:xfrm>
              <a:off x="1501" y="2269"/>
              <a:ext cx="2544" cy="544"/>
            </a:xfrm>
            <a:prstGeom prst="rect">
              <a:avLst/>
            </a:prstGeom>
            <a:noFill/>
            <a:ln w="9525">
              <a:noFill/>
              <a:miter lim="800000"/>
              <a:headEnd/>
              <a:tailEnd/>
            </a:ln>
          </p:spPr>
        </p:pic>
        <p:sp>
          <p:nvSpPr>
            <p:cNvPr id="213" name="Rectangle 64">
              <a:extLst>
                <a:ext uri="{FF2B5EF4-FFF2-40B4-BE49-F238E27FC236}">
                  <a16:creationId xmlns:a16="http://schemas.microsoft.com/office/drawing/2014/main" id="{6F2CDB01-9C34-460B-92E7-1EDDFD84360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214" name="AutoShape 7">
            <a:extLst>
              <a:ext uri="{FF2B5EF4-FFF2-40B4-BE49-F238E27FC236}">
                <a16:creationId xmlns:a16="http://schemas.microsoft.com/office/drawing/2014/main" id="{4C7BA81B-4C2D-4ED4-87D2-C33DFCAFB9BC}"/>
              </a:ext>
            </a:extLst>
          </p:cNvPr>
          <p:cNvSpPr>
            <a:spLocks noChangeArrowheads="1"/>
          </p:cNvSpPr>
          <p:nvPr/>
        </p:nvSpPr>
        <p:spPr bwMode="auto">
          <a:xfrm>
            <a:off x="1257969"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15" name="Group 2">
            <a:extLst>
              <a:ext uri="{FF2B5EF4-FFF2-40B4-BE49-F238E27FC236}">
                <a16:creationId xmlns:a16="http://schemas.microsoft.com/office/drawing/2014/main" id="{CED2203A-0F30-49E2-8D00-702FFE3181B5}"/>
              </a:ext>
            </a:extLst>
          </p:cNvPr>
          <p:cNvGrpSpPr>
            <a:grpSpLocks/>
          </p:cNvGrpSpPr>
          <p:nvPr/>
        </p:nvGrpSpPr>
        <p:grpSpPr bwMode="auto">
          <a:xfrm>
            <a:off x="1348111" y="2564025"/>
            <a:ext cx="485775" cy="322263"/>
            <a:chOff x="10275093" y="3566509"/>
            <a:chExt cx="485784" cy="589087"/>
          </a:xfrm>
        </p:grpSpPr>
        <p:pic>
          <p:nvPicPr>
            <p:cNvPr id="216" name="Picture 215">
              <a:extLst>
                <a:ext uri="{FF2B5EF4-FFF2-40B4-BE49-F238E27FC236}">
                  <a16:creationId xmlns:a16="http://schemas.microsoft.com/office/drawing/2014/main" id="{5CAF65DA-C8C8-42F5-8917-66C3623872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89">
              <a:extLst>
                <a:ext uri="{FF2B5EF4-FFF2-40B4-BE49-F238E27FC236}">
                  <a16:creationId xmlns:a16="http://schemas.microsoft.com/office/drawing/2014/main" id="{7A9B3029-CB48-4323-919E-4546784224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9">
              <a:extLst>
                <a:ext uri="{FF2B5EF4-FFF2-40B4-BE49-F238E27FC236}">
                  <a16:creationId xmlns:a16="http://schemas.microsoft.com/office/drawing/2014/main" id="{C1FBA9EB-7E23-4C82-9793-9CDB6FC667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9">
              <a:extLst>
                <a:ext uri="{FF2B5EF4-FFF2-40B4-BE49-F238E27FC236}">
                  <a16:creationId xmlns:a16="http://schemas.microsoft.com/office/drawing/2014/main" id="{332F15F9-0A60-4C5A-B818-635CA81146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89">
              <a:extLst>
                <a:ext uri="{FF2B5EF4-FFF2-40B4-BE49-F238E27FC236}">
                  <a16:creationId xmlns:a16="http://schemas.microsoft.com/office/drawing/2014/main" id="{3BB63F1E-B254-4D17-9E95-CEFE1D2A3F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89">
              <a:extLst>
                <a:ext uri="{FF2B5EF4-FFF2-40B4-BE49-F238E27FC236}">
                  <a16:creationId xmlns:a16="http://schemas.microsoft.com/office/drawing/2014/main" id="{E684E06F-4CED-4BE2-8351-EA184F524D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21">
              <a:extLst>
                <a:ext uri="{FF2B5EF4-FFF2-40B4-BE49-F238E27FC236}">
                  <a16:creationId xmlns:a16="http://schemas.microsoft.com/office/drawing/2014/main" id="{2C0D4DB6-711D-4FA2-819B-F08B4387D5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89">
              <a:extLst>
                <a:ext uri="{FF2B5EF4-FFF2-40B4-BE49-F238E27FC236}">
                  <a16:creationId xmlns:a16="http://schemas.microsoft.com/office/drawing/2014/main" id="{4AEF8DC1-BFFF-4B2F-BCFF-B6B9C191D5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4" name="Text Box 29">
            <a:extLst>
              <a:ext uri="{FF2B5EF4-FFF2-40B4-BE49-F238E27FC236}">
                <a16:creationId xmlns:a16="http://schemas.microsoft.com/office/drawing/2014/main" id="{6A73C550-2D97-474B-B284-6DD22DDD9B42}"/>
              </a:ext>
            </a:extLst>
          </p:cNvPr>
          <p:cNvSpPr txBox="1">
            <a:spLocks noChangeArrowheads="1"/>
          </p:cNvSpPr>
          <p:nvPr/>
        </p:nvSpPr>
        <p:spPr bwMode="gray">
          <a:xfrm>
            <a:off x="1493469"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225" name="Line 4">
            <a:extLst>
              <a:ext uri="{FF2B5EF4-FFF2-40B4-BE49-F238E27FC236}">
                <a16:creationId xmlns:a16="http://schemas.microsoft.com/office/drawing/2014/main" id="{9FC3DC11-DE99-45E1-AF27-5B261AA8976A}"/>
              </a:ext>
            </a:extLst>
          </p:cNvPr>
          <p:cNvSpPr>
            <a:spLocks noChangeShapeType="1"/>
          </p:cNvSpPr>
          <p:nvPr/>
        </p:nvSpPr>
        <p:spPr bwMode="gray">
          <a:xfrm>
            <a:off x="1576711"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6" name="Line 17">
            <a:extLst>
              <a:ext uri="{FF2B5EF4-FFF2-40B4-BE49-F238E27FC236}">
                <a16:creationId xmlns:a16="http://schemas.microsoft.com/office/drawing/2014/main" id="{72CCE9CB-5460-4671-9B73-B6302E896969}"/>
              </a:ext>
            </a:extLst>
          </p:cNvPr>
          <p:cNvSpPr>
            <a:spLocks noChangeShapeType="1"/>
          </p:cNvSpPr>
          <p:nvPr/>
        </p:nvSpPr>
        <p:spPr bwMode="gray">
          <a:xfrm>
            <a:off x="1424311"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7" name="Text Box 60">
            <a:extLst>
              <a:ext uri="{FF2B5EF4-FFF2-40B4-BE49-F238E27FC236}">
                <a16:creationId xmlns:a16="http://schemas.microsoft.com/office/drawing/2014/main" id="{187EAEE0-C32F-498D-A812-E453A5D41F60}"/>
              </a:ext>
            </a:extLst>
          </p:cNvPr>
          <p:cNvSpPr txBox="1">
            <a:spLocks noChangeArrowheads="1"/>
          </p:cNvSpPr>
          <p:nvPr/>
        </p:nvSpPr>
        <p:spPr bwMode="gray">
          <a:xfrm>
            <a:off x="612742"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228" name="Line 61">
            <a:extLst>
              <a:ext uri="{FF2B5EF4-FFF2-40B4-BE49-F238E27FC236}">
                <a16:creationId xmlns:a16="http://schemas.microsoft.com/office/drawing/2014/main" id="{D233FB11-BC68-427B-9DEB-67563CE0570B}"/>
              </a:ext>
            </a:extLst>
          </p:cNvPr>
          <p:cNvSpPr>
            <a:spLocks noChangeShapeType="1"/>
          </p:cNvSpPr>
          <p:nvPr/>
        </p:nvSpPr>
        <p:spPr bwMode="gray">
          <a:xfrm flipH="1">
            <a:off x="3531531"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9" name="TextBox 228">
            <a:extLst>
              <a:ext uri="{FF2B5EF4-FFF2-40B4-BE49-F238E27FC236}">
                <a16:creationId xmlns:a16="http://schemas.microsoft.com/office/drawing/2014/main" id="{6D25A3D8-9C62-4F1D-AC23-2070AC8438D5}"/>
              </a:ext>
            </a:extLst>
          </p:cNvPr>
          <p:cNvSpPr txBox="1"/>
          <p:nvPr/>
        </p:nvSpPr>
        <p:spPr>
          <a:xfrm>
            <a:off x="3433089" y="1879039"/>
            <a:ext cx="490839" cy="276999"/>
          </a:xfrm>
          <a:prstGeom prst="rect">
            <a:avLst/>
          </a:prstGeom>
          <a:noFill/>
        </p:spPr>
        <p:txBody>
          <a:bodyPr wrap="none" rtlCol="0">
            <a:spAutoFit/>
          </a:bodyPr>
          <a:lstStyle/>
          <a:p>
            <a:pPr algn="ctr"/>
            <a:r>
              <a:rPr lang="en-US" sz="1200" dirty="0">
                <a:solidFill>
                  <a:srgbClr val="000000"/>
                </a:solidFill>
              </a:rPr>
              <a:t>LAN</a:t>
            </a:r>
          </a:p>
        </p:txBody>
      </p:sp>
      <p:sp>
        <p:nvSpPr>
          <p:cNvPr id="231" name="Line 5">
            <a:extLst>
              <a:ext uri="{FF2B5EF4-FFF2-40B4-BE49-F238E27FC236}">
                <a16:creationId xmlns:a16="http://schemas.microsoft.com/office/drawing/2014/main" id="{CF907FB7-D1BC-4705-B0C7-1D111E2FE5D5}"/>
              </a:ext>
            </a:extLst>
          </p:cNvPr>
          <p:cNvSpPr>
            <a:spLocks noChangeShapeType="1"/>
          </p:cNvSpPr>
          <p:nvPr/>
        </p:nvSpPr>
        <p:spPr bwMode="gray">
          <a:xfrm>
            <a:off x="2038674"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32" name="Line 61">
            <a:extLst>
              <a:ext uri="{FF2B5EF4-FFF2-40B4-BE49-F238E27FC236}">
                <a16:creationId xmlns:a16="http://schemas.microsoft.com/office/drawing/2014/main" id="{DEB4EED5-E53A-4B6D-81EC-911282721C54}"/>
              </a:ext>
            </a:extLst>
          </p:cNvPr>
          <p:cNvSpPr>
            <a:spLocks noChangeShapeType="1"/>
          </p:cNvSpPr>
          <p:nvPr/>
        </p:nvSpPr>
        <p:spPr bwMode="gray">
          <a:xfrm>
            <a:off x="2181926"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233" name="Picture 232">
            <a:extLst>
              <a:ext uri="{FF2B5EF4-FFF2-40B4-BE49-F238E27FC236}">
                <a16:creationId xmlns:a16="http://schemas.microsoft.com/office/drawing/2014/main" id="{B92F14CD-ACD8-4F68-9F52-8F86CDD43615}"/>
              </a:ext>
            </a:extLst>
          </p:cNvPr>
          <p:cNvPicPr>
            <a:picLocks noChangeAspect="1"/>
          </p:cNvPicPr>
          <p:nvPr/>
        </p:nvPicPr>
        <p:blipFill>
          <a:blip r:embed="rId5"/>
          <a:stretch>
            <a:fillRect/>
          </a:stretch>
        </p:blipFill>
        <p:spPr>
          <a:xfrm>
            <a:off x="946185" y="4123840"/>
            <a:ext cx="1415406" cy="274259"/>
          </a:xfrm>
          <a:prstGeom prst="rect">
            <a:avLst/>
          </a:prstGeom>
        </p:spPr>
      </p:pic>
      <p:sp>
        <p:nvSpPr>
          <p:cNvPr id="274" name="AutoShape 7">
            <a:extLst>
              <a:ext uri="{FF2B5EF4-FFF2-40B4-BE49-F238E27FC236}">
                <a16:creationId xmlns:a16="http://schemas.microsoft.com/office/drawing/2014/main" id="{9B0EBE51-2C86-4056-B786-67763F26EDAC}"/>
              </a:ext>
            </a:extLst>
          </p:cNvPr>
          <p:cNvSpPr>
            <a:spLocks noChangeArrowheads="1"/>
          </p:cNvSpPr>
          <p:nvPr/>
        </p:nvSpPr>
        <p:spPr bwMode="auto">
          <a:xfrm>
            <a:off x="1161975"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75" name="Group 2">
            <a:extLst>
              <a:ext uri="{FF2B5EF4-FFF2-40B4-BE49-F238E27FC236}">
                <a16:creationId xmlns:a16="http://schemas.microsoft.com/office/drawing/2014/main" id="{208DBB83-579B-4C8D-96B2-2903B0F7A21D}"/>
              </a:ext>
            </a:extLst>
          </p:cNvPr>
          <p:cNvGrpSpPr>
            <a:grpSpLocks/>
          </p:cNvGrpSpPr>
          <p:nvPr/>
        </p:nvGrpSpPr>
        <p:grpSpPr bwMode="auto">
          <a:xfrm>
            <a:off x="1252117" y="2620816"/>
            <a:ext cx="485775" cy="322263"/>
            <a:chOff x="10275093" y="3566509"/>
            <a:chExt cx="485784" cy="589087"/>
          </a:xfrm>
        </p:grpSpPr>
        <p:pic>
          <p:nvPicPr>
            <p:cNvPr id="276" name="Picture 275">
              <a:extLst>
                <a:ext uri="{FF2B5EF4-FFF2-40B4-BE49-F238E27FC236}">
                  <a16:creationId xmlns:a16="http://schemas.microsoft.com/office/drawing/2014/main" id="{F8EC7992-7313-4408-BED6-6F6CBB5BB7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9">
              <a:extLst>
                <a:ext uri="{FF2B5EF4-FFF2-40B4-BE49-F238E27FC236}">
                  <a16:creationId xmlns:a16="http://schemas.microsoft.com/office/drawing/2014/main" id="{DEB2A0E1-3D35-43C7-9686-1D9C2D6F96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9">
              <a:extLst>
                <a:ext uri="{FF2B5EF4-FFF2-40B4-BE49-F238E27FC236}">
                  <a16:creationId xmlns:a16="http://schemas.microsoft.com/office/drawing/2014/main" id="{D52E1903-0DD2-4440-8736-CCDE921A55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9">
              <a:extLst>
                <a:ext uri="{FF2B5EF4-FFF2-40B4-BE49-F238E27FC236}">
                  <a16:creationId xmlns:a16="http://schemas.microsoft.com/office/drawing/2014/main" id="{8BF58CE3-1A62-4195-B5EE-0ECD24122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89">
              <a:extLst>
                <a:ext uri="{FF2B5EF4-FFF2-40B4-BE49-F238E27FC236}">
                  <a16:creationId xmlns:a16="http://schemas.microsoft.com/office/drawing/2014/main" id="{9C53D9A7-EBD9-4C5B-A68D-0F862011DE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89">
              <a:extLst>
                <a:ext uri="{FF2B5EF4-FFF2-40B4-BE49-F238E27FC236}">
                  <a16:creationId xmlns:a16="http://schemas.microsoft.com/office/drawing/2014/main" id="{12E555BD-2649-4DBA-BB40-19C1A38DBA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E799D79-F940-4F71-ACDC-398107C71C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89">
              <a:extLst>
                <a:ext uri="{FF2B5EF4-FFF2-40B4-BE49-F238E27FC236}">
                  <a16:creationId xmlns:a16="http://schemas.microsoft.com/office/drawing/2014/main" id="{82312180-D24A-4AB3-AE3B-08A32C613C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 name="AutoShape 7">
            <a:extLst>
              <a:ext uri="{FF2B5EF4-FFF2-40B4-BE49-F238E27FC236}">
                <a16:creationId xmlns:a16="http://schemas.microsoft.com/office/drawing/2014/main" id="{E7BDB52A-772C-4FCB-881C-B50055C1BBC9}"/>
              </a:ext>
            </a:extLst>
          </p:cNvPr>
          <p:cNvSpPr>
            <a:spLocks noChangeArrowheads="1"/>
          </p:cNvSpPr>
          <p:nvPr/>
        </p:nvSpPr>
        <p:spPr bwMode="auto">
          <a:xfrm>
            <a:off x="1065981"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85" name="Group 2">
            <a:extLst>
              <a:ext uri="{FF2B5EF4-FFF2-40B4-BE49-F238E27FC236}">
                <a16:creationId xmlns:a16="http://schemas.microsoft.com/office/drawing/2014/main" id="{20CF6045-721E-4FD8-ACDC-11D310D960F0}"/>
              </a:ext>
            </a:extLst>
          </p:cNvPr>
          <p:cNvGrpSpPr>
            <a:grpSpLocks/>
          </p:cNvGrpSpPr>
          <p:nvPr/>
        </p:nvGrpSpPr>
        <p:grpSpPr bwMode="auto">
          <a:xfrm>
            <a:off x="1156123" y="2677607"/>
            <a:ext cx="485775" cy="322263"/>
            <a:chOff x="10275093" y="3566509"/>
            <a:chExt cx="485784" cy="589087"/>
          </a:xfrm>
        </p:grpSpPr>
        <p:pic>
          <p:nvPicPr>
            <p:cNvPr id="286" name="Picture 285">
              <a:extLst>
                <a:ext uri="{FF2B5EF4-FFF2-40B4-BE49-F238E27FC236}">
                  <a16:creationId xmlns:a16="http://schemas.microsoft.com/office/drawing/2014/main" id="{427CC9B2-F8E9-42DD-900F-4C88BFC7B5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89">
              <a:extLst>
                <a:ext uri="{FF2B5EF4-FFF2-40B4-BE49-F238E27FC236}">
                  <a16:creationId xmlns:a16="http://schemas.microsoft.com/office/drawing/2014/main" id="{98605931-156C-4E56-9662-652312F0DC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89">
              <a:extLst>
                <a:ext uri="{FF2B5EF4-FFF2-40B4-BE49-F238E27FC236}">
                  <a16:creationId xmlns:a16="http://schemas.microsoft.com/office/drawing/2014/main" id="{2446445A-70FB-4EFE-8675-26D260BB52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89">
              <a:extLst>
                <a:ext uri="{FF2B5EF4-FFF2-40B4-BE49-F238E27FC236}">
                  <a16:creationId xmlns:a16="http://schemas.microsoft.com/office/drawing/2014/main" id="{980D4AB1-2758-4A6B-A255-98B388D9E9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89">
              <a:extLst>
                <a:ext uri="{FF2B5EF4-FFF2-40B4-BE49-F238E27FC236}">
                  <a16:creationId xmlns:a16="http://schemas.microsoft.com/office/drawing/2014/main" id="{0BE0B015-920F-4D7B-B474-99F208A69B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89">
              <a:extLst>
                <a:ext uri="{FF2B5EF4-FFF2-40B4-BE49-F238E27FC236}">
                  <a16:creationId xmlns:a16="http://schemas.microsoft.com/office/drawing/2014/main" id="{FEBABADE-ED28-4B0E-A233-295903F284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91">
              <a:extLst>
                <a:ext uri="{FF2B5EF4-FFF2-40B4-BE49-F238E27FC236}">
                  <a16:creationId xmlns:a16="http://schemas.microsoft.com/office/drawing/2014/main" id="{2B665633-FDF8-4130-809E-BB4FFC41E3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89">
              <a:extLst>
                <a:ext uri="{FF2B5EF4-FFF2-40B4-BE49-F238E27FC236}">
                  <a16:creationId xmlns:a16="http://schemas.microsoft.com/office/drawing/2014/main" id="{E9801DE6-F8F5-4B53-AC21-63503CAF66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AutoShape 7">
            <a:extLst>
              <a:ext uri="{FF2B5EF4-FFF2-40B4-BE49-F238E27FC236}">
                <a16:creationId xmlns:a16="http://schemas.microsoft.com/office/drawing/2014/main" id="{273E955B-20FD-413D-B3C4-CCD042EFE977}"/>
              </a:ext>
            </a:extLst>
          </p:cNvPr>
          <p:cNvSpPr>
            <a:spLocks noChangeArrowheads="1"/>
          </p:cNvSpPr>
          <p:nvPr/>
        </p:nvSpPr>
        <p:spPr bwMode="auto">
          <a:xfrm>
            <a:off x="969987"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95" name="Group 2">
            <a:extLst>
              <a:ext uri="{FF2B5EF4-FFF2-40B4-BE49-F238E27FC236}">
                <a16:creationId xmlns:a16="http://schemas.microsoft.com/office/drawing/2014/main" id="{1B22ED00-1DE8-4E8A-935B-FA57B83DC0CB}"/>
              </a:ext>
            </a:extLst>
          </p:cNvPr>
          <p:cNvGrpSpPr>
            <a:grpSpLocks/>
          </p:cNvGrpSpPr>
          <p:nvPr/>
        </p:nvGrpSpPr>
        <p:grpSpPr bwMode="auto">
          <a:xfrm>
            <a:off x="1060129" y="2734398"/>
            <a:ext cx="485775" cy="322263"/>
            <a:chOff x="10275093" y="3566509"/>
            <a:chExt cx="485784" cy="589087"/>
          </a:xfrm>
        </p:grpSpPr>
        <p:pic>
          <p:nvPicPr>
            <p:cNvPr id="296" name="Picture 295">
              <a:extLst>
                <a:ext uri="{FF2B5EF4-FFF2-40B4-BE49-F238E27FC236}">
                  <a16:creationId xmlns:a16="http://schemas.microsoft.com/office/drawing/2014/main" id="{17C8E317-4D17-4862-BE9B-AA33360C78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89">
              <a:extLst>
                <a:ext uri="{FF2B5EF4-FFF2-40B4-BE49-F238E27FC236}">
                  <a16:creationId xmlns:a16="http://schemas.microsoft.com/office/drawing/2014/main" id="{5665AF8B-6CED-4C28-9731-475F3D5AA3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89">
              <a:extLst>
                <a:ext uri="{FF2B5EF4-FFF2-40B4-BE49-F238E27FC236}">
                  <a16:creationId xmlns:a16="http://schemas.microsoft.com/office/drawing/2014/main" id="{074A10D8-836B-4D91-A695-31B2C52E7A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89">
              <a:extLst>
                <a:ext uri="{FF2B5EF4-FFF2-40B4-BE49-F238E27FC236}">
                  <a16:creationId xmlns:a16="http://schemas.microsoft.com/office/drawing/2014/main" id="{71546182-B3ED-4328-A818-874DE3F67E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89">
              <a:extLst>
                <a:ext uri="{FF2B5EF4-FFF2-40B4-BE49-F238E27FC236}">
                  <a16:creationId xmlns:a16="http://schemas.microsoft.com/office/drawing/2014/main" id="{3817AFD6-2215-4F3A-BB0E-860CF94FFD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89">
              <a:extLst>
                <a:ext uri="{FF2B5EF4-FFF2-40B4-BE49-F238E27FC236}">
                  <a16:creationId xmlns:a16="http://schemas.microsoft.com/office/drawing/2014/main" id="{A978C226-876F-4A04-8498-6FCD45EB7B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01">
              <a:extLst>
                <a:ext uri="{FF2B5EF4-FFF2-40B4-BE49-F238E27FC236}">
                  <a16:creationId xmlns:a16="http://schemas.microsoft.com/office/drawing/2014/main" id="{AF135877-5CF8-44D8-80C9-7DA85A4A85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89">
              <a:extLst>
                <a:ext uri="{FF2B5EF4-FFF2-40B4-BE49-F238E27FC236}">
                  <a16:creationId xmlns:a16="http://schemas.microsoft.com/office/drawing/2014/main" id="{94F66D4D-45DB-4590-88E8-3A96A5127F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7">
            <a:extLst>
              <a:ext uri="{FF2B5EF4-FFF2-40B4-BE49-F238E27FC236}">
                <a16:creationId xmlns:a16="http://schemas.microsoft.com/office/drawing/2014/main" id="{30728701-5500-4ED5-8466-775321478240}"/>
              </a:ext>
            </a:extLst>
          </p:cNvPr>
          <p:cNvSpPr>
            <a:spLocks noChangeArrowheads="1"/>
          </p:cNvSpPr>
          <p:nvPr/>
        </p:nvSpPr>
        <p:spPr bwMode="auto">
          <a:xfrm>
            <a:off x="873993"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05" name="Group 2">
            <a:extLst>
              <a:ext uri="{FF2B5EF4-FFF2-40B4-BE49-F238E27FC236}">
                <a16:creationId xmlns:a16="http://schemas.microsoft.com/office/drawing/2014/main" id="{9E36DE85-5FFE-45A0-932E-880E8B0591C7}"/>
              </a:ext>
            </a:extLst>
          </p:cNvPr>
          <p:cNvGrpSpPr>
            <a:grpSpLocks/>
          </p:cNvGrpSpPr>
          <p:nvPr/>
        </p:nvGrpSpPr>
        <p:grpSpPr bwMode="auto">
          <a:xfrm>
            <a:off x="964135" y="2791189"/>
            <a:ext cx="485775" cy="322263"/>
            <a:chOff x="10275093" y="3566509"/>
            <a:chExt cx="485784" cy="589087"/>
          </a:xfrm>
        </p:grpSpPr>
        <p:pic>
          <p:nvPicPr>
            <p:cNvPr id="306" name="Picture 305">
              <a:extLst>
                <a:ext uri="{FF2B5EF4-FFF2-40B4-BE49-F238E27FC236}">
                  <a16:creationId xmlns:a16="http://schemas.microsoft.com/office/drawing/2014/main" id="{C3CD04DA-DCEF-4A6C-BF91-B69EEAAAE6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89">
              <a:extLst>
                <a:ext uri="{FF2B5EF4-FFF2-40B4-BE49-F238E27FC236}">
                  <a16:creationId xmlns:a16="http://schemas.microsoft.com/office/drawing/2014/main" id="{58DB9C9E-1C06-4157-A962-63B05CC9E6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89">
              <a:extLst>
                <a:ext uri="{FF2B5EF4-FFF2-40B4-BE49-F238E27FC236}">
                  <a16:creationId xmlns:a16="http://schemas.microsoft.com/office/drawing/2014/main" id="{AD6239D8-7BCF-467E-AA87-C927D25B66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89">
              <a:extLst>
                <a:ext uri="{FF2B5EF4-FFF2-40B4-BE49-F238E27FC236}">
                  <a16:creationId xmlns:a16="http://schemas.microsoft.com/office/drawing/2014/main" id="{E60C2183-2806-4E02-8A20-D894F6C329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9">
              <a:extLst>
                <a:ext uri="{FF2B5EF4-FFF2-40B4-BE49-F238E27FC236}">
                  <a16:creationId xmlns:a16="http://schemas.microsoft.com/office/drawing/2014/main" id="{002356CF-90BF-4BFE-8547-3AF928DFDA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9">
              <a:extLst>
                <a:ext uri="{FF2B5EF4-FFF2-40B4-BE49-F238E27FC236}">
                  <a16:creationId xmlns:a16="http://schemas.microsoft.com/office/drawing/2014/main" id="{B2B61ED6-743B-4245-912A-34FAF6B18E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11">
              <a:extLst>
                <a:ext uri="{FF2B5EF4-FFF2-40B4-BE49-F238E27FC236}">
                  <a16:creationId xmlns:a16="http://schemas.microsoft.com/office/drawing/2014/main" id="{AFD1E272-8461-4B4A-8BE3-E0980C993A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89">
              <a:extLst>
                <a:ext uri="{FF2B5EF4-FFF2-40B4-BE49-F238E27FC236}">
                  <a16:creationId xmlns:a16="http://schemas.microsoft.com/office/drawing/2014/main" id="{EEF408C7-7BF1-44F9-8254-3DCFD7F27B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AutoShape 7">
            <a:extLst>
              <a:ext uri="{FF2B5EF4-FFF2-40B4-BE49-F238E27FC236}">
                <a16:creationId xmlns:a16="http://schemas.microsoft.com/office/drawing/2014/main" id="{02DBC70E-3A47-4931-B5C2-C3CC9A247CA1}"/>
              </a:ext>
            </a:extLst>
          </p:cNvPr>
          <p:cNvSpPr>
            <a:spLocks noChangeArrowheads="1"/>
          </p:cNvSpPr>
          <p:nvPr/>
        </p:nvSpPr>
        <p:spPr bwMode="auto">
          <a:xfrm>
            <a:off x="777999"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15" name="Group 2">
            <a:extLst>
              <a:ext uri="{FF2B5EF4-FFF2-40B4-BE49-F238E27FC236}">
                <a16:creationId xmlns:a16="http://schemas.microsoft.com/office/drawing/2014/main" id="{926B1B2C-63BC-449F-B0DE-ADCFCF12DF08}"/>
              </a:ext>
            </a:extLst>
          </p:cNvPr>
          <p:cNvGrpSpPr>
            <a:grpSpLocks/>
          </p:cNvGrpSpPr>
          <p:nvPr/>
        </p:nvGrpSpPr>
        <p:grpSpPr bwMode="auto">
          <a:xfrm>
            <a:off x="868141" y="2847980"/>
            <a:ext cx="485775" cy="322263"/>
            <a:chOff x="10275093" y="3566509"/>
            <a:chExt cx="485784" cy="589087"/>
          </a:xfrm>
        </p:grpSpPr>
        <p:pic>
          <p:nvPicPr>
            <p:cNvPr id="316" name="Picture 315">
              <a:extLst>
                <a:ext uri="{FF2B5EF4-FFF2-40B4-BE49-F238E27FC236}">
                  <a16:creationId xmlns:a16="http://schemas.microsoft.com/office/drawing/2014/main" id="{A6828C35-3AD5-4A35-9054-ADABDA6B21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89">
              <a:extLst>
                <a:ext uri="{FF2B5EF4-FFF2-40B4-BE49-F238E27FC236}">
                  <a16:creationId xmlns:a16="http://schemas.microsoft.com/office/drawing/2014/main" id="{0410CCBD-864E-4838-94A4-31F4BA775B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89">
              <a:extLst>
                <a:ext uri="{FF2B5EF4-FFF2-40B4-BE49-F238E27FC236}">
                  <a16:creationId xmlns:a16="http://schemas.microsoft.com/office/drawing/2014/main" id="{BBA16455-1F0B-4109-A43F-04CD77F66A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89">
              <a:extLst>
                <a:ext uri="{FF2B5EF4-FFF2-40B4-BE49-F238E27FC236}">
                  <a16:creationId xmlns:a16="http://schemas.microsoft.com/office/drawing/2014/main" id="{373ED522-F6B5-4F87-9ECD-E06B41F26C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89">
              <a:extLst>
                <a:ext uri="{FF2B5EF4-FFF2-40B4-BE49-F238E27FC236}">
                  <a16:creationId xmlns:a16="http://schemas.microsoft.com/office/drawing/2014/main" id="{44D22745-7ABC-41D2-9AB5-19AF20585B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89">
              <a:extLst>
                <a:ext uri="{FF2B5EF4-FFF2-40B4-BE49-F238E27FC236}">
                  <a16:creationId xmlns:a16="http://schemas.microsoft.com/office/drawing/2014/main" id="{EBD6448C-51AF-4056-8759-709D8DC832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21">
              <a:extLst>
                <a:ext uri="{FF2B5EF4-FFF2-40B4-BE49-F238E27FC236}">
                  <a16:creationId xmlns:a16="http://schemas.microsoft.com/office/drawing/2014/main" id="{A02C3B08-DD50-456C-A255-EE68F23AAB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89">
              <a:extLst>
                <a:ext uri="{FF2B5EF4-FFF2-40B4-BE49-F238E27FC236}">
                  <a16:creationId xmlns:a16="http://schemas.microsoft.com/office/drawing/2014/main" id="{DF1CCEA7-4A0A-4E1D-9313-2F3DD99BAD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 name="Line 5">
            <a:extLst>
              <a:ext uri="{FF2B5EF4-FFF2-40B4-BE49-F238E27FC236}">
                <a16:creationId xmlns:a16="http://schemas.microsoft.com/office/drawing/2014/main" id="{73505B76-0B19-4B2F-B021-AEC2D0AF1D7F}"/>
              </a:ext>
            </a:extLst>
          </p:cNvPr>
          <p:cNvSpPr>
            <a:spLocks noChangeShapeType="1"/>
          </p:cNvSpPr>
          <p:nvPr/>
        </p:nvSpPr>
        <p:spPr bwMode="gray">
          <a:xfrm>
            <a:off x="5870700"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8" name="Text Box 6">
            <a:extLst>
              <a:ext uri="{FF2B5EF4-FFF2-40B4-BE49-F238E27FC236}">
                <a16:creationId xmlns:a16="http://schemas.microsoft.com/office/drawing/2014/main" id="{5C331597-6614-4624-8F32-649C57A2AB10}"/>
              </a:ext>
            </a:extLst>
          </p:cNvPr>
          <p:cNvSpPr txBox="1">
            <a:spLocks noChangeArrowheads="1"/>
          </p:cNvSpPr>
          <p:nvPr/>
        </p:nvSpPr>
        <p:spPr bwMode="gray">
          <a:xfrm>
            <a:off x="7505595"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329" name="Line 7">
            <a:extLst>
              <a:ext uri="{FF2B5EF4-FFF2-40B4-BE49-F238E27FC236}">
                <a16:creationId xmlns:a16="http://schemas.microsoft.com/office/drawing/2014/main" id="{FB455F88-9C30-4F7C-AB70-8AFBF1A38EAA}"/>
              </a:ext>
            </a:extLst>
          </p:cNvPr>
          <p:cNvSpPr>
            <a:spLocks noChangeShapeType="1"/>
          </p:cNvSpPr>
          <p:nvPr/>
        </p:nvSpPr>
        <p:spPr bwMode="gray">
          <a:xfrm>
            <a:off x="6267575"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30" name="Group 8">
            <a:extLst>
              <a:ext uri="{FF2B5EF4-FFF2-40B4-BE49-F238E27FC236}">
                <a16:creationId xmlns:a16="http://schemas.microsoft.com/office/drawing/2014/main" id="{20DA370B-7127-4FEB-9151-344884B692EB}"/>
              </a:ext>
            </a:extLst>
          </p:cNvPr>
          <p:cNvGrpSpPr>
            <a:grpSpLocks/>
          </p:cNvGrpSpPr>
          <p:nvPr/>
        </p:nvGrpSpPr>
        <p:grpSpPr bwMode="auto">
          <a:xfrm>
            <a:off x="5811962" y="1292438"/>
            <a:ext cx="863600" cy="720725"/>
            <a:chOff x="3896" y="636"/>
            <a:chExt cx="653" cy="545"/>
          </a:xfrm>
        </p:grpSpPr>
        <p:grpSp>
          <p:nvGrpSpPr>
            <p:cNvPr id="331" name="Group 9">
              <a:extLst>
                <a:ext uri="{FF2B5EF4-FFF2-40B4-BE49-F238E27FC236}">
                  <a16:creationId xmlns:a16="http://schemas.microsoft.com/office/drawing/2014/main" id="{D40DAB42-8F9E-4A7C-BC0E-216726E5E70B}"/>
                </a:ext>
              </a:extLst>
            </p:cNvPr>
            <p:cNvGrpSpPr>
              <a:grpSpLocks/>
            </p:cNvGrpSpPr>
            <p:nvPr/>
          </p:nvGrpSpPr>
          <p:grpSpPr bwMode="auto">
            <a:xfrm>
              <a:off x="4128" y="636"/>
              <a:ext cx="421" cy="461"/>
              <a:chOff x="2844" y="27"/>
              <a:chExt cx="1052" cy="1153"/>
            </a:xfrm>
          </p:grpSpPr>
          <p:pic>
            <p:nvPicPr>
              <p:cNvPr id="335" name="Picture 10" descr="server">
                <a:extLst>
                  <a:ext uri="{FF2B5EF4-FFF2-40B4-BE49-F238E27FC236}">
                    <a16:creationId xmlns:a16="http://schemas.microsoft.com/office/drawing/2014/main" id="{222BF9EC-1C3C-40D0-8B8A-8FF295D79931}"/>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6" name="Picture 11" descr="server">
                <a:extLst>
                  <a:ext uri="{FF2B5EF4-FFF2-40B4-BE49-F238E27FC236}">
                    <a16:creationId xmlns:a16="http://schemas.microsoft.com/office/drawing/2014/main" id="{6EB0F124-AF09-40B9-A7FF-8BE55D5FA0F5}"/>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332" name="Group 12">
              <a:extLst>
                <a:ext uri="{FF2B5EF4-FFF2-40B4-BE49-F238E27FC236}">
                  <a16:creationId xmlns:a16="http://schemas.microsoft.com/office/drawing/2014/main" id="{510692DE-A7CC-4775-BDBC-5375DFEA4AE7}"/>
                </a:ext>
              </a:extLst>
            </p:cNvPr>
            <p:cNvGrpSpPr>
              <a:grpSpLocks/>
            </p:cNvGrpSpPr>
            <p:nvPr/>
          </p:nvGrpSpPr>
          <p:grpSpPr bwMode="auto">
            <a:xfrm>
              <a:off x="3896" y="720"/>
              <a:ext cx="421" cy="461"/>
              <a:chOff x="2844" y="27"/>
              <a:chExt cx="1052" cy="1153"/>
            </a:xfrm>
          </p:grpSpPr>
          <p:pic>
            <p:nvPicPr>
              <p:cNvPr id="333" name="Picture 13" descr="server">
                <a:extLst>
                  <a:ext uri="{FF2B5EF4-FFF2-40B4-BE49-F238E27FC236}">
                    <a16:creationId xmlns:a16="http://schemas.microsoft.com/office/drawing/2014/main" id="{95703A48-E82A-412D-8B1B-E49D5FDA9A07}"/>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4" name="Picture 14" descr="server">
                <a:extLst>
                  <a:ext uri="{FF2B5EF4-FFF2-40B4-BE49-F238E27FC236}">
                    <a16:creationId xmlns:a16="http://schemas.microsoft.com/office/drawing/2014/main" id="{14A7D0B7-D569-4B6B-A31B-E982B9E590F6}"/>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337" name="Picture 15" descr="server">
            <a:extLst>
              <a:ext uri="{FF2B5EF4-FFF2-40B4-BE49-F238E27FC236}">
                <a16:creationId xmlns:a16="http://schemas.microsoft.com/office/drawing/2014/main" id="{3AECC5BE-F6F2-439E-B86F-FE55B3442138}"/>
              </a:ext>
            </a:extLst>
          </p:cNvPr>
          <p:cNvPicPr>
            <a:picLocks noChangeAspect="1" noChangeArrowheads="1"/>
          </p:cNvPicPr>
          <p:nvPr/>
        </p:nvPicPr>
        <p:blipFill>
          <a:blip r:embed="rId2" cstate="print"/>
          <a:srcRect/>
          <a:stretch>
            <a:fillRect/>
          </a:stretch>
        </p:blipFill>
        <p:spPr bwMode="gray">
          <a:xfrm>
            <a:off x="8001125" y="1484525"/>
            <a:ext cx="368300" cy="528638"/>
          </a:xfrm>
          <a:prstGeom prst="rect">
            <a:avLst/>
          </a:prstGeom>
          <a:noFill/>
          <a:ln w="9525">
            <a:noFill/>
            <a:miter lim="800000"/>
            <a:headEnd/>
            <a:tailEnd/>
          </a:ln>
        </p:spPr>
      </p:pic>
      <p:pic>
        <p:nvPicPr>
          <p:cNvPr id="338" name="Picture 16" descr="server">
            <a:extLst>
              <a:ext uri="{FF2B5EF4-FFF2-40B4-BE49-F238E27FC236}">
                <a16:creationId xmlns:a16="http://schemas.microsoft.com/office/drawing/2014/main" id="{5C1B83AB-A0CE-4312-88BB-0F059665AB38}"/>
              </a:ext>
            </a:extLst>
          </p:cNvPr>
          <p:cNvPicPr>
            <a:picLocks noChangeAspect="1" noChangeArrowheads="1"/>
          </p:cNvPicPr>
          <p:nvPr/>
        </p:nvPicPr>
        <p:blipFill>
          <a:blip r:embed="rId2" cstate="print"/>
          <a:srcRect/>
          <a:stretch>
            <a:fillRect/>
          </a:stretch>
        </p:blipFill>
        <p:spPr bwMode="gray">
          <a:xfrm>
            <a:off x="7483600" y="1484525"/>
            <a:ext cx="368300" cy="528638"/>
          </a:xfrm>
          <a:prstGeom prst="rect">
            <a:avLst/>
          </a:prstGeom>
          <a:noFill/>
          <a:ln w="9525">
            <a:noFill/>
            <a:miter lim="800000"/>
            <a:headEnd/>
            <a:tailEnd/>
          </a:ln>
        </p:spPr>
      </p:pic>
      <p:sp>
        <p:nvSpPr>
          <p:cNvPr id="339" name="Line 17">
            <a:extLst>
              <a:ext uri="{FF2B5EF4-FFF2-40B4-BE49-F238E27FC236}">
                <a16:creationId xmlns:a16="http://schemas.microsoft.com/office/drawing/2014/main" id="{9C0C2EC2-D94F-4ACE-8744-696A42F54866}"/>
              </a:ext>
            </a:extLst>
          </p:cNvPr>
          <p:cNvSpPr>
            <a:spLocks noChangeShapeType="1"/>
          </p:cNvSpPr>
          <p:nvPr/>
        </p:nvSpPr>
        <p:spPr bwMode="gray">
          <a:xfrm>
            <a:off x="7707437"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0" name="Line 18">
            <a:extLst>
              <a:ext uri="{FF2B5EF4-FFF2-40B4-BE49-F238E27FC236}">
                <a16:creationId xmlns:a16="http://schemas.microsoft.com/office/drawing/2014/main" id="{933B6D28-CE98-4B9C-89C0-F67EA8CB2F12}"/>
              </a:ext>
            </a:extLst>
          </p:cNvPr>
          <p:cNvSpPr>
            <a:spLocks noChangeShapeType="1"/>
          </p:cNvSpPr>
          <p:nvPr/>
        </p:nvSpPr>
        <p:spPr bwMode="gray">
          <a:xfrm>
            <a:off x="8224962"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1" name="Text Box 19">
            <a:extLst>
              <a:ext uri="{FF2B5EF4-FFF2-40B4-BE49-F238E27FC236}">
                <a16:creationId xmlns:a16="http://schemas.microsoft.com/office/drawing/2014/main" id="{FA837C2C-6D5F-44DA-B34F-DBCAE1893F69}"/>
              </a:ext>
            </a:extLst>
          </p:cNvPr>
          <p:cNvSpPr txBox="1">
            <a:spLocks noChangeArrowheads="1"/>
          </p:cNvSpPr>
          <p:nvPr/>
        </p:nvSpPr>
        <p:spPr bwMode="gray">
          <a:xfrm>
            <a:off x="5754812"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342" name="Picture 23" descr="server">
            <a:extLst>
              <a:ext uri="{FF2B5EF4-FFF2-40B4-BE49-F238E27FC236}">
                <a16:creationId xmlns:a16="http://schemas.microsoft.com/office/drawing/2014/main" id="{52711067-D4D8-48E4-9A20-6D2C81D2E8B2}"/>
              </a:ext>
            </a:extLst>
          </p:cNvPr>
          <p:cNvPicPr>
            <a:picLocks noChangeAspect="1" noChangeArrowheads="1"/>
          </p:cNvPicPr>
          <p:nvPr/>
        </p:nvPicPr>
        <p:blipFill>
          <a:blip r:embed="rId2" cstate="print"/>
          <a:srcRect/>
          <a:stretch>
            <a:fillRect/>
          </a:stretch>
        </p:blipFill>
        <p:spPr bwMode="gray">
          <a:xfrm>
            <a:off x="7437562" y="2410038"/>
            <a:ext cx="368300" cy="528637"/>
          </a:xfrm>
          <a:prstGeom prst="rect">
            <a:avLst/>
          </a:prstGeom>
          <a:noFill/>
          <a:ln w="9525">
            <a:noFill/>
            <a:miter lim="800000"/>
            <a:headEnd/>
            <a:tailEnd/>
          </a:ln>
        </p:spPr>
      </p:pic>
      <p:sp>
        <p:nvSpPr>
          <p:cNvPr id="343" name="Line 24">
            <a:extLst>
              <a:ext uri="{FF2B5EF4-FFF2-40B4-BE49-F238E27FC236}">
                <a16:creationId xmlns:a16="http://schemas.microsoft.com/office/drawing/2014/main" id="{DA331ED8-4243-4C46-8B3D-4A55CD552D93}"/>
              </a:ext>
            </a:extLst>
          </p:cNvPr>
          <p:cNvSpPr>
            <a:spLocks noChangeShapeType="1"/>
          </p:cNvSpPr>
          <p:nvPr/>
        </p:nvSpPr>
        <p:spPr bwMode="gray">
          <a:xfrm>
            <a:off x="7623300"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44" name="Picture 25" descr="server">
            <a:extLst>
              <a:ext uri="{FF2B5EF4-FFF2-40B4-BE49-F238E27FC236}">
                <a16:creationId xmlns:a16="http://schemas.microsoft.com/office/drawing/2014/main" id="{270E5039-497B-42BB-9F44-D4097F0757BC}"/>
              </a:ext>
            </a:extLst>
          </p:cNvPr>
          <p:cNvPicPr>
            <a:picLocks noChangeAspect="1" noChangeArrowheads="1"/>
          </p:cNvPicPr>
          <p:nvPr/>
        </p:nvPicPr>
        <p:blipFill>
          <a:blip r:embed="rId2" cstate="print"/>
          <a:srcRect/>
          <a:stretch>
            <a:fillRect/>
          </a:stretch>
        </p:blipFill>
        <p:spPr bwMode="gray">
          <a:xfrm>
            <a:off x="7943975" y="2411625"/>
            <a:ext cx="368300" cy="528638"/>
          </a:xfrm>
          <a:prstGeom prst="rect">
            <a:avLst/>
          </a:prstGeom>
          <a:noFill/>
          <a:ln w="9525">
            <a:noFill/>
            <a:miter lim="800000"/>
            <a:headEnd/>
            <a:tailEnd/>
          </a:ln>
        </p:spPr>
      </p:pic>
      <p:sp>
        <p:nvSpPr>
          <p:cNvPr id="345" name="Line 26">
            <a:extLst>
              <a:ext uri="{FF2B5EF4-FFF2-40B4-BE49-F238E27FC236}">
                <a16:creationId xmlns:a16="http://schemas.microsoft.com/office/drawing/2014/main" id="{99D11954-AE00-4A33-8E1E-882BE0366A86}"/>
              </a:ext>
            </a:extLst>
          </p:cNvPr>
          <p:cNvSpPr>
            <a:spLocks noChangeShapeType="1"/>
          </p:cNvSpPr>
          <p:nvPr/>
        </p:nvSpPr>
        <p:spPr bwMode="gray">
          <a:xfrm>
            <a:off x="8129712"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6" name="Line 27">
            <a:extLst>
              <a:ext uri="{FF2B5EF4-FFF2-40B4-BE49-F238E27FC236}">
                <a16:creationId xmlns:a16="http://schemas.microsoft.com/office/drawing/2014/main" id="{3A9BB3DF-BFBA-459A-AC0C-EE2C93C77031}"/>
              </a:ext>
            </a:extLst>
          </p:cNvPr>
          <p:cNvSpPr>
            <a:spLocks noChangeShapeType="1"/>
          </p:cNvSpPr>
          <p:nvPr/>
        </p:nvSpPr>
        <p:spPr bwMode="gray">
          <a:xfrm flipH="1">
            <a:off x="7315339"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7" name="Line 28">
            <a:extLst>
              <a:ext uri="{FF2B5EF4-FFF2-40B4-BE49-F238E27FC236}">
                <a16:creationId xmlns:a16="http://schemas.microsoft.com/office/drawing/2014/main" id="{0489D542-B851-445D-BEDA-B580CB8ADDB7}"/>
              </a:ext>
            </a:extLst>
          </p:cNvPr>
          <p:cNvSpPr>
            <a:spLocks noChangeShapeType="1"/>
          </p:cNvSpPr>
          <p:nvPr/>
        </p:nvSpPr>
        <p:spPr bwMode="gray">
          <a:xfrm flipH="1">
            <a:off x="7666219"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8" name="Text Box 29">
            <a:extLst>
              <a:ext uri="{FF2B5EF4-FFF2-40B4-BE49-F238E27FC236}">
                <a16:creationId xmlns:a16="http://schemas.microsoft.com/office/drawing/2014/main" id="{8D2F9F39-D2E9-4757-B567-51DDF0F6F92E}"/>
              </a:ext>
            </a:extLst>
          </p:cNvPr>
          <p:cNvSpPr txBox="1">
            <a:spLocks noChangeArrowheads="1"/>
          </p:cNvSpPr>
          <p:nvPr/>
        </p:nvSpPr>
        <p:spPr bwMode="gray">
          <a:xfrm>
            <a:off x="7411552"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349" name="Text Box 30">
            <a:extLst>
              <a:ext uri="{FF2B5EF4-FFF2-40B4-BE49-F238E27FC236}">
                <a16:creationId xmlns:a16="http://schemas.microsoft.com/office/drawing/2014/main" id="{04F24E8A-76AE-4858-BCC9-532BEAA68DD6}"/>
              </a:ext>
            </a:extLst>
          </p:cNvPr>
          <p:cNvSpPr txBox="1">
            <a:spLocks noChangeArrowheads="1"/>
          </p:cNvSpPr>
          <p:nvPr/>
        </p:nvSpPr>
        <p:spPr bwMode="gray">
          <a:xfrm>
            <a:off x="8094265"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sp>
        <p:nvSpPr>
          <p:cNvPr id="363" name="Line 61">
            <a:extLst>
              <a:ext uri="{FF2B5EF4-FFF2-40B4-BE49-F238E27FC236}">
                <a16:creationId xmlns:a16="http://schemas.microsoft.com/office/drawing/2014/main" id="{6B2244CB-B2D2-4469-A03A-545F19EE314D}"/>
              </a:ext>
            </a:extLst>
          </p:cNvPr>
          <p:cNvSpPr>
            <a:spLocks noChangeShapeType="1"/>
          </p:cNvSpPr>
          <p:nvPr/>
        </p:nvSpPr>
        <p:spPr bwMode="gray">
          <a:xfrm flipH="1">
            <a:off x="6864104"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64" name="Group 62">
            <a:extLst>
              <a:ext uri="{FF2B5EF4-FFF2-40B4-BE49-F238E27FC236}">
                <a16:creationId xmlns:a16="http://schemas.microsoft.com/office/drawing/2014/main" id="{A19C684D-07EB-43D1-A373-D0E5F5497459}"/>
              </a:ext>
            </a:extLst>
          </p:cNvPr>
          <p:cNvGrpSpPr>
            <a:grpSpLocks/>
          </p:cNvGrpSpPr>
          <p:nvPr/>
        </p:nvGrpSpPr>
        <p:grpSpPr bwMode="auto">
          <a:xfrm>
            <a:off x="6212012" y="2925155"/>
            <a:ext cx="1534298" cy="863600"/>
            <a:chOff x="1501" y="2269"/>
            <a:chExt cx="2544" cy="544"/>
          </a:xfrm>
        </p:grpSpPr>
        <p:pic>
          <p:nvPicPr>
            <p:cNvPr id="365" name="Picture 63">
              <a:extLst>
                <a:ext uri="{FF2B5EF4-FFF2-40B4-BE49-F238E27FC236}">
                  <a16:creationId xmlns:a16="http://schemas.microsoft.com/office/drawing/2014/main" id="{CD6E12AA-9F26-499B-BF2A-95E2FA466A88}"/>
                </a:ext>
              </a:extLst>
            </p:cNvPr>
            <p:cNvPicPr>
              <a:picLocks noChangeAspect="1" noChangeArrowheads="1"/>
            </p:cNvPicPr>
            <p:nvPr/>
          </p:nvPicPr>
          <p:blipFill>
            <a:blip r:embed="rId3" cstate="print"/>
            <a:srcRect/>
            <a:stretch>
              <a:fillRect/>
            </a:stretch>
          </p:blipFill>
          <p:spPr bwMode="auto">
            <a:xfrm>
              <a:off x="1501" y="2269"/>
              <a:ext cx="2544" cy="544"/>
            </a:xfrm>
            <a:prstGeom prst="rect">
              <a:avLst/>
            </a:prstGeom>
            <a:noFill/>
            <a:ln w="9525">
              <a:noFill/>
              <a:miter lim="800000"/>
              <a:headEnd/>
              <a:tailEnd/>
            </a:ln>
          </p:spPr>
        </p:pic>
        <p:sp>
          <p:nvSpPr>
            <p:cNvPr id="366" name="Rectangle 64">
              <a:extLst>
                <a:ext uri="{FF2B5EF4-FFF2-40B4-BE49-F238E27FC236}">
                  <a16:creationId xmlns:a16="http://schemas.microsoft.com/office/drawing/2014/main" id="{56E5B3C1-B243-4CBA-95BA-3A80F220BF7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367" name="AutoShape 7">
            <a:extLst>
              <a:ext uri="{FF2B5EF4-FFF2-40B4-BE49-F238E27FC236}">
                <a16:creationId xmlns:a16="http://schemas.microsoft.com/office/drawing/2014/main" id="{42ACD93C-CC82-446B-A6A8-D7F4AF7AB217}"/>
              </a:ext>
            </a:extLst>
          </p:cNvPr>
          <p:cNvSpPr>
            <a:spLocks noChangeArrowheads="1"/>
          </p:cNvSpPr>
          <p:nvPr/>
        </p:nvSpPr>
        <p:spPr bwMode="auto">
          <a:xfrm>
            <a:off x="6442545"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68" name="Group 2">
            <a:extLst>
              <a:ext uri="{FF2B5EF4-FFF2-40B4-BE49-F238E27FC236}">
                <a16:creationId xmlns:a16="http://schemas.microsoft.com/office/drawing/2014/main" id="{84D665A1-FEF2-4471-859A-297631253028}"/>
              </a:ext>
            </a:extLst>
          </p:cNvPr>
          <p:cNvGrpSpPr>
            <a:grpSpLocks/>
          </p:cNvGrpSpPr>
          <p:nvPr/>
        </p:nvGrpSpPr>
        <p:grpSpPr bwMode="auto">
          <a:xfrm>
            <a:off x="6532687" y="2564025"/>
            <a:ext cx="485775" cy="322263"/>
            <a:chOff x="10275093" y="3566509"/>
            <a:chExt cx="485784" cy="589087"/>
          </a:xfrm>
        </p:grpSpPr>
        <p:pic>
          <p:nvPicPr>
            <p:cNvPr id="369" name="Picture 368">
              <a:extLst>
                <a:ext uri="{FF2B5EF4-FFF2-40B4-BE49-F238E27FC236}">
                  <a16:creationId xmlns:a16="http://schemas.microsoft.com/office/drawing/2014/main" id="{DBB8A1F0-C547-4C59-A454-13673E8705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89">
              <a:extLst>
                <a:ext uri="{FF2B5EF4-FFF2-40B4-BE49-F238E27FC236}">
                  <a16:creationId xmlns:a16="http://schemas.microsoft.com/office/drawing/2014/main" id="{DD07667C-1815-430A-A8A1-644927A718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89">
              <a:extLst>
                <a:ext uri="{FF2B5EF4-FFF2-40B4-BE49-F238E27FC236}">
                  <a16:creationId xmlns:a16="http://schemas.microsoft.com/office/drawing/2014/main" id="{6D24EDC6-0180-467C-A60B-AF708C9B88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89">
              <a:extLst>
                <a:ext uri="{FF2B5EF4-FFF2-40B4-BE49-F238E27FC236}">
                  <a16:creationId xmlns:a16="http://schemas.microsoft.com/office/drawing/2014/main" id="{2A22E3AD-7E75-4DC3-A31A-D9E21A828C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89">
              <a:extLst>
                <a:ext uri="{FF2B5EF4-FFF2-40B4-BE49-F238E27FC236}">
                  <a16:creationId xmlns:a16="http://schemas.microsoft.com/office/drawing/2014/main" id="{6E41EB24-E83D-4666-8473-1E8470D828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89">
              <a:extLst>
                <a:ext uri="{FF2B5EF4-FFF2-40B4-BE49-F238E27FC236}">
                  <a16:creationId xmlns:a16="http://schemas.microsoft.com/office/drawing/2014/main" id="{75BB3473-9AD1-424F-AB4C-23D452DB94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4AFE0D4-9113-49B8-B357-46FC66F412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89">
              <a:extLst>
                <a:ext uri="{FF2B5EF4-FFF2-40B4-BE49-F238E27FC236}">
                  <a16:creationId xmlns:a16="http://schemas.microsoft.com/office/drawing/2014/main" id="{1B17398F-7EDB-4E30-A029-6B9C7FF316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 name="Text Box 29">
            <a:extLst>
              <a:ext uri="{FF2B5EF4-FFF2-40B4-BE49-F238E27FC236}">
                <a16:creationId xmlns:a16="http://schemas.microsoft.com/office/drawing/2014/main" id="{73FC9187-3424-42B3-9237-C614BAB600B8}"/>
              </a:ext>
            </a:extLst>
          </p:cNvPr>
          <p:cNvSpPr txBox="1">
            <a:spLocks noChangeArrowheads="1"/>
          </p:cNvSpPr>
          <p:nvPr/>
        </p:nvSpPr>
        <p:spPr bwMode="gray">
          <a:xfrm>
            <a:off x="6678045"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378" name="Line 4">
            <a:extLst>
              <a:ext uri="{FF2B5EF4-FFF2-40B4-BE49-F238E27FC236}">
                <a16:creationId xmlns:a16="http://schemas.microsoft.com/office/drawing/2014/main" id="{F3FD78D1-0DF8-48B3-AB13-0CF25F3375EE}"/>
              </a:ext>
            </a:extLst>
          </p:cNvPr>
          <p:cNvSpPr>
            <a:spLocks noChangeShapeType="1"/>
          </p:cNvSpPr>
          <p:nvPr/>
        </p:nvSpPr>
        <p:spPr bwMode="gray">
          <a:xfrm>
            <a:off x="6761287"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79" name="Line 17">
            <a:extLst>
              <a:ext uri="{FF2B5EF4-FFF2-40B4-BE49-F238E27FC236}">
                <a16:creationId xmlns:a16="http://schemas.microsoft.com/office/drawing/2014/main" id="{F72393AB-0D88-4278-9531-0F44E72164F7}"/>
              </a:ext>
            </a:extLst>
          </p:cNvPr>
          <p:cNvSpPr>
            <a:spLocks noChangeShapeType="1"/>
          </p:cNvSpPr>
          <p:nvPr/>
        </p:nvSpPr>
        <p:spPr bwMode="gray">
          <a:xfrm>
            <a:off x="6608887"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0" name="Text Box 60">
            <a:extLst>
              <a:ext uri="{FF2B5EF4-FFF2-40B4-BE49-F238E27FC236}">
                <a16:creationId xmlns:a16="http://schemas.microsoft.com/office/drawing/2014/main" id="{EC34DD90-10F6-418D-9DF2-5CAEDEC87E2B}"/>
              </a:ext>
            </a:extLst>
          </p:cNvPr>
          <p:cNvSpPr txBox="1">
            <a:spLocks noChangeArrowheads="1"/>
          </p:cNvSpPr>
          <p:nvPr/>
        </p:nvSpPr>
        <p:spPr bwMode="gray">
          <a:xfrm>
            <a:off x="6005213" y="4496808"/>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381" name="Line 61">
            <a:extLst>
              <a:ext uri="{FF2B5EF4-FFF2-40B4-BE49-F238E27FC236}">
                <a16:creationId xmlns:a16="http://schemas.microsoft.com/office/drawing/2014/main" id="{2913CDC2-1F34-41DA-8C8E-4DAB481D8E34}"/>
              </a:ext>
            </a:extLst>
          </p:cNvPr>
          <p:cNvSpPr>
            <a:spLocks noChangeShapeType="1"/>
          </p:cNvSpPr>
          <p:nvPr/>
        </p:nvSpPr>
        <p:spPr bwMode="gray">
          <a:xfrm flipH="1">
            <a:off x="8716107"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2" name="TextBox 381">
            <a:extLst>
              <a:ext uri="{FF2B5EF4-FFF2-40B4-BE49-F238E27FC236}">
                <a16:creationId xmlns:a16="http://schemas.microsoft.com/office/drawing/2014/main" id="{A0FB6AAF-1C42-45A5-BB73-033E4E258BF1}"/>
              </a:ext>
            </a:extLst>
          </p:cNvPr>
          <p:cNvSpPr txBox="1"/>
          <p:nvPr/>
        </p:nvSpPr>
        <p:spPr>
          <a:xfrm>
            <a:off x="8617665" y="1879039"/>
            <a:ext cx="490839" cy="276999"/>
          </a:xfrm>
          <a:prstGeom prst="rect">
            <a:avLst/>
          </a:prstGeom>
          <a:noFill/>
        </p:spPr>
        <p:txBody>
          <a:bodyPr wrap="none" rtlCol="0">
            <a:spAutoFit/>
          </a:bodyPr>
          <a:lstStyle/>
          <a:p>
            <a:pPr algn="ctr"/>
            <a:r>
              <a:rPr lang="en-US" sz="1200" dirty="0">
                <a:solidFill>
                  <a:srgbClr val="000000"/>
                </a:solidFill>
              </a:rPr>
              <a:t>LAN</a:t>
            </a:r>
          </a:p>
        </p:txBody>
      </p:sp>
      <p:sp>
        <p:nvSpPr>
          <p:cNvPr id="384" name="Line 5">
            <a:extLst>
              <a:ext uri="{FF2B5EF4-FFF2-40B4-BE49-F238E27FC236}">
                <a16:creationId xmlns:a16="http://schemas.microsoft.com/office/drawing/2014/main" id="{C3526C50-DAC6-4B1A-9353-19AD1DEF233D}"/>
              </a:ext>
            </a:extLst>
          </p:cNvPr>
          <p:cNvSpPr>
            <a:spLocks noChangeShapeType="1"/>
          </p:cNvSpPr>
          <p:nvPr/>
        </p:nvSpPr>
        <p:spPr bwMode="gray">
          <a:xfrm>
            <a:off x="7223250"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5" name="Line 61">
            <a:extLst>
              <a:ext uri="{FF2B5EF4-FFF2-40B4-BE49-F238E27FC236}">
                <a16:creationId xmlns:a16="http://schemas.microsoft.com/office/drawing/2014/main" id="{E7B06B86-B77A-41EA-8238-F7EE7DDBF11E}"/>
              </a:ext>
            </a:extLst>
          </p:cNvPr>
          <p:cNvSpPr>
            <a:spLocks noChangeShapeType="1"/>
          </p:cNvSpPr>
          <p:nvPr/>
        </p:nvSpPr>
        <p:spPr bwMode="gray">
          <a:xfrm>
            <a:off x="7366502"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86" name="Picture 385">
            <a:extLst>
              <a:ext uri="{FF2B5EF4-FFF2-40B4-BE49-F238E27FC236}">
                <a16:creationId xmlns:a16="http://schemas.microsoft.com/office/drawing/2014/main" id="{4C1E2514-36B6-4924-991D-42558338E4A2}"/>
              </a:ext>
            </a:extLst>
          </p:cNvPr>
          <p:cNvPicPr>
            <a:picLocks noChangeAspect="1"/>
          </p:cNvPicPr>
          <p:nvPr/>
        </p:nvPicPr>
        <p:blipFill>
          <a:blip r:embed="rId5"/>
          <a:stretch>
            <a:fillRect/>
          </a:stretch>
        </p:blipFill>
        <p:spPr>
          <a:xfrm>
            <a:off x="6130761" y="4123840"/>
            <a:ext cx="1415406" cy="274259"/>
          </a:xfrm>
          <a:prstGeom prst="rect">
            <a:avLst/>
          </a:prstGeom>
        </p:spPr>
      </p:pic>
      <p:sp>
        <p:nvSpPr>
          <p:cNvPr id="387" name="AutoShape 7">
            <a:extLst>
              <a:ext uri="{FF2B5EF4-FFF2-40B4-BE49-F238E27FC236}">
                <a16:creationId xmlns:a16="http://schemas.microsoft.com/office/drawing/2014/main" id="{59165B6E-949D-41FC-8082-E30F8A541748}"/>
              </a:ext>
            </a:extLst>
          </p:cNvPr>
          <p:cNvSpPr>
            <a:spLocks noChangeArrowheads="1"/>
          </p:cNvSpPr>
          <p:nvPr/>
        </p:nvSpPr>
        <p:spPr bwMode="auto">
          <a:xfrm>
            <a:off x="6346551"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88" name="Group 2">
            <a:extLst>
              <a:ext uri="{FF2B5EF4-FFF2-40B4-BE49-F238E27FC236}">
                <a16:creationId xmlns:a16="http://schemas.microsoft.com/office/drawing/2014/main" id="{406E0F0A-7328-4070-B469-C74DBFEF436E}"/>
              </a:ext>
            </a:extLst>
          </p:cNvPr>
          <p:cNvGrpSpPr>
            <a:grpSpLocks/>
          </p:cNvGrpSpPr>
          <p:nvPr/>
        </p:nvGrpSpPr>
        <p:grpSpPr bwMode="auto">
          <a:xfrm>
            <a:off x="6436693" y="2620816"/>
            <a:ext cx="485775" cy="322263"/>
            <a:chOff x="10275093" y="3566509"/>
            <a:chExt cx="485784" cy="589087"/>
          </a:xfrm>
        </p:grpSpPr>
        <p:pic>
          <p:nvPicPr>
            <p:cNvPr id="389" name="Picture 388">
              <a:extLst>
                <a:ext uri="{FF2B5EF4-FFF2-40B4-BE49-F238E27FC236}">
                  <a16:creationId xmlns:a16="http://schemas.microsoft.com/office/drawing/2014/main" id="{FA811B82-570A-42DD-BDCC-D9EFC73D58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89">
              <a:extLst>
                <a:ext uri="{FF2B5EF4-FFF2-40B4-BE49-F238E27FC236}">
                  <a16:creationId xmlns:a16="http://schemas.microsoft.com/office/drawing/2014/main" id="{F5A0423E-05CA-4478-ADF5-9B2343A28D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89">
              <a:extLst>
                <a:ext uri="{FF2B5EF4-FFF2-40B4-BE49-F238E27FC236}">
                  <a16:creationId xmlns:a16="http://schemas.microsoft.com/office/drawing/2014/main" id="{9F09559D-B71D-4C5D-B5F9-EDCB970560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89">
              <a:extLst>
                <a:ext uri="{FF2B5EF4-FFF2-40B4-BE49-F238E27FC236}">
                  <a16:creationId xmlns:a16="http://schemas.microsoft.com/office/drawing/2014/main" id="{AF016D6C-10E5-405B-B624-D084510D27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9">
              <a:extLst>
                <a:ext uri="{FF2B5EF4-FFF2-40B4-BE49-F238E27FC236}">
                  <a16:creationId xmlns:a16="http://schemas.microsoft.com/office/drawing/2014/main" id="{E29CD464-9C07-4A3D-AAF3-29667C0104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9">
              <a:extLst>
                <a:ext uri="{FF2B5EF4-FFF2-40B4-BE49-F238E27FC236}">
                  <a16:creationId xmlns:a16="http://schemas.microsoft.com/office/drawing/2014/main" id="{C14C9CCD-3614-49F5-87DC-B83DAA49DC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4">
              <a:extLst>
                <a:ext uri="{FF2B5EF4-FFF2-40B4-BE49-F238E27FC236}">
                  <a16:creationId xmlns:a16="http://schemas.microsoft.com/office/drawing/2014/main" id="{D18E00DB-FF72-4EA0-A5AD-C57241EB4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89">
              <a:extLst>
                <a:ext uri="{FF2B5EF4-FFF2-40B4-BE49-F238E27FC236}">
                  <a16:creationId xmlns:a16="http://schemas.microsoft.com/office/drawing/2014/main" id="{4F676D7F-BBD3-4248-A542-570B33F575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 name="AutoShape 7">
            <a:extLst>
              <a:ext uri="{FF2B5EF4-FFF2-40B4-BE49-F238E27FC236}">
                <a16:creationId xmlns:a16="http://schemas.microsoft.com/office/drawing/2014/main" id="{CCEB7D4F-F896-4615-A38C-C6D17D40CE75}"/>
              </a:ext>
            </a:extLst>
          </p:cNvPr>
          <p:cNvSpPr>
            <a:spLocks noChangeArrowheads="1"/>
          </p:cNvSpPr>
          <p:nvPr/>
        </p:nvSpPr>
        <p:spPr bwMode="auto">
          <a:xfrm>
            <a:off x="6250557"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98" name="Group 2">
            <a:extLst>
              <a:ext uri="{FF2B5EF4-FFF2-40B4-BE49-F238E27FC236}">
                <a16:creationId xmlns:a16="http://schemas.microsoft.com/office/drawing/2014/main" id="{ED0B9286-8554-4CD9-9193-C8A15D50E7E1}"/>
              </a:ext>
            </a:extLst>
          </p:cNvPr>
          <p:cNvGrpSpPr>
            <a:grpSpLocks/>
          </p:cNvGrpSpPr>
          <p:nvPr/>
        </p:nvGrpSpPr>
        <p:grpSpPr bwMode="auto">
          <a:xfrm>
            <a:off x="6340699" y="2677607"/>
            <a:ext cx="485775" cy="322263"/>
            <a:chOff x="10275093" y="3566509"/>
            <a:chExt cx="485784" cy="589087"/>
          </a:xfrm>
        </p:grpSpPr>
        <p:pic>
          <p:nvPicPr>
            <p:cNvPr id="399" name="Picture 398">
              <a:extLst>
                <a:ext uri="{FF2B5EF4-FFF2-40B4-BE49-F238E27FC236}">
                  <a16:creationId xmlns:a16="http://schemas.microsoft.com/office/drawing/2014/main" id="{D3BE76F6-05D9-4CBD-8DA9-2CF64A5DA4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9">
              <a:extLst>
                <a:ext uri="{FF2B5EF4-FFF2-40B4-BE49-F238E27FC236}">
                  <a16:creationId xmlns:a16="http://schemas.microsoft.com/office/drawing/2014/main" id="{D395AA6F-E679-43B3-A31D-EB0A8859DF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9">
              <a:extLst>
                <a:ext uri="{FF2B5EF4-FFF2-40B4-BE49-F238E27FC236}">
                  <a16:creationId xmlns:a16="http://schemas.microsoft.com/office/drawing/2014/main" id="{236078A5-7940-4192-89B5-C8C184F9BA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9">
              <a:extLst>
                <a:ext uri="{FF2B5EF4-FFF2-40B4-BE49-F238E27FC236}">
                  <a16:creationId xmlns:a16="http://schemas.microsoft.com/office/drawing/2014/main" id="{B568E7B2-AB9B-4B69-85AE-B876E33DEA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9">
              <a:extLst>
                <a:ext uri="{FF2B5EF4-FFF2-40B4-BE49-F238E27FC236}">
                  <a16:creationId xmlns:a16="http://schemas.microsoft.com/office/drawing/2014/main" id="{4188708E-C3E5-46D5-885D-A18E4E6EEB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9">
              <a:extLst>
                <a:ext uri="{FF2B5EF4-FFF2-40B4-BE49-F238E27FC236}">
                  <a16:creationId xmlns:a16="http://schemas.microsoft.com/office/drawing/2014/main" id="{E3CC5C13-A757-4832-88C4-33FEBB0D1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404">
              <a:extLst>
                <a:ext uri="{FF2B5EF4-FFF2-40B4-BE49-F238E27FC236}">
                  <a16:creationId xmlns:a16="http://schemas.microsoft.com/office/drawing/2014/main" id="{E266957E-5BF6-482B-81ED-8BABF5E282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9">
              <a:extLst>
                <a:ext uri="{FF2B5EF4-FFF2-40B4-BE49-F238E27FC236}">
                  <a16:creationId xmlns:a16="http://schemas.microsoft.com/office/drawing/2014/main" id="{D1E11926-90A2-4644-B8FE-D01CCDB703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7" name="AutoShape 7">
            <a:extLst>
              <a:ext uri="{FF2B5EF4-FFF2-40B4-BE49-F238E27FC236}">
                <a16:creationId xmlns:a16="http://schemas.microsoft.com/office/drawing/2014/main" id="{B1643948-CE0F-4A84-8DE2-D1F2252E733D}"/>
              </a:ext>
            </a:extLst>
          </p:cNvPr>
          <p:cNvSpPr>
            <a:spLocks noChangeArrowheads="1"/>
          </p:cNvSpPr>
          <p:nvPr/>
        </p:nvSpPr>
        <p:spPr bwMode="auto">
          <a:xfrm>
            <a:off x="6154563"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08" name="Group 2">
            <a:extLst>
              <a:ext uri="{FF2B5EF4-FFF2-40B4-BE49-F238E27FC236}">
                <a16:creationId xmlns:a16="http://schemas.microsoft.com/office/drawing/2014/main" id="{D3E079EF-6A7D-4AEF-BF2C-6A109389078B}"/>
              </a:ext>
            </a:extLst>
          </p:cNvPr>
          <p:cNvGrpSpPr>
            <a:grpSpLocks/>
          </p:cNvGrpSpPr>
          <p:nvPr/>
        </p:nvGrpSpPr>
        <p:grpSpPr bwMode="auto">
          <a:xfrm>
            <a:off x="6244705" y="2734398"/>
            <a:ext cx="485775" cy="322263"/>
            <a:chOff x="10275093" y="3566509"/>
            <a:chExt cx="485784" cy="589087"/>
          </a:xfrm>
        </p:grpSpPr>
        <p:pic>
          <p:nvPicPr>
            <p:cNvPr id="409" name="Picture 408">
              <a:extLst>
                <a:ext uri="{FF2B5EF4-FFF2-40B4-BE49-F238E27FC236}">
                  <a16:creationId xmlns:a16="http://schemas.microsoft.com/office/drawing/2014/main" id="{B5D249E6-82A6-4454-9C3F-91B2E1573C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89">
              <a:extLst>
                <a:ext uri="{FF2B5EF4-FFF2-40B4-BE49-F238E27FC236}">
                  <a16:creationId xmlns:a16="http://schemas.microsoft.com/office/drawing/2014/main" id="{7AFF3507-D7C3-4917-A14C-FDE752B21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89">
              <a:extLst>
                <a:ext uri="{FF2B5EF4-FFF2-40B4-BE49-F238E27FC236}">
                  <a16:creationId xmlns:a16="http://schemas.microsoft.com/office/drawing/2014/main" id="{BBDB367E-E412-4EF5-99D7-12BFC0BEC9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89">
              <a:extLst>
                <a:ext uri="{FF2B5EF4-FFF2-40B4-BE49-F238E27FC236}">
                  <a16:creationId xmlns:a16="http://schemas.microsoft.com/office/drawing/2014/main" id="{C1CD62F0-539F-41D0-A61E-9B844641E5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89">
              <a:extLst>
                <a:ext uri="{FF2B5EF4-FFF2-40B4-BE49-F238E27FC236}">
                  <a16:creationId xmlns:a16="http://schemas.microsoft.com/office/drawing/2014/main" id="{2B6D9B38-A5BF-4140-B8E6-EF976FACF6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89">
              <a:extLst>
                <a:ext uri="{FF2B5EF4-FFF2-40B4-BE49-F238E27FC236}">
                  <a16:creationId xmlns:a16="http://schemas.microsoft.com/office/drawing/2014/main" id="{80528E22-ABF2-4FAB-9295-C9E92A317A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a:extLst>
                <a:ext uri="{FF2B5EF4-FFF2-40B4-BE49-F238E27FC236}">
                  <a16:creationId xmlns:a16="http://schemas.microsoft.com/office/drawing/2014/main" id="{ABD5F11F-AEDD-4614-8A87-80DD746BDC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89">
              <a:extLst>
                <a:ext uri="{FF2B5EF4-FFF2-40B4-BE49-F238E27FC236}">
                  <a16:creationId xmlns:a16="http://schemas.microsoft.com/office/drawing/2014/main" id="{1647DB5E-406D-4BE9-A9CC-8D026F27B6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7" name="AutoShape 7">
            <a:extLst>
              <a:ext uri="{FF2B5EF4-FFF2-40B4-BE49-F238E27FC236}">
                <a16:creationId xmlns:a16="http://schemas.microsoft.com/office/drawing/2014/main" id="{313BC830-7425-4986-9014-4784BBD0DA5F}"/>
              </a:ext>
            </a:extLst>
          </p:cNvPr>
          <p:cNvSpPr>
            <a:spLocks noChangeArrowheads="1"/>
          </p:cNvSpPr>
          <p:nvPr/>
        </p:nvSpPr>
        <p:spPr bwMode="auto">
          <a:xfrm>
            <a:off x="6058569"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18" name="Group 2">
            <a:extLst>
              <a:ext uri="{FF2B5EF4-FFF2-40B4-BE49-F238E27FC236}">
                <a16:creationId xmlns:a16="http://schemas.microsoft.com/office/drawing/2014/main" id="{D4B7C35A-4E4C-4C57-8EE7-AB9F7D99C632}"/>
              </a:ext>
            </a:extLst>
          </p:cNvPr>
          <p:cNvGrpSpPr>
            <a:grpSpLocks/>
          </p:cNvGrpSpPr>
          <p:nvPr/>
        </p:nvGrpSpPr>
        <p:grpSpPr bwMode="auto">
          <a:xfrm>
            <a:off x="6148711" y="2791189"/>
            <a:ext cx="485775" cy="322263"/>
            <a:chOff x="10275093" y="3566509"/>
            <a:chExt cx="485784" cy="589087"/>
          </a:xfrm>
        </p:grpSpPr>
        <p:pic>
          <p:nvPicPr>
            <p:cNvPr id="419" name="Picture 418">
              <a:extLst>
                <a:ext uri="{FF2B5EF4-FFF2-40B4-BE49-F238E27FC236}">
                  <a16:creationId xmlns:a16="http://schemas.microsoft.com/office/drawing/2014/main" id="{F64064A8-F2B1-415F-97AB-108978AFB6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89">
              <a:extLst>
                <a:ext uri="{FF2B5EF4-FFF2-40B4-BE49-F238E27FC236}">
                  <a16:creationId xmlns:a16="http://schemas.microsoft.com/office/drawing/2014/main" id="{08080F05-4772-4693-AE03-8D71036DE2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89">
              <a:extLst>
                <a:ext uri="{FF2B5EF4-FFF2-40B4-BE49-F238E27FC236}">
                  <a16:creationId xmlns:a16="http://schemas.microsoft.com/office/drawing/2014/main" id="{57FB8A2A-2F7F-494A-95CA-9E2C1523E9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89">
              <a:extLst>
                <a:ext uri="{FF2B5EF4-FFF2-40B4-BE49-F238E27FC236}">
                  <a16:creationId xmlns:a16="http://schemas.microsoft.com/office/drawing/2014/main" id="{007272D9-E172-4C01-9EF5-195D3F5085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89">
              <a:extLst>
                <a:ext uri="{FF2B5EF4-FFF2-40B4-BE49-F238E27FC236}">
                  <a16:creationId xmlns:a16="http://schemas.microsoft.com/office/drawing/2014/main" id="{71036E52-F441-4ACF-8361-7B7EBB8B2C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89">
              <a:extLst>
                <a:ext uri="{FF2B5EF4-FFF2-40B4-BE49-F238E27FC236}">
                  <a16:creationId xmlns:a16="http://schemas.microsoft.com/office/drawing/2014/main" id="{615C85BB-394C-42C7-B840-326DBC0005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424">
              <a:extLst>
                <a:ext uri="{FF2B5EF4-FFF2-40B4-BE49-F238E27FC236}">
                  <a16:creationId xmlns:a16="http://schemas.microsoft.com/office/drawing/2014/main" id="{C6D7EC95-941C-4E37-8D2E-C0E48C158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89">
              <a:extLst>
                <a:ext uri="{FF2B5EF4-FFF2-40B4-BE49-F238E27FC236}">
                  <a16:creationId xmlns:a16="http://schemas.microsoft.com/office/drawing/2014/main" id="{B2D94A85-5D50-4D6E-99BC-05C7F42DDD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AutoShape 7">
            <a:extLst>
              <a:ext uri="{FF2B5EF4-FFF2-40B4-BE49-F238E27FC236}">
                <a16:creationId xmlns:a16="http://schemas.microsoft.com/office/drawing/2014/main" id="{22C5F6D1-AB53-4857-8338-09FCBDFD1D69}"/>
              </a:ext>
            </a:extLst>
          </p:cNvPr>
          <p:cNvSpPr>
            <a:spLocks noChangeArrowheads="1"/>
          </p:cNvSpPr>
          <p:nvPr/>
        </p:nvSpPr>
        <p:spPr bwMode="auto">
          <a:xfrm>
            <a:off x="5962575"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28" name="Group 2">
            <a:extLst>
              <a:ext uri="{FF2B5EF4-FFF2-40B4-BE49-F238E27FC236}">
                <a16:creationId xmlns:a16="http://schemas.microsoft.com/office/drawing/2014/main" id="{2CBFDA99-036B-4DB2-A886-9CF52609BD62}"/>
              </a:ext>
            </a:extLst>
          </p:cNvPr>
          <p:cNvGrpSpPr>
            <a:grpSpLocks/>
          </p:cNvGrpSpPr>
          <p:nvPr/>
        </p:nvGrpSpPr>
        <p:grpSpPr bwMode="auto">
          <a:xfrm>
            <a:off x="6052717" y="2847980"/>
            <a:ext cx="485775" cy="322263"/>
            <a:chOff x="10275093" y="3566509"/>
            <a:chExt cx="485784" cy="589087"/>
          </a:xfrm>
        </p:grpSpPr>
        <p:pic>
          <p:nvPicPr>
            <p:cNvPr id="429" name="Picture 428">
              <a:extLst>
                <a:ext uri="{FF2B5EF4-FFF2-40B4-BE49-F238E27FC236}">
                  <a16:creationId xmlns:a16="http://schemas.microsoft.com/office/drawing/2014/main" id="{2934E3A7-7B4F-42BF-A630-F1D1EFE01B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89">
              <a:extLst>
                <a:ext uri="{FF2B5EF4-FFF2-40B4-BE49-F238E27FC236}">
                  <a16:creationId xmlns:a16="http://schemas.microsoft.com/office/drawing/2014/main" id="{51BB3293-FBD6-4349-AA3F-AABC24573E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89">
              <a:extLst>
                <a:ext uri="{FF2B5EF4-FFF2-40B4-BE49-F238E27FC236}">
                  <a16:creationId xmlns:a16="http://schemas.microsoft.com/office/drawing/2014/main" id="{251849C2-5E14-45E8-BD8D-8C6B6779FE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89">
              <a:extLst>
                <a:ext uri="{FF2B5EF4-FFF2-40B4-BE49-F238E27FC236}">
                  <a16:creationId xmlns:a16="http://schemas.microsoft.com/office/drawing/2014/main" id="{6A7B3456-855C-4349-A5D5-CC0D30D5BC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89">
              <a:extLst>
                <a:ext uri="{FF2B5EF4-FFF2-40B4-BE49-F238E27FC236}">
                  <a16:creationId xmlns:a16="http://schemas.microsoft.com/office/drawing/2014/main" id="{41DEE4DD-05A9-4F3A-9F03-57EB32CBCA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89">
              <a:extLst>
                <a:ext uri="{FF2B5EF4-FFF2-40B4-BE49-F238E27FC236}">
                  <a16:creationId xmlns:a16="http://schemas.microsoft.com/office/drawing/2014/main" id="{62A5D3AD-9630-42F4-9237-6EBF6BC78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34">
              <a:extLst>
                <a:ext uri="{FF2B5EF4-FFF2-40B4-BE49-F238E27FC236}">
                  <a16:creationId xmlns:a16="http://schemas.microsoft.com/office/drawing/2014/main" id="{BF64FF81-E124-41FE-975D-79FCD9B380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89">
              <a:extLst>
                <a:ext uri="{FF2B5EF4-FFF2-40B4-BE49-F238E27FC236}">
                  <a16:creationId xmlns:a16="http://schemas.microsoft.com/office/drawing/2014/main" id="{69FEBA1B-0C99-4C2F-8DD4-B74798E35B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8" name="Text Box 46">
            <a:extLst>
              <a:ext uri="{FF2B5EF4-FFF2-40B4-BE49-F238E27FC236}">
                <a16:creationId xmlns:a16="http://schemas.microsoft.com/office/drawing/2014/main" id="{967D7EF1-B950-421B-BB57-B0EAE00B6239}"/>
              </a:ext>
            </a:extLst>
          </p:cNvPr>
          <p:cNvSpPr txBox="1">
            <a:spLocks noChangeArrowheads="1"/>
          </p:cNvSpPr>
          <p:nvPr/>
        </p:nvSpPr>
        <p:spPr bwMode="gray">
          <a:xfrm>
            <a:off x="832520" y="444764"/>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A</a:t>
            </a:r>
          </a:p>
        </p:txBody>
      </p:sp>
      <p:sp>
        <p:nvSpPr>
          <p:cNvPr id="439" name="Text Box 46">
            <a:extLst>
              <a:ext uri="{FF2B5EF4-FFF2-40B4-BE49-F238E27FC236}">
                <a16:creationId xmlns:a16="http://schemas.microsoft.com/office/drawing/2014/main" id="{8D893E5E-AABE-4E6D-9D30-C43A084875A8}"/>
              </a:ext>
            </a:extLst>
          </p:cNvPr>
          <p:cNvSpPr txBox="1">
            <a:spLocks noChangeArrowheads="1"/>
          </p:cNvSpPr>
          <p:nvPr/>
        </p:nvSpPr>
        <p:spPr bwMode="gray">
          <a:xfrm>
            <a:off x="6434619" y="384396"/>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B</a:t>
            </a:r>
          </a:p>
        </p:txBody>
      </p:sp>
      <p:grpSp>
        <p:nvGrpSpPr>
          <p:cNvPr id="440" name="Group 2476">
            <a:extLst>
              <a:ext uri="{FF2B5EF4-FFF2-40B4-BE49-F238E27FC236}">
                <a16:creationId xmlns:a16="http://schemas.microsoft.com/office/drawing/2014/main" id="{B9BE3487-2606-490D-9EB1-E54A6618421D}"/>
              </a:ext>
            </a:extLst>
          </p:cNvPr>
          <p:cNvGrpSpPr>
            <a:grpSpLocks noChangeAspect="1"/>
          </p:cNvGrpSpPr>
          <p:nvPr/>
        </p:nvGrpSpPr>
        <p:grpSpPr bwMode="auto">
          <a:xfrm>
            <a:off x="535137" y="2735268"/>
            <a:ext cx="368300" cy="527050"/>
            <a:chOff x="4493" y="1677"/>
            <a:chExt cx="574" cy="822"/>
          </a:xfrm>
        </p:grpSpPr>
        <p:sp>
          <p:nvSpPr>
            <p:cNvPr id="441" name="AutoShape 2477">
              <a:extLst>
                <a:ext uri="{FF2B5EF4-FFF2-40B4-BE49-F238E27FC236}">
                  <a16:creationId xmlns:a16="http://schemas.microsoft.com/office/drawing/2014/main" id="{BAC6D148-4CC8-4A49-98BB-642187B18C5F}"/>
                </a:ext>
              </a:extLst>
            </p:cNvPr>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42" name="Freeform 2478">
              <a:extLst>
                <a:ext uri="{FF2B5EF4-FFF2-40B4-BE49-F238E27FC236}">
                  <a16:creationId xmlns:a16="http://schemas.microsoft.com/office/drawing/2014/main" id="{2C168AE6-0693-4651-AD67-ABB1AEA10DD9}"/>
                </a:ext>
              </a:extLst>
            </p:cNvPr>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3" name="Freeform 2479">
              <a:extLst>
                <a:ext uri="{FF2B5EF4-FFF2-40B4-BE49-F238E27FC236}">
                  <a16:creationId xmlns:a16="http://schemas.microsoft.com/office/drawing/2014/main" id="{3F9BE302-9FCC-45CC-897A-BA2B729EF8A6}"/>
                </a:ext>
              </a:extLst>
            </p:cNvPr>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4" name="Freeform 2480">
              <a:extLst>
                <a:ext uri="{FF2B5EF4-FFF2-40B4-BE49-F238E27FC236}">
                  <a16:creationId xmlns:a16="http://schemas.microsoft.com/office/drawing/2014/main" id="{350DFB7F-7ECB-4E12-AE89-E87319715A35}"/>
                </a:ext>
              </a:extLst>
            </p:cNvPr>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5" name="Freeform 2481">
              <a:extLst>
                <a:ext uri="{FF2B5EF4-FFF2-40B4-BE49-F238E27FC236}">
                  <a16:creationId xmlns:a16="http://schemas.microsoft.com/office/drawing/2014/main" id="{45B63EFE-8390-458E-964D-8579C2E21A65}"/>
                </a:ext>
              </a:extLst>
            </p:cNvPr>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6" name="Line 2482">
              <a:extLst>
                <a:ext uri="{FF2B5EF4-FFF2-40B4-BE49-F238E27FC236}">
                  <a16:creationId xmlns:a16="http://schemas.microsoft.com/office/drawing/2014/main" id="{3D83FAD1-31DD-418C-A9CE-33707A82C765}"/>
                </a:ext>
              </a:extLst>
            </p:cNvPr>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7" name="Line 2483">
              <a:extLst>
                <a:ext uri="{FF2B5EF4-FFF2-40B4-BE49-F238E27FC236}">
                  <a16:creationId xmlns:a16="http://schemas.microsoft.com/office/drawing/2014/main" id="{25D6D659-AD20-4FFF-B009-C19F7EB20EBB}"/>
                </a:ext>
              </a:extLst>
            </p:cNvPr>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8" name="Line 2484">
              <a:extLst>
                <a:ext uri="{FF2B5EF4-FFF2-40B4-BE49-F238E27FC236}">
                  <a16:creationId xmlns:a16="http://schemas.microsoft.com/office/drawing/2014/main" id="{164FB2CF-3996-4A13-82A4-F4FC57C74188}"/>
                </a:ext>
              </a:extLst>
            </p:cNvPr>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9" name="Freeform 2485">
              <a:extLst>
                <a:ext uri="{FF2B5EF4-FFF2-40B4-BE49-F238E27FC236}">
                  <a16:creationId xmlns:a16="http://schemas.microsoft.com/office/drawing/2014/main" id="{23935FBC-4886-4359-A1A9-EAF8DBE080E9}"/>
                </a:ext>
              </a:extLst>
            </p:cNvPr>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0" name="Freeform 2486">
              <a:extLst>
                <a:ext uri="{FF2B5EF4-FFF2-40B4-BE49-F238E27FC236}">
                  <a16:creationId xmlns:a16="http://schemas.microsoft.com/office/drawing/2014/main" id="{1867104C-AEF8-41F8-B203-BCE51CD69FEC}"/>
                </a:ext>
              </a:extLst>
            </p:cNvPr>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1" name="Freeform 2487">
              <a:extLst>
                <a:ext uri="{FF2B5EF4-FFF2-40B4-BE49-F238E27FC236}">
                  <a16:creationId xmlns:a16="http://schemas.microsoft.com/office/drawing/2014/main" id="{2D69696C-CEB4-49FB-A59D-34F9776A8D9F}"/>
                </a:ext>
              </a:extLst>
            </p:cNvPr>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452" name="Text Box 19">
            <a:extLst>
              <a:ext uri="{FF2B5EF4-FFF2-40B4-BE49-F238E27FC236}">
                <a16:creationId xmlns:a16="http://schemas.microsoft.com/office/drawing/2014/main" id="{EFEF424C-1824-4879-8B0A-1D19503AE977}"/>
              </a:ext>
            </a:extLst>
          </p:cNvPr>
          <p:cNvSpPr txBox="1">
            <a:spLocks noChangeArrowheads="1"/>
          </p:cNvSpPr>
          <p:nvPr/>
        </p:nvSpPr>
        <p:spPr bwMode="gray">
          <a:xfrm>
            <a:off x="136128" y="2420285"/>
            <a:ext cx="979488" cy="313932"/>
          </a:xfrm>
          <a:prstGeom prst="rect">
            <a:avLst/>
          </a:prstGeom>
          <a:noFill/>
          <a:ln w="9525" algn="ctr">
            <a:noFill/>
            <a:miter lim="800000"/>
            <a:headEnd/>
            <a:tailEnd/>
          </a:ln>
        </p:spPr>
        <p:txBody>
          <a:bodyPr lIns="0" tIns="0" rIns="0" bIns="0">
            <a:spAutoFit/>
          </a:bodyPr>
          <a:lstStyle/>
          <a:p>
            <a:pPr algn="ctr">
              <a:lnSpc>
                <a:spcPct val="85000"/>
              </a:lnSpc>
            </a:pPr>
            <a:r>
              <a:rPr lang="en-US" sz="1200" b="1" dirty="0" err="1">
                <a:solidFill>
                  <a:srgbClr val="3892D0"/>
                </a:solidFill>
              </a:rPr>
              <a:t>NetWorker</a:t>
            </a:r>
            <a:endParaRPr lang="en-US" sz="1200" b="1" dirty="0">
              <a:solidFill>
                <a:srgbClr val="3892D0"/>
              </a:solidFill>
            </a:endParaRPr>
          </a:p>
          <a:p>
            <a:pPr algn="ctr">
              <a:lnSpc>
                <a:spcPct val="85000"/>
              </a:lnSpc>
            </a:pPr>
            <a:r>
              <a:rPr lang="en-US" sz="1200" b="1" dirty="0">
                <a:solidFill>
                  <a:srgbClr val="3892D0"/>
                </a:solidFill>
                <a:cs typeface="Times New Roman" pitchFamily="18" charset="0"/>
              </a:rPr>
              <a:t>Server</a:t>
            </a:r>
          </a:p>
        </p:txBody>
      </p:sp>
      <p:sp>
        <p:nvSpPr>
          <p:cNvPr id="246" name="Freeform 5">
            <a:extLst>
              <a:ext uri="{FF2B5EF4-FFF2-40B4-BE49-F238E27FC236}">
                <a16:creationId xmlns:a16="http://schemas.microsoft.com/office/drawing/2014/main" id="{934F4CF4-4F28-4BDC-A2B0-649796171059}"/>
              </a:ext>
            </a:extLst>
          </p:cNvPr>
          <p:cNvSpPr/>
          <p:nvPr/>
        </p:nvSpPr>
        <p:spPr>
          <a:xfrm>
            <a:off x="2355812" y="1645381"/>
            <a:ext cx="1142728" cy="2624784"/>
          </a:xfrm>
          <a:custGeom>
            <a:avLst/>
            <a:gdLst>
              <a:gd name="connsiteX0" fmla="*/ 3820438 w 5915067"/>
              <a:gd name="connsiteY0" fmla="*/ 28132 h 4952330"/>
              <a:gd name="connsiteX1" fmla="*/ 4897676 w 5915067"/>
              <a:gd name="connsiteY1" fmla="*/ 15606 h 4952330"/>
              <a:gd name="connsiteX2" fmla="*/ 5498926 w 5915067"/>
              <a:gd name="connsiteY2" fmla="*/ 216022 h 4952330"/>
              <a:gd name="connsiteX3" fmla="*/ 5812076 w 5915067"/>
              <a:gd name="connsiteY3" fmla="*/ 754641 h 4952330"/>
              <a:gd name="connsiteX4" fmla="*/ 5912284 w 5915067"/>
              <a:gd name="connsiteY4" fmla="*/ 2433129 h 4952330"/>
              <a:gd name="connsiteX5" fmla="*/ 5787024 w 5915067"/>
              <a:gd name="connsiteY5" fmla="*/ 4424767 h 4952330"/>
              <a:gd name="connsiteX6" fmla="*/ 4910202 w 5915067"/>
              <a:gd name="connsiteY6" fmla="*/ 4888230 h 4952330"/>
              <a:gd name="connsiteX7" fmla="*/ 2104372 w 5915067"/>
              <a:gd name="connsiteY7" fmla="*/ 4950861 h 4952330"/>
              <a:gd name="connsiteX8" fmla="*/ 0 w 5915067"/>
              <a:gd name="connsiteY8" fmla="*/ 4913283 h 495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5067" h="4952330">
                <a:moveTo>
                  <a:pt x="3820438" y="28132"/>
                </a:moveTo>
                <a:cubicBezTo>
                  <a:pt x="4219183" y="6211"/>
                  <a:pt x="4617928" y="-15709"/>
                  <a:pt x="4897676" y="15606"/>
                </a:cubicBezTo>
                <a:cubicBezTo>
                  <a:pt x="5177424" y="46921"/>
                  <a:pt x="5346526" y="92850"/>
                  <a:pt x="5498926" y="216022"/>
                </a:cubicBezTo>
                <a:cubicBezTo>
                  <a:pt x="5651326" y="339194"/>
                  <a:pt x="5743183" y="385123"/>
                  <a:pt x="5812076" y="754641"/>
                </a:cubicBezTo>
                <a:cubicBezTo>
                  <a:pt x="5880969" y="1124159"/>
                  <a:pt x="5916459" y="1821441"/>
                  <a:pt x="5912284" y="2433129"/>
                </a:cubicBezTo>
                <a:cubicBezTo>
                  <a:pt x="5908109" y="3044817"/>
                  <a:pt x="5954038" y="4015584"/>
                  <a:pt x="5787024" y="4424767"/>
                </a:cubicBezTo>
                <a:cubicBezTo>
                  <a:pt x="5620010" y="4833951"/>
                  <a:pt x="5523977" y="4800548"/>
                  <a:pt x="4910202" y="4888230"/>
                </a:cubicBezTo>
                <a:cubicBezTo>
                  <a:pt x="4296427" y="4975912"/>
                  <a:pt x="2922739" y="4946686"/>
                  <a:pt x="2104372" y="4950861"/>
                </a:cubicBezTo>
                <a:cubicBezTo>
                  <a:pt x="1286005" y="4955037"/>
                  <a:pt x="643002" y="4934160"/>
                  <a:pt x="0" y="4913283"/>
                </a:cubicBezTo>
              </a:path>
            </a:pathLst>
          </a:custGeom>
          <a:noFill/>
          <a:ln w="50800">
            <a:solidFill>
              <a:srgbClr val="00206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7" name="AutoShape 19">
            <a:extLst>
              <a:ext uri="{FF2B5EF4-FFF2-40B4-BE49-F238E27FC236}">
                <a16:creationId xmlns:a16="http://schemas.microsoft.com/office/drawing/2014/main" id="{805F7B3D-890B-4183-ACF7-0BC6E8FDCEAC}"/>
              </a:ext>
            </a:extLst>
          </p:cNvPr>
          <p:cNvSpPr>
            <a:spLocks noChangeArrowheads="1"/>
          </p:cNvSpPr>
          <p:nvPr/>
        </p:nvSpPr>
        <p:spPr bwMode="gray">
          <a:xfrm>
            <a:off x="2870609" y="1133792"/>
            <a:ext cx="664332" cy="664920"/>
          </a:xfrm>
          <a:prstGeom prst="can">
            <a:avLst>
              <a:gd name="adj" fmla="val 18673"/>
            </a:avLst>
          </a:prstGeom>
          <a:solidFill>
            <a:srgbClr val="002060"/>
          </a:solidFill>
          <a:ln w="9525">
            <a:solidFill>
              <a:schemeClr val="tx1"/>
            </a:solidFill>
            <a:round/>
            <a:headEnd/>
            <a:tailEnd/>
          </a:ln>
        </p:spPr>
        <p:txBody>
          <a:bodyPr wrap="none" anchor="ctr"/>
          <a:lstStyle/>
          <a:p>
            <a:endParaRPr lang="en-US" dirty="0">
              <a:solidFill>
                <a:srgbClr val="000000"/>
              </a:solidFill>
              <a:latin typeface="Calibri" pitchFamily="34" charset="0"/>
              <a:cs typeface="Calibri" pitchFamily="34" charset="0"/>
            </a:endParaRPr>
          </a:p>
        </p:txBody>
      </p:sp>
      <p:sp>
        <p:nvSpPr>
          <p:cNvPr id="248" name="Text Box 20">
            <a:extLst>
              <a:ext uri="{FF2B5EF4-FFF2-40B4-BE49-F238E27FC236}">
                <a16:creationId xmlns:a16="http://schemas.microsoft.com/office/drawing/2014/main" id="{64670BF5-68BF-4768-9AD3-7DB2BD8E9D22}"/>
              </a:ext>
            </a:extLst>
          </p:cNvPr>
          <p:cNvSpPr txBox="1">
            <a:spLocks noChangeArrowheads="1"/>
          </p:cNvSpPr>
          <p:nvPr/>
        </p:nvSpPr>
        <p:spPr bwMode="gray">
          <a:xfrm flipH="1">
            <a:off x="2857336" y="1275493"/>
            <a:ext cx="737280" cy="523220"/>
          </a:xfrm>
          <a:prstGeom prst="rect">
            <a:avLst/>
          </a:prstGeom>
          <a:noFill/>
          <a:ln w="9525" algn="ctr">
            <a:noFill/>
            <a:miter lim="800000"/>
            <a:headEnd/>
            <a:tailEnd/>
          </a:ln>
        </p:spPr>
        <p:txBody>
          <a:bodyPr wrap="square" lIns="0" tIns="0" rIns="0" bIns="0">
            <a:spAutoFit/>
          </a:bodyPr>
          <a:lstStyle/>
          <a:p>
            <a:pPr algn="ctr">
              <a:lnSpc>
                <a:spcPct val="85000"/>
              </a:lnSpc>
            </a:pPr>
            <a:r>
              <a:rPr lang="en-US" sz="2000" b="1" dirty="0">
                <a:solidFill>
                  <a:srgbClr val="FFFF00"/>
                </a:solidFill>
                <a:latin typeface="Calibri" pitchFamily="34" charset="0"/>
                <a:cs typeface="Calibri" pitchFamily="34" charset="0"/>
              </a:rPr>
              <a:t>100</a:t>
            </a:r>
          </a:p>
          <a:p>
            <a:pPr algn="ctr">
              <a:lnSpc>
                <a:spcPct val="85000"/>
              </a:lnSpc>
            </a:pPr>
            <a:r>
              <a:rPr lang="en-US" sz="2000" b="1" dirty="0">
                <a:solidFill>
                  <a:srgbClr val="FFFF00"/>
                </a:solidFill>
                <a:latin typeface="Calibri" pitchFamily="34" charset="0"/>
                <a:cs typeface="Calibri" pitchFamily="34" charset="0"/>
              </a:rPr>
              <a:t>GB</a:t>
            </a:r>
          </a:p>
        </p:txBody>
      </p:sp>
      <p:sp>
        <p:nvSpPr>
          <p:cNvPr id="249" name="Rectangle 248">
            <a:extLst>
              <a:ext uri="{FF2B5EF4-FFF2-40B4-BE49-F238E27FC236}">
                <a16:creationId xmlns:a16="http://schemas.microsoft.com/office/drawing/2014/main" id="{E40AA796-003D-44A8-86AA-D247723F4DAE}"/>
              </a:ext>
            </a:extLst>
          </p:cNvPr>
          <p:cNvSpPr/>
          <p:nvPr/>
        </p:nvSpPr>
        <p:spPr>
          <a:xfrm>
            <a:off x="3498485" y="1082480"/>
            <a:ext cx="1747103" cy="54900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rPr>
              <a:t>Source</a:t>
            </a:r>
          </a:p>
          <a:p>
            <a:pPr algn="ctr"/>
            <a:r>
              <a:rPr lang="en-US" sz="1800" b="1" dirty="0">
                <a:solidFill>
                  <a:srgbClr val="FFFF00"/>
                </a:solidFill>
              </a:rPr>
              <a:t>de-duplication</a:t>
            </a:r>
          </a:p>
        </p:txBody>
      </p:sp>
      <p:sp>
        <p:nvSpPr>
          <p:cNvPr id="250" name="TextBox 249">
            <a:extLst>
              <a:ext uri="{FF2B5EF4-FFF2-40B4-BE49-F238E27FC236}">
                <a16:creationId xmlns:a16="http://schemas.microsoft.com/office/drawing/2014/main" id="{F9C23F35-C74B-4D83-8376-EF7FC7C1507F}"/>
              </a:ext>
            </a:extLst>
          </p:cNvPr>
          <p:cNvSpPr txBox="1"/>
          <p:nvPr/>
        </p:nvSpPr>
        <p:spPr>
          <a:xfrm>
            <a:off x="3323389" y="1608898"/>
            <a:ext cx="1277915" cy="461665"/>
          </a:xfrm>
          <a:prstGeom prst="rect">
            <a:avLst/>
          </a:prstGeom>
          <a:noFill/>
        </p:spPr>
        <p:txBody>
          <a:bodyPr wrap="none" rtlCol="0">
            <a:spAutoFit/>
          </a:bodyPr>
          <a:lstStyle/>
          <a:p>
            <a:pPr algn="ctr"/>
            <a:r>
              <a:rPr lang="en-US" b="1" dirty="0">
                <a:solidFill>
                  <a:srgbClr val="000066"/>
                </a:solidFill>
              </a:rPr>
              <a:t>BOOST</a:t>
            </a:r>
          </a:p>
        </p:txBody>
      </p:sp>
      <p:sp>
        <p:nvSpPr>
          <p:cNvPr id="251" name="AutoShape 19">
            <a:extLst>
              <a:ext uri="{FF2B5EF4-FFF2-40B4-BE49-F238E27FC236}">
                <a16:creationId xmlns:a16="http://schemas.microsoft.com/office/drawing/2014/main" id="{21EC68F2-17F7-4A47-8FE1-D6AD1BC7FCD3}"/>
              </a:ext>
            </a:extLst>
          </p:cNvPr>
          <p:cNvSpPr>
            <a:spLocks noChangeArrowheads="1"/>
          </p:cNvSpPr>
          <p:nvPr/>
        </p:nvSpPr>
        <p:spPr bwMode="gray">
          <a:xfrm>
            <a:off x="3590752" y="2921216"/>
            <a:ext cx="343506" cy="476250"/>
          </a:xfrm>
          <a:prstGeom prst="can">
            <a:avLst>
              <a:gd name="adj" fmla="val 18673"/>
            </a:avLst>
          </a:prstGeom>
          <a:solidFill>
            <a:srgbClr val="002060"/>
          </a:solidFill>
          <a:ln w="9525">
            <a:solidFill>
              <a:schemeClr val="tx1"/>
            </a:solidFill>
            <a:round/>
            <a:headEnd/>
            <a:tailEnd/>
          </a:ln>
        </p:spPr>
        <p:txBody>
          <a:bodyPr wrap="none" anchor="ctr"/>
          <a:lstStyle/>
          <a:p>
            <a:endParaRPr lang="en-US" dirty="0">
              <a:solidFill>
                <a:srgbClr val="000000"/>
              </a:solidFill>
              <a:latin typeface="Calibri" pitchFamily="34" charset="0"/>
              <a:cs typeface="Calibri" pitchFamily="34" charset="0"/>
            </a:endParaRPr>
          </a:p>
        </p:txBody>
      </p:sp>
      <p:sp>
        <p:nvSpPr>
          <p:cNvPr id="252" name="Text Box 20">
            <a:extLst>
              <a:ext uri="{FF2B5EF4-FFF2-40B4-BE49-F238E27FC236}">
                <a16:creationId xmlns:a16="http://schemas.microsoft.com/office/drawing/2014/main" id="{47804354-554A-47B7-9165-108D42918497}"/>
              </a:ext>
            </a:extLst>
          </p:cNvPr>
          <p:cNvSpPr txBox="1">
            <a:spLocks noChangeArrowheads="1"/>
          </p:cNvSpPr>
          <p:nvPr/>
        </p:nvSpPr>
        <p:spPr bwMode="gray">
          <a:xfrm flipH="1">
            <a:off x="3577527" y="3043840"/>
            <a:ext cx="381225" cy="313932"/>
          </a:xfrm>
          <a:prstGeom prst="rect">
            <a:avLst/>
          </a:prstGeom>
          <a:noFill/>
          <a:ln w="9525" algn="ctr">
            <a:noFill/>
            <a:miter lim="800000"/>
            <a:headEnd/>
            <a:tailEnd/>
          </a:ln>
        </p:spPr>
        <p:txBody>
          <a:bodyPr wrap="square" lIns="0" tIns="0" rIns="0" bIns="0">
            <a:spAutoFit/>
          </a:bodyPr>
          <a:lstStyle/>
          <a:p>
            <a:pPr algn="ctr">
              <a:lnSpc>
                <a:spcPct val="85000"/>
              </a:lnSpc>
            </a:pPr>
            <a:r>
              <a:rPr lang="en-US" sz="1200" dirty="0">
                <a:solidFill>
                  <a:srgbClr val="FFFF00"/>
                </a:solidFill>
                <a:latin typeface="Calibri" pitchFamily="34" charset="0"/>
                <a:cs typeface="Calibri" pitchFamily="34" charset="0"/>
              </a:rPr>
              <a:t>1</a:t>
            </a:r>
          </a:p>
          <a:p>
            <a:pPr algn="ctr">
              <a:lnSpc>
                <a:spcPct val="85000"/>
              </a:lnSpc>
            </a:pPr>
            <a:r>
              <a:rPr lang="en-US" sz="1200" dirty="0">
                <a:solidFill>
                  <a:srgbClr val="FFFF00"/>
                </a:solidFill>
                <a:latin typeface="Calibri" pitchFamily="34" charset="0"/>
                <a:cs typeface="Calibri" pitchFamily="34" charset="0"/>
              </a:rPr>
              <a:t>GB</a:t>
            </a:r>
          </a:p>
        </p:txBody>
      </p:sp>
      <p:sp>
        <p:nvSpPr>
          <p:cNvPr id="253" name="AutoShape 19">
            <a:extLst>
              <a:ext uri="{FF2B5EF4-FFF2-40B4-BE49-F238E27FC236}">
                <a16:creationId xmlns:a16="http://schemas.microsoft.com/office/drawing/2014/main" id="{1A5A1E7C-E241-4A31-B1C7-62BFE109DD14}"/>
              </a:ext>
            </a:extLst>
          </p:cNvPr>
          <p:cNvSpPr>
            <a:spLocks noChangeArrowheads="1"/>
          </p:cNvSpPr>
          <p:nvPr/>
        </p:nvSpPr>
        <p:spPr bwMode="gray">
          <a:xfrm>
            <a:off x="1646215" y="4291562"/>
            <a:ext cx="765175" cy="646510"/>
          </a:xfrm>
          <a:prstGeom prst="can">
            <a:avLst>
              <a:gd name="adj" fmla="val 38460"/>
            </a:avLst>
          </a:prstGeom>
          <a:solidFill>
            <a:srgbClr val="800000"/>
          </a:solidFill>
          <a:ln w="9525">
            <a:solidFill>
              <a:schemeClr val="tx1"/>
            </a:solidFill>
            <a:round/>
            <a:headEnd/>
            <a:tailEnd/>
          </a:ln>
        </p:spPr>
        <p:txBody>
          <a:bodyPr wrap="none" anchor="ctr"/>
          <a:lstStyle/>
          <a:p>
            <a:endParaRPr lang="en-US" dirty="0">
              <a:solidFill>
                <a:srgbClr val="000000"/>
              </a:solidFill>
            </a:endParaRPr>
          </a:p>
        </p:txBody>
      </p:sp>
      <p:sp>
        <p:nvSpPr>
          <p:cNvPr id="257" name="Freeform 7">
            <a:extLst>
              <a:ext uri="{FF2B5EF4-FFF2-40B4-BE49-F238E27FC236}">
                <a16:creationId xmlns:a16="http://schemas.microsoft.com/office/drawing/2014/main" id="{78238973-3AFB-4BB6-9B55-75CEADB6CFB3}"/>
              </a:ext>
            </a:extLst>
          </p:cNvPr>
          <p:cNvSpPr/>
          <p:nvPr/>
        </p:nvSpPr>
        <p:spPr>
          <a:xfrm flipH="1">
            <a:off x="7163554" y="2874153"/>
            <a:ext cx="360721" cy="1230405"/>
          </a:xfrm>
          <a:custGeom>
            <a:avLst/>
            <a:gdLst>
              <a:gd name="connsiteX0" fmla="*/ 0 w 948977"/>
              <a:gd name="connsiteY0" fmla="*/ 0 h 1841326"/>
              <a:gd name="connsiteX1" fmla="*/ 538619 w 948977"/>
              <a:gd name="connsiteY1" fmla="*/ 175365 h 1841326"/>
              <a:gd name="connsiteX2" fmla="*/ 889348 w 948977"/>
              <a:gd name="connsiteY2" fmla="*/ 526093 h 1841326"/>
              <a:gd name="connsiteX3" fmla="*/ 889348 w 948977"/>
              <a:gd name="connsiteY3" fmla="*/ 1315233 h 1841326"/>
              <a:gd name="connsiteX4" fmla="*/ 300625 w 948977"/>
              <a:gd name="connsiteY4" fmla="*/ 1841326 h 1841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77" h="1841326">
                <a:moveTo>
                  <a:pt x="0" y="0"/>
                </a:moveTo>
                <a:cubicBezTo>
                  <a:pt x="195197" y="43841"/>
                  <a:pt x="390394" y="87683"/>
                  <a:pt x="538619" y="175365"/>
                </a:cubicBezTo>
                <a:cubicBezTo>
                  <a:pt x="686844" y="263047"/>
                  <a:pt x="830893" y="336115"/>
                  <a:pt x="889348" y="526093"/>
                </a:cubicBezTo>
                <a:cubicBezTo>
                  <a:pt x="947803" y="716071"/>
                  <a:pt x="987469" y="1096028"/>
                  <a:pt x="889348" y="1315233"/>
                </a:cubicBezTo>
                <a:cubicBezTo>
                  <a:pt x="791228" y="1534439"/>
                  <a:pt x="545926" y="1687882"/>
                  <a:pt x="300625" y="1841326"/>
                </a:cubicBezTo>
              </a:path>
            </a:pathLst>
          </a:custGeom>
          <a:noFill/>
          <a:ln w="50800">
            <a:solidFill>
              <a:schemeClr val="accent4">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8" name="AutoShape 19">
            <a:extLst>
              <a:ext uri="{FF2B5EF4-FFF2-40B4-BE49-F238E27FC236}">
                <a16:creationId xmlns:a16="http://schemas.microsoft.com/office/drawing/2014/main" id="{B96FCACC-0DBC-4C2B-B780-CA9F37170767}"/>
              </a:ext>
            </a:extLst>
          </p:cNvPr>
          <p:cNvSpPr>
            <a:spLocks noChangeArrowheads="1"/>
          </p:cNvSpPr>
          <p:nvPr/>
        </p:nvSpPr>
        <p:spPr bwMode="gray">
          <a:xfrm>
            <a:off x="7402396" y="2561600"/>
            <a:ext cx="664332" cy="664133"/>
          </a:xfrm>
          <a:prstGeom prst="can">
            <a:avLst>
              <a:gd name="adj" fmla="val 18673"/>
            </a:avLst>
          </a:prstGeom>
          <a:solidFill>
            <a:srgbClr val="644700"/>
          </a:solidFill>
          <a:ln w="9525">
            <a:solidFill>
              <a:schemeClr val="tx1"/>
            </a:solidFill>
            <a:round/>
            <a:headEnd/>
            <a:tailEnd/>
          </a:ln>
        </p:spPr>
        <p:txBody>
          <a:bodyPr wrap="none" anchor="ctr"/>
          <a:lstStyle/>
          <a:p>
            <a:endParaRPr lang="en-US" dirty="0">
              <a:solidFill>
                <a:srgbClr val="000000"/>
              </a:solidFill>
              <a:latin typeface="Calibri" pitchFamily="34" charset="0"/>
              <a:cs typeface="Calibri" pitchFamily="34" charset="0"/>
            </a:endParaRPr>
          </a:p>
        </p:txBody>
      </p:sp>
      <p:sp>
        <p:nvSpPr>
          <p:cNvPr id="259" name="Text Box 20">
            <a:extLst>
              <a:ext uri="{FF2B5EF4-FFF2-40B4-BE49-F238E27FC236}">
                <a16:creationId xmlns:a16="http://schemas.microsoft.com/office/drawing/2014/main" id="{40B47EBC-3BD2-4FE5-B351-7A5C6405217E}"/>
              </a:ext>
            </a:extLst>
          </p:cNvPr>
          <p:cNvSpPr txBox="1">
            <a:spLocks noChangeArrowheads="1"/>
          </p:cNvSpPr>
          <p:nvPr/>
        </p:nvSpPr>
        <p:spPr bwMode="gray">
          <a:xfrm flipH="1">
            <a:off x="7389123" y="2732616"/>
            <a:ext cx="737280" cy="523220"/>
          </a:xfrm>
          <a:prstGeom prst="rect">
            <a:avLst/>
          </a:prstGeom>
          <a:noFill/>
          <a:ln w="9525" algn="ctr">
            <a:noFill/>
            <a:miter lim="800000"/>
            <a:headEnd/>
            <a:tailEnd/>
          </a:ln>
        </p:spPr>
        <p:txBody>
          <a:bodyPr wrap="square" lIns="0" tIns="0" rIns="0" bIns="0">
            <a:spAutoFit/>
          </a:bodyPr>
          <a:lstStyle/>
          <a:p>
            <a:pPr algn="ctr">
              <a:lnSpc>
                <a:spcPct val="85000"/>
              </a:lnSpc>
            </a:pPr>
            <a:r>
              <a:rPr lang="en-US" sz="2000" b="1" dirty="0">
                <a:solidFill>
                  <a:srgbClr val="FFFF00"/>
                </a:solidFill>
                <a:latin typeface="Calibri" pitchFamily="34" charset="0"/>
                <a:cs typeface="Calibri" pitchFamily="34" charset="0"/>
              </a:rPr>
              <a:t>100</a:t>
            </a:r>
          </a:p>
          <a:p>
            <a:pPr algn="ctr">
              <a:lnSpc>
                <a:spcPct val="85000"/>
              </a:lnSpc>
            </a:pPr>
            <a:r>
              <a:rPr lang="en-US" sz="2000" b="1" dirty="0">
                <a:solidFill>
                  <a:srgbClr val="FFFF00"/>
                </a:solidFill>
                <a:latin typeface="Calibri" pitchFamily="34" charset="0"/>
                <a:cs typeface="Calibri" pitchFamily="34" charset="0"/>
              </a:rPr>
              <a:t>GB</a:t>
            </a:r>
          </a:p>
        </p:txBody>
      </p:sp>
      <p:sp>
        <p:nvSpPr>
          <p:cNvPr id="262" name="AutoShape 19">
            <a:extLst>
              <a:ext uri="{FF2B5EF4-FFF2-40B4-BE49-F238E27FC236}">
                <a16:creationId xmlns:a16="http://schemas.microsoft.com/office/drawing/2014/main" id="{4F080B84-27DA-46EE-8FB1-CAD4F7B0D647}"/>
              </a:ext>
            </a:extLst>
          </p:cNvPr>
          <p:cNvSpPr>
            <a:spLocks noChangeArrowheads="1"/>
          </p:cNvSpPr>
          <p:nvPr/>
        </p:nvSpPr>
        <p:spPr bwMode="gray">
          <a:xfrm>
            <a:off x="6904569" y="4244497"/>
            <a:ext cx="765175" cy="646510"/>
          </a:xfrm>
          <a:prstGeom prst="can">
            <a:avLst>
              <a:gd name="adj" fmla="val 38460"/>
            </a:avLst>
          </a:prstGeom>
          <a:solidFill>
            <a:srgbClr val="800000"/>
          </a:solidFill>
          <a:ln w="9525">
            <a:solidFill>
              <a:schemeClr val="tx1"/>
            </a:solidFill>
            <a:round/>
            <a:headEnd/>
            <a:tailEnd/>
          </a:ln>
        </p:spPr>
        <p:txBody>
          <a:bodyPr wrap="none" anchor="ctr"/>
          <a:lstStyle/>
          <a:p>
            <a:endParaRPr lang="en-US" dirty="0">
              <a:solidFill>
                <a:srgbClr val="000000"/>
              </a:solidFill>
            </a:endParaRPr>
          </a:p>
        </p:txBody>
      </p:sp>
      <p:sp>
        <p:nvSpPr>
          <p:cNvPr id="263" name="AutoShape 19">
            <a:extLst>
              <a:ext uri="{FF2B5EF4-FFF2-40B4-BE49-F238E27FC236}">
                <a16:creationId xmlns:a16="http://schemas.microsoft.com/office/drawing/2014/main" id="{EE59825E-68D5-4703-AD2D-E1C77F5CBDB1}"/>
              </a:ext>
            </a:extLst>
          </p:cNvPr>
          <p:cNvSpPr>
            <a:spLocks noChangeArrowheads="1"/>
          </p:cNvSpPr>
          <p:nvPr/>
        </p:nvSpPr>
        <p:spPr bwMode="gray">
          <a:xfrm>
            <a:off x="7129188" y="3197334"/>
            <a:ext cx="343506" cy="476250"/>
          </a:xfrm>
          <a:prstGeom prst="can">
            <a:avLst>
              <a:gd name="adj" fmla="val 18673"/>
            </a:avLst>
          </a:prstGeom>
          <a:solidFill>
            <a:srgbClr val="644700"/>
          </a:solidFill>
          <a:ln w="9525">
            <a:solidFill>
              <a:schemeClr val="tx1"/>
            </a:solidFill>
            <a:round/>
            <a:headEnd/>
            <a:tailEnd/>
          </a:ln>
        </p:spPr>
        <p:txBody>
          <a:bodyPr wrap="none" anchor="ctr"/>
          <a:lstStyle/>
          <a:p>
            <a:endParaRPr lang="en-US" dirty="0">
              <a:solidFill>
                <a:srgbClr val="000000"/>
              </a:solidFill>
              <a:latin typeface="Calibri" pitchFamily="34" charset="0"/>
              <a:cs typeface="Calibri" pitchFamily="34" charset="0"/>
            </a:endParaRPr>
          </a:p>
        </p:txBody>
      </p:sp>
      <p:sp>
        <p:nvSpPr>
          <p:cNvPr id="264" name="Text Box 20">
            <a:extLst>
              <a:ext uri="{FF2B5EF4-FFF2-40B4-BE49-F238E27FC236}">
                <a16:creationId xmlns:a16="http://schemas.microsoft.com/office/drawing/2014/main" id="{7F4B1F18-3A68-4899-BEBB-04BDBB6D1D95}"/>
              </a:ext>
            </a:extLst>
          </p:cNvPr>
          <p:cNvSpPr txBox="1">
            <a:spLocks noChangeArrowheads="1"/>
          </p:cNvSpPr>
          <p:nvPr/>
        </p:nvSpPr>
        <p:spPr bwMode="gray">
          <a:xfrm flipH="1">
            <a:off x="7115963" y="3319958"/>
            <a:ext cx="381225" cy="313932"/>
          </a:xfrm>
          <a:prstGeom prst="rect">
            <a:avLst/>
          </a:prstGeom>
          <a:noFill/>
          <a:ln w="9525" algn="ctr">
            <a:noFill/>
            <a:miter lim="800000"/>
            <a:headEnd/>
            <a:tailEnd/>
          </a:ln>
        </p:spPr>
        <p:txBody>
          <a:bodyPr wrap="square" lIns="0" tIns="0" rIns="0" bIns="0">
            <a:spAutoFit/>
          </a:bodyPr>
          <a:lstStyle/>
          <a:p>
            <a:pPr algn="ctr">
              <a:lnSpc>
                <a:spcPct val="85000"/>
              </a:lnSpc>
            </a:pPr>
            <a:r>
              <a:rPr lang="en-US" sz="1200" dirty="0">
                <a:solidFill>
                  <a:srgbClr val="FFFF00"/>
                </a:solidFill>
                <a:latin typeface="Calibri" pitchFamily="34" charset="0"/>
                <a:cs typeface="Calibri" pitchFamily="34" charset="0"/>
              </a:rPr>
              <a:t>1</a:t>
            </a:r>
          </a:p>
          <a:p>
            <a:pPr algn="ctr">
              <a:lnSpc>
                <a:spcPct val="85000"/>
              </a:lnSpc>
            </a:pPr>
            <a:r>
              <a:rPr lang="en-US" sz="1200" dirty="0">
                <a:solidFill>
                  <a:srgbClr val="FFFF00"/>
                </a:solidFill>
                <a:latin typeface="Calibri" pitchFamily="34" charset="0"/>
                <a:cs typeface="Calibri" pitchFamily="34" charset="0"/>
              </a:rPr>
              <a:t>GB</a:t>
            </a:r>
          </a:p>
        </p:txBody>
      </p:sp>
      <p:pic>
        <p:nvPicPr>
          <p:cNvPr id="230" name="Picture 229">
            <a:extLst>
              <a:ext uri="{FF2B5EF4-FFF2-40B4-BE49-F238E27FC236}">
                <a16:creationId xmlns:a16="http://schemas.microsoft.com/office/drawing/2014/main" id="{4AA92351-8A5A-43CA-A0A9-05EE51676DD3}"/>
              </a:ext>
            </a:extLst>
          </p:cNvPr>
          <p:cNvPicPr>
            <a:picLocks noChangeAspect="1"/>
          </p:cNvPicPr>
          <p:nvPr/>
        </p:nvPicPr>
        <p:blipFill>
          <a:blip r:embed="rId5"/>
          <a:stretch>
            <a:fillRect/>
          </a:stretch>
        </p:blipFill>
        <p:spPr>
          <a:xfrm>
            <a:off x="3199817" y="5788656"/>
            <a:ext cx="4086031" cy="791738"/>
          </a:xfrm>
          <a:prstGeom prst="rect">
            <a:avLst/>
          </a:prstGeom>
        </p:spPr>
      </p:pic>
      <mc:AlternateContent xmlns:mc="http://schemas.openxmlformats.org/markup-compatibility/2006" xmlns:p14="http://schemas.microsoft.com/office/powerpoint/2010/main">
        <mc:Choice Requires="p14">
          <p:contentPart p14:bwMode="auto" r:id="rId6">
            <p14:nvContentPartPr>
              <p14:cNvPr id="161" name="Ink 160">
                <a:extLst>
                  <a:ext uri="{FF2B5EF4-FFF2-40B4-BE49-F238E27FC236}">
                    <a16:creationId xmlns:a16="http://schemas.microsoft.com/office/drawing/2014/main" id="{B18F6608-989D-479A-B92E-A96D781D2584}"/>
                  </a:ext>
                </a:extLst>
              </p14:cNvPr>
              <p14:cNvContentPartPr/>
              <p14:nvPr/>
            </p14:nvContentPartPr>
            <p14:xfrm>
              <a:off x="4993936" y="2643238"/>
              <a:ext cx="2880" cy="5040"/>
            </p14:xfrm>
          </p:contentPart>
        </mc:Choice>
        <mc:Fallback xmlns="">
          <p:pic>
            <p:nvPicPr>
              <p:cNvPr id="161" name="Ink 160">
                <a:extLst>
                  <a:ext uri="{FF2B5EF4-FFF2-40B4-BE49-F238E27FC236}">
                    <a16:creationId xmlns:a16="http://schemas.microsoft.com/office/drawing/2014/main" id="{B18F6608-989D-479A-B92E-A96D781D2584}"/>
                  </a:ext>
                </a:extLst>
              </p:cNvPr>
              <p:cNvPicPr/>
              <p:nvPr/>
            </p:nvPicPr>
            <p:blipFill>
              <a:blip r:embed="rId7"/>
              <a:stretch>
                <a:fillRect/>
              </a:stretch>
            </p:blipFill>
            <p:spPr>
              <a:xfrm>
                <a:off x="4985296" y="2634598"/>
                <a:ext cx="20520" cy="22680"/>
              </a:xfrm>
              <a:prstGeom prst="rect">
                <a:avLst/>
              </a:prstGeom>
            </p:spPr>
          </p:pic>
        </mc:Fallback>
      </mc:AlternateContent>
    </p:spTree>
    <p:extLst>
      <p:ext uri="{BB962C8B-B14F-4D97-AF65-F5344CB8AC3E}">
        <p14:creationId xmlns:p14="http://schemas.microsoft.com/office/powerpoint/2010/main" val="392455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74" name="Line 5">
            <a:extLst>
              <a:ext uri="{FF2B5EF4-FFF2-40B4-BE49-F238E27FC236}">
                <a16:creationId xmlns:a16="http://schemas.microsoft.com/office/drawing/2014/main" id="{A7F22CA3-9AFF-466A-916E-E2A7C9E611F7}"/>
              </a:ext>
            </a:extLst>
          </p:cNvPr>
          <p:cNvSpPr>
            <a:spLocks noChangeShapeType="1"/>
          </p:cNvSpPr>
          <p:nvPr/>
        </p:nvSpPr>
        <p:spPr bwMode="gray">
          <a:xfrm>
            <a:off x="686124"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5" name="Text Box 6">
            <a:extLst>
              <a:ext uri="{FF2B5EF4-FFF2-40B4-BE49-F238E27FC236}">
                <a16:creationId xmlns:a16="http://schemas.microsoft.com/office/drawing/2014/main" id="{3FEC4A0F-21A3-4DC2-9C3B-E674181AA2C0}"/>
              </a:ext>
            </a:extLst>
          </p:cNvPr>
          <p:cNvSpPr txBox="1">
            <a:spLocks noChangeArrowheads="1"/>
          </p:cNvSpPr>
          <p:nvPr/>
        </p:nvSpPr>
        <p:spPr bwMode="gray">
          <a:xfrm>
            <a:off x="2321019"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176" name="Line 7">
            <a:extLst>
              <a:ext uri="{FF2B5EF4-FFF2-40B4-BE49-F238E27FC236}">
                <a16:creationId xmlns:a16="http://schemas.microsoft.com/office/drawing/2014/main" id="{3E12D907-831B-4514-934F-F16690741F58}"/>
              </a:ext>
            </a:extLst>
          </p:cNvPr>
          <p:cNvSpPr>
            <a:spLocks noChangeShapeType="1"/>
          </p:cNvSpPr>
          <p:nvPr/>
        </p:nvSpPr>
        <p:spPr bwMode="gray">
          <a:xfrm>
            <a:off x="1082999"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177" name="Group 8">
            <a:extLst>
              <a:ext uri="{FF2B5EF4-FFF2-40B4-BE49-F238E27FC236}">
                <a16:creationId xmlns:a16="http://schemas.microsoft.com/office/drawing/2014/main" id="{75785DEF-8E03-4EA9-AC6E-8D3234BB4031}"/>
              </a:ext>
            </a:extLst>
          </p:cNvPr>
          <p:cNvGrpSpPr>
            <a:grpSpLocks/>
          </p:cNvGrpSpPr>
          <p:nvPr/>
        </p:nvGrpSpPr>
        <p:grpSpPr bwMode="auto">
          <a:xfrm>
            <a:off x="627386" y="1292438"/>
            <a:ext cx="863600" cy="720725"/>
            <a:chOff x="3896" y="636"/>
            <a:chExt cx="653" cy="545"/>
          </a:xfrm>
        </p:grpSpPr>
        <p:grpSp>
          <p:nvGrpSpPr>
            <p:cNvPr id="178" name="Group 9">
              <a:extLst>
                <a:ext uri="{FF2B5EF4-FFF2-40B4-BE49-F238E27FC236}">
                  <a16:creationId xmlns:a16="http://schemas.microsoft.com/office/drawing/2014/main" id="{4B1DAD12-9A37-4349-9D6F-AC79C087E9D4}"/>
                </a:ext>
              </a:extLst>
            </p:cNvPr>
            <p:cNvGrpSpPr>
              <a:grpSpLocks/>
            </p:cNvGrpSpPr>
            <p:nvPr/>
          </p:nvGrpSpPr>
          <p:grpSpPr bwMode="auto">
            <a:xfrm>
              <a:off x="4128" y="636"/>
              <a:ext cx="421" cy="461"/>
              <a:chOff x="2844" y="27"/>
              <a:chExt cx="1052" cy="1153"/>
            </a:xfrm>
          </p:grpSpPr>
          <p:pic>
            <p:nvPicPr>
              <p:cNvPr id="182" name="Picture 10" descr="server">
                <a:extLst>
                  <a:ext uri="{FF2B5EF4-FFF2-40B4-BE49-F238E27FC236}">
                    <a16:creationId xmlns:a16="http://schemas.microsoft.com/office/drawing/2014/main" id="{C5303014-5B4C-4FFC-A388-524C3425AB70}"/>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3" name="Picture 11" descr="server">
                <a:extLst>
                  <a:ext uri="{FF2B5EF4-FFF2-40B4-BE49-F238E27FC236}">
                    <a16:creationId xmlns:a16="http://schemas.microsoft.com/office/drawing/2014/main" id="{99D953A0-AA76-45EE-8DB2-5AA2578A5151}"/>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179" name="Group 12">
              <a:extLst>
                <a:ext uri="{FF2B5EF4-FFF2-40B4-BE49-F238E27FC236}">
                  <a16:creationId xmlns:a16="http://schemas.microsoft.com/office/drawing/2014/main" id="{F437C79C-7D64-4DC5-8257-F9564C85D52B}"/>
                </a:ext>
              </a:extLst>
            </p:cNvPr>
            <p:cNvGrpSpPr>
              <a:grpSpLocks/>
            </p:cNvGrpSpPr>
            <p:nvPr/>
          </p:nvGrpSpPr>
          <p:grpSpPr bwMode="auto">
            <a:xfrm>
              <a:off x="3896" y="720"/>
              <a:ext cx="421" cy="461"/>
              <a:chOff x="2844" y="27"/>
              <a:chExt cx="1052" cy="1153"/>
            </a:xfrm>
          </p:grpSpPr>
          <p:pic>
            <p:nvPicPr>
              <p:cNvPr id="180" name="Picture 13" descr="server">
                <a:extLst>
                  <a:ext uri="{FF2B5EF4-FFF2-40B4-BE49-F238E27FC236}">
                    <a16:creationId xmlns:a16="http://schemas.microsoft.com/office/drawing/2014/main" id="{E2B2A5EE-4601-4961-8BCE-12D884249C58}"/>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1" name="Picture 14" descr="server">
                <a:extLst>
                  <a:ext uri="{FF2B5EF4-FFF2-40B4-BE49-F238E27FC236}">
                    <a16:creationId xmlns:a16="http://schemas.microsoft.com/office/drawing/2014/main" id="{E963067C-3E59-4086-B80C-A5F3AFE9AE7E}"/>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184" name="Picture 15" descr="server">
            <a:extLst>
              <a:ext uri="{FF2B5EF4-FFF2-40B4-BE49-F238E27FC236}">
                <a16:creationId xmlns:a16="http://schemas.microsoft.com/office/drawing/2014/main" id="{D6FFB07B-C7AB-4AB7-9B15-8BC5A075B76F}"/>
              </a:ext>
            </a:extLst>
          </p:cNvPr>
          <p:cNvPicPr>
            <a:picLocks noChangeAspect="1" noChangeArrowheads="1"/>
          </p:cNvPicPr>
          <p:nvPr/>
        </p:nvPicPr>
        <p:blipFill>
          <a:blip r:embed="rId2" cstate="print"/>
          <a:srcRect/>
          <a:stretch>
            <a:fillRect/>
          </a:stretch>
        </p:blipFill>
        <p:spPr bwMode="gray">
          <a:xfrm>
            <a:off x="2816549" y="1484525"/>
            <a:ext cx="368300" cy="528638"/>
          </a:xfrm>
          <a:prstGeom prst="rect">
            <a:avLst/>
          </a:prstGeom>
          <a:noFill/>
          <a:ln w="9525">
            <a:noFill/>
            <a:miter lim="800000"/>
            <a:headEnd/>
            <a:tailEnd/>
          </a:ln>
        </p:spPr>
      </p:pic>
      <p:pic>
        <p:nvPicPr>
          <p:cNvPr id="185" name="Picture 16" descr="server">
            <a:extLst>
              <a:ext uri="{FF2B5EF4-FFF2-40B4-BE49-F238E27FC236}">
                <a16:creationId xmlns:a16="http://schemas.microsoft.com/office/drawing/2014/main" id="{2CC82469-8CF2-40AB-9408-3C8D7FD163D2}"/>
              </a:ext>
            </a:extLst>
          </p:cNvPr>
          <p:cNvPicPr>
            <a:picLocks noChangeAspect="1" noChangeArrowheads="1"/>
          </p:cNvPicPr>
          <p:nvPr/>
        </p:nvPicPr>
        <p:blipFill>
          <a:blip r:embed="rId2" cstate="print"/>
          <a:srcRect/>
          <a:stretch>
            <a:fillRect/>
          </a:stretch>
        </p:blipFill>
        <p:spPr bwMode="gray">
          <a:xfrm>
            <a:off x="2299024" y="1484525"/>
            <a:ext cx="368300" cy="528638"/>
          </a:xfrm>
          <a:prstGeom prst="rect">
            <a:avLst/>
          </a:prstGeom>
          <a:noFill/>
          <a:ln w="9525">
            <a:noFill/>
            <a:miter lim="800000"/>
            <a:headEnd/>
            <a:tailEnd/>
          </a:ln>
        </p:spPr>
      </p:pic>
      <p:sp>
        <p:nvSpPr>
          <p:cNvPr id="186" name="Line 17">
            <a:extLst>
              <a:ext uri="{FF2B5EF4-FFF2-40B4-BE49-F238E27FC236}">
                <a16:creationId xmlns:a16="http://schemas.microsoft.com/office/drawing/2014/main" id="{CEA7353F-48A4-4CFA-97DE-43FB187F12AD}"/>
              </a:ext>
            </a:extLst>
          </p:cNvPr>
          <p:cNvSpPr>
            <a:spLocks noChangeShapeType="1"/>
          </p:cNvSpPr>
          <p:nvPr/>
        </p:nvSpPr>
        <p:spPr bwMode="gray">
          <a:xfrm>
            <a:off x="2522861"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7" name="Line 18">
            <a:extLst>
              <a:ext uri="{FF2B5EF4-FFF2-40B4-BE49-F238E27FC236}">
                <a16:creationId xmlns:a16="http://schemas.microsoft.com/office/drawing/2014/main" id="{9652D21F-EE9C-49FB-9AC2-137AC3A4AB3D}"/>
              </a:ext>
            </a:extLst>
          </p:cNvPr>
          <p:cNvSpPr>
            <a:spLocks noChangeShapeType="1"/>
          </p:cNvSpPr>
          <p:nvPr/>
        </p:nvSpPr>
        <p:spPr bwMode="gray">
          <a:xfrm>
            <a:off x="3040386"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8" name="Text Box 19">
            <a:extLst>
              <a:ext uri="{FF2B5EF4-FFF2-40B4-BE49-F238E27FC236}">
                <a16:creationId xmlns:a16="http://schemas.microsoft.com/office/drawing/2014/main" id="{A2B9D9C6-AA5F-4D1F-A718-A39A98D32E58}"/>
              </a:ext>
            </a:extLst>
          </p:cNvPr>
          <p:cNvSpPr txBox="1">
            <a:spLocks noChangeArrowheads="1"/>
          </p:cNvSpPr>
          <p:nvPr/>
        </p:nvSpPr>
        <p:spPr bwMode="gray">
          <a:xfrm>
            <a:off x="570236"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189" name="Picture 23" descr="server">
            <a:extLst>
              <a:ext uri="{FF2B5EF4-FFF2-40B4-BE49-F238E27FC236}">
                <a16:creationId xmlns:a16="http://schemas.microsoft.com/office/drawing/2014/main" id="{EB762E9D-15D8-4A0A-957B-C7F43BDEB79E}"/>
              </a:ext>
            </a:extLst>
          </p:cNvPr>
          <p:cNvPicPr>
            <a:picLocks noChangeAspect="1" noChangeArrowheads="1"/>
          </p:cNvPicPr>
          <p:nvPr/>
        </p:nvPicPr>
        <p:blipFill>
          <a:blip r:embed="rId2" cstate="print"/>
          <a:srcRect/>
          <a:stretch>
            <a:fillRect/>
          </a:stretch>
        </p:blipFill>
        <p:spPr bwMode="gray">
          <a:xfrm>
            <a:off x="2252986" y="2410038"/>
            <a:ext cx="368300" cy="528637"/>
          </a:xfrm>
          <a:prstGeom prst="rect">
            <a:avLst/>
          </a:prstGeom>
          <a:noFill/>
          <a:ln w="9525">
            <a:noFill/>
            <a:miter lim="800000"/>
            <a:headEnd/>
            <a:tailEnd/>
          </a:ln>
        </p:spPr>
      </p:pic>
      <p:sp>
        <p:nvSpPr>
          <p:cNvPr id="190" name="Line 24">
            <a:extLst>
              <a:ext uri="{FF2B5EF4-FFF2-40B4-BE49-F238E27FC236}">
                <a16:creationId xmlns:a16="http://schemas.microsoft.com/office/drawing/2014/main" id="{15F9BF66-FACE-4D4B-81D8-3EAD9A6AE6DB}"/>
              </a:ext>
            </a:extLst>
          </p:cNvPr>
          <p:cNvSpPr>
            <a:spLocks noChangeShapeType="1"/>
          </p:cNvSpPr>
          <p:nvPr/>
        </p:nvSpPr>
        <p:spPr bwMode="gray">
          <a:xfrm>
            <a:off x="2438724"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191" name="Picture 25" descr="server">
            <a:extLst>
              <a:ext uri="{FF2B5EF4-FFF2-40B4-BE49-F238E27FC236}">
                <a16:creationId xmlns:a16="http://schemas.microsoft.com/office/drawing/2014/main" id="{FD184E9E-3BC7-4B85-AF24-EBC9D090348C}"/>
              </a:ext>
            </a:extLst>
          </p:cNvPr>
          <p:cNvPicPr>
            <a:picLocks noChangeAspect="1" noChangeArrowheads="1"/>
          </p:cNvPicPr>
          <p:nvPr/>
        </p:nvPicPr>
        <p:blipFill>
          <a:blip r:embed="rId2" cstate="print"/>
          <a:srcRect/>
          <a:stretch>
            <a:fillRect/>
          </a:stretch>
        </p:blipFill>
        <p:spPr bwMode="gray">
          <a:xfrm>
            <a:off x="2759399" y="2411625"/>
            <a:ext cx="368300" cy="528638"/>
          </a:xfrm>
          <a:prstGeom prst="rect">
            <a:avLst/>
          </a:prstGeom>
          <a:noFill/>
          <a:ln w="9525">
            <a:noFill/>
            <a:miter lim="800000"/>
            <a:headEnd/>
            <a:tailEnd/>
          </a:ln>
        </p:spPr>
      </p:pic>
      <p:sp>
        <p:nvSpPr>
          <p:cNvPr id="192" name="Line 26">
            <a:extLst>
              <a:ext uri="{FF2B5EF4-FFF2-40B4-BE49-F238E27FC236}">
                <a16:creationId xmlns:a16="http://schemas.microsoft.com/office/drawing/2014/main" id="{A2A45E8C-DBE4-44A9-8B49-A6CDBF35EFCF}"/>
              </a:ext>
            </a:extLst>
          </p:cNvPr>
          <p:cNvSpPr>
            <a:spLocks noChangeShapeType="1"/>
          </p:cNvSpPr>
          <p:nvPr/>
        </p:nvSpPr>
        <p:spPr bwMode="gray">
          <a:xfrm>
            <a:off x="2945136"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3" name="Line 27">
            <a:extLst>
              <a:ext uri="{FF2B5EF4-FFF2-40B4-BE49-F238E27FC236}">
                <a16:creationId xmlns:a16="http://schemas.microsoft.com/office/drawing/2014/main" id="{564C2CE4-DE7C-4B96-8CEE-A872DD3632B0}"/>
              </a:ext>
            </a:extLst>
          </p:cNvPr>
          <p:cNvSpPr>
            <a:spLocks noChangeShapeType="1"/>
          </p:cNvSpPr>
          <p:nvPr/>
        </p:nvSpPr>
        <p:spPr bwMode="gray">
          <a:xfrm flipH="1">
            <a:off x="2130763"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4" name="Line 28">
            <a:extLst>
              <a:ext uri="{FF2B5EF4-FFF2-40B4-BE49-F238E27FC236}">
                <a16:creationId xmlns:a16="http://schemas.microsoft.com/office/drawing/2014/main" id="{57034D6C-DD4C-4260-A6DC-EC02F08FA27E}"/>
              </a:ext>
            </a:extLst>
          </p:cNvPr>
          <p:cNvSpPr>
            <a:spLocks noChangeShapeType="1"/>
          </p:cNvSpPr>
          <p:nvPr/>
        </p:nvSpPr>
        <p:spPr bwMode="gray">
          <a:xfrm flipH="1">
            <a:off x="2481643"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5" name="Text Box 29">
            <a:extLst>
              <a:ext uri="{FF2B5EF4-FFF2-40B4-BE49-F238E27FC236}">
                <a16:creationId xmlns:a16="http://schemas.microsoft.com/office/drawing/2014/main" id="{C118C47C-0D5B-469C-AB08-BB5E2E01C7F7}"/>
              </a:ext>
            </a:extLst>
          </p:cNvPr>
          <p:cNvSpPr txBox="1">
            <a:spLocks noChangeArrowheads="1"/>
          </p:cNvSpPr>
          <p:nvPr/>
        </p:nvSpPr>
        <p:spPr bwMode="gray">
          <a:xfrm>
            <a:off x="2226976"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196" name="Text Box 30">
            <a:extLst>
              <a:ext uri="{FF2B5EF4-FFF2-40B4-BE49-F238E27FC236}">
                <a16:creationId xmlns:a16="http://schemas.microsoft.com/office/drawing/2014/main" id="{4AE8CB43-15E8-49A4-81ED-082E6FC3BFBA}"/>
              </a:ext>
            </a:extLst>
          </p:cNvPr>
          <p:cNvSpPr txBox="1">
            <a:spLocks noChangeArrowheads="1"/>
          </p:cNvSpPr>
          <p:nvPr/>
        </p:nvSpPr>
        <p:spPr bwMode="gray">
          <a:xfrm>
            <a:off x="2909689"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sp>
        <p:nvSpPr>
          <p:cNvPr id="210" name="Line 61">
            <a:extLst>
              <a:ext uri="{FF2B5EF4-FFF2-40B4-BE49-F238E27FC236}">
                <a16:creationId xmlns:a16="http://schemas.microsoft.com/office/drawing/2014/main" id="{51F11059-08CA-40DF-A382-717F7EF90CF2}"/>
              </a:ext>
            </a:extLst>
          </p:cNvPr>
          <p:cNvSpPr>
            <a:spLocks noChangeShapeType="1"/>
          </p:cNvSpPr>
          <p:nvPr/>
        </p:nvSpPr>
        <p:spPr bwMode="gray">
          <a:xfrm flipH="1">
            <a:off x="1679528"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211" name="Group 62">
            <a:extLst>
              <a:ext uri="{FF2B5EF4-FFF2-40B4-BE49-F238E27FC236}">
                <a16:creationId xmlns:a16="http://schemas.microsoft.com/office/drawing/2014/main" id="{234BB1C6-DCC7-405B-9FA4-E763E872723F}"/>
              </a:ext>
            </a:extLst>
          </p:cNvPr>
          <p:cNvGrpSpPr>
            <a:grpSpLocks/>
          </p:cNvGrpSpPr>
          <p:nvPr/>
        </p:nvGrpSpPr>
        <p:grpSpPr bwMode="auto">
          <a:xfrm>
            <a:off x="1027436" y="2925155"/>
            <a:ext cx="1534298" cy="863600"/>
            <a:chOff x="1501" y="2269"/>
            <a:chExt cx="2544" cy="544"/>
          </a:xfrm>
        </p:grpSpPr>
        <p:pic>
          <p:nvPicPr>
            <p:cNvPr id="212" name="Picture 63">
              <a:extLst>
                <a:ext uri="{FF2B5EF4-FFF2-40B4-BE49-F238E27FC236}">
                  <a16:creationId xmlns:a16="http://schemas.microsoft.com/office/drawing/2014/main" id="{531CE2EB-A03D-4C64-A472-A1254654FCB6}"/>
                </a:ext>
              </a:extLst>
            </p:cNvPr>
            <p:cNvPicPr>
              <a:picLocks noChangeAspect="1" noChangeArrowheads="1"/>
            </p:cNvPicPr>
            <p:nvPr/>
          </p:nvPicPr>
          <p:blipFill>
            <a:blip r:embed="rId3" cstate="print"/>
            <a:srcRect/>
            <a:stretch>
              <a:fillRect/>
            </a:stretch>
          </p:blipFill>
          <p:spPr bwMode="auto">
            <a:xfrm>
              <a:off x="1501" y="2269"/>
              <a:ext cx="2544" cy="544"/>
            </a:xfrm>
            <a:prstGeom prst="rect">
              <a:avLst/>
            </a:prstGeom>
            <a:noFill/>
            <a:ln w="9525">
              <a:noFill/>
              <a:miter lim="800000"/>
              <a:headEnd/>
              <a:tailEnd/>
            </a:ln>
          </p:spPr>
        </p:pic>
        <p:sp>
          <p:nvSpPr>
            <p:cNvPr id="213" name="Rectangle 64">
              <a:extLst>
                <a:ext uri="{FF2B5EF4-FFF2-40B4-BE49-F238E27FC236}">
                  <a16:creationId xmlns:a16="http://schemas.microsoft.com/office/drawing/2014/main" id="{6F2CDB01-9C34-460B-92E7-1EDDFD84360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214" name="AutoShape 7">
            <a:extLst>
              <a:ext uri="{FF2B5EF4-FFF2-40B4-BE49-F238E27FC236}">
                <a16:creationId xmlns:a16="http://schemas.microsoft.com/office/drawing/2014/main" id="{4C7BA81B-4C2D-4ED4-87D2-C33DFCAFB9BC}"/>
              </a:ext>
            </a:extLst>
          </p:cNvPr>
          <p:cNvSpPr>
            <a:spLocks noChangeArrowheads="1"/>
          </p:cNvSpPr>
          <p:nvPr/>
        </p:nvSpPr>
        <p:spPr bwMode="auto">
          <a:xfrm>
            <a:off x="1257969"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15" name="Group 2">
            <a:extLst>
              <a:ext uri="{FF2B5EF4-FFF2-40B4-BE49-F238E27FC236}">
                <a16:creationId xmlns:a16="http://schemas.microsoft.com/office/drawing/2014/main" id="{CED2203A-0F30-49E2-8D00-702FFE3181B5}"/>
              </a:ext>
            </a:extLst>
          </p:cNvPr>
          <p:cNvGrpSpPr>
            <a:grpSpLocks/>
          </p:cNvGrpSpPr>
          <p:nvPr/>
        </p:nvGrpSpPr>
        <p:grpSpPr bwMode="auto">
          <a:xfrm>
            <a:off x="1348111" y="2564025"/>
            <a:ext cx="485775" cy="322263"/>
            <a:chOff x="10275093" y="3566509"/>
            <a:chExt cx="485784" cy="589087"/>
          </a:xfrm>
        </p:grpSpPr>
        <p:pic>
          <p:nvPicPr>
            <p:cNvPr id="216" name="Picture 215">
              <a:extLst>
                <a:ext uri="{FF2B5EF4-FFF2-40B4-BE49-F238E27FC236}">
                  <a16:creationId xmlns:a16="http://schemas.microsoft.com/office/drawing/2014/main" id="{5CAF65DA-C8C8-42F5-8917-66C3623872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89">
              <a:extLst>
                <a:ext uri="{FF2B5EF4-FFF2-40B4-BE49-F238E27FC236}">
                  <a16:creationId xmlns:a16="http://schemas.microsoft.com/office/drawing/2014/main" id="{7A9B3029-CB48-4323-919E-4546784224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9">
              <a:extLst>
                <a:ext uri="{FF2B5EF4-FFF2-40B4-BE49-F238E27FC236}">
                  <a16:creationId xmlns:a16="http://schemas.microsoft.com/office/drawing/2014/main" id="{C1FBA9EB-7E23-4C82-9793-9CDB6FC667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9">
              <a:extLst>
                <a:ext uri="{FF2B5EF4-FFF2-40B4-BE49-F238E27FC236}">
                  <a16:creationId xmlns:a16="http://schemas.microsoft.com/office/drawing/2014/main" id="{332F15F9-0A60-4C5A-B818-635CA81146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89">
              <a:extLst>
                <a:ext uri="{FF2B5EF4-FFF2-40B4-BE49-F238E27FC236}">
                  <a16:creationId xmlns:a16="http://schemas.microsoft.com/office/drawing/2014/main" id="{3BB63F1E-B254-4D17-9E95-CEFE1D2A3F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89">
              <a:extLst>
                <a:ext uri="{FF2B5EF4-FFF2-40B4-BE49-F238E27FC236}">
                  <a16:creationId xmlns:a16="http://schemas.microsoft.com/office/drawing/2014/main" id="{E684E06F-4CED-4BE2-8351-EA184F524D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21">
              <a:extLst>
                <a:ext uri="{FF2B5EF4-FFF2-40B4-BE49-F238E27FC236}">
                  <a16:creationId xmlns:a16="http://schemas.microsoft.com/office/drawing/2014/main" id="{2C0D4DB6-711D-4FA2-819B-F08B4387D5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89">
              <a:extLst>
                <a:ext uri="{FF2B5EF4-FFF2-40B4-BE49-F238E27FC236}">
                  <a16:creationId xmlns:a16="http://schemas.microsoft.com/office/drawing/2014/main" id="{4AEF8DC1-BFFF-4B2F-BCFF-B6B9C191D5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4" name="Text Box 29">
            <a:extLst>
              <a:ext uri="{FF2B5EF4-FFF2-40B4-BE49-F238E27FC236}">
                <a16:creationId xmlns:a16="http://schemas.microsoft.com/office/drawing/2014/main" id="{6A73C550-2D97-474B-B284-6DD22DDD9B42}"/>
              </a:ext>
            </a:extLst>
          </p:cNvPr>
          <p:cNvSpPr txBox="1">
            <a:spLocks noChangeArrowheads="1"/>
          </p:cNvSpPr>
          <p:nvPr/>
        </p:nvSpPr>
        <p:spPr bwMode="gray">
          <a:xfrm>
            <a:off x="1493469"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225" name="Line 4">
            <a:extLst>
              <a:ext uri="{FF2B5EF4-FFF2-40B4-BE49-F238E27FC236}">
                <a16:creationId xmlns:a16="http://schemas.microsoft.com/office/drawing/2014/main" id="{9FC3DC11-DE99-45E1-AF27-5B261AA8976A}"/>
              </a:ext>
            </a:extLst>
          </p:cNvPr>
          <p:cNvSpPr>
            <a:spLocks noChangeShapeType="1"/>
          </p:cNvSpPr>
          <p:nvPr/>
        </p:nvSpPr>
        <p:spPr bwMode="gray">
          <a:xfrm>
            <a:off x="1576711"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6" name="Line 17">
            <a:extLst>
              <a:ext uri="{FF2B5EF4-FFF2-40B4-BE49-F238E27FC236}">
                <a16:creationId xmlns:a16="http://schemas.microsoft.com/office/drawing/2014/main" id="{72CCE9CB-5460-4671-9B73-B6302E896969}"/>
              </a:ext>
            </a:extLst>
          </p:cNvPr>
          <p:cNvSpPr>
            <a:spLocks noChangeShapeType="1"/>
          </p:cNvSpPr>
          <p:nvPr/>
        </p:nvSpPr>
        <p:spPr bwMode="gray">
          <a:xfrm>
            <a:off x="1424311"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7" name="Text Box 60">
            <a:extLst>
              <a:ext uri="{FF2B5EF4-FFF2-40B4-BE49-F238E27FC236}">
                <a16:creationId xmlns:a16="http://schemas.microsoft.com/office/drawing/2014/main" id="{187EAEE0-C32F-498D-A812-E453A5D41F60}"/>
              </a:ext>
            </a:extLst>
          </p:cNvPr>
          <p:cNvSpPr txBox="1">
            <a:spLocks noChangeArrowheads="1"/>
          </p:cNvSpPr>
          <p:nvPr/>
        </p:nvSpPr>
        <p:spPr bwMode="gray">
          <a:xfrm>
            <a:off x="612742"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228" name="Line 61">
            <a:extLst>
              <a:ext uri="{FF2B5EF4-FFF2-40B4-BE49-F238E27FC236}">
                <a16:creationId xmlns:a16="http://schemas.microsoft.com/office/drawing/2014/main" id="{D233FB11-BC68-427B-9DEB-67563CE0570B}"/>
              </a:ext>
            </a:extLst>
          </p:cNvPr>
          <p:cNvSpPr>
            <a:spLocks noChangeShapeType="1"/>
          </p:cNvSpPr>
          <p:nvPr/>
        </p:nvSpPr>
        <p:spPr bwMode="gray">
          <a:xfrm flipH="1">
            <a:off x="3531531"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9" name="TextBox 228">
            <a:extLst>
              <a:ext uri="{FF2B5EF4-FFF2-40B4-BE49-F238E27FC236}">
                <a16:creationId xmlns:a16="http://schemas.microsoft.com/office/drawing/2014/main" id="{6D25A3D8-9C62-4F1D-AC23-2070AC8438D5}"/>
              </a:ext>
            </a:extLst>
          </p:cNvPr>
          <p:cNvSpPr txBox="1"/>
          <p:nvPr/>
        </p:nvSpPr>
        <p:spPr>
          <a:xfrm>
            <a:off x="3433089" y="1879039"/>
            <a:ext cx="490839" cy="276999"/>
          </a:xfrm>
          <a:prstGeom prst="rect">
            <a:avLst/>
          </a:prstGeom>
          <a:noFill/>
        </p:spPr>
        <p:txBody>
          <a:bodyPr wrap="none" rtlCol="0">
            <a:spAutoFit/>
          </a:bodyPr>
          <a:lstStyle/>
          <a:p>
            <a:pPr algn="ctr"/>
            <a:r>
              <a:rPr lang="en-US" sz="1200" dirty="0">
                <a:solidFill>
                  <a:srgbClr val="000000"/>
                </a:solidFill>
              </a:rPr>
              <a:t>LAN</a:t>
            </a:r>
          </a:p>
        </p:txBody>
      </p:sp>
      <p:sp>
        <p:nvSpPr>
          <p:cNvPr id="231" name="Line 5">
            <a:extLst>
              <a:ext uri="{FF2B5EF4-FFF2-40B4-BE49-F238E27FC236}">
                <a16:creationId xmlns:a16="http://schemas.microsoft.com/office/drawing/2014/main" id="{CF907FB7-D1BC-4705-B0C7-1D111E2FE5D5}"/>
              </a:ext>
            </a:extLst>
          </p:cNvPr>
          <p:cNvSpPr>
            <a:spLocks noChangeShapeType="1"/>
          </p:cNvSpPr>
          <p:nvPr/>
        </p:nvSpPr>
        <p:spPr bwMode="gray">
          <a:xfrm>
            <a:off x="2038674"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32" name="Line 61">
            <a:extLst>
              <a:ext uri="{FF2B5EF4-FFF2-40B4-BE49-F238E27FC236}">
                <a16:creationId xmlns:a16="http://schemas.microsoft.com/office/drawing/2014/main" id="{DEB4EED5-E53A-4B6D-81EC-911282721C54}"/>
              </a:ext>
            </a:extLst>
          </p:cNvPr>
          <p:cNvSpPr>
            <a:spLocks noChangeShapeType="1"/>
          </p:cNvSpPr>
          <p:nvPr/>
        </p:nvSpPr>
        <p:spPr bwMode="gray">
          <a:xfrm>
            <a:off x="2181926"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233" name="Picture 232">
            <a:extLst>
              <a:ext uri="{FF2B5EF4-FFF2-40B4-BE49-F238E27FC236}">
                <a16:creationId xmlns:a16="http://schemas.microsoft.com/office/drawing/2014/main" id="{B92F14CD-ACD8-4F68-9F52-8F86CDD43615}"/>
              </a:ext>
            </a:extLst>
          </p:cNvPr>
          <p:cNvPicPr>
            <a:picLocks noChangeAspect="1"/>
          </p:cNvPicPr>
          <p:nvPr/>
        </p:nvPicPr>
        <p:blipFill>
          <a:blip r:embed="rId5"/>
          <a:stretch>
            <a:fillRect/>
          </a:stretch>
        </p:blipFill>
        <p:spPr>
          <a:xfrm>
            <a:off x="946185" y="4123840"/>
            <a:ext cx="1415406" cy="274259"/>
          </a:xfrm>
          <a:prstGeom prst="rect">
            <a:avLst/>
          </a:prstGeom>
        </p:spPr>
      </p:pic>
      <p:sp>
        <p:nvSpPr>
          <p:cNvPr id="274" name="AutoShape 7">
            <a:extLst>
              <a:ext uri="{FF2B5EF4-FFF2-40B4-BE49-F238E27FC236}">
                <a16:creationId xmlns:a16="http://schemas.microsoft.com/office/drawing/2014/main" id="{9B0EBE51-2C86-4056-B786-67763F26EDAC}"/>
              </a:ext>
            </a:extLst>
          </p:cNvPr>
          <p:cNvSpPr>
            <a:spLocks noChangeArrowheads="1"/>
          </p:cNvSpPr>
          <p:nvPr/>
        </p:nvSpPr>
        <p:spPr bwMode="auto">
          <a:xfrm>
            <a:off x="1161975"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75" name="Group 2">
            <a:extLst>
              <a:ext uri="{FF2B5EF4-FFF2-40B4-BE49-F238E27FC236}">
                <a16:creationId xmlns:a16="http://schemas.microsoft.com/office/drawing/2014/main" id="{208DBB83-579B-4C8D-96B2-2903B0F7A21D}"/>
              </a:ext>
            </a:extLst>
          </p:cNvPr>
          <p:cNvGrpSpPr>
            <a:grpSpLocks/>
          </p:cNvGrpSpPr>
          <p:nvPr/>
        </p:nvGrpSpPr>
        <p:grpSpPr bwMode="auto">
          <a:xfrm>
            <a:off x="1252117" y="2620816"/>
            <a:ext cx="485775" cy="322263"/>
            <a:chOff x="10275093" y="3566509"/>
            <a:chExt cx="485784" cy="589087"/>
          </a:xfrm>
        </p:grpSpPr>
        <p:pic>
          <p:nvPicPr>
            <p:cNvPr id="276" name="Picture 275">
              <a:extLst>
                <a:ext uri="{FF2B5EF4-FFF2-40B4-BE49-F238E27FC236}">
                  <a16:creationId xmlns:a16="http://schemas.microsoft.com/office/drawing/2014/main" id="{F8EC7992-7313-4408-BED6-6F6CBB5BB7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9">
              <a:extLst>
                <a:ext uri="{FF2B5EF4-FFF2-40B4-BE49-F238E27FC236}">
                  <a16:creationId xmlns:a16="http://schemas.microsoft.com/office/drawing/2014/main" id="{DEB2A0E1-3D35-43C7-9686-1D9C2D6F96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9">
              <a:extLst>
                <a:ext uri="{FF2B5EF4-FFF2-40B4-BE49-F238E27FC236}">
                  <a16:creationId xmlns:a16="http://schemas.microsoft.com/office/drawing/2014/main" id="{D52E1903-0DD2-4440-8736-CCDE921A55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9">
              <a:extLst>
                <a:ext uri="{FF2B5EF4-FFF2-40B4-BE49-F238E27FC236}">
                  <a16:creationId xmlns:a16="http://schemas.microsoft.com/office/drawing/2014/main" id="{8BF58CE3-1A62-4195-B5EE-0ECD24122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89">
              <a:extLst>
                <a:ext uri="{FF2B5EF4-FFF2-40B4-BE49-F238E27FC236}">
                  <a16:creationId xmlns:a16="http://schemas.microsoft.com/office/drawing/2014/main" id="{9C53D9A7-EBD9-4C5B-A68D-0F862011DE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89">
              <a:extLst>
                <a:ext uri="{FF2B5EF4-FFF2-40B4-BE49-F238E27FC236}">
                  <a16:creationId xmlns:a16="http://schemas.microsoft.com/office/drawing/2014/main" id="{12E555BD-2649-4DBA-BB40-19C1A38DBA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E799D79-F940-4F71-ACDC-398107C71C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89">
              <a:extLst>
                <a:ext uri="{FF2B5EF4-FFF2-40B4-BE49-F238E27FC236}">
                  <a16:creationId xmlns:a16="http://schemas.microsoft.com/office/drawing/2014/main" id="{82312180-D24A-4AB3-AE3B-08A32C613C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 name="AutoShape 7">
            <a:extLst>
              <a:ext uri="{FF2B5EF4-FFF2-40B4-BE49-F238E27FC236}">
                <a16:creationId xmlns:a16="http://schemas.microsoft.com/office/drawing/2014/main" id="{E7BDB52A-772C-4FCB-881C-B50055C1BBC9}"/>
              </a:ext>
            </a:extLst>
          </p:cNvPr>
          <p:cNvSpPr>
            <a:spLocks noChangeArrowheads="1"/>
          </p:cNvSpPr>
          <p:nvPr/>
        </p:nvSpPr>
        <p:spPr bwMode="auto">
          <a:xfrm>
            <a:off x="1065981"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85" name="Group 2">
            <a:extLst>
              <a:ext uri="{FF2B5EF4-FFF2-40B4-BE49-F238E27FC236}">
                <a16:creationId xmlns:a16="http://schemas.microsoft.com/office/drawing/2014/main" id="{20CF6045-721E-4FD8-ACDC-11D310D960F0}"/>
              </a:ext>
            </a:extLst>
          </p:cNvPr>
          <p:cNvGrpSpPr>
            <a:grpSpLocks/>
          </p:cNvGrpSpPr>
          <p:nvPr/>
        </p:nvGrpSpPr>
        <p:grpSpPr bwMode="auto">
          <a:xfrm>
            <a:off x="1156123" y="2677607"/>
            <a:ext cx="485775" cy="322263"/>
            <a:chOff x="10275093" y="3566509"/>
            <a:chExt cx="485784" cy="589087"/>
          </a:xfrm>
        </p:grpSpPr>
        <p:pic>
          <p:nvPicPr>
            <p:cNvPr id="286" name="Picture 285">
              <a:extLst>
                <a:ext uri="{FF2B5EF4-FFF2-40B4-BE49-F238E27FC236}">
                  <a16:creationId xmlns:a16="http://schemas.microsoft.com/office/drawing/2014/main" id="{427CC9B2-F8E9-42DD-900F-4C88BFC7B5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89">
              <a:extLst>
                <a:ext uri="{FF2B5EF4-FFF2-40B4-BE49-F238E27FC236}">
                  <a16:creationId xmlns:a16="http://schemas.microsoft.com/office/drawing/2014/main" id="{98605931-156C-4E56-9662-652312F0DC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89">
              <a:extLst>
                <a:ext uri="{FF2B5EF4-FFF2-40B4-BE49-F238E27FC236}">
                  <a16:creationId xmlns:a16="http://schemas.microsoft.com/office/drawing/2014/main" id="{2446445A-70FB-4EFE-8675-26D260BB52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89">
              <a:extLst>
                <a:ext uri="{FF2B5EF4-FFF2-40B4-BE49-F238E27FC236}">
                  <a16:creationId xmlns:a16="http://schemas.microsoft.com/office/drawing/2014/main" id="{980D4AB1-2758-4A6B-A255-98B388D9E9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89">
              <a:extLst>
                <a:ext uri="{FF2B5EF4-FFF2-40B4-BE49-F238E27FC236}">
                  <a16:creationId xmlns:a16="http://schemas.microsoft.com/office/drawing/2014/main" id="{0BE0B015-920F-4D7B-B474-99F208A69B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89">
              <a:extLst>
                <a:ext uri="{FF2B5EF4-FFF2-40B4-BE49-F238E27FC236}">
                  <a16:creationId xmlns:a16="http://schemas.microsoft.com/office/drawing/2014/main" id="{FEBABADE-ED28-4B0E-A233-295903F284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91">
              <a:extLst>
                <a:ext uri="{FF2B5EF4-FFF2-40B4-BE49-F238E27FC236}">
                  <a16:creationId xmlns:a16="http://schemas.microsoft.com/office/drawing/2014/main" id="{2B665633-FDF8-4130-809E-BB4FFC41E3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89">
              <a:extLst>
                <a:ext uri="{FF2B5EF4-FFF2-40B4-BE49-F238E27FC236}">
                  <a16:creationId xmlns:a16="http://schemas.microsoft.com/office/drawing/2014/main" id="{E9801DE6-F8F5-4B53-AC21-63503CAF66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AutoShape 7">
            <a:extLst>
              <a:ext uri="{FF2B5EF4-FFF2-40B4-BE49-F238E27FC236}">
                <a16:creationId xmlns:a16="http://schemas.microsoft.com/office/drawing/2014/main" id="{273E955B-20FD-413D-B3C4-CCD042EFE977}"/>
              </a:ext>
            </a:extLst>
          </p:cNvPr>
          <p:cNvSpPr>
            <a:spLocks noChangeArrowheads="1"/>
          </p:cNvSpPr>
          <p:nvPr/>
        </p:nvSpPr>
        <p:spPr bwMode="auto">
          <a:xfrm>
            <a:off x="969987"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95" name="Group 2">
            <a:extLst>
              <a:ext uri="{FF2B5EF4-FFF2-40B4-BE49-F238E27FC236}">
                <a16:creationId xmlns:a16="http://schemas.microsoft.com/office/drawing/2014/main" id="{1B22ED00-1DE8-4E8A-935B-FA57B83DC0CB}"/>
              </a:ext>
            </a:extLst>
          </p:cNvPr>
          <p:cNvGrpSpPr>
            <a:grpSpLocks/>
          </p:cNvGrpSpPr>
          <p:nvPr/>
        </p:nvGrpSpPr>
        <p:grpSpPr bwMode="auto">
          <a:xfrm>
            <a:off x="1060129" y="2734398"/>
            <a:ext cx="485775" cy="322263"/>
            <a:chOff x="10275093" y="3566509"/>
            <a:chExt cx="485784" cy="589087"/>
          </a:xfrm>
        </p:grpSpPr>
        <p:pic>
          <p:nvPicPr>
            <p:cNvPr id="296" name="Picture 295">
              <a:extLst>
                <a:ext uri="{FF2B5EF4-FFF2-40B4-BE49-F238E27FC236}">
                  <a16:creationId xmlns:a16="http://schemas.microsoft.com/office/drawing/2014/main" id="{17C8E317-4D17-4862-BE9B-AA33360C78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89">
              <a:extLst>
                <a:ext uri="{FF2B5EF4-FFF2-40B4-BE49-F238E27FC236}">
                  <a16:creationId xmlns:a16="http://schemas.microsoft.com/office/drawing/2014/main" id="{5665AF8B-6CED-4C28-9731-475F3D5AA3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89">
              <a:extLst>
                <a:ext uri="{FF2B5EF4-FFF2-40B4-BE49-F238E27FC236}">
                  <a16:creationId xmlns:a16="http://schemas.microsoft.com/office/drawing/2014/main" id="{074A10D8-836B-4D91-A695-31B2C52E7A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89">
              <a:extLst>
                <a:ext uri="{FF2B5EF4-FFF2-40B4-BE49-F238E27FC236}">
                  <a16:creationId xmlns:a16="http://schemas.microsoft.com/office/drawing/2014/main" id="{71546182-B3ED-4328-A818-874DE3F67E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89">
              <a:extLst>
                <a:ext uri="{FF2B5EF4-FFF2-40B4-BE49-F238E27FC236}">
                  <a16:creationId xmlns:a16="http://schemas.microsoft.com/office/drawing/2014/main" id="{3817AFD6-2215-4F3A-BB0E-860CF94FFD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89">
              <a:extLst>
                <a:ext uri="{FF2B5EF4-FFF2-40B4-BE49-F238E27FC236}">
                  <a16:creationId xmlns:a16="http://schemas.microsoft.com/office/drawing/2014/main" id="{A978C226-876F-4A04-8498-6FCD45EB7B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01">
              <a:extLst>
                <a:ext uri="{FF2B5EF4-FFF2-40B4-BE49-F238E27FC236}">
                  <a16:creationId xmlns:a16="http://schemas.microsoft.com/office/drawing/2014/main" id="{AF135877-5CF8-44D8-80C9-7DA85A4A85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89">
              <a:extLst>
                <a:ext uri="{FF2B5EF4-FFF2-40B4-BE49-F238E27FC236}">
                  <a16:creationId xmlns:a16="http://schemas.microsoft.com/office/drawing/2014/main" id="{94F66D4D-45DB-4590-88E8-3A96A5127F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7">
            <a:extLst>
              <a:ext uri="{FF2B5EF4-FFF2-40B4-BE49-F238E27FC236}">
                <a16:creationId xmlns:a16="http://schemas.microsoft.com/office/drawing/2014/main" id="{30728701-5500-4ED5-8466-775321478240}"/>
              </a:ext>
            </a:extLst>
          </p:cNvPr>
          <p:cNvSpPr>
            <a:spLocks noChangeArrowheads="1"/>
          </p:cNvSpPr>
          <p:nvPr/>
        </p:nvSpPr>
        <p:spPr bwMode="auto">
          <a:xfrm>
            <a:off x="873993"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05" name="Group 2">
            <a:extLst>
              <a:ext uri="{FF2B5EF4-FFF2-40B4-BE49-F238E27FC236}">
                <a16:creationId xmlns:a16="http://schemas.microsoft.com/office/drawing/2014/main" id="{9E36DE85-5FFE-45A0-932E-880E8B0591C7}"/>
              </a:ext>
            </a:extLst>
          </p:cNvPr>
          <p:cNvGrpSpPr>
            <a:grpSpLocks/>
          </p:cNvGrpSpPr>
          <p:nvPr/>
        </p:nvGrpSpPr>
        <p:grpSpPr bwMode="auto">
          <a:xfrm>
            <a:off x="964135" y="2791189"/>
            <a:ext cx="485775" cy="322263"/>
            <a:chOff x="10275093" y="3566509"/>
            <a:chExt cx="485784" cy="589087"/>
          </a:xfrm>
        </p:grpSpPr>
        <p:pic>
          <p:nvPicPr>
            <p:cNvPr id="306" name="Picture 305">
              <a:extLst>
                <a:ext uri="{FF2B5EF4-FFF2-40B4-BE49-F238E27FC236}">
                  <a16:creationId xmlns:a16="http://schemas.microsoft.com/office/drawing/2014/main" id="{C3CD04DA-DCEF-4A6C-BF91-B69EEAAAE6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89">
              <a:extLst>
                <a:ext uri="{FF2B5EF4-FFF2-40B4-BE49-F238E27FC236}">
                  <a16:creationId xmlns:a16="http://schemas.microsoft.com/office/drawing/2014/main" id="{58DB9C9E-1C06-4157-A962-63B05CC9E6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89">
              <a:extLst>
                <a:ext uri="{FF2B5EF4-FFF2-40B4-BE49-F238E27FC236}">
                  <a16:creationId xmlns:a16="http://schemas.microsoft.com/office/drawing/2014/main" id="{AD6239D8-7BCF-467E-AA87-C927D25B66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89">
              <a:extLst>
                <a:ext uri="{FF2B5EF4-FFF2-40B4-BE49-F238E27FC236}">
                  <a16:creationId xmlns:a16="http://schemas.microsoft.com/office/drawing/2014/main" id="{E60C2183-2806-4E02-8A20-D894F6C329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9">
              <a:extLst>
                <a:ext uri="{FF2B5EF4-FFF2-40B4-BE49-F238E27FC236}">
                  <a16:creationId xmlns:a16="http://schemas.microsoft.com/office/drawing/2014/main" id="{002356CF-90BF-4BFE-8547-3AF928DFDA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9">
              <a:extLst>
                <a:ext uri="{FF2B5EF4-FFF2-40B4-BE49-F238E27FC236}">
                  <a16:creationId xmlns:a16="http://schemas.microsoft.com/office/drawing/2014/main" id="{B2B61ED6-743B-4245-912A-34FAF6B18E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11">
              <a:extLst>
                <a:ext uri="{FF2B5EF4-FFF2-40B4-BE49-F238E27FC236}">
                  <a16:creationId xmlns:a16="http://schemas.microsoft.com/office/drawing/2014/main" id="{AFD1E272-8461-4B4A-8BE3-E0980C993A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89">
              <a:extLst>
                <a:ext uri="{FF2B5EF4-FFF2-40B4-BE49-F238E27FC236}">
                  <a16:creationId xmlns:a16="http://schemas.microsoft.com/office/drawing/2014/main" id="{EEF408C7-7BF1-44F9-8254-3DCFD7F27B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AutoShape 7">
            <a:extLst>
              <a:ext uri="{FF2B5EF4-FFF2-40B4-BE49-F238E27FC236}">
                <a16:creationId xmlns:a16="http://schemas.microsoft.com/office/drawing/2014/main" id="{02DBC70E-3A47-4931-B5C2-C3CC9A247CA1}"/>
              </a:ext>
            </a:extLst>
          </p:cNvPr>
          <p:cNvSpPr>
            <a:spLocks noChangeArrowheads="1"/>
          </p:cNvSpPr>
          <p:nvPr/>
        </p:nvSpPr>
        <p:spPr bwMode="auto">
          <a:xfrm>
            <a:off x="777999"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15" name="Group 2">
            <a:extLst>
              <a:ext uri="{FF2B5EF4-FFF2-40B4-BE49-F238E27FC236}">
                <a16:creationId xmlns:a16="http://schemas.microsoft.com/office/drawing/2014/main" id="{926B1B2C-63BC-449F-B0DE-ADCFCF12DF08}"/>
              </a:ext>
            </a:extLst>
          </p:cNvPr>
          <p:cNvGrpSpPr>
            <a:grpSpLocks/>
          </p:cNvGrpSpPr>
          <p:nvPr/>
        </p:nvGrpSpPr>
        <p:grpSpPr bwMode="auto">
          <a:xfrm>
            <a:off x="868141" y="2847980"/>
            <a:ext cx="485775" cy="322263"/>
            <a:chOff x="10275093" y="3566509"/>
            <a:chExt cx="485784" cy="589087"/>
          </a:xfrm>
        </p:grpSpPr>
        <p:pic>
          <p:nvPicPr>
            <p:cNvPr id="316" name="Picture 315">
              <a:extLst>
                <a:ext uri="{FF2B5EF4-FFF2-40B4-BE49-F238E27FC236}">
                  <a16:creationId xmlns:a16="http://schemas.microsoft.com/office/drawing/2014/main" id="{A6828C35-3AD5-4A35-9054-ADABDA6B21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89">
              <a:extLst>
                <a:ext uri="{FF2B5EF4-FFF2-40B4-BE49-F238E27FC236}">
                  <a16:creationId xmlns:a16="http://schemas.microsoft.com/office/drawing/2014/main" id="{0410CCBD-864E-4838-94A4-31F4BA775B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89">
              <a:extLst>
                <a:ext uri="{FF2B5EF4-FFF2-40B4-BE49-F238E27FC236}">
                  <a16:creationId xmlns:a16="http://schemas.microsoft.com/office/drawing/2014/main" id="{BBA16455-1F0B-4109-A43F-04CD77F66A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89">
              <a:extLst>
                <a:ext uri="{FF2B5EF4-FFF2-40B4-BE49-F238E27FC236}">
                  <a16:creationId xmlns:a16="http://schemas.microsoft.com/office/drawing/2014/main" id="{373ED522-F6B5-4F87-9ECD-E06B41F26C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89">
              <a:extLst>
                <a:ext uri="{FF2B5EF4-FFF2-40B4-BE49-F238E27FC236}">
                  <a16:creationId xmlns:a16="http://schemas.microsoft.com/office/drawing/2014/main" id="{44D22745-7ABC-41D2-9AB5-19AF20585B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89">
              <a:extLst>
                <a:ext uri="{FF2B5EF4-FFF2-40B4-BE49-F238E27FC236}">
                  <a16:creationId xmlns:a16="http://schemas.microsoft.com/office/drawing/2014/main" id="{EBD6448C-51AF-4056-8759-709D8DC832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21">
              <a:extLst>
                <a:ext uri="{FF2B5EF4-FFF2-40B4-BE49-F238E27FC236}">
                  <a16:creationId xmlns:a16="http://schemas.microsoft.com/office/drawing/2014/main" id="{A02C3B08-DD50-456C-A255-EE68F23AAB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89">
              <a:extLst>
                <a:ext uri="{FF2B5EF4-FFF2-40B4-BE49-F238E27FC236}">
                  <a16:creationId xmlns:a16="http://schemas.microsoft.com/office/drawing/2014/main" id="{DF1CCEA7-4A0A-4E1D-9313-2F3DD99BAD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 name="Line 5">
            <a:extLst>
              <a:ext uri="{FF2B5EF4-FFF2-40B4-BE49-F238E27FC236}">
                <a16:creationId xmlns:a16="http://schemas.microsoft.com/office/drawing/2014/main" id="{73505B76-0B19-4B2F-B021-AEC2D0AF1D7F}"/>
              </a:ext>
            </a:extLst>
          </p:cNvPr>
          <p:cNvSpPr>
            <a:spLocks noChangeShapeType="1"/>
          </p:cNvSpPr>
          <p:nvPr/>
        </p:nvSpPr>
        <p:spPr bwMode="gray">
          <a:xfrm>
            <a:off x="5870700"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8" name="Text Box 6">
            <a:extLst>
              <a:ext uri="{FF2B5EF4-FFF2-40B4-BE49-F238E27FC236}">
                <a16:creationId xmlns:a16="http://schemas.microsoft.com/office/drawing/2014/main" id="{5C331597-6614-4624-8F32-649C57A2AB10}"/>
              </a:ext>
            </a:extLst>
          </p:cNvPr>
          <p:cNvSpPr txBox="1">
            <a:spLocks noChangeArrowheads="1"/>
          </p:cNvSpPr>
          <p:nvPr/>
        </p:nvSpPr>
        <p:spPr bwMode="gray">
          <a:xfrm>
            <a:off x="7505595"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329" name="Line 7">
            <a:extLst>
              <a:ext uri="{FF2B5EF4-FFF2-40B4-BE49-F238E27FC236}">
                <a16:creationId xmlns:a16="http://schemas.microsoft.com/office/drawing/2014/main" id="{FB455F88-9C30-4F7C-AB70-8AFBF1A38EAA}"/>
              </a:ext>
            </a:extLst>
          </p:cNvPr>
          <p:cNvSpPr>
            <a:spLocks noChangeShapeType="1"/>
          </p:cNvSpPr>
          <p:nvPr/>
        </p:nvSpPr>
        <p:spPr bwMode="gray">
          <a:xfrm>
            <a:off x="6267575"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30" name="Group 8">
            <a:extLst>
              <a:ext uri="{FF2B5EF4-FFF2-40B4-BE49-F238E27FC236}">
                <a16:creationId xmlns:a16="http://schemas.microsoft.com/office/drawing/2014/main" id="{20DA370B-7127-4FEB-9151-344884B692EB}"/>
              </a:ext>
            </a:extLst>
          </p:cNvPr>
          <p:cNvGrpSpPr>
            <a:grpSpLocks/>
          </p:cNvGrpSpPr>
          <p:nvPr/>
        </p:nvGrpSpPr>
        <p:grpSpPr bwMode="auto">
          <a:xfrm>
            <a:off x="5811962" y="1292438"/>
            <a:ext cx="863600" cy="720725"/>
            <a:chOff x="3896" y="636"/>
            <a:chExt cx="653" cy="545"/>
          </a:xfrm>
        </p:grpSpPr>
        <p:grpSp>
          <p:nvGrpSpPr>
            <p:cNvPr id="331" name="Group 9">
              <a:extLst>
                <a:ext uri="{FF2B5EF4-FFF2-40B4-BE49-F238E27FC236}">
                  <a16:creationId xmlns:a16="http://schemas.microsoft.com/office/drawing/2014/main" id="{D40DAB42-8F9E-4A7C-BC0E-216726E5E70B}"/>
                </a:ext>
              </a:extLst>
            </p:cNvPr>
            <p:cNvGrpSpPr>
              <a:grpSpLocks/>
            </p:cNvGrpSpPr>
            <p:nvPr/>
          </p:nvGrpSpPr>
          <p:grpSpPr bwMode="auto">
            <a:xfrm>
              <a:off x="4128" y="636"/>
              <a:ext cx="421" cy="461"/>
              <a:chOff x="2844" y="27"/>
              <a:chExt cx="1052" cy="1153"/>
            </a:xfrm>
          </p:grpSpPr>
          <p:pic>
            <p:nvPicPr>
              <p:cNvPr id="335" name="Picture 10" descr="server">
                <a:extLst>
                  <a:ext uri="{FF2B5EF4-FFF2-40B4-BE49-F238E27FC236}">
                    <a16:creationId xmlns:a16="http://schemas.microsoft.com/office/drawing/2014/main" id="{222BF9EC-1C3C-40D0-8B8A-8FF295D79931}"/>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6" name="Picture 11" descr="server">
                <a:extLst>
                  <a:ext uri="{FF2B5EF4-FFF2-40B4-BE49-F238E27FC236}">
                    <a16:creationId xmlns:a16="http://schemas.microsoft.com/office/drawing/2014/main" id="{6EB0F124-AF09-40B9-A7FF-8BE55D5FA0F5}"/>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332" name="Group 12">
              <a:extLst>
                <a:ext uri="{FF2B5EF4-FFF2-40B4-BE49-F238E27FC236}">
                  <a16:creationId xmlns:a16="http://schemas.microsoft.com/office/drawing/2014/main" id="{510692DE-A7CC-4775-BDBC-5375DFEA4AE7}"/>
                </a:ext>
              </a:extLst>
            </p:cNvPr>
            <p:cNvGrpSpPr>
              <a:grpSpLocks/>
            </p:cNvGrpSpPr>
            <p:nvPr/>
          </p:nvGrpSpPr>
          <p:grpSpPr bwMode="auto">
            <a:xfrm>
              <a:off x="3896" y="720"/>
              <a:ext cx="421" cy="461"/>
              <a:chOff x="2844" y="27"/>
              <a:chExt cx="1052" cy="1153"/>
            </a:xfrm>
          </p:grpSpPr>
          <p:pic>
            <p:nvPicPr>
              <p:cNvPr id="333" name="Picture 13" descr="server">
                <a:extLst>
                  <a:ext uri="{FF2B5EF4-FFF2-40B4-BE49-F238E27FC236}">
                    <a16:creationId xmlns:a16="http://schemas.microsoft.com/office/drawing/2014/main" id="{95703A48-E82A-412D-8B1B-E49D5FDA9A07}"/>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4" name="Picture 14" descr="server">
                <a:extLst>
                  <a:ext uri="{FF2B5EF4-FFF2-40B4-BE49-F238E27FC236}">
                    <a16:creationId xmlns:a16="http://schemas.microsoft.com/office/drawing/2014/main" id="{14A7D0B7-D569-4B6B-A31B-E982B9E590F6}"/>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337" name="Picture 15" descr="server">
            <a:extLst>
              <a:ext uri="{FF2B5EF4-FFF2-40B4-BE49-F238E27FC236}">
                <a16:creationId xmlns:a16="http://schemas.microsoft.com/office/drawing/2014/main" id="{3AECC5BE-F6F2-439E-B86F-FE55B3442138}"/>
              </a:ext>
            </a:extLst>
          </p:cNvPr>
          <p:cNvPicPr>
            <a:picLocks noChangeAspect="1" noChangeArrowheads="1"/>
          </p:cNvPicPr>
          <p:nvPr/>
        </p:nvPicPr>
        <p:blipFill>
          <a:blip r:embed="rId2" cstate="print"/>
          <a:srcRect/>
          <a:stretch>
            <a:fillRect/>
          </a:stretch>
        </p:blipFill>
        <p:spPr bwMode="gray">
          <a:xfrm>
            <a:off x="8001125" y="1484525"/>
            <a:ext cx="368300" cy="528638"/>
          </a:xfrm>
          <a:prstGeom prst="rect">
            <a:avLst/>
          </a:prstGeom>
          <a:noFill/>
          <a:ln w="9525">
            <a:noFill/>
            <a:miter lim="800000"/>
            <a:headEnd/>
            <a:tailEnd/>
          </a:ln>
        </p:spPr>
      </p:pic>
      <p:pic>
        <p:nvPicPr>
          <p:cNvPr id="338" name="Picture 16" descr="server">
            <a:extLst>
              <a:ext uri="{FF2B5EF4-FFF2-40B4-BE49-F238E27FC236}">
                <a16:creationId xmlns:a16="http://schemas.microsoft.com/office/drawing/2014/main" id="{5C1B83AB-A0CE-4312-88BB-0F059665AB38}"/>
              </a:ext>
            </a:extLst>
          </p:cNvPr>
          <p:cNvPicPr>
            <a:picLocks noChangeAspect="1" noChangeArrowheads="1"/>
          </p:cNvPicPr>
          <p:nvPr/>
        </p:nvPicPr>
        <p:blipFill>
          <a:blip r:embed="rId2" cstate="print"/>
          <a:srcRect/>
          <a:stretch>
            <a:fillRect/>
          </a:stretch>
        </p:blipFill>
        <p:spPr bwMode="gray">
          <a:xfrm>
            <a:off x="7483600" y="1484525"/>
            <a:ext cx="368300" cy="528638"/>
          </a:xfrm>
          <a:prstGeom prst="rect">
            <a:avLst/>
          </a:prstGeom>
          <a:noFill/>
          <a:ln w="9525">
            <a:noFill/>
            <a:miter lim="800000"/>
            <a:headEnd/>
            <a:tailEnd/>
          </a:ln>
        </p:spPr>
      </p:pic>
      <p:sp>
        <p:nvSpPr>
          <p:cNvPr id="339" name="Line 17">
            <a:extLst>
              <a:ext uri="{FF2B5EF4-FFF2-40B4-BE49-F238E27FC236}">
                <a16:creationId xmlns:a16="http://schemas.microsoft.com/office/drawing/2014/main" id="{9C0C2EC2-D94F-4ACE-8744-696A42F54866}"/>
              </a:ext>
            </a:extLst>
          </p:cNvPr>
          <p:cNvSpPr>
            <a:spLocks noChangeShapeType="1"/>
          </p:cNvSpPr>
          <p:nvPr/>
        </p:nvSpPr>
        <p:spPr bwMode="gray">
          <a:xfrm>
            <a:off x="7707437"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0" name="Line 18">
            <a:extLst>
              <a:ext uri="{FF2B5EF4-FFF2-40B4-BE49-F238E27FC236}">
                <a16:creationId xmlns:a16="http://schemas.microsoft.com/office/drawing/2014/main" id="{933B6D28-CE98-4B9C-89C0-F67EA8CB2F12}"/>
              </a:ext>
            </a:extLst>
          </p:cNvPr>
          <p:cNvSpPr>
            <a:spLocks noChangeShapeType="1"/>
          </p:cNvSpPr>
          <p:nvPr/>
        </p:nvSpPr>
        <p:spPr bwMode="gray">
          <a:xfrm>
            <a:off x="8224962"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1" name="Text Box 19">
            <a:extLst>
              <a:ext uri="{FF2B5EF4-FFF2-40B4-BE49-F238E27FC236}">
                <a16:creationId xmlns:a16="http://schemas.microsoft.com/office/drawing/2014/main" id="{FA837C2C-6D5F-44DA-B34F-DBCAE1893F69}"/>
              </a:ext>
            </a:extLst>
          </p:cNvPr>
          <p:cNvSpPr txBox="1">
            <a:spLocks noChangeArrowheads="1"/>
          </p:cNvSpPr>
          <p:nvPr/>
        </p:nvSpPr>
        <p:spPr bwMode="gray">
          <a:xfrm>
            <a:off x="5754812"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342" name="Picture 23" descr="server">
            <a:extLst>
              <a:ext uri="{FF2B5EF4-FFF2-40B4-BE49-F238E27FC236}">
                <a16:creationId xmlns:a16="http://schemas.microsoft.com/office/drawing/2014/main" id="{52711067-D4D8-48E4-9A20-6D2C81D2E8B2}"/>
              </a:ext>
            </a:extLst>
          </p:cNvPr>
          <p:cNvPicPr>
            <a:picLocks noChangeAspect="1" noChangeArrowheads="1"/>
          </p:cNvPicPr>
          <p:nvPr/>
        </p:nvPicPr>
        <p:blipFill>
          <a:blip r:embed="rId2" cstate="print"/>
          <a:srcRect/>
          <a:stretch>
            <a:fillRect/>
          </a:stretch>
        </p:blipFill>
        <p:spPr bwMode="gray">
          <a:xfrm>
            <a:off x="7437562" y="2410038"/>
            <a:ext cx="368300" cy="528637"/>
          </a:xfrm>
          <a:prstGeom prst="rect">
            <a:avLst/>
          </a:prstGeom>
          <a:noFill/>
          <a:ln w="9525">
            <a:noFill/>
            <a:miter lim="800000"/>
            <a:headEnd/>
            <a:tailEnd/>
          </a:ln>
        </p:spPr>
      </p:pic>
      <p:sp>
        <p:nvSpPr>
          <p:cNvPr id="343" name="Line 24">
            <a:extLst>
              <a:ext uri="{FF2B5EF4-FFF2-40B4-BE49-F238E27FC236}">
                <a16:creationId xmlns:a16="http://schemas.microsoft.com/office/drawing/2014/main" id="{DA331ED8-4243-4C46-8B3D-4A55CD552D93}"/>
              </a:ext>
            </a:extLst>
          </p:cNvPr>
          <p:cNvSpPr>
            <a:spLocks noChangeShapeType="1"/>
          </p:cNvSpPr>
          <p:nvPr/>
        </p:nvSpPr>
        <p:spPr bwMode="gray">
          <a:xfrm>
            <a:off x="7623300"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44" name="Picture 25" descr="server">
            <a:extLst>
              <a:ext uri="{FF2B5EF4-FFF2-40B4-BE49-F238E27FC236}">
                <a16:creationId xmlns:a16="http://schemas.microsoft.com/office/drawing/2014/main" id="{270E5039-497B-42BB-9F44-D4097F0757BC}"/>
              </a:ext>
            </a:extLst>
          </p:cNvPr>
          <p:cNvPicPr>
            <a:picLocks noChangeAspect="1" noChangeArrowheads="1"/>
          </p:cNvPicPr>
          <p:nvPr/>
        </p:nvPicPr>
        <p:blipFill>
          <a:blip r:embed="rId2" cstate="print"/>
          <a:srcRect/>
          <a:stretch>
            <a:fillRect/>
          </a:stretch>
        </p:blipFill>
        <p:spPr bwMode="gray">
          <a:xfrm>
            <a:off x="7943975" y="2411625"/>
            <a:ext cx="368300" cy="528638"/>
          </a:xfrm>
          <a:prstGeom prst="rect">
            <a:avLst/>
          </a:prstGeom>
          <a:noFill/>
          <a:ln w="9525">
            <a:noFill/>
            <a:miter lim="800000"/>
            <a:headEnd/>
            <a:tailEnd/>
          </a:ln>
        </p:spPr>
      </p:pic>
      <p:sp>
        <p:nvSpPr>
          <p:cNvPr id="345" name="Line 26">
            <a:extLst>
              <a:ext uri="{FF2B5EF4-FFF2-40B4-BE49-F238E27FC236}">
                <a16:creationId xmlns:a16="http://schemas.microsoft.com/office/drawing/2014/main" id="{99D11954-AE00-4A33-8E1E-882BE0366A86}"/>
              </a:ext>
            </a:extLst>
          </p:cNvPr>
          <p:cNvSpPr>
            <a:spLocks noChangeShapeType="1"/>
          </p:cNvSpPr>
          <p:nvPr/>
        </p:nvSpPr>
        <p:spPr bwMode="gray">
          <a:xfrm>
            <a:off x="8129712"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6" name="Line 27">
            <a:extLst>
              <a:ext uri="{FF2B5EF4-FFF2-40B4-BE49-F238E27FC236}">
                <a16:creationId xmlns:a16="http://schemas.microsoft.com/office/drawing/2014/main" id="{3A9BB3DF-BFBA-459A-AC0C-EE2C93C77031}"/>
              </a:ext>
            </a:extLst>
          </p:cNvPr>
          <p:cNvSpPr>
            <a:spLocks noChangeShapeType="1"/>
          </p:cNvSpPr>
          <p:nvPr/>
        </p:nvSpPr>
        <p:spPr bwMode="gray">
          <a:xfrm flipH="1">
            <a:off x="7315339"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7" name="Line 28">
            <a:extLst>
              <a:ext uri="{FF2B5EF4-FFF2-40B4-BE49-F238E27FC236}">
                <a16:creationId xmlns:a16="http://schemas.microsoft.com/office/drawing/2014/main" id="{0489D542-B851-445D-BEDA-B580CB8ADDB7}"/>
              </a:ext>
            </a:extLst>
          </p:cNvPr>
          <p:cNvSpPr>
            <a:spLocks noChangeShapeType="1"/>
          </p:cNvSpPr>
          <p:nvPr/>
        </p:nvSpPr>
        <p:spPr bwMode="gray">
          <a:xfrm flipH="1">
            <a:off x="7666219"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8" name="Text Box 29">
            <a:extLst>
              <a:ext uri="{FF2B5EF4-FFF2-40B4-BE49-F238E27FC236}">
                <a16:creationId xmlns:a16="http://schemas.microsoft.com/office/drawing/2014/main" id="{8D2F9F39-D2E9-4757-B567-51DDF0F6F92E}"/>
              </a:ext>
            </a:extLst>
          </p:cNvPr>
          <p:cNvSpPr txBox="1">
            <a:spLocks noChangeArrowheads="1"/>
          </p:cNvSpPr>
          <p:nvPr/>
        </p:nvSpPr>
        <p:spPr bwMode="gray">
          <a:xfrm>
            <a:off x="7411552"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349" name="Text Box 30">
            <a:extLst>
              <a:ext uri="{FF2B5EF4-FFF2-40B4-BE49-F238E27FC236}">
                <a16:creationId xmlns:a16="http://schemas.microsoft.com/office/drawing/2014/main" id="{04F24E8A-76AE-4858-BCC9-532BEAA68DD6}"/>
              </a:ext>
            </a:extLst>
          </p:cNvPr>
          <p:cNvSpPr txBox="1">
            <a:spLocks noChangeArrowheads="1"/>
          </p:cNvSpPr>
          <p:nvPr/>
        </p:nvSpPr>
        <p:spPr bwMode="gray">
          <a:xfrm>
            <a:off x="8094265"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sp>
        <p:nvSpPr>
          <p:cNvPr id="363" name="Line 61">
            <a:extLst>
              <a:ext uri="{FF2B5EF4-FFF2-40B4-BE49-F238E27FC236}">
                <a16:creationId xmlns:a16="http://schemas.microsoft.com/office/drawing/2014/main" id="{6B2244CB-B2D2-4469-A03A-545F19EE314D}"/>
              </a:ext>
            </a:extLst>
          </p:cNvPr>
          <p:cNvSpPr>
            <a:spLocks noChangeShapeType="1"/>
          </p:cNvSpPr>
          <p:nvPr/>
        </p:nvSpPr>
        <p:spPr bwMode="gray">
          <a:xfrm flipH="1">
            <a:off x="6864104"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64" name="Group 62">
            <a:extLst>
              <a:ext uri="{FF2B5EF4-FFF2-40B4-BE49-F238E27FC236}">
                <a16:creationId xmlns:a16="http://schemas.microsoft.com/office/drawing/2014/main" id="{A19C684D-07EB-43D1-A373-D0E5F5497459}"/>
              </a:ext>
            </a:extLst>
          </p:cNvPr>
          <p:cNvGrpSpPr>
            <a:grpSpLocks/>
          </p:cNvGrpSpPr>
          <p:nvPr/>
        </p:nvGrpSpPr>
        <p:grpSpPr bwMode="auto">
          <a:xfrm>
            <a:off x="6212012" y="2925155"/>
            <a:ext cx="1534298" cy="863600"/>
            <a:chOff x="1501" y="2269"/>
            <a:chExt cx="2544" cy="544"/>
          </a:xfrm>
        </p:grpSpPr>
        <p:pic>
          <p:nvPicPr>
            <p:cNvPr id="365" name="Picture 63">
              <a:extLst>
                <a:ext uri="{FF2B5EF4-FFF2-40B4-BE49-F238E27FC236}">
                  <a16:creationId xmlns:a16="http://schemas.microsoft.com/office/drawing/2014/main" id="{CD6E12AA-9F26-499B-BF2A-95E2FA466A88}"/>
                </a:ext>
              </a:extLst>
            </p:cNvPr>
            <p:cNvPicPr>
              <a:picLocks noChangeAspect="1" noChangeArrowheads="1"/>
            </p:cNvPicPr>
            <p:nvPr/>
          </p:nvPicPr>
          <p:blipFill>
            <a:blip r:embed="rId3" cstate="print"/>
            <a:srcRect/>
            <a:stretch>
              <a:fillRect/>
            </a:stretch>
          </p:blipFill>
          <p:spPr bwMode="auto">
            <a:xfrm>
              <a:off x="1501" y="2269"/>
              <a:ext cx="2544" cy="544"/>
            </a:xfrm>
            <a:prstGeom prst="rect">
              <a:avLst/>
            </a:prstGeom>
            <a:noFill/>
            <a:ln w="9525">
              <a:noFill/>
              <a:miter lim="800000"/>
              <a:headEnd/>
              <a:tailEnd/>
            </a:ln>
          </p:spPr>
        </p:pic>
        <p:sp>
          <p:nvSpPr>
            <p:cNvPr id="366" name="Rectangle 64">
              <a:extLst>
                <a:ext uri="{FF2B5EF4-FFF2-40B4-BE49-F238E27FC236}">
                  <a16:creationId xmlns:a16="http://schemas.microsoft.com/office/drawing/2014/main" id="{56E5B3C1-B243-4CBA-95BA-3A80F220BF7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367" name="AutoShape 7">
            <a:extLst>
              <a:ext uri="{FF2B5EF4-FFF2-40B4-BE49-F238E27FC236}">
                <a16:creationId xmlns:a16="http://schemas.microsoft.com/office/drawing/2014/main" id="{42ACD93C-CC82-446B-A6A8-D7F4AF7AB217}"/>
              </a:ext>
            </a:extLst>
          </p:cNvPr>
          <p:cNvSpPr>
            <a:spLocks noChangeArrowheads="1"/>
          </p:cNvSpPr>
          <p:nvPr/>
        </p:nvSpPr>
        <p:spPr bwMode="auto">
          <a:xfrm>
            <a:off x="6442545"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68" name="Group 2">
            <a:extLst>
              <a:ext uri="{FF2B5EF4-FFF2-40B4-BE49-F238E27FC236}">
                <a16:creationId xmlns:a16="http://schemas.microsoft.com/office/drawing/2014/main" id="{84D665A1-FEF2-4471-859A-297631253028}"/>
              </a:ext>
            </a:extLst>
          </p:cNvPr>
          <p:cNvGrpSpPr>
            <a:grpSpLocks/>
          </p:cNvGrpSpPr>
          <p:nvPr/>
        </p:nvGrpSpPr>
        <p:grpSpPr bwMode="auto">
          <a:xfrm>
            <a:off x="6532687" y="2564025"/>
            <a:ext cx="485775" cy="322263"/>
            <a:chOff x="10275093" y="3566509"/>
            <a:chExt cx="485784" cy="589087"/>
          </a:xfrm>
        </p:grpSpPr>
        <p:pic>
          <p:nvPicPr>
            <p:cNvPr id="369" name="Picture 368">
              <a:extLst>
                <a:ext uri="{FF2B5EF4-FFF2-40B4-BE49-F238E27FC236}">
                  <a16:creationId xmlns:a16="http://schemas.microsoft.com/office/drawing/2014/main" id="{DBB8A1F0-C547-4C59-A454-13673E8705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89">
              <a:extLst>
                <a:ext uri="{FF2B5EF4-FFF2-40B4-BE49-F238E27FC236}">
                  <a16:creationId xmlns:a16="http://schemas.microsoft.com/office/drawing/2014/main" id="{DD07667C-1815-430A-A8A1-644927A718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89">
              <a:extLst>
                <a:ext uri="{FF2B5EF4-FFF2-40B4-BE49-F238E27FC236}">
                  <a16:creationId xmlns:a16="http://schemas.microsoft.com/office/drawing/2014/main" id="{6D24EDC6-0180-467C-A60B-AF708C9B88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89">
              <a:extLst>
                <a:ext uri="{FF2B5EF4-FFF2-40B4-BE49-F238E27FC236}">
                  <a16:creationId xmlns:a16="http://schemas.microsoft.com/office/drawing/2014/main" id="{2A22E3AD-7E75-4DC3-A31A-D9E21A828C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89">
              <a:extLst>
                <a:ext uri="{FF2B5EF4-FFF2-40B4-BE49-F238E27FC236}">
                  <a16:creationId xmlns:a16="http://schemas.microsoft.com/office/drawing/2014/main" id="{6E41EB24-E83D-4666-8473-1E8470D828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89">
              <a:extLst>
                <a:ext uri="{FF2B5EF4-FFF2-40B4-BE49-F238E27FC236}">
                  <a16:creationId xmlns:a16="http://schemas.microsoft.com/office/drawing/2014/main" id="{75BB3473-9AD1-424F-AB4C-23D452DB94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4AFE0D4-9113-49B8-B357-46FC66F412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89">
              <a:extLst>
                <a:ext uri="{FF2B5EF4-FFF2-40B4-BE49-F238E27FC236}">
                  <a16:creationId xmlns:a16="http://schemas.microsoft.com/office/drawing/2014/main" id="{1B17398F-7EDB-4E30-A029-6B9C7FF316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 name="Text Box 29">
            <a:extLst>
              <a:ext uri="{FF2B5EF4-FFF2-40B4-BE49-F238E27FC236}">
                <a16:creationId xmlns:a16="http://schemas.microsoft.com/office/drawing/2014/main" id="{73FC9187-3424-42B3-9237-C614BAB600B8}"/>
              </a:ext>
            </a:extLst>
          </p:cNvPr>
          <p:cNvSpPr txBox="1">
            <a:spLocks noChangeArrowheads="1"/>
          </p:cNvSpPr>
          <p:nvPr/>
        </p:nvSpPr>
        <p:spPr bwMode="gray">
          <a:xfrm>
            <a:off x="6678045"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378" name="Line 4">
            <a:extLst>
              <a:ext uri="{FF2B5EF4-FFF2-40B4-BE49-F238E27FC236}">
                <a16:creationId xmlns:a16="http://schemas.microsoft.com/office/drawing/2014/main" id="{F3FD78D1-0DF8-48B3-AB13-0CF25F3375EE}"/>
              </a:ext>
            </a:extLst>
          </p:cNvPr>
          <p:cNvSpPr>
            <a:spLocks noChangeShapeType="1"/>
          </p:cNvSpPr>
          <p:nvPr/>
        </p:nvSpPr>
        <p:spPr bwMode="gray">
          <a:xfrm>
            <a:off x="6761287"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79" name="Line 17">
            <a:extLst>
              <a:ext uri="{FF2B5EF4-FFF2-40B4-BE49-F238E27FC236}">
                <a16:creationId xmlns:a16="http://schemas.microsoft.com/office/drawing/2014/main" id="{F72393AB-0D88-4278-9531-0F44E72164F7}"/>
              </a:ext>
            </a:extLst>
          </p:cNvPr>
          <p:cNvSpPr>
            <a:spLocks noChangeShapeType="1"/>
          </p:cNvSpPr>
          <p:nvPr/>
        </p:nvSpPr>
        <p:spPr bwMode="gray">
          <a:xfrm>
            <a:off x="6608887"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0" name="Text Box 60">
            <a:extLst>
              <a:ext uri="{FF2B5EF4-FFF2-40B4-BE49-F238E27FC236}">
                <a16:creationId xmlns:a16="http://schemas.microsoft.com/office/drawing/2014/main" id="{EC34DD90-10F6-418D-9DF2-5CAEDEC87E2B}"/>
              </a:ext>
            </a:extLst>
          </p:cNvPr>
          <p:cNvSpPr txBox="1">
            <a:spLocks noChangeArrowheads="1"/>
          </p:cNvSpPr>
          <p:nvPr/>
        </p:nvSpPr>
        <p:spPr bwMode="gray">
          <a:xfrm>
            <a:off x="6005213" y="4496808"/>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381" name="Line 61">
            <a:extLst>
              <a:ext uri="{FF2B5EF4-FFF2-40B4-BE49-F238E27FC236}">
                <a16:creationId xmlns:a16="http://schemas.microsoft.com/office/drawing/2014/main" id="{2913CDC2-1F34-41DA-8C8E-4DAB481D8E34}"/>
              </a:ext>
            </a:extLst>
          </p:cNvPr>
          <p:cNvSpPr>
            <a:spLocks noChangeShapeType="1"/>
          </p:cNvSpPr>
          <p:nvPr/>
        </p:nvSpPr>
        <p:spPr bwMode="gray">
          <a:xfrm flipH="1">
            <a:off x="8716107"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2" name="TextBox 381">
            <a:extLst>
              <a:ext uri="{FF2B5EF4-FFF2-40B4-BE49-F238E27FC236}">
                <a16:creationId xmlns:a16="http://schemas.microsoft.com/office/drawing/2014/main" id="{A0FB6AAF-1C42-45A5-BB73-033E4E258BF1}"/>
              </a:ext>
            </a:extLst>
          </p:cNvPr>
          <p:cNvSpPr txBox="1"/>
          <p:nvPr/>
        </p:nvSpPr>
        <p:spPr>
          <a:xfrm>
            <a:off x="8617665" y="1879039"/>
            <a:ext cx="490839" cy="276999"/>
          </a:xfrm>
          <a:prstGeom prst="rect">
            <a:avLst/>
          </a:prstGeom>
          <a:noFill/>
        </p:spPr>
        <p:txBody>
          <a:bodyPr wrap="none" rtlCol="0">
            <a:spAutoFit/>
          </a:bodyPr>
          <a:lstStyle/>
          <a:p>
            <a:pPr algn="ctr"/>
            <a:r>
              <a:rPr lang="en-US" sz="1200" dirty="0">
                <a:solidFill>
                  <a:srgbClr val="000000"/>
                </a:solidFill>
              </a:rPr>
              <a:t>LAN</a:t>
            </a:r>
          </a:p>
        </p:txBody>
      </p:sp>
      <p:sp>
        <p:nvSpPr>
          <p:cNvPr id="384" name="Line 5">
            <a:extLst>
              <a:ext uri="{FF2B5EF4-FFF2-40B4-BE49-F238E27FC236}">
                <a16:creationId xmlns:a16="http://schemas.microsoft.com/office/drawing/2014/main" id="{C3526C50-DAC6-4B1A-9353-19AD1DEF233D}"/>
              </a:ext>
            </a:extLst>
          </p:cNvPr>
          <p:cNvSpPr>
            <a:spLocks noChangeShapeType="1"/>
          </p:cNvSpPr>
          <p:nvPr/>
        </p:nvSpPr>
        <p:spPr bwMode="gray">
          <a:xfrm>
            <a:off x="7223250"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5" name="Line 61">
            <a:extLst>
              <a:ext uri="{FF2B5EF4-FFF2-40B4-BE49-F238E27FC236}">
                <a16:creationId xmlns:a16="http://schemas.microsoft.com/office/drawing/2014/main" id="{E7B06B86-B77A-41EA-8238-F7EE7DDBF11E}"/>
              </a:ext>
            </a:extLst>
          </p:cNvPr>
          <p:cNvSpPr>
            <a:spLocks noChangeShapeType="1"/>
          </p:cNvSpPr>
          <p:nvPr/>
        </p:nvSpPr>
        <p:spPr bwMode="gray">
          <a:xfrm>
            <a:off x="7366502"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86" name="Picture 385">
            <a:extLst>
              <a:ext uri="{FF2B5EF4-FFF2-40B4-BE49-F238E27FC236}">
                <a16:creationId xmlns:a16="http://schemas.microsoft.com/office/drawing/2014/main" id="{4C1E2514-36B6-4924-991D-42558338E4A2}"/>
              </a:ext>
            </a:extLst>
          </p:cNvPr>
          <p:cNvPicPr>
            <a:picLocks noChangeAspect="1"/>
          </p:cNvPicPr>
          <p:nvPr/>
        </p:nvPicPr>
        <p:blipFill>
          <a:blip r:embed="rId5"/>
          <a:stretch>
            <a:fillRect/>
          </a:stretch>
        </p:blipFill>
        <p:spPr>
          <a:xfrm>
            <a:off x="6130761" y="4123840"/>
            <a:ext cx="1415406" cy="274259"/>
          </a:xfrm>
          <a:prstGeom prst="rect">
            <a:avLst/>
          </a:prstGeom>
        </p:spPr>
      </p:pic>
      <p:sp>
        <p:nvSpPr>
          <p:cNvPr id="387" name="AutoShape 7">
            <a:extLst>
              <a:ext uri="{FF2B5EF4-FFF2-40B4-BE49-F238E27FC236}">
                <a16:creationId xmlns:a16="http://schemas.microsoft.com/office/drawing/2014/main" id="{59165B6E-949D-41FC-8082-E30F8A541748}"/>
              </a:ext>
            </a:extLst>
          </p:cNvPr>
          <p:cNvSpPr>
            <a:spLocks noChangeArrowheads="1"/>
          </p:cNvSpPr>
          <p:nvPr/>
        </p:nvSpPr>
        <p:spPr bwMode="auto">
          <a:xfrm>
            <a:off x="6346551"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88" name="Group 2">
            <a:extLst>
              <a:ext uri="{FF2B5EF4-FFF2-40B4-BE49-F238E27FC236}">
                <a16:creationId xmlns:a16="http://schemas.microsoft.com/office/drawing/2014/main" id="{406E0F0A-7328-4070-B469-C74DBFEF436E}"/>
              </a:ext>
            </a:extLst>
          </p:cNvPr>
          <p:cNvGrpSpPr>
            <a:grpSpLocks/>
          </p:cNvGrpSpPr>
          <p:nvPr/>
        </p:nvGrpSpPr>
        <p:grpSpPr bwMode="auto">
          <a:xfrm>
            <a:off x="6436693" y="2620816"/>
            <a:ext cx="485775" cy="322263"/>
            <a:chOff x="10275093" y="3566509"/>
            <a:chExt cx="485784" cy="589087"/>
          </a:xfrm>
        </p:grpSpPr>
        <p:pic>
          <p:nvPicPr>
            <p:cNvPr id="389" name="Picture 388">
              <a:extLst>
                <a:ext uri="{FF2B5EF4-FFF2-40B4-BE49-F238E27FC236}">
                  <a16:creationId xmlns:a16="http://schemas.microsoft.com/office/drawing/2014/main" id="{FA811B82-570A-42DD-BDCC-D9EFC73D58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89">
              <a:extLst>
                <a:ext uri="{FF2B5EF4-FFF2-40B4-BE49-F238E27FC236}">
                  <a16:creationId xmlns:a16="http://schemas.microsoft.com/office/drawing/2014/main" id="{F5A0423E-05CA-4478-ADF5-9B2343A28D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89">
              <a:extLst>
                <a:ext uri="{FF2B5EF4-FFF2-40B4-BE49-F238E27FC236}">
                  <a16:creationId xmlns:a16="http://schemas.microsoft.com/office/drawing/2014/main" id="{9F09559D-B71D-4C5D-B5F9-EDCB970560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89">
              <a:extLst>
                <a:ext uri="{FF2B5EF4-FFF2-40B4-BE49-F238E27FC236}">
                  <a16:creationId xmlns:a16="http://schemas.microsoft.com/office/drawing/2014/main" id="{AF016D6C-10E5-405B-B624-D084510D27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9">
              <a:extLst>
                <a:ext uri="{FF2B5EF4-FFF2-40B4-BE49-F238E27FC236}">
                  <a16:creationId xmlns:a16="http://schemas.microsoft.com/office/drawing/2014/main" id="{E29CD464-9C07-4A3D-AAF3-29667C0104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9">
              <a:extLst>
                <a:ext uri="{FF2B5EF4-FFF2-40B4-BE49-F238E27FC236}">
                  <a16:creationId xmlns:a16="http://schemas.microsoft.com/office/drawing/2014/main" id="{C14C9CCD-3614-49F5-87DC-B83DAA49DC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4">
              <a:extLst>
                <a:ext uri="{FF2B5EF4-FFF2-40B4-BE49-F238E27FC236}">
                  <a16:creationId xmlns:a16="http://schemas.microsoft.com/office/drawing/2014/main" id="{D18E00DB-FF72-4EA0-A5AD-C57241EB4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89">
              <a:extLst>
                <a:ext uri="{FF2B5EF4-FFF2-40B4-BE49-F238E27FC236}">
                  <a16:creationId xmlns:a16="http://schemas.microsoft.com/office/drawing/2014/main" id="{4F676D7F-BBD3-4248-A542-570B33F575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 name="AutoShape 7">
            <a:extLst>
              <a:ext uri="{FF2B5EF4-FFF2-40B4-BE49-F238E27FC236}">
                <a16:creationId xmlns:a16="http://schemas.microsoft.com/office/drawing/2014/main" id="{CCEB7D4F-F896-4615-A38C-C6D17D40CE75}"/>
              </a:ext>
            </a:extLst>
          </p:cNvPr>
          <p:cNvSpPr>
            <a:spLocks noChangeArrowheads="1"/>
          </p:cNvSpPr>
          <p:nvPr/>
        </p:nvSpPr>
        <p:spPr bwMode="auto">
          <a:xfrm>
            <a:off x="6250557"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98" name="Group 2">
            <a:extLst>
              <a:ext uri="{FF2B5EF4-FFF2-40B4-BE49-F238E27FC236}">
                <a16:creationId xmlns:a16="http://schemas.microsoft.com/office/drawing/2014/main" id="{ED0B9286-8554-4CD9-9193-C8A15D50E7E1}"/>
              </a:ext>
            </a:extLst>
          </p:cNvPr>
          <p:cNvGrpSpPr>
            <a:grpSpLocks/>
          </p:cNvGrpSpPr>
          <p:nvPr/>
        </p:nvGrpSpPr>
        <p:grpSpPr bwMode="auto">
          <a:xfrm>
            <a:off x="6340699" y="2677607"/>
            <a:ext cx="485775" cy="322263"/>
            <a:chOff x="10275093" y="3566509"/>
            <a:chExt cx="485784" cy="589087"/>
          </a:xfrm>
        </p:grpSpPr>
        <p:pic>
          <p:nvPicPr>
            <p:cNvPr id="399" name="Picture 398">
              <a:extLst>
                <a:ext uri="{FF2B5EF4-FFF2-40B4-BE49-F238E27FC236}">
                  <a16:creationId xmlns:a16="http://schemas.microsoft.com/office/drawing/2014/main" id="{D3BE76F6-05D9-4CBD-8DA9-2CF64A5DA4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9">
              <a:extLst>
                <a:ext uri="{FF2B5EF4-FFF2-40B4-BE49-F238E27FC236}">
                  <a16:creationId xmlns:a16="http://schemas.microsoft.com/office/drawing/2014/main" id="{D395AA6F-E679-43B3-A31D-EB0A8859DF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9">
              <a:extLst>
                <a:ext uri="{FF2B5EF4-FFF2-40B4-BE49-F238E27FC236}">
                  <a16:creationId xmlns:a16="http://schemas.microsoft.com/office/drawing/2014/main" id="{236078A5-7940-4192-89B5-C8C184F9BA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9">
              <a:extLst>
                <a:ext uri="{FF2B5EF4-FFF2-40B4-BE49-F238E27FC236}">
                  <a16:creationId xmlns:a16="http://schemas.microsoft.com/office/drawing/2014/main" id="{B568E7B2-AB9B-4B69-85AE-B876E33DEA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9">
              <a:extLst>
                <a:ext uri="{FF2B5EF4-FFF2-40B4-BE49-F238E27FC236}">
                  <a16:creationId xmlns:a16="http://schemas.microsoft.com/office/drawing/2014/main" id="{4188708E-C3E5-46D5-885D-A18E4E6EEB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9">
              <a:extLst>
                <a:ext uri="{FF2B5EF4-FFF2-40B4-BE49-F238E27FC236}">
                  <a16:creationId xmlns:a16="http://schemas.microsoft.com/office/drawing/2014/main" id="{E3CC5C13-A757-4832-88C4-33FEBB0D1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404">
              <a:extLst>
                <a:ext uri="{FF2B5EF4-FFF2-40B4-BE49-F238E27FC236}">
                  <a16:creationId xmlns:a16="http://schemas.microsoft.com/office/drawing/2014/main" id="{E266957E-5BF6-482B-81ED-8BABF5E282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9">
              <a:extLst>
                <a:ext uri="{FF2B5EF4-FFF2-40B4-BE49-F238E27FC236}">
                  <a16:creationId xmlns:a16="http://schemas.microsoft.com/office/drawing/2014/main" id="{D1E11926-90A2-4644-B8FE-D01CCDB703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7" name="AutoShape 7">
            <a:extLst>
              <a:ext uri="{FF2B5EF4-FFF2-40B4-BE49-F238E27FC236}">
                <a16:creationId xmlns:a16="http://schemas.microsoft.com/office/drawing/2014/main" id="{B1643948-CE0F-4A84-8DE2-D1F2252E733D}"/>
              </a:ext>
            </a:extLst>
          </p:cNvPr>
          <p:cNvSpPr>
            <a:spLocks noChangeArrowheads="1"/>
          </p:cNvSpPr>
          <p:nvPr/>
        </p:nvSpPr>
        <p:spPr bwMode="auto">
          <a:xfrm>
            <a:off x="6154563"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08" name="Group 2">
            <a:extLst>
              <a:ext uri="{FF2B5EF4-FFF2-40B4-BE49-F238E27FC236}">
                <a16:creationId xmlns:a16="http://schemas.microsoft.com/office/drawing/2014/main" id="{D3E079EF-6A7D-4AEF-BF2C-6A109389078B}"/>
              </a:ext>
            </a:extLst>
          </p:cNvPr>
          <p:cNvGrpSpPr>
            <a:grpSpLocks/>
          </p:cNvGrpSpPr>
          <p:nvPr/>
        </p:nvGrpSpPr>
        <p:grpSpPr bwMode="auto">
          <a:xfrm>
            <a:off x="6244705" y="2734398"/>
            <a:ext cx="485775" cy="322263"/>
            <a:chOff x="10275093" y="3566509"/>
            <a:chExt cx="485784" cy="589087"/>
          </a:xfrm>
        </p:grpSpPr>
        <p:pic>
          <p:nvPicPr>
            <p:cNvPr id="409" name="Picture 408">
              <a:extLst>
                <a:ext uri="{FF2B5EF4-FFF2-40B4-BE49-F238E27FC236}">
                  <a16:creationId xmlns:a16="http://schemas.microsoft.com/office/drawing/2014/main" id="{B5D249E6-82A6-4454-9C3F-91B2E1573C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89">
              <a:extLst>
                <a:ext uri="{FF2B5EF4-FFF2-40B4-BE49-F238E27FC236}">
                  <a16:creationId xmlns:a16="http://schemas.microsoft.com/office/drawing/2014/main" id="{7AFF3507-D7C3-4917-A14C-FDE752B21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89">
              <a:extLst>
                <a:ext uri="{FF2B5EF4-FFF2-40B4-BE49-F238E27FC236}">
                  <a16:creationId xmlns:a16="http://schemas.microsoft.com/office/drawing/2014/main" id="{BBDB367E-E412-4EF5-99D7-12BFC0BEC9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89">
              <a:extLst>
                <a:ext uri="{FF2B5EF4-FFF2-40B4-BE49-F238E27FC236}">
                  <a16:creationId xmlns:a16="http://schemas.microsoft.com/office/drawing/2014/main" id="{C1CD62F0-539F-41D0-A61E-9B844641E5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89">
              <a:extLst>
                <a:ext uri="{FF2B5EF4-FFF2-40B4-BE49-F238E27FC236}">
                  <a16:creationId xmlns:a16="http://schemas.microsoft.com/office/drawing/2014/main" id="{2B6D9B38-A5BF-4140-B8E6-EF976FACF6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89">
              <a:extLst>
                <a:ext uri="{FF2B5EF4-FFF2-40B4-BE49-F238E27FC236}">
                  <a16:creationId xmlns:a16="http://schemas.microsoft.com/office/drawing/2014/main" id="{80528E22-ABF2-4FAB-9295-C9E92A317A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a:extLst>
                <a:ext uri="{FF2B5EF4-FFF2-40B4-BE49-F238E27FC236}">
                  <a16:creationId xmlns:a16="http://schemas.microsoft.com/office/drawing/2014/main" id="{ABD5F11F-AEDD-4614-8A87-80DD746BDC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89">
              <a:extLst>
                <a:ext uri="{FF2B5EF4-FFF2-40B4-BE49-F238E27FC236}">
                  <a16:creationId xmlns:a16="http://schemas.microsoft.com/office/drawing/2014/main" id="{1647DB5E-406D-4BE9-A9CC-8D026F27B6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7" name="AutoShape 7">
            <a:extLst>
              <a:ext uri="{FF2B5EF4-FFF2-40B4-BE49-F238E27FC236}">
                <a16:creationId xmlns:a16="http://schemas.microsoft.com/office/drawing/2014/main" id="{313BC830-7425-4986-9014-4784BBD0DA5F}"/>
              </a:ext>
            </a:extLst>
          </p:cNvPr>
          <p:cNvSpPr>
            <a:spLocks noChangeArrowheads="1"/>
          </p:cNvSpPr>
          <p:nvPr/>
        </p:nvSpPr>
        <p:spPr bwMode="auto">
          <a:xfrm>
            <a:off x="6058569"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18" name="Group 2">
            <a:extLst>
              <a:ext uri="{FF2B5EF4-FFF2-40B4-BE49-F238E27FC236}">
                <a16:creationId xmlns:a16="http://schemas.microsoft.com/office/drawing/2014/main" id="{D4B7C35A-4E4C-4C57-8EE7-AB9F7D99C632}"/>
              </a:ext>
            </a:extLst>
          </p:cNvPr>
          <p:cNvGrpSpPr>
            <a:grpSpLocks/>
          </p:cNvGrpSpPr>
          <p:nvPr/>
        </p:nvGrpSpPr>
        <p:grpSpPr bwMode="auto">
          <a:xfrm>
            <a:off x="6148711" y="2791189"/>
            <a:ext cx="485775" cy="322263"/>
            <a:chOff x="10275093" y="3566509"/>
            <a:chExt cx="485784" cy="589087"/>
          </a:xfrm>
        </p:grpSpPr>
        <p:pic>
          <p:nvPicPr>
            <p:cNvPr id="419" name="Picture 418">
              <a:extLst>
                <a:ext uri="{FF2B5EF4-FFF2-40B4-BE49-F238E27FC236}">
                  <a16:creationId xmlns:a16="http://schemas.microsoft.com/office/drawing/2014/main" id="{F64064A8-F2B1-415F-97AB-108978AFB6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89">
              <a:extLst>
                <a:ext uri="{FF2B5EF4-FFF2-40B4-BE49-F238E27FC236}">
                  <a16:creationId xmlns:a16="http://schemas.microsoft.com/office/drawing/2014/main" id="{08080F05-4772-4693-AE03-8D71036DE2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89">
              <a:extLst>
                <a:ext uri="{FF2B5EF4-FFF2-40B4-BE49-F238E27FC236}">
                  <a16:creationId xmlns:a16="http://schemas.microsoft.com/office/drawing/2014/main" id="{57FB8A2A-2F7F-494A-95CA-9E2C1523E9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89">
              <a:extLst>
                <a:ext uri="{FF2B5EF4-FFF2-40B4-BE49-F238E27FC236}">
                  <a16:creationId xmlns:a16="http://schemas.microsoft.com/office/drawing/2014/main" id="{007272D9-E172-4C01-9EF5-195D3F5085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89">
              <a:extLst>
                <a:ext uri="{FF2B5EF4-FFF2-40B4-BE49-F238E27FC236}">
                  <a16:creationId xmlns:a16="http://schemas.microsoft.com/office/drawing/2014/main" id="{71036E52-F441-4ACF-8361-7B7EBB8B2C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89">
              <a:extLst>
                <a:ext uri="{FF2B5EF4-FFF2-40B4-BE49-F238E27FC236}">
                  <a16:creationId xmlns:a16="http://schemas.microsoft.com/office/drawing/2014/main" id="{615C85BB-394C-42C7-B840-326DBC0005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424">
              <a:extLst>
                <a:ext uri="{FF2B5EF4-FFF2-40B4-BE49-F238E27FC236}">
                  <a16:creationId xmlns:a16="http://schemas.microsoft.com/office/drawing/2014/main" id="{C6D7EC95-941C-4E37-8D2E-C0E48C158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89">
              <a:extLst>
                <a:ext uri="{FF2B5EF4-FFF2-40B4-BE49-F238E27FC236}">
                  <a16:creationId xmlns:a16="http://schemas.microsoft.com/office/drawing/2014/main" id="{B2D94A85-5D50-4D6E-99BC-05C7F42DDD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AutoShape 7">
            <a:extLst>
              <a:ext uri="{FF2B5EF4-FFF2-40B4-BE49-F238E27FC236}">
                <a16:creationId xmlns:a16="http://schemas.microsoft.com/office/drawing/2014/main" id="{22C5F6D1-AB53-4857-8338-09FCBDFD1D69}"/>
              </a:ext>
            </a:extLst>
          </p:cNvPr>
          <p:cNvSpPr>
            <a:spLocks noChangeArrowheads="1"/>
          </p:cNvSpPr>
          <p:nvPr/>
        </p:nvSpPr>
        <p:spPr bwMode="auto">
          <a:xfrm>
            <a:off x="5962575"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28" name="Group 2">
            <a:extLst>
              <a:ext uri="{FF2B5EF4-FFF2-40B4-BE49-F238E27FC236}">
                <a16:creationId xmlns:a16="http://schemas.microsoft.com/office/drawing/2014/main" id="{2CBFDA99-036B-4DB2-A886-9CF52609BD62}"/>
              </a:ext>
            </a:extLst>
          </p:cNvPr>
          <p:cNvGrpSpPr>
            <a:grpSpLocks/>
          </p:cNvGrpSpPr>
          <p:nvPr/>
        </p:nvGrpSpPr>
        <p:grpSpPr bwMode="auto">
          <a:xfrm>
            <a:off x="6052717" y="2847980"/>
            <a:ext cx="485775" cy="322263"/>
            <a:chOff x="10275093" y="3566509"/>
            <a:chExt cx="485784" cy="589087"/>
          </a:xfrm>
        </p:grpSpPr>
        <p:pic>
          <p:nvPicPr>
            <p:cNvPr id="429" name="Picture 428">
              <a:extLst>
                <a:ext uri="{FF2B5EF4-FFF2-40B4-BE49-F238E27FC236}">
                  <a16:creationId xmlns:a16="http://schemas.microsoft.com/office/drawing/2014/main" id="{2934E3A7-7B4F-42BF-A630-F1D1EFE01B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89">
              <a:extLst>
                <a:ext uri="{FF2B5EF4-FFF2-40B4-BE49-F238E27FC236}">
                  <a16:creationId xmlns:a16="http://schemas.microsoft.com/office/drawing/2014/main" id="{51BB3293-FBD6-4349-AA3F-AABC24573E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89">
              <a:extLst>
                <a:ext uri="{FF2B5EF4-FFF2-40B4-BE49-F238E27FC236}">
                  <a16:creationId xmlns:a16="http://schemas.microsoft.com/office/drawing/2014/main" id="{251849C2-5E14-45E8-BD8D-8C6B6779FE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89">
              <a:extLst>
                <a:ext uri="{FF2B5EF4-FFF2-40B4-BE49-F238E27FC236}">
                  <a16:creationId xmlns:a16="http://schemas.microsoft.com/office/drawing/2014/main" id="{6A7B3456-855C-4349-A5D5-CC0D30D5BC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89">
              <a:extLst>
                <a:ext uri="{FF2B5EF4-FFF2-40B4-BE49-F238E27FC236}">
                  <a16:creationId xmlns:a16="http://schemas.microsoft.com/office/drawing/2014/main" id="{41DEE4DD-05A9-4F3A-9F03-57EB32CBCA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89">
              <a:extLst>
                <a:ext uri="{FF2B5EF4-FFF2-40B4-BE49-F238E27FC236}">
                  <a16:creationId xmlns:a16="http://schemas.microsoft.com/office/drawing/2014/main" id="{62A5D3AD-9630-42F4-9237-6EBF6BC78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34">
              <a:extLst>
                <a:ext uri="{FF2B5EF4-FFF2-40B4-BE49-F238E27FC236}">
                  <a16:creationId xmlns:a16="http://schemas.microsoft.com/office/drawing/2014/main" id="{BF64FF81-E124-41FE-975D-79FCD9B380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89">
              <a:extLst>
                <a:ext uri="{FF2B5EF4-FFF2-40B4-BE49-F238E27FC236}">
                  <a16:creationId xmlns:a16="http://schemas.microsoft.com/office/drawing/2014/main" id="{69FEBA1B-0C99-4C2F-8DD4-B74798E35B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8" name="Text Box 46">
            <a:extLst>
              <a:ext uri="{FF2B5EF4-FFF2-40B4-BE49-F238E27FC236}">
                <a16:creationId xmlns:a16="http://schemas.microsoft.com/office/drawing/2014/main" id="{967D7EF1-B950-421B-BB57-B0EAE00B6239}"/>
              </a:ext>
            </a:extLst>
          </p:cNvPr>
          <p:cNvSpPr txBox="1">
            <a:spLocks noChangeArrowheads="1"/>
          </p:cNvSpPr>
          <p:nvPr/>
        </p:nvSpPr>
        <p:spPr bwMode="gray">
          <a:xfrm>
            <a:off x="832520" y="444764"/>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A</a:t>
            </a:r>
          </a:p>
        </p:txBody>
      </p:sp>
      <p:sp>
        <p:nvSpPr>
          <p:cNvPr id="439" name="Text Box 46">
            <a:extLst>
              <a:ext uri="{FF2B5EF4-FFF2-40B4-BE49-F238E27FC236}">
                <a16:creationId xmlns:a16="http://schemas.microsoft.com/office/drawing/2014/main" id="{8D893E5E-AABE-4E6D-9D30-C43A084875A8}"/>
              </a:ext>
            </a:extLst>
          </p:cNvPr>
          <p:cNvSpPr txBox="1">
            <a:spLocks noChangeArrowheads="1"/>
          </p:cNvSpPr>
          <p:nvPr/>
        </p:nvSpPr>
        <p:spPr bwMode="gray">
          <a:xfrm>
            <a:off x="6434619" y="384396"/>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B</a:t>
            </a:r>
          </a:p>
        </p:txBody>
      </p:sp>
      <p:grpSp>
        <p:nvGrpSpPr>
          <p:cNvPr id="440" name="Group 2476">
            <a:extLst>
              <a:ext uri="{FF2B5EF4-FFF2-40B4-BE49-F238E27FC236}">
                <a16:creationId xmlns:a16="http://schemas.microsoft.com/office/drawing/2014/main" id="{B9BE3487-2606-490D-9EB1-E54A6618421D}"/>
              </a:ext>
            </a:extLst>
          </p:cNvPr>
          <p:cNvGrpSpPr>
            <a:grpSpLocks noChangeAspect="1"/>
          </p:cNvGrpSpPr>
          <p:nvPr/>
        </p:nvGrpSpPr>
        <p:grpSpPr bwMode="auto">
          <a:xfrm>
            <a:off x="535137" y="2735268"/>
            <a:ext cx="368300" cy="527050"/>
            <a:chOff x="4493" y="1677"/>
            <a:chExt cx="574" cy="822"/>
          </a:xfrm>
        </p:grpSpPr>
        <p:sp>
          <p:nvSpPr>
            <p:cNvPr id="441" name="AutoShape 2477">
              <a:extLst>
                <a:ext uri="{FF2B5EF4-FFF2-40B4-BE49-F238E27FC236}">
                  <a16:creationId xmlns:a16="http://schemas.microsoft.com/office/drawing/2014/main" id="{BAC6D148-4CC8-4A49-98BB-642187B18C5F}"/>
                </a:ext>
              </a:extLst>
            </p:cNvPr>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42" name="Freeform 2478">
              <a:extLst>
                <a:ext uri="{FF2B5EF4-FFF2-40B4-BE49-F238E27FC236}">
                  <a16:creationId xmlns:a16="http://schemas.microsoft.com/office/drawing/2014/main" id="{2C168AE6-0693-4651-AD67-ABB1AEA10DD9}"/>
                </a:ext>
              </a:extLst>
            </p:cNvPr>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3" name="Freeform 2479">
              <a:extLst>
                <a:ext uri="{FF2B5EF4-FFF2-40B4-BE49-F238E27FC236}">
                  <a16:creationId xmlns:a16="http://schemas.microsoft.com/office/drawing/2014/main" id="{3F9BE302-9FCC-45CC-897A-BA2B729EF8A6}"/>
                </a:ext>
              </a:extLst>
            </p:cNvPr>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4" name="Freeform 2480">
              <a:extLst>
                <a:ext uri="{FF2B5EF4-FFF2-40B4-BE49-F238E27FC236}">
                  <a16:creationId xmlns:a16="http://schemas.microsoft.com/office/drawing/2014/main" id="{350DFB7F-7ECB-4E12-AE89-E87319715A35}"/>
                </a:ext>
              </a:extLst>
            </p:cNvPr>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5" name="Freeform 2481">
              <a:extLst>
                <a:ext uri="{FF2B5EF4-FFF2-40B4-BE49-F238E27FC236}">
                  <a16:creationId xmlns:a16="http://schemas.microsoft.com/office/drawing/2014/main" id="{45B63EFE-8390-458E-964D-8579C2E21A65}"/>
                </a:ext>
              </a:extLst>
            </p:cNvPr>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6" name="Line 2482">
              <a:extLst>
                <a:ext uri="{FF2B5EF4-FFF2-40B4-BE49-F238E27FC236}">
                  <a16:creationId xmlns:a16="http://schemas.microsoft.com/office/drawing/2014/main" id="{3D83FAD1-31DD-418C-A9CE-33707A82C765}"/>
                </a:ext>
              </a:extLst>
            </p:cNvPr>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7" name="Line 2483">
              <a:extLst>
                <a:ext uri="{FF2B5EF4-FFF2-40B4-BE49-F238E27FC236}">
                  <a16:creationId xmlns:a16="http://schemas.microsoft.com/office/drawing/2014/main" id="{25D6D659-AD20-4FFF-B009-C19F7EB20EBB}"/>
                </a:ext>
              </a:extLst>
            </p:cNvPr>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8" name="Line 2484">
              <a:extLst>
                <a:ext uri="{FF2B5EF4-FFF2-40B4-BE49-F238E27FC236}">
                  <a16:creationId xmlns:a16="http://schemas.microsoft.com/office/drawing/2014/main" id="{164FB2CF-3996-4A13-82A4-F4FC57C74188}"/>
                </a:ext>
              </a:extLst>
            </p:cNvPr>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9" name="Freeform 2485">
              <a:extLst>
                <a:ext uri="{FF2B5EF4-FFF2-40B4-BE49-F238E27FC236}">
                  <a16:creationId xmlns:a16="http://schemas.microsoft.com/office/drawing/2014/main" id="{23935FBC-4886-4359-A1A9-EAF8DBE080E9}"/>
                </a:ext>
              </a:extLst>
            </p:cNvPr>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0" name="Freeform 2486">
              <a:extLst>
                <a:ext uri="{FF2B5EF4-FFF2-40B4-BE49-F238E27FC236}">
                  <a16:creationId xmlns:a16="http://schemas.microsoft.com/office/drawing/2014/main" id="{1867104C-AEF8-41F8-B203-BCE51CD69FEC}"/>
                </a:ext>
              </a:extLst>
            </p:cNvPr>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1" name="Freeform 2487">
              <a:extLst>
                <a:ext uri="{FF2B5EF4-FFF2-40B4-BE49-F238E27FC236}">
                  <a16:creationId xmlns:a16="http://schemas.microsoft.com/office/drawing/2014/main" id="{2D69696C-CEB4-49FB-A59D-34F9776A8D9F}"/>
                </a:ext>
              </a:extLst>
            </p:cNvPr>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452" name="Text Box 19">
            <a:extLst>
              <a:ext uri="{FF2B5EF4-FFF2-40B4-BE49-F238E27FC236}">
                <a16:creationId xmlns:a16="http://schemas.microsoft.com/office/drawing/2014/main" id="{EFEF424C-1824-4879-8B0A-1D19503AE977}"/>
              </a:ext>
            </a:extLst>
          </p:cNvPr>
          <p:cNvSpPr txBox="1">
            <a:spLocks noChangeArrowheads="1"/>
          </p:cNvSpPr>
          <p:nvPr/>
        </p:nvSpPr>
        <p:spPr bwMode="gray">
          <a:xfrm>
            <a:off x="136128" y="2420285"/>
            <a:ext cx="979488" cy="313932"/>
          </a:xfrm>
          <a:prstGeom prst="rect">
            <a:avLst/>
          </a:prstGeom>
          <a:noFill/>
          <a:ln w="9525" algn="ctr">
            <a:noFill/>
            <a:miter lim="800000"/>
            <a:headEnd/>
            <a:tailEnd/>
          </a:ln>
        </p:spPr>
        <p:txBody>
          <a:bodyPr lIns="0" tIns="0" rIns="0" bIns="0">
            <a:spAutoFit/>
          </a:bodyPr>
          <a:lstStyle/>
          <a:p>
            <a:pPr algn="ctr">
              <a:lnSpc>
                <a:spcPct val="85000"/>
              </a:lnSpc>
            </a:pPr>
            <a:r>
              <a:rPr lang="en-US" sz="1200" b="1" dirty="0" err="1">
                <a:solidFill>
                  <a:srgbClr val="3892D0"/>
                </a:solidFill>
              </a:rPr>
              <a:t>NetWorker</a:t>
            </a:r>
            <a:endParaRPr lang="en-US" sz="1200" b="1" dirty="0">
              <a:solidFill>
                <a:srgbClr val="3892D0"/>
              </a:solidFill>
            </a:endParaRPr>
          </a:p>
          <a:p>
            <a:pPr algn="ctr">
              <a:lnSpc>
                <a:spcPct val="85000"/>
              </a:lnSpc>
            </a:pPr>
            <a:r>
              <a:rPr lang="en-US" sz="1200" b="1" dirty="0">
                <a:solidFill>
                  <a:srgbClr val="3892D0"/>
                </a:solidFill>
                <a:cs typeface="Times New Roman" pitchFamily="18" charset="0"/>
              </a:rPr>
              <a:t>Server</a:t>
            </a:r>
          </a:p>
        </p:txBody>
      </p:sp>
      <p:sp>
        <p:nvSpPr>
          <p:cNvPr id="246" name="Freeform 5">
            <a:extLst>
              <a:ext uri="{FF2B5EF4-FFF2-40B4-BE49-F238E27FC236}">
                <a16:creationId xmlns:a16="http://schemas.microsoft.com/office/drawing/2014/main" id="{934F4CF4-4F28-4BDC-A2B0-649796171059}"/>
              </a:ext>
            </a:extLst>
          </p:cNvPr>
          <p:cNvSpPr/>
          <p:nvPr/>
        </p:nvSpPr>
        <p:spPr>
          <a:xfrm>
            <a:off x="2355812" y="1645381"/>
            <a:ext cx="1142728" cy="2624784"/>
          </a:xfrm>
          <a:custGeom>
            <a:avLst/>
            <a:gdLst>
              <a:gd name="connsiteX0" fmla="*/ 3820438 w 5915067"/>
              <a:gd name="connsiteY0" fmla="*/ 28132 h 4952330"/>
              <a:gd name="connsiteX1" fmla="*/ 4897676 w 5915067"/>
              <a:gd name="connsiteY1" fmla="*/ 15606 h 4952330"/>
              <a:gd name="connsiteX2" fmla="*/ 5498926 w 5915067"/>
              <a:gd name="connsiteY2" fmla="*/ 216022 h 4952330"/>
              <a:gd name="connsiteX3" fmla="*/ 5812076 w 5915067"/>
              <a:gd name="connsiteY3" fmla="*/ 754641 h 4952330"/>
              <a:gd name="connsiteX4" fmla="*/ 5912284 w 5915067"/>
              <a:gd name="connsiteY4" fmla="*/ 2433129 h 4952330"/>
              <a:gd name="connsiteX5" fmla="*/ 5787024 w 5915067"/>
              <a:gd name="connsiteY5" fmla="*/ 4424767 h 4952330"/>
              <a:gd name="connsiteX6" fmla="*/ 4910202 w 5915067"/>
              <a:gd name="connsiteY6" fmla="*/ 4888230 h 4952330"/>
              <a:gd name="connsiteX7" fmla="*/ 2104372 w 5915067"/>
              <a:gd name="connsiteY7" fmla="*/ 4950861 h 4952330"/>
              <a:gd name="connsiteX8" fmla="*/ 0 w 5915067"/>
              <a:gd name="connsiteY8" fmla="*/ 4913283 h 495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5067" h="4952330">
                <a:moveTo>
                  <a:pt x="3820438" y="28132"/>
                </a:moveTo>
                <a:cubicBezTo>
                  <a:pt x="4219183" y="6211"/>
                  <a:pt x="4617928" y="-15709"/>
                  <a:pt x="4897676" y="15606"/>
                </a:cubicBezTo>
                <a:cubicBezTo>
                  <a:pt x="5177424" y="46921"/>
                  <a:pt x="5346526" y="92850"/>
                  <a:pt x="5498926" y="216022"/>
                </a:cubicBezTo>
                <a:cubicBezTo>
                  <a:pt x="5651326" y="339194"/>
                  <a:pt x="5743183" y="385123"/>
                  <a:pt x="5812076" y="754641"/>
                </a:cubicBezTo>
                <a:cubicBezTo>
                  <a:pt x="5880969" y="1124159"/>
                  <a:pt x="5916459" y="1821441"/>
                  <a:pt x="5912284" y="2433129"/>
                </a:cubicBezTo>
                <a:cubicBezTo>
                  <a:pt x="5908109" y="3044817"/>
                  <a:pt x="5954038" y="4015584"/>
                  <a:pt x="5787024" y="4424767"/>
                </a:cubicBezTo>
                <a:cubicBezTo>
                  <a:pt x="5620010" y="4833951"/>
                  <a:pt x="5523977" y="4800548"/>
                  <a:pt x="4910202" y="4888230"/>
                </a:cubicBezTo>
                <a:cubicBezTo>
                  <a:pt x="4296427" y="4975912"/>
                  <a:pt x="2922739" y="4946686"/>
                  <a:pt x="2104372" y="4950861"/>
                </a:cubicBezTo>
                <a:cubicBezTo>
                  <a:pt x="1286005" y="4955037"/>
                  <a:pt x="643002" y="4934160"/>
                  <a:pt x="0" y="4913283"/>
                </a:cubicBezTo>
              </a:path>
            </a:pathLst>
          </a:custGeom>
          <a:noFill/>
          <a:ln w="50800">
            <a:solidFill>
              <a:srgbClr val="00206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7" name="AutoShape 19">
            <a:extLst>
              <a:ext uri="{FF2B5EF4-FFF2-40B4-BE49-F238E27FC236}">
                <a16:creationId xmlns:a16="http://schemas.microsoft.com/office/drawing/2014/main" id="{805F7B3D-890B-4183-ACF7-0BC6E8FDCEAC}"/>
              </a:ext>
            </a:extLst>
          </p:cNvPr>
          <p:cNvSpPr>
            <a:spLocks noChangeArrowheads="1"/>
          </p:cNvSpPr>
          <p:nvPr/>
        </p:nvSpPr>
        <p:spPr bwMode="gray">
          <a:xfrm>
            <a:off x="2870609" y="1133792"/>
            <a:ext cx="664332" cy="664920"/>
          </a:xfrm>
          <a:prstGeom prst="can">
            <a:avLst>
              <a:gd name="adj" fmla="val 18673"/>
            </a:avLst>
          </a:prstGeom>
          <a:solidFill>
            <a:srgbClr val="002060"/>
          </a:solidFill>
          <a:ln w="9525">
            <a:solidFill>
              <a:schemeClr val="tx1"/>
            </a:solidFill>
            <a:round/>
            <a:headEnd/>
            <a:tailEnd/>
          </a:ln>
        </p:spPr>
        <p:txBody>
          <a:bodyPr wrap="none" anchor="ctr"/>
          <a:lstStyle/>
          <a:p>
            <a:endParaRPr lang="en-US" dirty="0">
              <a:solidFill>
                <a:srgbClr val="000000"/>
              </a:solidFill>
              <a:latin typeface="Calibri" pitchFamily="34" charset="0"/>
              <a:cs typeface="Calibri" pitchFamily="34" charset="0"/>
            </a:endParaRPr>
          </a:p>
        </p:txBody>
      </p:sp>
      <p:sp>
        <p:nvSpPr>
          <p:cNvPr id="248" name="Text Box 20">
            <a:extLst>
              <a:ext uri="{FF2B5EF4-FFF2-40B4-BE49-F238E27FC236}">
                <a16:creationId xmlns:a16="http://schemas.microsoft.com/office/drawing/2014/main" id="{64670BF5-68BF-4768-9AD3-7DB2BD8E9D22}"/>
              </a:ext>
            </a:extLst>
          </p:cNvPr>
          <p:cNvSpPr txBox="1">
            <a:spLocks noChangeArrowheads="1"/>
          </p:cNvSpPr>
          <p:nvPr/>
        </p:nvSpPr>
        <p:spPr bwMode="gray">
          <a:xfrm flipH="1">
            <a:off x="2857336" y="1275493"/>
            <a:ext cx="737280" cy="523220"/>
          </a:xfrm>
          <a:prstGeom prst="rect">
            <a:avLst/>
          </a:prstGeom>
          <a:noFill/>
          <a:ln w="9525" algn="ctr">
            <a:noFill/>
            <a:miter lim="800000"/>
            <a:headEnd/>
            <a:tailEnd/>
          </a:ln>
        </p:spPr>
        <p:txBody>
          <a:bodyPr wrap="square" lIns="0" tIns="0" rIns="0" bIns="0">
            <a:spAutoFit/>
          </a:bodyPr>
          <a:lstStyle/>
          <a:p>
            <a:pPr algn="ctr">
              <a:lnSpc>
                <a:spcPct val="85000"/>
              </a:lnSpc>
            </a:pPr>
            <a:r>
              <a:rPr lang="en-US" sz="2000" b="1" dirty="0">
                <a:solidFill>
                  <a:srgbClr val="FFFF00"/>
                </a:solidFill>
                <a:latin typeface="Calibri" pitchFamily="34" charset="0"/>
                <a:cs typeface="Calibri" pitchFamily="34" charset="0"/>
              </a:rPr>
              <a:t>100</a:t>
            </a:r>
          </a:p>
          <a:p>
            <a:pPr algn="ctr">
              <a:lnSpc>
                <a:spcPct val="85000"/>
              </a:lnSpc>
            </a:pPr>
            <a:r>
              <a:rPr lang="en-US" sz="2000" b="1" dirty="0">
                <a:solidFill>
                  <a:srgbClr val="FFFF00"/>
                </a:solidFill>
                <a:latin typeface="Calibri" pitchFamily="34" charset="0"/>
                <a:cs typeface="Calibri" pitchFamily="34" charset="0"/>
              </a:rPr>
              <a:t>GB</a:t>
            </a:r>
          </a:p>
        </p:txBody>
      </p:sp>
      <p:sp>
        <p:nvSpPr>
          <p:cNvPr id="249" name="Rectangle 248">
            <a:extLst>
              <a:ext uri="{FF2B5EF4-FFF2-40B4-BE49-F238E27FC236}">
                <a16:creationId xmlns:a16="http://schemas.microsoft.com/office/drawing/2014/main" id="{E40AA796-003D-44A8-86AA-D247723F4DAE}"/>
              </a:ext>
            </a:extLst>
          </p:cNvPr>
          <p:cNvSpPr/>
          <p:nvPr/>
        </p:nvSpPr>
        <p:spPr>
          <a:xfrm>
            <a:off x="3498485" y="1082480"/>
            <a:ext cx="1747103" cy="54900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rPr>
              <a:t>Source</a:t>
            </a:r>
          </a:p>
          <a:p>
            <a:pPr algn="ctr"/>
            <a:r>
              <a:rPr lang="en-US" sz="1800" b="1" dirty="0">
                <a:solidFill>
                  <a:srgbClr val="FFFF00"/>
                </a:solidFill>
              </a:rPr>
              <a:t>de-duplication</a:t>
            </a:r>
          </a:p>
        </p:txBody>
      </p:sp>
      <p:sp>
        <p:nvSpPr>
          <p:cNvPr id="250" name="TextBox 249">
            <a:extLst>
              <a:ext uri="{FF2B5EF4-FFF2-40B4-BE49-F238E27FC236}">
                <a16:creationId xmlns:a16="http://schemas.microsoft.com/office/drawing/2014/main" id="{F9C23F35-C74B-4D83-8376-EF7FC7C1507F}"/>
              </a:ext>
            </a:extLst>
          </p:cNvPr>
          <p:cNvSpPr txBox="1"/>
          <p:nvPr/>
        </p:nvSpPr>
        <p:spPr>
          <a:xfrm>
            <a:off x="3562237" y="1608898"/>
            <a:ext cx="800219" cy="300082"/>
          </a:xfrm>
          <a:prstGeom prst="rect">
            <a:avLst/>
          </a:prstGeom>
          <a:noFill/>
        </p:spPr>
        <p:txBody>
          <a:bodyPr wrap="none" rtlCol="0">
            <a:spAutoFit/>
          </a:bodyPr>
          <a:lstStyle/>
          <a:p>
            <a:pPr algn="ctr"/>
            <a:r>
              <a:rPr lang="en-US" b="1" dirty="0">
                <a:solidFill>
                  <a:srgbClr val="000066"/>
                </a:solidFill>
              </a:rPr>
              <a:t>BOOST</a:t>
            </a:r>
          </a:p>
        </p:txBody>
      </p:sp>
      <p:sp>
        <p:nvSpPr>
          <p:cNvPr id="251" name="AutoShape 19">
            <a:extLst>
              <a:ext uri="{FF2B5EF4-FFF2-40B4-BE49-F238E27FC236}">
                <a16:creationId xmlns:a16="http://schemas.microsoft.com/office/drawing/2014/main" id="{21EC68F2-17F7-4A47-8FE1-D6AD1BC7FCD3}"/>
              </a:ext>
            </a:extLst>
          </p:cNvPr>
          <p:cNvSpPr>
            <a:spLocks noChangeArrowheads="1"/>
          </p:cNvSpPr>
          <p:nvPr/>
        </p:nvSpPr>
        <p:spPr bwMode="gray">
          <a:xfrm>
            <a:off x="3590752" y="2921216"/>
            <a:ext cx="343506" cy="476250"/>
          </a:xfrm>
          <a:prstGeom prst="can">
            <a:avLst>
              <a:gd name="adj" fmla="val 18673"/>
            </a:avLst>
          </a:prstGeom>
          <a:solidFill>
            <a:srgbClr val="002060"/>
          </a:solidFill>
          <a:ln w="9525">
            <a:solidFill>
              <a:schemeClr val="tx1"/>
            </a:solidFill>
            <a:round/>
            <a:headEnd/>
            <a:tailEnd/>
          </a:ln>
        </p:spPr>
        <p:txBody>
          <a:bodyPr wrap="none" anchor="ctr"/>
          <a:lstStyle/>
          <a:p>
            <a:endParaRPr lang="en-US" dirty="0">
              <a:solidFill>
                <a:srgbClr val="000000"/>
              </a:solidFill>
              <a:latin typeface="Calibri" pitchFamily="34" charset="0"/>
              <a:cs typeface="Calibri" pitchFamily="34" charset="0"/>
            </a:endParaRPr>
          </a:p>
        </p:txBody>
      </p:sp>
      <p:sp>
        <p:nvSpPr>
          <p:cNvPr id="252" name="Text Box 20">
            <a:extLst>
              <a:ext uri="{FF2B5EF4-FFF2-40B4-BE49-F238E27FC236}">
                <a16:creationId xmlns:a16="http://schemas.microsoft.com/office/drawing/2014/main" id="{47804354-554A-47B7-9165-108D42918497}"/>
              </a:ext>
            </a:extLst>
          </p:cNvPr>
          <p:cNvSpPr txBox="1">
            <a:spLocks noChangeArrowheads="1"/>
          </p:cNvSpPr>
          <p:nvPr/>
        </p:nvSpPr>
        <p:spPr bwMode="gray">
          <a:xfrm flipH="1">
            <a:off x="3577527" y="3043840"/>
            <a:ext cx="381225" cy="313932"/>
          </a:xfrm>
          <a:prstGeom prst="rect">
            <a:avLst/>
          </a:prstGeom>
          <a:noFill/>
          <a:ln w="9525" algn="ctr">
            <a:noFill/>
            <a:miter lim="800000"/>
            <a:headEnd/>
            <a:tailEnd/>
          </a:ln>
        </p:spPr>
        <p:txBody>
          <a:bodyPr wrap="square" lIns="0" tIns="0" rIns="0" bIns="0">
            <a:spAutoFit/>
          </a:bodyPr>
          <a:lstStyle/>
          <a:p>
            <a:pPr algn="ctr">
              <a:lnSpc>
                <a:spcPct val="85000"/>
              </a:lnSpc>
            </a:pPr>
            <a:r>
              <a:rPr lang="en-US" sz="1200" dirty="0">
                <a:solidFill>
                  <a:srgbClr val="FFFF00"/>
                </a:solidFill>
                <a:latin typeface="Calibri" pitchFamily="34" charset="0"/>
                <a:cs typeface="Calibri" pitchFamily="34" charset="0"/>
              </a:rPr>
              <a:t>1</a:t>
            </a:r>
          </a:p>
          <a:p>
            <a:pPr algn="ctr">
              <a:lnSpc>
                <a:spcPct val="85000"/>
              </a:lnSpc>
            </a:pPr>
            <a:r>
              <a:rPr lang="en-US" sz="1200" dirty="0">
                <a:solidFill>
                  <a:srgbClr val="FFFF00"/>
                </a:solidFill>
                <a:latin typeface="Calibri" pitchFamily="34" charset="0"/>
                <a:cs typeface="Calibri" pitchFamily="34" charset="0"/>
              </a:rPr>
              <a:t>GB</a:t>
            </a:r>
          </a:p>
        </p:txBody>
      </p:sp>
      <p:sp>
        <p:nvSpPr>
          <p:cNvPr id="253" name="AutoShape 19">
            <a:extLst>
              <a:ext uri="{FF2B5EF4-FFF2-40B4-BE49-F238E27FC236}">
                <a16:creationId xmlns:a16="http://schemas.microsoft.com/office/drawing/2014/main" id="{1A5A1E7C-E241-4A31-B1C7-62BFE109DD14}"/>
              </a:ext>
            </a:extLst>
          </p:cNvPr>
          <p:cNvSpPr>
            <a:spLocks noChangeArrowheads="1"/>
          </p:cNvSpPr>
          <p:nvPr/>
        </p:nvSpPr>
        <p:spPr bwMode="gray">
          <a:xfrm>
            <a:off x="1646215" y="4291562"/>
            <a:ext cx="765175" cy="646510"/>
          </a:xfrm>
          <a:prstGeom prst="can">
            <a:avLst>
              <a:gd name="adj" fmla="val 38460"/>
            </a:avLst>
          </a:prstGeom>
          <a:solidFill>
            <a:srgbClr val="800000"/>
          </a:solidFill>
          <a:ln w="9525">
            <a:solidFill>
              <a:schemeClr val="tx1"/>
            </a:solidFill>
            <a:round/>
            <a:headEnd/>
            <a:tailEnd/>
          </a:ln>
        </p:spPr>
        <p:txBody>
          <a:bodyPr wrap="none" anchor="ctr"/>
          <a:lstStyle/>
          <a:p>
            <a:endParaRPr lang="en-US" dirty="0">
              <a:solidFill>
                <a:srgbClr val="000000"/>
              </a:solidFill>
            </a:endParaRPr>
          </a:p>
        </p:txBody>
      </p:sp>
      <p:sp>
        <p:nvSpPr>
          <p:cNvPr id="257" name="Freeform 7">
            <a:extLst>
              <a:ext uri="{FF2B5EF4-FFF2-40B4-BE49-F238E27FC236}">
                <a16:creationId xmlns:a16="http://schemas.microsoft.com/office/drawing/2014/main" id="{78238973-3AFB-4BB6-9B55-75CEADB6CFB3}"/>
              </a:ext>
            </a:extLst>
          </p:cNvPr>
          <p:cNvSpPr/>
          <p:nvPr/>
        </p:nvSpPr>
        <p:spPr>
          <a:xfrm flipH="1">
            <a:off x="7163554" y="2874153"/>
            <a:ext cx="360721" cy="1230405"/>
          </a:xfrm>
          <a:custGeom>
            <a:avLst/>
            <a:gdLst>
              <a:gd name="connsiteX0" fmla="*/ 0 w 948977"/>
              <a:gd name="connsiteY0" fmla="*/ 0 h 1841326"/>
              <a:gd name="connsiteX1" fmla="*/ 538619 w 948977"/>
              <a:gd name="connsiteY1" fmla="*/ 175365 h 1841326"/>
              <a:gd name="connsiteX2" fmla="*/ 889348 w 948977"/>
              <a:gd name="connsiteY2" fmla="*/ 526093 h 1841326"/>
              <a:gd name="connsiteX3" fmla="*/ 889348 w 948977"/>
              <a:gd name="connsiteY3" fmla="*/ 1315233 h 1841326"/>
              <a:gd name="connsiteX4" fmla="*/ 300625 w 948977"/>
              <a:gd name="connsiteY4" fmla="*/ 1841326 h 1841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77" h="1841326">
                <a:moveTo>
                  <a:pt x="0" y="0"/>
                </a:moveTo>
                <a:cubicBezTo>
                  <a:pt x="195197" y="43841"/>
                  <a:pt x="390394" y="87683"/>
                  <a:pt x="538619" y="175365"/>
                </a:cubicBezTo>
                <a:cubicBezTo>
                  <a:pt x="686844" y="263047"/>
                  <a:pt x="830893" y="336115"/>
                  <a:pt x="889348" y="526093"/>
                </a:cubicBezTo>
                <a:cubicBezTo>
                  <a:pt x="947803" y="716071"/>
                  <a:pt x="987469" y="1096028"/>
                  <a:pt x="889348" y="1315233"/>
                </a:cubicBezTo>
                <a:cubicBezTo>
                  <a:pt x="791228" y="1534439"/>
                  <a:pt x="545926" y="1687882"/>
                  <a:pt x="300625" y="1841326"/>
                </a:cubicBezTo>
              </a:path>
            </a:pathLst>
          </a:custGeom>
          <a:noFill/>
          <a:ln w="50800">
            <a:solidFill>
              <a:schemeClr val="accent4">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8" name="AutoShape 19">
            <a:extLst>
              <a:ext uri="{FF2B5EF4-FFF2-40B4-BE49-F238E27FC236}">
                <a16:creationId xmlns:a16="http://schemas.microsoft.com/office/drawing/2014/main" id="{B96FCACC-0DBC-4C2B-B780-CA9F37170767}"/>
              </a:ext>
            </a:extLst>
          </p:cNvPr>
          <p:cNvSpPr>
            <a:spLocks noChangeArrowheads="1"/>
          </p:cNvSpPr>
          <p:nvPr/>
        </p:nvSpPr>
        <p:spPr bwMode="gray">
          <a:xfrm>
            <a:off x="7402396" y="2561600"/>
            <a:ext cx="664332" cy="664133"/>
          </a:xfrm>
          <a:prstGeom prst="can">
            <a:avLst>
              <a:gd name="adj" fmla="val 18673"/>
            </a:avLst>
          </a:prstGeom>
          <a:solidFill>
            <a:srgbClr val="644700"/>
          </a:solidFill>
          <a:ln w="9525">
            <a:solidFill>
              <a:schemeClr val="tx1"/>
            </a:solidFill>
            <a:round/>
            <a:headEnd/>
            <a:tailEnd/>
          </a:ln>
        </p:spPr>
        <p:txBody>
          <a:bodyPr wrap="none" anchor="ctr"/>
          <a:lstStyle/>
          <a:p>
            <a:endParaRPr lang="en-US" dirty="0">
              <a:solidFill>
                <a:srgbClr val="000000"/>
              </a:solidFill>
              <a:latin typeface="Calibri" pitchFamily="34" charset="0"/>
              <a:cs typeface="Calibri" pitchFamily="34" charset="0"/>
            </a:endParaRPr>
          </a:p>
        </p:txBody>
      </p:sp>
      <p:sp>
        <p:nvSpPr>
          <p:cNvPr id="259" name="Text Box 20">
            <a:extLst>
              <a:ext uri="{FF2B5EF4-FFF2-40B4-BE49-F238E27FC236}">
                <a16:creationId xmlns:a16="http://schemas.microsoft.com/office/drawing/2014/main" id="{40B47EBC-3BD2-4FE5-B351-7A5C6405217E}"/>
              </a:ext>
            </a:extLst>
          </p:cNvPr>
          <p:cNvSpPr txBox="1">
            <a:spLocks noChangeArrowheads="1"/>
          </p:cNvSpPr>
          <p:nvPr/>
        </p:nvSpPr>
        <p:spPr bwMode="gray">
          <a:xfrm flipH="1">
            <a:off x="7389123" y="2732616"/>
            <a:ext cx="737280" cy="523220"/>
          </a:xfrm>
          <a:prstGeom prst="rect">
            <a:avLst/>
          </a:prstGeom>
          <a:noFill/>
          <a:ln w="9525" algn="ctr">
            <a:noFill/>
            <a:miter lim="800000"/>
            <a:headEnd/>
            <a:tailEnd/>
          </a:ln>
        </p:spPr>
        <p:txBody>
          <a:bodyPr wrap="square" lIns="0" tIns="0" rIns="0" bIns="0">
            <a:spAutoFit/>
          </a:bodyPr>
          <a:lstStyle/>
          <a:p>
            <a:pPr algn="ctr">
              <a:lnSpc>
                <a:spcPct val="85000"/>
              </a:lnSpc>
            </a:pPr>
            <a:r>
              <a:rPr lang="en-US" sz="2000" b="1" dirty="0">
                <a:solidFill>
                  <a:srgbClr val="FFFF00"/>
                </a:solidFill>
                <a:latin typeface="Calibri" pitchFamily="34" charset="0"/>
                <a:cs typeface="Calibri" pitchFamily="34" charset="0"/>
              </a:rPr>
              <a:t>100</a:t>
            </a:r>
          </a:p>
          <a:p>
            <a:pPr algn="ctr">
              <a:lnSpc>
                <a:spcPct val="85000"/>
              </a:lnSpc>
            </a:pPr>
            <a:r>
              <a:rPr lang="en-US" sz="2000" b="1" dirty="0">
                <a:solidFill>
                  <a:srgbClr val="FFFF00"/>
                </a:solidFill>
                <a:latin typeface="Calibri" pitchFamily="34" charset="0"/>
                <a:cs typeface="Calibri" pitchFamily="34" charset="0"/>
              </a:rPr>
              <a:t>GB</a:t>
            </a:r>
          </a:p>
        </p:txBody>
      </p:sp>
      <p:sp>
        <p:nvSpPr>
          <p:cNvPr id="262" name="AutoShape 19">
            <a:extLst>
              <a:ext uri="{FF2B5EF4-FFF2-40B4-BE49-F238E27FC236}">
                <a16:creationId xmlns:a16="http://schemas.microsoft.com/office/drawing/2014/main" id="{4F080B84-27DA-46EE-8FB1-CAD4F7B0D647}"/>
              </a:ext>
            </a:extLst>
          </p:cNvPr>
          <p:cNvSpPr>
            <a:spLocks noChangeArrowheads="1"/>
          </p:cNvSpPr>
          <p:nvPr/>
        </p:nvSpPr>
        <p:spPr bwMode="gray">
          <a:xfrm>
            <a:off x="6904569" y="4244497"/>
            <a:ext cx="765175" cy="646510"/>
          </a:xfrm>
          <a:prstGeom prst="can">
            <a:avLst>
              <a:gd name="adj" fmla="val 38460"/>
            </a:avLst>
          </a:prstGeom>
          <a:solidFill>
            <a:srgbClr val="800000"/>
          </a:solidFill>
          <a:ln w="9525">
            <a:solidFill>
              <a:schemeClr val="tx1"/>
            </a:solidFill>
            <a:round/>
            <a:headEnd/>
            <a:tailEnd/>
          </a:ln>
        </p:spPr>
        <p:txBody>
          <a:bodyPr wrap="none" anchor="ctr"/>
          <a:lstStyle/>
          <a:p>
            <a:endParaRPr lang="en-US" dirty="0">
              <a:solidFill>
                <a:srgbClr val="000000"/>
              </a:solidFill>
            </a:endParaRPr>
          </a:p>
        </p:txBody>
      </p:sp>
      <p:sp>
        <p:nvSpPr>
          <p:cNvPr id="263" name="AutoShape 19">
            <a:extLst>
              <a:ext uri="{FF2B5EF4-FFF2-40B4-BE49-F238E27FC236}">
                <a16:creationId xmlns:a16="http://schemas.microsoft.com/office/drawing/2014/main" id="{EE59825E-68D5-4703-AD2D-E1C77F5CBDB1}"/>
              </a:ext>
            </a:extLst>
          </p:cNvPr>
          <p:cNvSpPr>
            <a:spLocks noChangeArrowheads="1"/>
          </p:cNvSpPr>
          <p:nvPr/>
        </p:nvSpPr>
        <p:spPr bwMode="gray">
          <a:xfrm>
            <a:off x="7129188" y="3197334"/>
            <a:ext cx="343506" cy="476250"/>
          </a:xfrm>
          <a:prstGeom prst="can">
            <a:avLst>
              <a:gd name="adj" fmla="val 18673"/>
            </a:avLst>
          </a:prstGeom>
          <a:solidFill>
            <a:srgbClr val="644700"/>
          </a:solidFill>
          <a:ln w="9525">
            <a:solidFill>
              <a:schemeClr val="tx1"/>
            </a:solidFill>
            <a:round/>
            <a:headEnd/>
            <a:tailEnd/>
          </a:ln>
        </p:spPr>
        <p:txBody>
          <a:bodyPr wrap="none" anchor="ctr"/>
          <a:lstStyle/>
          <a:p>
            <a:endParaRPr lang="en-US" dirty="0">
              <a:solidFill>
                <a:srgbClr val="000000"/>
              </a:solidFill>
              <a:latin typeface="Calibri" pitchFamily="34" charset="0"/>
              <a:cs typeface="Calibri" pitchFamily="34" charset="0"/>
            </a:endParaRPr>
          </a:p>
        </p:txBody>
      </p:sp>
      <p:sp>
        <p:nvSpPr>
          <p:cNvPr id="264" name="Text Box 20">
            <a:extLst>
              <a:ext uri="{FF2B5EF4-FFF2-40B4-BE49-F238E27FC236}">
                <a16:creationId xmlns:a16="http://schemas.microsoft.com/office/drawing/2014/main" id="{7F4B1F18-3A68-4899-BEBB-04BDBB6D1D95}"/>
              </a:ext>
            </a:extLst>
          </p:cNvPr>
          <p:cNvSpPr txBox="1">
            <a:spLocks noChangeArrowheads="1"/>
          </p:cNvSpPr>
          <p:nvPr/>
        </p:nvSpPr>
        <p:spPr bwMode="gray">
          <a:xfrm flipH="1">
            <a:off x="7115963" y="3319958"/>
            <a:ext cx="381225" cy="313932"/>
          </a:xfrm>
          <a:prstGeom prst="rect">
            <a:avLst/>
          </a:prstGeom>
          <a:noFill/>
          <a:ln w="9525" algn="ctr">
            <a:noFill/>
            <a:miter lim="800000"/>
            <a:headEnd/>
            <a:tailEnd/>
          </a:ln>
        </p:spPr>
        <p:txBody>
          <a:bodyPr wrap="square" lIns="0" tIns="0" rIns="0" bIns="0">
            <a:spAutoFit/>
          </a:bodyPr>
          <a:lstStyle/>
          <a:p>
            <a:pPr algn="ctr">
              <a:lnSpc>
                <a:spcPct val="85000"/>
              </a:lnSpc>
            </a:pPr>
            <a:r>
              <a:rPr lang="en-US" sz="1200" dirty="0">
                <a:solidFill>
                  <a:srgbClr val="FFFF00"/>
                </a:solidFill>
                <a:latin typeface="Calibri" pitchFamily="34" charset="0"/>
                <a:cs typeface="Calibri" pitchFamily="34" charset="0"/>
              </a:rPr>
              <a:t>1</a:t>
            </a:r>
          </a:p>
          <a:p>
            <a:pPr algn="ctr">
              <a:lnSpc>
                <a:spcPct val="85000"/>
              </a:lnSpc>
            </a:pPr>
            <a:r>
              <a:rPr lang="en-US" sz="1200" dirty="0">
                <a:solidFill>
                  <a:srgbClr val="FFFF00"/>
                </a:solidFill>
                <a:latin typeface="Calibri" pitchFamily="34" charset="0"/>
                <a:cs typeface="Calibri" pitchFamily="34" charset="0"/>
              </a:rPr>
              <a:t>GB</a:t>
            </a:r>
          </a:p>
        </p:txBody>
      </p:sp>
      <p:sp>
        <p:nvSpPr>
          <p:cNvPr id="230" name="Rounded Rectangle 15">
            <a:extLst>
              <a:ext uri="{FF2B5EF4-FFF2-40B4-BE49-F238E27FC236}">
                <a16:creationId xmlns:a16="http://schemas.microsoft.com/office/drawing/2014/main" id="{1B619944-7443-4082-8C70-63208E0C2520}"/>
              </a:ext>
            </a:extLst>
          </p:cNvPr>
          <p:cNvSpPr/>
          <p:nvPr/>
        </p:nvSpPr>
        <p:spPr>
          <a:xfrm>
            <a:off x="141448" y="2026900"/>
            <a:ext cx="4412577" cy="86704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dirty="0">
                <a:ln>
                  <a:noFill/>
                </a:ln>
                <a:solidFill>
                  <a:srgbClr val="FFFFCC"/>
                </a:solidFill>
                <a:effectLst/>
                <a:uLnTx/>
                <a:uFillTx/>
                <a:latin typeface="Arial"/>
              </a:rPr>
              <a:t>Cost effective</a:t>
            </a:r>
          </a:p>
        </p:txBody>
      </p:sp>
      <p:sp>
        <p:nvSpPr>
          <p:cNvPr id="234" name="Rounded Rectangle 15">
            <a:extLst>
              <a:ext uri="{FF2B5EF4-FFF2-40B4-BE49-F238E27FC236}">
                <a16:creationId xmlns:a16="http://schemas.microsoft.com/office/drawing/2014/main" id="{3E47DA91-29DD-4645-8682-FB5EBDECFD0F}"/>
              </a:ext>
            </a:extLst>
          </p:cNvPr>
          <p:cNvSpPr/>
          <p:nvPr/>
        </p:nvSpPr>
        <p:spPr>
          <a:xfrm>
            <a:off x="123428" y="3024755"/>
            <a:ext cx="4412577" cy="86704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dirty="0">
                <a:ln>
                  <a:noFill/>
                </a:ln>
                <a:solidFill>
                  <a:srgbClr val="FFFFCC"/>
                </a:solidFill>
                <a:effectLst/>
                <a:uLnTx/>
                <a:uFillTx/>
                <a:latin typeface="Arial"/>
              </a:rPr>
              <a:t>Fast</a:t>
            </a:r>
          </a:p>
        </p:txBody>
      </p:sp>
      <p:sp>
        <p:nvSpPr>
          <p:cNvPr id="235" name="Rounded Rectangle 15">
            <a:extLst>
              <a:ext uri="{FF2B5EF4-FFF2-40B4-BE49-F238E27FC236}">
                <a16:creationId xmlns:a16="http://schemas.microsoft.com/office/drawing/2014/main" id="{B67CF91C-9B7B-491B-8071-CC635128B7B1}"/>
              </a:ext>
            </a:extLst>
          </p:cNvPr>
          <p:cNvSpPr/>
          <p:nvPr/>
        </p:nvSpPr>
        <p:spPr>
          <a:xfrm>
            <a:off x="4844075" y="852014"/>
            <a:ext cx="4139223" cy="2071912"/>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3200" dirty="0">
                <a:solidFill>
                  <a:srgbClr val="FFFFCC"/>
                </a:solidFill>
                <a:latin typeface="Arial"/>
              </a:rPr>
              <a:t>S</a:t>
            </a:r>
            <a:r>
              <a:rPr kumimoji="0" lang="en-US" sz="3200" i="0" u="none" strike="noStrike" kern="1200" cap="none" spc="0" normalizeH="0" baseline="0" dirty="0">
                <a:ln>
                  <a:noFill/>
                </a:ln>
                <a:solidFill>
                  <a:srgbClr val="FFFFCC"/>
                </a:solidFill>
                <a:effectLst/>
                <a:uLnTx/>
                <a:uFillTx/>
                <a:latin typeface="Arial"/>
              </a:rPr>
              <a:t>ecurity</a:t>
            </a:r>
            <a:br>
              <a:rPr kumimoji="0" lang="en-US" sz="3200" i="0" u="none" strike="noStrike" kern="1200" cap="none" spc="0" normalizeH="0" baseline="0" dirty="0">
                <a:ln>
                  <a:noFill/>
                </a:ln>
                <a:solidFill>
                  <a:srgbClr val="FFFFCC"/>
                </a:solidFill>
                <a:effectLst/>
                <a:uLnTx/>
                <a:uFillTx/>
                <a:latin typeface="Arial"/>
              </a:rPr>
            </a:br>
            <a:r>
              <a:rPr kumimoji="0" lang="en-US" sz="3200" i="0" u="none" strike="noStrike" kern="1200" cap="none" spc="0" normalizeH="0" baseline="0" dirty="0">
                <a:ln>
                  <a:noFill/>
                </a:ln>
                <a:solidFill>
                  <a:srgbClr val="FFFFCC"/>
                </a:solidFill>
                <a:effectLst/>
                <a:uLnTx/>
                <a:uFillTx/>
                <a:latin typeface="Arial"/>
              </a:rPr>
              <a:t>No access to data from ransomware (BOOST)</a:t>
            </a:r>
          </a:p>
        </p:txBody>
      </p:sp>
      <p:sp>
        <p:nvSpPr>
          <p:cNvPr id="236" name="Rounded Rectangle 15">
            <a:extLst>
              <a:ext uri="{FF2B5EF4-FFF2-40B4-BE49-F238E27FC236}">
                <a16:creationId xmlns:a16="http://schemas.microsoft.com/office/drawing/2014/main" id="{292F0FD8-EF33-4670-B2EB-DB8DCA1B6902}"/>
              </a:ext>
            </a:extLst>
          </p:cNvPr>
          <p:cNvSpPr/>
          <p:nvPr/>
        </p:nvSpPr>
        <p:spPr>
          <a:xfrm>
            <a:off x="4844074" y="3059798"/>
            <a:ext cx="4139223" cy="86704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dirty="0">
                <a:ln>
                  <a:noFill/>
                </a:ln>
                <a:solidFill>
                  <a:srgbClr val="FFFFCC"/>
                </a:solidFill>
                <a:effectLst/>
                <a:uLnTx/>
                <a:uFillTx/>
                <a:latin typeface="Arial"/>
              </a:rPr>
              <a:t>LAN / WAN / SAN</a:t>
            </a:r>
          </a:p>
        </p:txBody>
      </p:sp>
      <p:sp>
        <p:nvSpPr>
          <p:cNvPr id="237" name="Rounded Rectangle 15">
            <a:extLst>
              <a:ext uri="{FF2B5EF4-FFF2-40B4-BE49-F238E27FC236}">
                <a16:creationId xmlns:a16="http://schemas.microsoft.com/office/drawing/2014/main" id="{6BDB8B69-6759-4F0E-84CC-967C7749A419}"/>
              </a:ext>
            </a:extLst>
          </p:cNvPr>
          <p:cNvSpPr/>
          <p:nvPr/>
        </p:nvSpPr>
        <p:spPr>
          <a:xfrm>
            <a:off x="122136" y="4032879"/>
            <a:ext cx="4412577" cy="100426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dirty="0">
                <a:ln>
                  <a:noFill/>
                </a:ln>
                <a:solidFill>
                  <a:srgbClr val="FFFFCC"/>
                </a:solidFill>
                <a:effectLst/>
                <a:uLnTx/>
                <a:uFillTx/>
                <a:latin typeface="Arial"/>
              </a:rPr>
              <a:t>No load of protected machines</a:t>
            </a:r>
          </a:p>
        </p:txBody>
      </p:sp>
      <p:sp>
        <p:nvSpPr>
          <p:cNvPr id="238" name="Rounded Rectangle 15">
            <a:extLst>
              <a:ext uri="{FF2B5EF4-FFF2-40B4-BE49-F238E27FC236}">
                <a16:creationId xmlns:a16="http://schemas.microsoft.com/office/drawing/2014/main" id="{D3AB8CDB-9EEF-4363-91A7-AF7F1BFEE532}"/>
              </a:ext>
            </a:extLst>
          </p:cNvPr>
          <p:cNvSpPr/>
          <p:nvPr/>
        </p:nvSpPr>
        <p:spPr>
          <a:xfrm>
            <a:off x="4865202" y="4140189"/>
            <a:ext cx="4139223" cy="86704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dirty="0">
                <a:ln>
                  <a:noFill/>
                </a:ln>
                <a:solidFill>
                  <a:srgbClr val="FFFFCC"/>
                </a:solidFill>
                <a:effectLst/>
                <a:uLnTx/>
                <a:uFillTx/>
                <a:latin typeface="Arial"/>
              </a:rPr>
              <a:t>No CIFS/NFS/VTL</a:t>
            </a:r>
          </a:p>
        </p:txBody>
      </p:sp>
    </p:spTree>
    <p:extLst>
      <p:ext uri="{BB962C8B-B14F-4D97-AF65-F5344CB8AC3E}">
        <p14:creationId xmlns:p14="http://schemas.microsoft.com/office/powerpoint/2010/main" val="46349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0" y="1934651"/>
            <a:ext cx="7886700" cy="1274195"/>
          </a:xfrm>
        </p:spPr>
        <p:txBody>
          <a:bodyPr/>
          <a:lstStyle/>
          <a:p>
            <a:r>
              <a:rPr lang="en-US" dirty="0"/>
              <a:t>Security</a:t>
            </a:r>
            <a:br>
              <a:rPr lang="en-US" dirty="0"/>
            </a:br>
            <a:r>
              <a:rPr lang="en-US" sz="3800" b="1" dirty="0">
                <a:solidFill>
                  <a:srgbClr val="FFFF00"/>
                </a:solidFill>
              </a:rPr>
              <a:t>Ransomware hacker protection</a:t>
            </a:r>
          </a:p>
        </p:txBody>
      </p:sp>
      <p:sp>
        <p:nvSpPr>
          <p:cNvPr id="4" name="Rectangle 3">
            <a:extLst>
              <a:ext uri="{FF2B5EF4-FFF2-40B4-BE49-F238E27FC236}">
                <a16:creationId xmlns:a16="http://schemas.microsoft.com/office/drawing/2014/main" id="{B5A94DF5-8644-4CA9-8F2B-386446512D87}"/>
              </a:ext>
            </a:extLst>
          </p:cNvPr>
          <p:cNvSpPr/>
          <p:nvPr/>
        </p:nvSpPr>
        <p:spPr>
          <a:xfrm>
            <a:off x="35496" y="4948014"/>
            <a:ext cx="4968552" cy="144016"/>
          </a:xfrm>
          <a:prstGeom prst="rect">
            <a:avLst/>
          </a:prstGeom>
          <a:solidFill>
            <a:srgbClr val="00447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Title 2">
            <a:extLst>
              <a:ext uri="{FF2B5EF4-FFF2-40B4-BE49-F238E27FC236}">
                <a16:creationId xmlns:a16="http://schemas.microsoft.com/office/drawing/2014/main" id="{C840BDB8-F11E-4856-A190-5EBD77AA2D1B}"/>
              </a:ext>
            </a:extLst>
          </p:cNvPr>
          <p:cNvSpPr txBox="1">
            <a:spLocks/>
          </p:cNvSpPr>
          <p:nvPr/>
        </p:nvSpPr>
        <p:spPr>
          <a:xfrm>
            <a:off x="271868" y="1186754"/>
            <a:ext cx="7886700" cy="747897"/>
          </a:xfrm>
          <a:prstGeom prst="rect">
            <a:avLst/>
          </a:prstGeom>
        </p:spPr>
        <p:txBody>
          <a:bodyPr lIns="0" tIns="0" rIns="0" bIns="0" anchor="ctr" anchorCtr="0">
            <a:spAutoFit/>
          </a:bodyPr>
          <a:lstStyle>
            <a:lvl1pPr algn="l" defTabSz="685800" rtl="0" eaLnBrk="1" latinLnBrk="0" hangingPunct="1">
              <a:lnSpc>
                <a:spcPct val="90000"/>
              </a:lnSpc>
              <a:spcBef>
                <a:spcPct val="0"/>
              </a:spcBef>
              <a:buNone/>
              <a:defRPr sz="5400" kern="1200">
                <a:solidFill>
                  <a:schemeClr val="tx2"/>
                </a:solidFill>
                <a:latin typeface="Arial" panose="020B0604020202020204" pitchFamily="34" charset="0"/>
                <a:ea typeface="+mj-ea"/>
                <a:cs typeface="+mj-cs"/>
              </a:defRPr>
            </a:lvl1pPr>
          </a:lstStyle>
          <a:p>
            <a:r>
              <a:rPr lang="pl-PL" dirty="0" err="1"/>
              <a:t>Speed</a:t>
            </a:r>
            <a:endParaRPr lang="en-US" sz="3800" b="1" dirty="0">
              <a:solidFill>
                <a:srgbClr val="FFFF00"/>
              </a:solidFill>
            </a:endParaRPr>
          </a:p>
        </p:txBody>
      </p:sp>
    </p:spTree>
    <p:extLst>
      <p:ext uri="{BB962C8B-B14F-4D97-AF65-F5344CB8AC3E}">
        <p14:creationId xmlns:p14="http://schemas.microsoft.com/office/powerpoint/2010/main" val="6917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39" name="Title 1">
            <a:extLst>
              <a:ext uri="{FF2B5EF4-FFF2-40B4-BE49-F238E27FC236}">
                <a16:creationId xmlns:a16="http://schemas.microsoft.com/office/drawing/2014/main" id="{7C302701-C02F-4FE3-A988-52D5AA9F6C57}"/>
              </a:ext>
            </a:extLst>
          </p:cNvPr>
          <p:cNvSpPr>
            <a:spLocks noGrp="1"/>
          </p:cNvSpPr>
          <p:nvPr>
            <p:ph type="title"/>
          </p:nvPr>
        </p:nvSpPr>
        <p:spPr>
          <a:xfrm>
            <a:off x="366715" y="152401"/>
            <a:ext cx="8410575" cy="775597"/>
          </a:xfrm>
        </p:spPr>
        <p:txBody>
          <a:bodyPr/>
          <a:lstStyle/>
          <a:p>
            <a:r>
              <a:rPr lang="en-US">
                <a:solidFill>
                  <a:srgbClr val="0070C0"/>
                </a:solidFill>
              </a:rPr>
              <a:t>NetWorker VMware</a:t>
            </a:r>
            <a:br>
              <a:rPr lang="en-US">
                <a:solidFill>
                  <a:srgbClr val="0070C0"/>
                </a:solidFill>
              </a:rPr>
            </a:br>
            <a:r>
              <a:rPr lang="en-US" b="1">
                <a:solidFill>
                  <a:srgbClr val="0070C0"/>
                </a:solidFill>
              </a:rPr>
              <a:t>Protection against ransomware / hacker</a:t>
            </a:r>
            <a:endParaRPr lang="en-US" sz="2200" b="1">
              <a:solidFill>
                <a:srgbClr val="0070C0"/>
              </a:solidFill>
            </a:endParaRPr>
          </a:p>
        </p:txBody>
      </p:sp>
      <p:sp>
        <p:nvSpPr>
          <p:cNvPr id="240" name="Rectangle 239">
            <a:extLst>
              <a:ext uri="{FF2B5EF4-FFF2-40B4-BE49-F238E27FC236}">
                <a16:creationId xmlns:a16="http://schemas.microsoft.com/office/drawing/2014/main" id="{36AF9E8A-B630-4E20-A438-0FDC20CB0D0A}"/>
              </a:ext>
            </a:extLst>
          </p:cNvPr>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rgbClr val="FFFFFF"/>
              </a:solidFill>
            </a:endParaRPr>
          </a:p>
        </p:txBody>
      </p:sp>
      <p:pic>
        <p:nvPicPr>
          <p:cNvPr id="241" name="Picture 240">
            <a:extLst>
              <a:ext uri="{FF2B5EF4-FFF2-40B4-BE49-F238E27FC236}">
                <a16:creationId xmlns:a16="http://schemas.microsoft.com/office/drawing/2014/main" id="{1F7D27BE-A250-4C05-90AC-60C5FEFC94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26" y="1003282"/>
            <a:ext cx="6195390" cy="4057581"/>
          </a:xfrm>
          <a:prstGeom prst="rect">
            <a:avLst/>
          </a:prstGeom>
        </p:spPr>
      </p:pic>
      <p:sp>
        <p:nvSpPr>
          <p:cNvPr id="242" name="Rectangle 241">
            <a:extLst>
              <a:ext uri="{FF2B5EF4-FFF2-40B4-BE49-F238E27FC236}">
                <a16:creationId xmlns:a16="http://schemas.microsoft.com/office/drawing/2014/main" id="{7C024DD5-566D-4E0A-81E1-700E935289FF}"/>
              </a:ext>
            </a:extLst>
          </p:cNvPr>
          <p:cNvSpPr/>
          <p:nvPr/>
        </p:nvSpPr>
        <p:spPr>
          <a:xfrm>
            <a:off x="3993314" y="3835869"/>
            <a:ext cx="2599643" cy="786500"/>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a:solidFill>
                <a:schemeClr val="tx2"/>
              </a:solidFill>
              <a:latin typeface="+mn-lt"/>
            </a:endParaRPr>
          </a:p>
        </p:txBody>
      </p:sp>
      <p:sp>
        <p:nvSpPr>
          <p:cNvPr id="243" name="Text Box 20">
            <a:extLst>
              <a:ext uri="{FF2B5EF4-FFF2-40B4-BE49-F238E27FC236}">
                <a16:creationId xmlns:a16="http://schemas.microsoft.com/office/drawing/2014/main" id="{A4EF4BD7-8A3E-48B7-922D-AEB3A696D47E}"/>
              </a:ext>
            </a:extLst>
          </p:cNvPr>
          <p:cNvSpPr txBox="1">
            <a:spLocks noChangeArrowheads="1"/>
          </p:cNvSpPr>
          <p:nvPr/>
        </p:nvSpPr>
        <p:spPr bwMode="gray">
          <a:xfrm flipH="1">
            <a:off x="366715" y="2594851"/>
            <a:ext cx="2077447" cy="2014398"/>
          </a:xfrm>
          <a:prstGeom prst="rect">
            <a:avLst/>
          </a:prstGeom>
          <a:noFill/>
          <a:ln w="9525" algn="ctr">
            <a:noFill/>
            <a:miter lim="800000"/>
            <a:headEnd/>
            <a:tailEnd/>
          </a:ln>
        </p:spPr>
        <p:txBody>
          <a:bodyPr wrap="square" lIns="0" tIns="0" rIns="0" bIns="0">
            <a:spAutoFit/>
          </a:bodyPr>
          <a:lstStyle/>
          <a:p>
            <a:pPr>
              <a:lnSpc>
                <a:spcPct val="85000"/>
              </a:lnSpc>
            </a:pPr>
            <a:r>
              <a:rPr lang="en-US" sz="1400" b="1" dirty="0">
                <a:solidFill>
                  <a:srgbClr val="C00000"/>
                </a:solidFill>
                <a:latin typeface="Calibri" pitchFamily="34" charset="0"/>
                <a:cs typeface="Calibri" pitchFamily="34" charset="0"/>
              </a:rPr>
              <a:t>During the period specified here (usually 2 weeks) none can delete / change backups</a:t>
            </a:r>
          </a:p>
          <a:p>
            <a:pPr marL="285750" indent="-285750">
              <a:lnSpc>
                <a:spcPct val="85000"/>
              </a:lnSpc>
              <a:buFont typeface="Arial" panose="020B0604020202020204" pitchFamily="34" charset="0"/>
              <a:buChar char="•"/>
            </a:pPr>
            <a:r>
              <a:rPr lang="en-US" sz="1400" b="1" dirty="0">
                <a:solidFill>
                  <a:srgbClr val="C00000"/>
                </a:solidFill>
                <a:latin typeface="Calibri" pitchFamily="34" charset="0"/>
                <a:cs typeface="Calibri" pitchFamily="34" charset="0"/>
              </a:rPr>
              <a:t>Ransomware</a:t>
            </a:r>
          </a:p>
          <a:p>
            <a:pPr marL="285750" indent="-285750">
              <a:lnSpc>
                <a:spcPct val="85000"/>
              </a:lnSpc>
              <a:buFont typeface="Arial" panose="020B0604020202020204" pitchFamily="34" charset="0"/>
              <a:buChar char="•"/>
            </a:pPr>
            <a:r>
              <a:rPr lang="en-US" sz="1400" b="1" dirty="0">
                <a:solidFill>
                  <a:srgbClr val="C00000"/>
                </a:solidFill>
                <a:latin typeface="Calibri" pitchFamily="34" charset="0"/>
                <a:cs typeface="Calibri" pitchFamily="34" charset="0"/>
              </a:rPr>
              <a:t>Hacker (Even if has highest level login/password)</a:t>
            </a:r>
          </a:p>
          <a:p>
            <a:pPr>
              <a:lnSpc>
                <a:spcPct val="85000"/>
              </a:lnSpc>
            </a:pPr>
            <a:r>
              <a:rPr lang="en-US" sz="1400" b="1" dirty="0">
                <a:solidFill>
                  <a:srgbClr val="C00000"/>
                </a:solidFill>
                <a:latin typeface="Calibri" pitchFamily="34" charset="0"/>
                <a:cs typeface="Calibri" pitchFamily="34" charset="0"/>
              </a:rPr>
              <a:t>Thus</a:t>
            </a:r>
            <a:r>
              <a:rPr lang="pl-PL" sz="1400" b="1" dirty="0">
                <a:solidFill>
                  <a:srgbClr val="C00000"/>
                </a:solidFill>
                <a:latin typeface="Calibri" pitchFamily="34" charset="0"/>
                <a:cs typeface="Calibri" pitchFamily="34" charset="0"/>
              </a:rPr>
              <a:t>,</a:t>
            </a:r>
            <a:r>
              <a:rPr lang="en-US" sz="1400" b="1" dirty="0">
                <a:solidFill>
                  <a:srgbClr val="C00000"/>
                </a:solidFill>
                <a:latin typeface="Calibri" pitchFamily="34" charset="0"/>
                <a:cs typeface="Calibri" pitchFamily="34" charset="0"/>
              </a:rPr>
              <a:t> in case of hacker / ransomware </a:t>
            </a:r>
            <a:r>
              <a:rPr lang="en-US" sz="1400" b="1" dirty="0" err="1">
                <a:solidFill>
                  <a:srgbClr val="C00000"/>
                </a:solidFill>
                <a:latin typeface="Calibri" pitchFamily="34" charset="0"/>
                <a:cs typeface="Calibri" pitchFamily="34" charset="0"/>
              </a:rPr>
              <a:t>atttack</a:t>
            </a:r>
            <a:r>
              <a:rPr lang="en-US" sz="1400" b="1" dirty="0">
                <a:solidFill>
                  <a:srgbClr val="C00000"/>
                </a:solidFill>
                <a:latin typeface="Calibri" pitchFamily="34" charset="0"/>
                <a:cs typeface="Calibri" pitchFamily="34" charset="0"/>
              </a:rPr>
              <a:t>, we can always restore!</a:t>
            </a:r>
          </a:p>
        </p:txBody>
      </p:sp>
      <p:cxnSp>
        <p:nvCxnSpPr>
          <p:cNvPr id="244" name="Straight Arrow Connector 243">
            <a:extLst>
              <a:ext uri="{FF2B5EF4-FFF2-40B4-BE49-F238E27FC236}">
                <a16:creationId xmlns:a16="http://schemas.microsoft.com/office/drawing/2014/main" id="{6ED370FC-3873-48F8-8961-4540FB4C1FAE}"/>
              </a:ext>
            </a:extLst>
          </p:cNvPr>
          <p:cNvCxnSpPr/>
          <p:nvPr/>
        </p:nvCxnSpPr>
        <p:spPr>
          <a:xfrm>
            <a:off x="2272748" y="3425687"/>
            <a:ext cx="1590262" cy="808383"/>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45" name="Rectangle 244">
            <a:extLst>
              <a:ext uri="{FF2B5EF4-FFF2-40B4-BE49-F238E27FC236}">
                <a16:creationId xmlns:a16="http://schemas.microsoft.com/office/drawing/2014/main" id="{D707C9BB-7FFC-426D-ABB1-E72702F4F951}"/>
              </a:ext>
            </a:extLst>
          </p:cNvPr>
          <p:cNvSpPr/>
          <p:nvPr/>
        </p:nvSpPr>
        <p:spPr>
          <a:xfrm>
            <a:off x="4019820" y="2411260"/>
            <a:ext cx="1546094" cy="239175"/>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a:solidFill>
                <a:schemeClr val="tx2"/>
              </a:solidFill>
              <a:latin typeface="+mn-lt"/>
            </a:endParaRPr>
          </a:p>
        </p:txBody>
      </p:sp>
      <p:cxnSp>
        <p:nvCxnSpPr>
          <p:cNvPr id="254" name="Straight Arrow Connector 253">
            <a:extLst>
              <a:ext uri="{FF2B5EF4-FFF2-40B4-BE49-F238E27FC236}">
                <a16:creationId xmlns:a16="http://schemas.microsoft.com/office/drawing/2014/main" id="{228C1FDE-8C78-468E-91F6-F5C0E7E6025E}"/>
              </a:ext>
            </a:extLst>
          </p:cNvPr>
          <p:cNvCxnSpPr/>
          <p:nvPr/>
        </p:nvCxnSpPr>
        <p:spPr>
          <a:xfrm>
            <a:off x="2352694" y="1656967"/>
            <a:ext cx="1590262" cy="808383"/>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55" name="Text Box 20">
            <a:extLst>
              <a:ext uri="{FF2B5EF4-FFF2-40B4-BE49-F238E27FC236}">
                <a16:creationId xmlns:a16="http://schemas.microsoft.com/office/drawing/2014/main" id="{265B2FE6-5C67-49AE-AAE9-C507816CE48B}"/>
              </a:ext>
            </a:extLst>
          </p:cNvPr>
          <p:cNvSpPr txBox="1">
            <a:spLocks noChangeArrowheads="1"/>
          </p:cNvSpPr>
          <p:nvPr/>
        </p:nvSpPr>
        <p:spPr bwMode="gray">
          <a:xfrm flipH="1">
            <a:off x="672379" y="1233998"/>
            <a:ext cx="2077447" cy="366254"/>
          </a:xfrm>
          <a:prstGeom prst="rect">
            <a:avLst/>
          </a:prstGeom>
          <a:noFill/>
          <a:ln w="9525" algn="ctr">
            <a:noFill/>
            <a:miter lim="800000"/>
            <a:headEnd/>
            <a:tailEnd/>
          </a:ln>
        </p:spPr>
        <p:txBody>
          <a:bodyPr wrap="square" lIns="0" tIns="0" rIns="0" bIns="0">
            <a:spAutoFit/>
          </a:bodyPr>
          <a:lstStyle/>
          <a:p>
            <a:pPr>
              <a:lnSpc>
                <a:spcPct val="85000"/>
              </a:lnSpc>
            </a:pPr>
            <a:r>
              <a:rPr lang="en-US" sz="1400" b="1">
                <a:solidFill>
                  <a:srgbClr val="C00000"/>
                </a:solidFill>
                <a:latin typeface="Calibri" pitchFamily="34" charset="0"/>
                <a:cs typeface="Calibri" pitchFamily="34" charset="0"/>
              </a:rPr>
              <a:t>Regular retention like in every backup software</a:t>
            </a:r>
          </a:p>
        </p:txBody>
      </p:sp>
    </p:spTree>
    <p:extLst>
      <p:ext uri="{BB962C8B-B14F-4D97-AF65-F5344CB8AC3E}">
        <p14:creationId xmlns:p14="http://schemas.microsoft.com/office/powerpoint/2010/main" val="392228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39" name="Title 1">
            <a:extLst>
              <a:ext uri="{FF2B5EF4-FFF2-40B4-BE49-F238E27FC236}">
                <a16:creationId xmlns:a16="http://schemas.microsoft.com/office/drawing/2014/main" id="{7C302701-C02F-4FE3-A988-52D5AA9F6C57}"/>
              </a:ext>
            </a:extLst>
          </p:cNvPr>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a:t>
            </a:r>
            <a:br>
              <a:rPr lang="en-US" dirty="0">
                <a:solidFill>
                  <a:srgbClr val="0070C0"/>
                </a:solidFill>
              </a:rPr>
            </a:br>
            <a:r>
              <a:rPr lang="en-US" b="1" dirty="0">
                <a:solidFill>
                  <a:srgbClr val="0070C0"/>
                </a:solidFill>
              </a:rPr>
              <a:t>Protection against ransomware / hacker</a:t>
            </a:r>
            <a:endParaRPr lang="en-US" sz="2200" b="1" dirty="0">
              <a:solidFill>
                <a:srgbClr val="0070C0"/>
              </a:solidFill>
            </a:endParaRPr>
          </a:p>
        </p:txBody>
      </p:sp>
      <p:sp>
        <p:nvSpPr>
          <p:cNvPr id="240" name="Rectangle 239">
            <a:extLst>
              <a:ext uri="{FF2B5EF4-FFF2-40B4-BE49-F238E27FC236}">
                <a16:creationId xmlns:a16="http://schemas.microsoft.com/office/drawing/2014/main" id="{36AF9E8A-B630-4E20-A438-0FDC20CB0D0A}"/>
              </a:ext>
            </a:extLst>
          </p:cNvPr>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pic>
        <p:nvPicPr>
          <p:cNvPr id="241" name="Picture 240">
            <a:extLst>
              <a:ext uri="{FF2B5EF4-FFF2-40B4-BE49-F238E27FC236}">
                <a16:creationId xmlns:a16="http://schemas.microsoft.com/office/drawing/2014/main" id="{1F7D27BE-A250-4C05-90AC-60C5FEFC94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26" y="1003282"/>
            <a:ext cx="6195390" cy="4057581"/>
          </a:xfrm>
          <a:prstGeom prst="rect">
            <a:avLst/>
          </a:prstGeom>
        </p:spPr>
      </p:pic>
      <p:sp>
        <p:nvSpPr>
          <p:cNvPr id="242" name="Rectangle 241">
            <a:extLst>
              <a:ext uri="{FF2B5EF4-FFF2-40B4-BE49-F238E27FC236}">
                <a16:creationId xmlns:a16="http://schemas.microsoft.com/office/drawing/2014/main" id="{7C024DD5-566D-4E0A-81E1-700E935289FF}"/>
              </a:ext>
            </a:extLst>
          </p:cNvPr>
          <p:cNvSpPr/>
          <p:nvPr/>
        </p:nvSpPr>
        <p:spPr>
          <a:xfrm>
            <a:off x="3993314" y="3835869"/>
            <a:ext cx="2599643" cy="786500"/>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sp>
        <p:nvSpPr>
          <p:cNvPr id="243" name="Text Box 20">
            <a:extLst>
              <a:ext uri="{FF2B5EF4-FFF2-40B4-BE49-F238E27FC236}">
                <a16:creationId xmlns:a16="http://schemas.microsoft.com/office/drawing/2014/main" id="{A4EF4BD7-8A3E-48B7-922D-AEB3A696D47E}"/>
              </a:ext>
            </a:extLst>
          </p:cNvPr>
          <p:cNvSpPr txBox="1">
            <a:spLocks noChangeArrowheads="1"/>
          </p:cNvSpPr>
          <p:nvPr/>
        </p:nvSpPr>
        <p:spPr bwMode="gray">
          <a:xfrm flipH="1">
            <a:off x="366715" y="2594851"/>
            <a:ext cx="2077447" cy="2014398"/>
          </a:xfrm>
          <a:prstGeom prst="rect">
            <a:avLst/>
          </a:prstGeom>
          <a:noFill/>
          <a:ln w="9525" algn="ctr">
            <a:noFill/>
            <a:miter lim="800000"/>
            <a:headEnd/>
            <a:tailEnd/>
          </a:ln>
        </p:spPr>
        <p:txBody>
          <a:bodyPr wrap="square" lIns="0" tIns="0" rIns="0" bIns="0">
            <a:spAutoFit/>
          </a:bodyPr>
          <a:lstStyle/>
          <a:p>
            <a:pPr>
              <a:lnSpc>
                <a:spcPct val="85000"/>
              </a:lnSpc>
            </a:pPr>
            <a:r>
              <a:rPr lang="en-US" sz="1400" b="1" dirty="0">
                <a:solidFill>
                  <a:srgbClr val="C00000"/>
                </a:solidFill>
                <a:latin typeface="Calibri" pitchFamily="34" charset="0"/>
                <a:cs typeface="Calibri" pitchFamily="34" charset="0"/>
              </a:rPr>
              <a:t>During the period specified here (usually 2 weeks) none can delete / change backups</a:t>
            </a:r>
          </a:p>
          <a:p>
            <a:pPr marL="285750" indent="-285750">
              <a:lnSpc>
                <a:spcPct val="85000"/>
              </a:lnSpc>
              <a:buFont typeface="Arial" panose="020B0604020202020204" pitchFamily="34" charset="0"/>
              <a:buChar char="•"/>
            </a:pPr>
            <a:r>
              <a:rPr lang="en-US" sz="1400" b="1" dirty="0">
                <a:solidFill>
                  <a:srgbClr val="C00000"/>
                </a:solidFill>
                <a:latin typeface="Calibri" pitchFamily="34" charset="0"/>
                <a:cs typeface="Calibri" pitchFamily="34" charset="0"/>
              </a:rPr>
              <a:t>Ransomware</a:t>
            </a:r>
          </a:p>
          <a:p>
            <a:pPr marL="285750" indent="-285750">
              <a:lnSpc>
                <a:spcPct val="85000"/>
              </a:lnSpc>
              <a:buFont typeface="Arial" panose="020B0604020202020204" pitchFamily="34" charset="0"/>
              <a:buChar char="•"/>
            </a:pPr>
            <a:r>
              <a:rPr lang="en-US" sz="1400" b="1" dirty="0">
                <a:solidFill>
                  <a:srgbClr val="C00000"/>
                </a:solidFill>
                <a:latin typeface="Calibri" pitchFamily="34" charset="0"/>
                <a:cs typeface="Calibri" pitchFamily="34" charset="0"/>
              </a:rPr>
              <a:t>Hacker (Even if has highest level login/password)</a:t>
            </a:r>
          </a:p>
          <a:p>
            <a:pPr>
              <a:lnSpc>
                <a:spcPct val="85000"/>
              </a:lnSpc>
            </a:pPr>
            <a:r>
              <a:rPr lang="en-US" sz="1400" b="1" dirty="0">
                <a:solidFill>
                  <a:srgbClr val="C00000"/>
                </a:solidFill>
                <a:latin typeface="Calibri" pitchFamily="34" charset="0"/>
                <a:cs typeface="Calibri" pitchFamily="34" charset="0"/>
              </a:rPr>
              <a:t>Thus in case of hacker / ransomware </a:t>
            </a:r>
            <a:r>
              <a:rPr lang="en-US" sz="1400" b="1" dirty="0" err="1">
                <a:solidFill>
                  <a:srgbClr val="C00000"/>
                </a:solidFill>
                <a:latin typeface="Calibri" pitchFamily="34" charset="0"/>
                <a:cs typeface="Calibri" pitchFamily="34" charset="0"/>
              </a:rPr>
              <a:t>atttack</a:t>
            </a:r>
            <a:r>
              <a:rPr lang="en-US" sz="1400" b="1" dirty="0">
                <a:solidFill>
                  <a:srgbClr val="C00000"/>
                </a:solidFill>
                <a:latin typeface="Calibri" pitchFamily="34" charset="0"/>
                <a:cs typeface="Calibri" pitchFamily="34" charset="0"/>
              </a:rPr>
              <a:t>, we can always restore!</a:t>
            </a:r>
          </a:p>
        </p:txBody>
      </p:sp>
      <p:cxnSp>
        <p:nvCxnSpPr>
          <p:cNvPr id="244" name="Straight Arrow Connector 243">
            <a:extLst>
              <a:ext uri="{FF2B5EF4-FFF2-40B4-BE49-F238E27FC236}">
                <a16:creationId xmlns:a16="http://schemas.microsoft.com/office/drawing/2014/main" id="{6ED370FC-3873-48F8-8961-4540FB4C1FAE}"/>
              </a:ext>
            </a:extLst>
          </p:cNvPr>
          <p:cNvCxnSpPr/>
          <p:nvPr/>
        </p:nvCxnSpPr>
        <p:spPr>
          <a:xfrm>
            <a:off x="2272748" y="3425687"/>
            <a:ext cx="1590262" cy="808383"/>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45" name="Rectangle 244">
            <a:extLst>
              <a:ext uri="{FF2B5EF4-FFF2-40B4-BE49-F238E27FC236}">
                <a16:creationId xmlns:a16="http://schemas.microsoft.com/office/drawing/2014/main" id="{D707C9BB-7FFC-426D-ABB1-E72702F4F951}"/>
              </a:ext>
            </a:extLst>
          </p:cNvPr>
          <p:cNvSpPr/>
          <p:nvPr/>
        </p:nvSpPr>
        <p:spPr>
          <a:xfrm>
            <a:off x="4019820" y="2411260"/>
            <a:ext cx="1546094" cy="239175"/>
          </a:xfrm>
          <a:prstGeom prst="rect">
            <a:avLst/>
          </a:prstGeom>
          <a:noFill/>
          <a:ln w="50800" cmpd="sng">
            <a:solidFill>
              <a:srgbClr val="C00000"/>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mn-lt"/>
            </a:endParaRPr>
          </a:p>
        </p:txBody>
      </p:sp>
      <p:cxnSp>
        <p:nvCxnSpPr>
          <p:cNvPr id="254" name="Straight Arrow Connector 253">
            <a:extLst>
              <a:ext uri="{FF2B5EF4-FFF2-40B4-BE49-F238E27FC236}">
                <a16:creationId xmlns:a16="http://schemas.microsoft.com/office/drawing/2014/main" id="{228C1FDE-8C78-468E-91F6-F5C0E7E6025E}"/>
              </a:ext>
            </a:extLst>
          </p:cNvPr>
          <p:cNvCxnSpPr/>
          <p:nvPr/>
        </p:nvCxnSpPr>
        <p:spPr>
          <a:xfrm>
            <a:off x="2352694" y="1656967"/>
            <a:ext cx="1590262" cy="808383"/>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55" name="Text Box 20">
            <a:extLst>
              <a:ext uri="{FF2B5EF4-FFF2-40B4-BE49-F238E27FC236}">
                <a16:creationId xmlns:a16="http://schemas.microsoft.com/office/drawing/2014/main" id="{265B2FE6-5C67-49AE-AAE9-C507816CE48B}"/>
              </a:ext>
            </a:extLst>
          </p:cNvPr>
          <p:cNvSpPr txBox="1">
            <a:spLocks noChangeArrowheads="1"/>
          </p:cNvSpPr>
          <p:nvPr/>
        </p:nvSpPr>
        <p:spPr bwMode="gray">
          <a:xfrm flipH="1">
            <a:off x="672379" y="1233998"/>
            <a:ext cx="2077447" cy="366254"/>
          </a:xfrm>
          <a:prstGeom prst="rect">
            <a:avLst/>
          </a:prstGeom>
          <a:noFill/>
          <a:ln w="9525" algn="ctr">
            <a:noFill/>
            <a:miter lim="800000"/>
            <a:headEnd/>
            <a:tailEnd/>
          </a:ln>
        </p:spPr>
        <p:txBody>
          <a:bodyPr wrap="square" lIns="0" tIns="0" rIns="0" bIns="0">
            <a:spAutoFit/>
          </a:bodyPr>
          <a:lstStyle/>
          <a:p>
            <a:pPr>
              <a:lnSpc>
                <a:spcPct val="85000"/>
              </a:lnSpc>
            </a:pPr>
            <a:r>
              <a:rPr lang="en-US" sz="1400" b="1" dirty="0">
                <a:solidFill>
                  <a:srgbClr val="C00000"/>
                </a:solidFill>
                <a:latin typeface="Calibri" pitchFamily="34" charset="0"/>
                <a:cs typeface="Calibri" pitchFamily="34" charset="0"/>
              </a:rPr>
              <a:t>Regular retention like in every backup software</a:t>
            </a:r>
          </a:p>
        </p:txBody>
      </p:sp>
      <p:sp>
        <p:nvSpPr>
          <p:cNvPr id="12" name="Rounded Rectangle 7">
            <a:extLst>
              <a:ext uri="{FF2B5EF4-FFF2-40B4-BE49-F238E27FC236}">
                <a16:creationId xmlns:a16="http://schemas.microsoft.com/office/drawing/2014/main" id="{05246FF0-F9B7-48CD-86A6-D4FCF1301FB7}"/>
              </a:ext>
            </a:extLst>
          </p:cNvPr>
          <p:cNvSpPr/>
          <p:nvPr/>
        </p:nvSpPr>
        <p:spPr>
          <a:xfrm>
            <a:off x="983309" y="866472"/>
            <a:ext cx="6073022" cy="2229879"/>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600" dirty="0">
                <a:solidFill>
                  <a:srgbClr val="FFFFCC"/>
                </a:solidFill>
              </a:rPr>
              <a:t>Backup solutions guarantees recovery after</a:t>
            </a:r>
          </a:p>
          <a:p>
            <a:pPr algn="ctr">
              <a:spcBef>
                <a:spcPts val="0"/>
              </a:spcBef>
              <a:spcAft>
                <a:spcPts val="300"/>
              </a:spcAft>
            </a:pPr>
            <a:r>
              <a:rPr lang="en-US" sz="2600" b="1" dirty="0">
                <a:solidFill>
                  <a:srgbClr val="FFFF00"/>
                </a:solidFill>
              </a:rPr>
              <a:t>ransomware / hacker</a:t>
            </a:r>
          </a:p>
          <a:p>
            <a:pPr algn="ctr">
              <a:spcBef>
                <a:spcPts val="0"/>
              </a:spcBef>
              <a:spcAft>
                <a:spcPts val="300"/>
              </a:spcAft>
            </a:pPr>
            <a:r>
              <a:rPr lang="en-US" sz="2600" dirty="0">
                <a:solidFill>
                  <a:srgbClr val="FFFFCC"/>
                </a:solidFill>
              </a:rPr>
              <a:t>attack</a:t>
            </a:r>
          </a:p>
        </p:txBody>
      </p:sp>
    </p:spTree>
    <p:extLst>
      <p:ext uri="{BB962C8B-B14F-4D97-AF65-F5344CB8AC3E}">
        <p14:creationId xmlns:p14="http://schemas.microsoft.com/office/powerpoint/2010/main" val="132788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0" y="2197801"/>
            <a:ext cx="7886700" cy="747897"/>
          </a:xfrm>
        </p:spPr>
        <p:txBody>
          <a:bodyPr/>
          <a:lstStyle/>
          <a:p>
            <a:r>
              <a:rPr lang="en-US"/>
              <a:t>NetWorker</a:t>
            </a:r>
          </a:p>
        </p:txBody>
      </p:sp>
      <p:sp>
        <p:nvSpPr>
          <p:cNvPr id="4" name="Rectangle 3">
            <a:extLst>
              <a:ext uri="{FF2B5EF4-FFF2-40B4-BE49-F238E27FC236}">
                <a16:creationId xmlns:a16="http://schemas.microsoft.com/office/drawing/2014/main" id="{B5A94DF5-8644-4CA9-8F2B-386446512D87}"/>
              </a:ext>
            </a:extLst>
          </p:cNvPr>
          <p:cNvSpPr/>
          <p:nvPr/>
        </p:nvSpPr>
        <p:spPr>
          <a:xfrm>
            <a:off x="35496" y="4948014"/>
            <a:ext cx="4968552" cy="144016"/>
          </a:xfrm>
          <a:prstGeom prst="rect">
            <a:avLst/>
          </a:prstGeom>
          <a:solidFill>
            <a:srgbClr val="00447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Tree>
    <p:extLst>
      <p:ext uri="{BB962C8B-B14F-4D97-AF65-F5344CB8AC3E}">
        <p14:creationId xmlns:p14="http://schemas.microsoft.com/office/powerpoint/2010/main" val="178497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0" y="1671502"/>
            <a:ext cx="7886700" cy="1800493"/>
          </a:xfrm>
        </p:spPr>
        <p:txBody>
          <a:bodyPr/>
          <a:lstStyle/>
          <a:p>
            <a:r>
              <a:rPr lang="en-US"/>
              <a:t>Immediate recovery</a:t>
            </a:r>
            <a:br>
              <a:rPr lang="en-US"/>
            </a:br>
            <a:r>
              <a:rPr lang="en-US" sz="3800" b="1">
                <a:solidFill>
                  <a:srgbClr val="FFFF00"/>
                </a:solidFill>
              </a:rPr>
              <a:t>Starting VMs with 20000  - 80000 IOps from backup</a:t>
            </a:r>
          </a:p>
        </p:txBody>
      </p:sp>
      <p:sp>
        <p:nvSpPr>
          <p:cNvPr id="4" name="Rectangle 3">
            <a:extLst>
              <a:ext uri="{FF2B5EF4-FFF2-40B4-BE49-F238E27FC236}">
                <a16:creationId xmlns:a16="http://schemas.microsoft.com/office/drawing/2014/main" id="{B5A94DF5-8644-4CA9-8F2B-386446512D87}"/>
              </a:ext>
            </a:extLst>
          </p:cNvPr>
          <p:cNvSpPr/>
          <p:nvPr/>
        </p:nvSpPr>
        <p:spPr>
          <a:xfrm>
            <a:off x="35496" y="4948014"/>
            <a:ext cx="4968552" cy="144016"/>
          </a:xfrm>
          <a:prstGeom prst="rect">
            <a:avLst/>
          </a:prstGeom>
          <a:solidFill>
            <a:srgbClr val="00447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Tree>
    <p:extLst>
      <p:ext uri="{BB962C8B-B14F-4D97-AF65-F5344CB8AC3E}">
        <p14:creationId xmlns:p14="http://schemas.microsoft.com/office/powerpoint/2010/main" val="407503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40" name="Rectangle 239">
            <a:extLst>
              <a:ext uri="{FF2B5EF4-FFF2-40B4-BE49-F238E27FC236}">
                <a16:creationId xmlns:a16="http://schemas.microsoft.com/office/drawing/2014/main" id="{36AF9E8A-B630-4E20-A438-0FDC20CB0D0A}"/>
              </a:ext>
            </a:extLst>
          </p:cNvPr>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rgbClr val="FFFFFF"/>
              </a:solidFill>
            </a:endParaRPr>
          </a:p>
        </p:txBody>
      </p:sp>
      <p:sp>
        <p:nvSpPr>
          <p:cNvPr id="15" name="Title 1">
            <a:extLst>
              <a:ext uri="{FF2B5EF4-FFF2-40B4-BE49-F238E27FC236}">
                <a16:creationId xmlns:a16="http://schemas.microsoft.com/office/drawing/2014/main" id="{6C1F3220-91B0-4AE4-A2C4-B8D0052596B2}"/>
              </a:ext>
            </a:extLst>
          </p:cNvPr>
          <p:cNvSpPr>
            <a:spLocks noGrp="1"/>
          </p:cNvSpPr>
          <p:nvPr>
            <p:ph type="title"/>
          </p:nvPr>
        </p:nvSpPr>
        <p:spPr>
          <a:xfrm>
            <a:off x="366715" y="152401"/>
            <a:ext cx="8410575" cy="775597"/>
          </a:xfrm>
        </p:spPr>
        <p:txBody>
          <a:bodyPr/>
          <a:lstStyle/>
          <a:p>
            <a:r>
              <a:rPr lang="en-US">
                <a:solidFill>
                  <a:srgbClr val="0070C0"/>
                </a:solidFill>
              </a:rPr>
              <a:t>NetWorker VMware</a:t>
            </a:r>
            <a:br>
              <a:rPr lang="en-US">
                <a:solidFill>
                  <a:srgbClr val="0070C0"/>
                </a:solidFill>
              </a:rPr>
            </a:br>
            <a:r>
              <a:rPr lang="en-US" b="1">
                <a:solidFill>
                  <a:srgbClr val="0070C0"/>
                </a:solidFill>
              </a:rPr>
              <a:t>Use cases</a:t>
            </a:r>
            <a:endParaRPr lang="en-US" sz="2200" b="1">
              <a:solidFill>
                <a:srgbClr val="0070C0"/>
              </a:solidFill>
            </a:endParaRPr>
          </a:p>
        </p:txBody>
      </p:sp>
      <p:sp>
        <p:nvSpPr>
          <p:cNvPr id="16" name="Content Placeholder 5">
            <a:extLst>
              <a:ext uri="{FF2B5EF4-FFF2-40B4-BE49-F238E27FC236}">
                <a16:creationId xmlns:a16="http://schemas.microsoft.com/office/drawing/2014/main" id="{12AEAC60-4B06-4DB7-9D10-1A456B92A8EB}"/>
              </a:ext>
            </a:extLst>
          </p:cNvPr>
          <p:cNvSpPr>
            <a:spLocks noGrp="1"/>
          </p:cNvSpPr>
          <p:nvPr>
            <p:ph sz="quarter" idx="10"/>
          </p:nvPr>
        </p:nvSpPr>
        <p:spPr>
          <a:xfrm>
            <a:off x="270482" y="1387733"/>
            <a:ext cx="8351244" cy="3192461"/>
          </a:xfrm>
        </p:spPr>
        <p:txBody>
          <a:bodyPr/>
          <a:lstStyle/>
          <a:p>
            <a:pPr>
              <a:spcBef>
                <a:spcPts val="0"/>
              </a:spcBef>
            </a:pPr>
            <a:r>
              <a:rPr lang="en-US" sz="2400"/>
              <a:t>Disaster Recovery with no need to recover data</a:t>
            </a:r>
          </a:p>
          <a:p>
            <a:pPr lvl="1">
              <a:spcBef>
                <a:spcPts val="0"/>
              </a:spcBef>
            </a:pPr>
            <a:r>
              <a:rPr lang="en-US" sz="2200"/>
              <a:t> We just start from SSD Data Domain disks</a:t>
            </a:r>
          </a:p>
          <a:p>
            <a:pPr lvl="1">
              <a:spcBef>
                <a:spcPts val="0"/>
              </a:spcBef>
            </a:pPr>
            <a:endParaRPr lang="en-US" sz="2200"/>
          </a:p>
          <a:p>
            <a:pPr>
              <a:spcBef>
                <a:spcPts val="0"/>
              </a:spcBef>
            </a:pPr>
            <a:r>
              <a:rPr lang="en-US" sz="2400"/>
              <a:t>Immediate testing with no resources required</a:t>
            </a:r>
          </a:p>
          <a:p>
            <a:pPr lvl="1">
              <a:spcBef>
                <a:spcPts val="0"/>
              </a:spcBef>
            </a:pPr>
            <a:r>
              <a:rPr lang="en-US" sz="2200"/>
              <a:t> Starting production from Data Domain SSD disks</a:t>
            </a:r>
          </a:p>
          <a:p>
            <a:pPr lvl="1">
              <a:spcBef>
                <a:spcPts val="0"/>
              </a:spcBef>
            </a:pPr>
            <a:endParaRPr lang="en-US" sz="2200"/>
          </a:p>
        </p:txBody>
      </p:sp>
    </p:spTree>
    <p:extLst>
      <p:ext uri="{BB962C8B-B14F-4D97-AF65-F5344CB8AC3E}">
        <p14:creationId xmlns:p14="http://schemas.microsoft.com/office/powerpoint/2010/main" val="145426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40" name="Rectangle 239">
            <a:extLst>
              <a:ext uri="{FF2B5EF4-FFF2-40B4-BE49-F238E27FC236}">
                <a16:creationId xmlns:a16="http://schemas.microsoft.com/office/drawing/2014/main" id="{36AF9E8A-B630-4E20-A438-0FDC20CB0D0A}"/>
              </a:ext>
            </a:extLst>
          </p:cNvPr>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0" name="Rounded Rectangle 5">
            <a:extLst>
              <a:ext uri="{FF2B5EF4-FFF2-40B4-BE49-F238E27FC236}">
                <a16:creationId xmlns:a16="http://schemas.microsoft.com/office/drawing/2014/main" id="{8329F15C-0498-48FF-A6D9-C84C67B2B2EE}"/>
              </a:ext>
            </a:extLst>
          </p:cNvPr>
          <p:cNvSpPr/>
          <p:nvPr/>
        </p:nvSpPr>
        <p:spPr>
          <a:xfrm>
            <a:off x="342610" y="76301"/>
            <a:ext cx="8489532" cy="1747527"/>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spcBef>
                <a:spcPts val="0"/>
              </a:spcBef>
              <a:spcAft>
                <a:spcPts val="300"/>
              </a:spcAft>
            </a:pPr>
            <a:r>
              <a:rPr lang="en-US" sz="1800" dirty="0">
                <a:solidFill>
                  <a:srgbClr val="FFFF00"/>
                </a:solidFill>
              </a:rPr>
              <a:t>Scenario 1</a:t>
            </a:r>
          </a:p>
          <a:p>
            <a:pPr>
              <a:spcBef>
                <a:spcPts val="0"/>
              </a:spcBef>
              <a:spcAft>
                <a:spcPts val="300"/>
              </a:spcAft>
            </a:pPr>
            <a:r>
              <a:rPr lang="en-US" sz="1800" dirty="0">
                <a:solidFill>
                  <a:srgbClr val="FFFFCC"/>
                </a:solidFill>
              </a:rPr>
              <a:t>Application guy wants to run the database A sitting on VM_A as it was last Tuesday 2:00pm. This is because users claim that Tuesday 2:00pm databases behaved in strange way.</a:t>
            </a:r>
          </a:p>
          <a:p>
            <a:pPr>
              <a:spcBef>
                <a:spcPts val="0"/>
              </a:spcBef>
              <a:spcAft>
                <a:spcPts val="300"/>
              </a:spcAft>
            </a:pPr>
            <a:endParaRPr lang="en-US" sz="1800" dirty="0">
              <a:solidFill>
                <a:srgbClr val="FFFFCC"/>
              </a:solidFill>
            </a:endParaRPr>
          </a:p>
        </p:txBody>
      </p:sp>
      <p:sp>
        <p:nvSpPr>
          <p:cNvPr id="11" name="Rounded Rectangle 3">
            <a:extLst>
              <a:ext uri="{FF2B5EF4-FFF2-40B4-BE49-F238E27FC236}">
                <a16:creationId xmlns:a16="http://schemas.microsoft.com/office/drawing/2014/main" id="{96D95766-E5C9-4EFB-AE86-3129F6D987AE}"/>
              </a:ext>
            </a:extLst>
          </p:cNvPr>
          <p:cNvSpPr/>
          <p:nvPr/>
        </p:nvSpPr>
        <p:spPr>
          <a:xfrm>
            <a:off x="342610" y="1869176"/>
            <a:ext cx="8489532" cy="1573745"/>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spcBef>
                <a:spcPts val="0"/>
              </a:spcBef>
              <a:spcAft>
                <a:spcPts val="300"/>
              </a:spcAft>
            </a:pPr>
            <a:r>
              <a:rPr lang="en-US" sz="1800" dirty="0">
                <a:solidFill>
                  <a:srgbClr val="FFFF00"/>
                </a:solidFill>
              </a:rPr>
              <a:t>Scenario 2</a:t>
            </a:r>
          </a:p>
          <a:p>
            <a:pPr>
              <a:spcBef>
                <a:spcPts val="0"/>
              </a:spcBef>
              <a:spcAft>
                <a:spcPts val="300"/>
              </a:spcAft>
            </a:pPr>
            <a:r>
              <a:rPr lang="en-US" sz="1800" dirty="0">
                <a:solidFill>
                  <a:srgbClr val="FFFFCC"/>
                </a:solidFill>
              </a:rPr>
              <a:t>The Virtual Machine has been deleted. We need to immediately start it as this is critical Virtual Machine.</a:t>
            </a:r>
          </a:p>
        </p:txBody>
      </p:sp>
      <p:sp>
        <p:nvSpPr>
          <p:cNvPr id="12" name="Rounded Rectangle 6">
            <a:extLst>
              <a:ext uri="{FF2B5EF4-FFF2-40B4-BE49-F238E27FC236}">
                <a16:creationId xmlns:a16="http://schemas.microsoft.com/office/drawing/2014/main" id="{4D6328E6-6730-4881-B950-2BBEEECBED53}"/>
              </a:ext>
            </a:extLst>
          </p:cNvPr>
          <p:cNvSpPr/>
          <p:nvPr/>
        </p:nvSpPr>
        <p:spPr>
          <a:xfrm>
            <a:off x="342610" y="3488270"/>
            <a:ext cx="8489532" cy="1585913"/>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spcBef>
                <a:spcPts val="0"/>
              </a:spcBef>
              <a:spcAft>
                <a:spcPts val="300"/>
              </a:spcAft>
            </a:pPr>
            <a:r>
              <a:rPr lang="en-US" sz="1800" dirty="0">
                <a:solidFill>
                  <a:srgbClr val="FFFF00"/>
                </a:solidFill>
              </a:rPr>
              <a:t>Scenario 3</a:t>
            </a:r>
          </a:p>
          <a:p>
            <a:pPr>
              <a:spcBef>
                <a:spcPts val="0"/>
              </a:spcBef>
              <a:spcAft>
                <a:spcPts val="300"/>
              </a:spcAft>
            </a:pPr>
            <a:r>
              <a:rPr lang="en-US" sz="1800" dirty="0">
                <a:solidFill>
                  <a:srgbClr val="FFFFCC"/>
                </a:solidFill>
              </a:rPr>
              <a:t>We have Disaster Recovery site. All Virtual Machines are replicated to another site.</a:t>
            </a:r>
          </a:p>
          <a:p>
            <a:pPr>
              <a:spcBef>
                <a:spcPts val="0"/>
              </a:spcBef>
              <a:spcAft>
                <a:spcPts val="300"/>
              </a:spcAft>
            </a:pPr>
            <a:r>
              <a:rPr lang="en-US" sz="1800" dirty="0">
                <a:solidFill>
                  <a:srgbClr val="FFFFCC"/>
                </a:solidFill>
              </a:rPr>
              <a:t>Primary sites fails. We need to immediately start production in the Disaster Recovery location.</a:t>
            </a:r>
          </a:p>
        </p:txBody>
      </p:sp>
    </p:spTree>
    <p:extLst>
      <p:ext uri="{BB962C8B-B14F-4D97-AF65-F5344CB8AC3E}">
        <p14:creationId xmlns:p14="http://schemas.microsoft.com/office/powerpoint/2010/main" val="215148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40" name="Rectangle 239">
            <a:extLst>
              <a:ext uri="{FF2B5EF4-FFF2-40B4-BE49-F238E27FC236}">
                <a16:creationId xmlns:a16="http://schemas.microsoft.com/office/drawing/2014/main" id="{36AF9E8A-B630-4E20-A438-0FDC20CB0D0A}"/>
              </a:ext>
            </a:extLst>
          </p:cNvPr>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8" name="Rounded Rectangle 5">
            <a:extLst>
              <a:ext uri="{FF2B5EF4-FFF2-40B4-BE49-F238E27FC236}">
                <a16:creationId xmlns:a16="http://schemas.microsoft.com/office/drawing/2014/main" id="{118C8C52-0C70-49DA-A884-7499CEAB3F6D}"/>
              </a:ext>
            </a:extLst>
          </p:cNvPr>
          <p:cNvSpPr/>
          <p:nvPr/>
        </p:nvSpPr>
        <p:spPr>
          <a:xfrm>
            <a:off x="342610" y="76302"/>
            <a:ext cx="8489532" cy="1277578"/>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spcBef>
                <a:spcPts val="0"/>
              </a:spcBef>
              <a:spcAft>
                <a:spcPts val="300"/>
              </a:spcAft>
            </a:pPr>
            <a:r>
              <a:rPr lang="en-US" sz="1800">
                <a:solidFill>
                  <a:srgbClr val="FFFF00"/>
                </a:solidFill>
              </a:rPr>
              <a:t>Scenario 4</a:t>
            </a:r>
          </a:p>
          <a:p>
            <a:pPr>
              <a:spcBef>
                <a:spcPts val="0"/>
              </a:spcBef>
              <a:spcAft>
                <a:spcPts val="300"/>
              </a:spcAft>
            </a:pPr>
            <a:r>
              <a:rPr lang="en-US" sz="1800">
                <a:solidFill>
                  <a:srgbClr val="FFFFCC"/>
                </a:solidFill>
              </a:rPr>
              <a:t>I have Kubernetes cluster. Anyhow my storage failed. What now?</a:t>
            </a:r>
          </a:p>
        </p:txBody>
      </p:sp>
      <p:sp>
        <p:nvSpPr>
          <p:cNvPr id="9" name="Rounded Rectangle 5">
            <a:extLst>
              <a:ext uri="{FF2B5EF4-FFF2-40B4-BE49-F238E27FC236}">
                <a16:creationId xmlns:a16="http://schemas.microsoft.com/office/drawing/2014/main" id="{3C7D4B54-AB3B-4E92-B8B0-3EE21FA72CB1}"/>
              </a:ext>
            </a:extLst>
          </p:cNvPr>
          <p:cNvSpPr/>
          <p:nvPr/>
        </p:nvSpPr>
        <p:spPr>
          <a:xfrm>
            <a:off x="327234" y="1610935"/>
            <a:ext cx="8489532" cy="1277578"/>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spcBef>
                <a:spcPts val="0"/>
              </a:spcBef>
              <a:spcAft>
                <a:spcPts val="300"/>
              </a:spcAft>
            </a:pPr>
            <a:r>
              <a:rPr lang="en-US" sz="1800">
                <a:solidFill>
                  <a:srgbClr val="FFFF00"/>
                </a:solidFill>
              </a:rPr>
              <a:t>Scenario 5</a:t>
            </a:r>
          </a:p>
          <a:p>
            <a:pPr>
              <a:spcBef>
                <a:spcPts val="0"/>
              </a:spcBef>
              <a:spcAft>
                <a:spcPts val="300"/>
              </a:spcAft>
            </a:pPr>
            <a:r>
              <a:rPr lang="en-US" sz="1800">
                <a:solidFill>
                  <a:srgbClr val="FFFFCC"/>
                </a:solidFill>
              </a:rPr>
              <a:t>My application corrputs data quite often. How can I protect?</a:t>
            </a:r>
          </a:p>
        </p:txBody>
      </p:sp>
    </p:spTree>
    <p:extLst>
      <p:ext uri="{BB962C8B-B14F-4D97-AF65-F5344CB8AC3E}">
        <p14:creationId xmlns:p14="http://schemas.microsoft.com/office/powerpoint/2010/main" val="83637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7157" y="152401"/>
            <a:ext cx="8914924"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VMware – </a:t>
            </a:r>
            <a:r>
              <a:rPr kumimoji="0" lang="en-US" sz="28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Restore without recovery with SSD speed!</a:t>
            </a:r>
            <a:endParaRPr kumimoji="0" lang="en-US" sz="22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02FF617-F960-4EA1-A737-D72CE750E699}"/>
              </a:ext>
            </a:extLst>
          </p:cNvPr>
          <p:cNvPicPr>
            <a:picLocks noChangeAspect="1"/>
          </p:cNvPicPr>
          <p:nvPr/>
        </p:nvPicPr>
        <p:blipFill>
          <a:blip r:embed="rId2"/>
          <a:stretch>
            <a:fillRect/>
          </a:stretch>
        </p:blipFill>
        <p:spPr>
          <a:xfrm>
            <a:off x="132646" y="1283858"/>
            <a:ext cx="8906430" cy="3175499"/>
          </a:xfrm>
          <a:prstGeom prst="rect">
            <a:avLst/>
          </a:prstGeom>
        </p:spPr>
      </p:pic>
      <p:sp>
        <p:nvSpPr>
          <p:cNvPr id="11" name="Rectangle 10">
            <a:extLst>
              <a:ext uri="{FF2B5EF4-FFF2-40B4-BE49-F238E27FC236}">
                <a16:creationId xmlns:a16="http://schemas.microsoft.com/office/drawing/2014/main" id="{F78811CC-04DA-4D34-B48E-0238A66F1BF5}"/>
              </a:ext>
            </a:extLst>
          </p:cNvPr>
          <p:cNvSpPr/>
          <p:nvPr/>
        </p:nvSpPr>
        <p:spPr>
          <a:xfrm>
            <a:off x="40385" y="4726379"/>
            <a:ext cx="8919547" cy="407595"/>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12464378"/>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7157" y="152401"/>
            <a:ext cx="8914924"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VMware – </a:t>
            </a:r>
            <a:r>
              <a:rPr kumimoji="0" lang="en-US" sz="28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Restore without recovery with SSD speed!</a:t>
            </a:r>
            <a:endParaRPr kumimoji="0" lang="en-US" sz="22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02FF617-F960-4EA1-A737-D72CE750E699}"/>
              </a:ext>
            </a:extLst>
          </p:cNvPr>
          <p:cNvPicPr>
            <a:picLocks noChangeAspect="1"/>
          </p:cNvPicPr>
          <p:nvPr/>
        </p:nvPicPr>
        <p:blipFill>
          <a:blip r:embed="rId2"/>
          <a:stretch>
            <a:fillRect/>
          </a:stretch>
        </p:blipFill>
        <p:spPr>
          <a:xfrm>
            <a:off x="132646" y="1283858"/>
            <a:ext cx="8906430" cy="3175499"/>
          </a:xfrm>
          <a:prstGeom prst="rect">
            <a:avLst/>
          </a:prstGeom>
        </p:spPr>
      </p:pic>
      <p:pic>
        <p:nvPicPr>
          <p:cNvPr id="2" name="Picture 1">
            <a:extLst>
              <a:ext uri="{FF2B5EF4-FFF2-40B4-BE49-F238E27FC236}">
                <a16:creationId xmlns:a16="http://schemas.microsoft.com/office/drawing/2014/main" id="{B59B9F2D-8E58-4A09-9D9C-ABC185346D7C}"/>
              </a:ext>
            </a:extLst>
          </p:cNvPr>
          <p:cNvPicPr>
            <a:picLocks noChangeAspect="1"/>
          </p:cNvPicPr>
          <p:nvPr/>
        </p:nvPicPr>
        <p:blipFill>
          <a:blip r:embed="rId3"/>
          <a:stretch>
            <a:fillRect/>
          </a:stretch>
        </p:blipFill>
        <p:spPr>
          <a:xfrm>
            <a:off x="103313" y="664265"/>
            <a:ext cx="8965095" cy="910284"/>
          </a:xfrm>
          <a:prstGeom prst="rect">
            <a:avLst/>
          </a:prstGeom>
        </p:spPr>
      </p:pic>
      <p:sp>
        <p:nvSpPr>
          <p:cNvPr id="8" name="Rectangle 7">
            <a:extLst>
              <a:ext uri="{FF2B5EF4-FFF2-40B4-BE49-F238E27FC236}">
                <a16:creationId xmlns:a16="http://schemas.microsoft.com/office/drawing/2014/main" id="{F702FE9E-E9BA-4B30-BD89-468AF1F5CD82}"/>
              </a:ext>
            </a:extLst>
          </p:cNvPr>
          <p:cNvSpPr/>
          <p:nvPr/>
        </p:nvSpPr>
        <p:spPr>
          <a:xfrm>
            <a:off x="40385" y="4726379"/>
            <a:ext cx="8919547" cy="407595"/>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51440733"/>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7157" y="152401"/>
            <a:ext cx="8914924"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Data Domain – going above</a:t>
            </a:r>
            <a:r>
              <a:rPr kumimoji="0" lang="pl-PL" sz="2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backup/</a:t>
            </a:r>
            <a:r>
              <a:rPr kumimoji="0" lang="pl-PL" sz="2800" b="0" i="0"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recovery</a:t>
            </a:r>
            <a:endParaRPr kumimoji="0" lang="en-US" sz="22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702FE9E-E9BA-4B30-BD89-468AF1F5CD82}"/>
              </a:ext>
            </a:extLst>
          </p:cNvPr>
          <p:cNvSpPr/>
          <p:nvPr/>
        </p:nvSpPr>
        <p:spPr>
          <a:xfrm>
            <a:off x="40385" y="4726379"/>
            <a:ext cx="8919547" cy="407595"/>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7A800476-7233-4840-BF92-2F2EF9F128C4}"/>
              </a:ext>
            </a:extLst>
          </p:cNvPr>
          <p:cNvPicPr>
            <a:picLocks noChangeAspect="1"/>
          </p:cNvPicPr>
          <p:nvPr/>
        </p:nvPicPr>
        <p:blipFill>
          <a:blip r:embed="rId2"/>
          <a:stretch>
            <a:fillRect/>
          </a:stretch>
        </p:blipFill>
        <p:spPr>
          <a:xfrm>
            <a:off x="1326983" y="1489019"/>
            <a:ext cx="6490034" cy="2165461"/>
          </a:xfrm>
          <a:prstGeom prst="rect">
            <a:avLst/>
          </a:prstGeom>
        </p:spPr>
      </p:pic>
    </p:spTree>
    <p:extLst>
      <p:ext uri="{BB962C8B-B14F-4D97-AF65-F5344CB8AC3E}">
        <p14:creationId xmlns:p14="http://schemas.microsoft.com/office/powerpoint/2010/main" val="3259014751"/>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7157" y="152401"/>
            <a:ext cx="8914924"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Data Domain – going above</a:t>
            </a:r>
            <a:r>
              <a:rPr kumimoji="0" lang="pl-PL" sz="2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backup/</a:t>
            </a:r>
            <a:r>
              <a:rPr kumimoji="0" lang="pl-PL" sz="2800" b="0" i="0"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recovery</a:t>
            </a:r>
            <a:endParaRPr kumimoji="0" lang="en-US" sz="22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702FE9E-E9BA-4B30-BD89-468AF1F5CD82}"/>
              </a:ext>
            </a:extLst>
          </p:cNvPr>
          <p:cNvSpPr/>
          <p:nvPr/>
        </p:nvSpPr>
        <p:spPr>
          <a:xfrm>
            <a:off x="40385" y="4726379"/>
            <a:ext cx="8919547" cy="407595"/>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C971BE1-812E-4DB2-ACDE-1F85E4D5639C}"/>
              </a:ext>
            </a:extLst>
          </p:cNvPr>
          <p:cNvPicPr>
            <a:picLocks noChangeAspect="1"/>
          </p:cNvPicPr>
          <p:nvPr/>
        </p:nvPicPr>
        <p:blipFill>
          <a:blip r:embed="rId2"/>
          <a:stretch>
            <a:fillRect/>
          </a:stretch>
        </p:blipFill>
        <p:spPr>
          <a:xfrm>
            <a:off x="2401165" y="2571750"/>
            <a:ext cx="3689540" cy="1759040"/>
          </a:xfrm>
          <a:prstGeom prst="rect">
            <a:avLst/>
          </a:prstGeom>
        </p:spPr>
      </p:pic>
      <p:sp>
        <p:nvSpPr>
          <p:cNvPr id="3" name="Rectangle 2">
            <a:extLst>
              <a:ext uri="{FF2B5EF4-FFF2-40B4-BE49-F238E27FC236}">
                <a16:creationId xmlns:a16="http://schemas.microsoft.com/office/drawing/2014/main" id="{1F0CD875-BFC1-4DCB-8FF1-630723C13946}"/>
              </a:ext>
            </a:extLst>
          </p:cNvPr>
          <p:cNvSpPr/>
          <p:nvPr/>
        </p:nvSpPr>
        <p:spPr>
          <a:xfrm>
            <a:off x="769088" y="928491"/>
            <a:ext cx="7531395"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444444"/>
                </a:solidFill>
                <a:effectLst/>
                <a:uLnTx/>
                <a:uFillTx/>
                <a:latin typeface="Arial" charset="0"/>
                <a:ea typeface="+mn-ea"/>
                <a:cs typeface="+mn-cs"/>
              </a:rPr>
              <a:t>Following table</a:t>
            </a:r>
            <a:r>
              <a:rPr kumimoji="0" lang="pl-PL" sz="2400" b="0" i="0" u="none" strike="noStrike" kern="1200" cap="none" spc="0" normalizeH="0" baseline="0" noProof="0" dirty="0">
                <a:ln>
                  <a:noFill/>
                </a:ln>
                <a:solidFill>
                  <a:srgbClr val="444444"/>
                </a:solidFill>
                <a:effectLst/>
                <a:uLnTx/>
                <a:uFillTx/>
                <a:latin typeface="Arial" charset="0"/>
                <a:ea typeface="+mn-ea"/>
                <a:cs typeface="+mn-cs"/>
              </a:rPr>
              <a:t>s</a:t>
            </a:r>
            <a:r>
              <a:rPr kumimoji="0" lang="en-US" sz="2400" b="0" i="0" u="none" strike="noStrike" kern="1200" cap="none" spc="0" normalizeH="0" baseline="0" noProof="0" dirty="0">
                <a:ln>
                  <a:noFill/>
                </a:ln>
                <a:solidFill>
                  <a:srgbClr val="444444"/>
                </a:solidFill>
                <a:effectLst/>
                <a:uLnTx/>
                <a:uFillTx/>
                <a:latin typeface="Arial" charset="0"/>
                <a:ea typeface="+mn-ea"/>
                <a:cs typeface="+mn-cs"/>
              </a:rPr>
              <a:t> shows the supported capacity of different platforms to spin off multiple VMs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444444"/>
                </a:solidFill>
                <a:effectLst/>
                <a:uLnTx/>
                <a:uFillTx/>
                <a:latin typeface="Arial" charset="0"/>
                <a:ea typeface="+mn-ea"/>
                <a:cs typeface="+mn-cs"/>
              </a:rPr>
              <a:t>in parallel. Each VM is assumed to be 100 GB in size.</a:t>
            </a:r>
          </a:p>
        </p:txBody>
      </p:sp>
    </p:spTree>
    <p:extLst>
      <p:ext uri="{BB962C8B-B14F-4D97-AF65-F5344CB8AC3E}">
        <p14:creationId xmlns:p14="http://schemas.microsoft.com/office/powerpoint/2010/main" val="2957522072"/>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7157" y="152401"/>
            <a:ext cx="8914924"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VMware – </a:t>
            </a:r>
            <a:r>
              <a:rPr kumimoji="0" lang="en-US" sz="28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Restore without recovery with SSD speed!</a:t>
            </a:r>
            <a:endParaRPr kumimoji="0" lang="en-US" sz="22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702FE9E-E9BA-4B30-BD89-468AF1F5CD82}"/>
              </a:ext>
            </a:extLst>
          </p:cNvPr>
          <p:cNvSpPr/>
          <p:nvPr/>
        </p:nvSpPr>
        <p:spPr>
          <a:xfrm>
            <a:off x="40385" y="4726379"/>
            <a:ext cx="8919547" cy="407595"/>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Picture 2">
            <a:extLst>
              <a:ext uri="{FF2B5EF4-FFF2-40B4-BE49-F238E27FC236}">
                <a16:creationId xmlns:a16="http://schemas.microsoft.com/office/drawing/2014/main" id="{38DBB339-A7F7-43B1-9B4C-B752130E487C}"/>
              </a:ext>
            </a:extLst>
          </p:cNvPr>
          <p:cNvPicPr>
            <a:picLocks noChangeAspect="1"/>
          </p:cNvPicPr>
          <p:nvPr/>
        </p:nvPicPr>
        <p:blipFill>
          <a:blip r:embed="rId2"/>
          <a:stretch>
            <a:fillRect/>
          </a:stretch>
        </p:blipFill>
        <p:spPr>
          <a:xfrm>
            <a:off x="152138" y="1184065"/>
            <a:ext cx="8839724" cy="3026428"/>
          </a:xfrm>
          <a:prstGeom prst="rect">
            <a:avLst/>
          </a:prstGeom>
        </p:spPr>
      </p:pic>
      <p:pic>
        <p:nvPicPr>
          <p:cNvPr id="2" name="Picture 1">
            <a:extLst>
              <a:ext uri="{FF2B5EF4-FFF2-40B4-BE49-F238E27FC236}">
                <a16:creationId xmlns:a16="http://schemas.microsoft.com/office/drawing/2014/main" id="{9E2BC2EF-BA4A-4D31-8279-7D5D98789878}"/>
              </a:ext>
            </a:extLst>
          </p:cNvPr>
          <p:cNvPicPr>
            <a:picLocks noChangeAspect="1"/>
          </p:cNvPicPr>
          <p:nvPr/>
        </p:nvPicPr>
        <p:blipFill>
          <a:blip r:embed="rId3"/>
          <a:stretch>
            <a:fillRect/>
          </a:stretch>
        </p:blipFill>
        <p:spPr>
          <a:xfrm>
            <a:off x="2764164" y="777424"/>
            <a:ext cx="3105310" cy="311166"/>
          </a:xfrm>
          <a:prstGeom prst="rect">
            <a:avLst/>
          </a:prstGeom>
        </p:spPr>
      </p:pic>
    </p:spTree>
    <p:extLst>
      <p:ext uri="{BB962C8B-B14F-4D97-AF65-F5344CB8AC3E}">
        <p14:creationId xmlns:p14="http://schemas.microsoft.com/office/powerpoint/2010/main" val="1981644267"/>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7157" y="152401"/>
            <a:ext cx="8914924"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VMware – </a:t>
            </a:r>
            <a:r>
              <a:rPr kumimoji="0" lang="en-US" sz="28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Restore without recovery with SSD speed!</a:t>
            </a:r>
            <a:endParaRPr kumimoji="0" lang="en-US" sz="22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702FE9E-E9BA-4B30-BD89-468AF1F5CD82}"/>
              </a:ext>
            </a:extLst>
          </p:cNvPr>
          <p:cNvSpPr/>
          <p:nvPr/>
        </p:nvSpPr>
        <p:spPr>
          <a:xfrm>
            <a:off x="40385" y="4726379"/>
            <a:ext cx="8919547" cy="407595"/>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B1B065CD-A2A7-4F8F-809A-01951D034E4F}"/>
              </a:ext>
            </a:extLst>
          </p:cNvPr>
          <p:cNvPicPr>
            <a:picLocks noChangeAspect="1"/>
          </p:cNvPicPr>
          <p:nvPr/>
        </p:nvPicPr>
        <p:blipFill>
          <a:blip r:embed="rId2"/>
          <a:stretch>
            <a:fillRect/>
          </a:stretch>
        </p:blipFill>
        <p:spPr>
          <a:xfrm>
            <a:off x="121587" y="1012829"/>
            <a:ext cx="8757142" cy="3318166"/>
          </a:xfrm>
          <a:prstGeom prst="rect">
            <a:avLst/>
          </a:prstGeom>
        </p:spPr>
      </p:pic>
      <p:sp>
        <p:nvSpPr>
          <p:cNvPr id="6" name="Rectangle 5">
            <a:extLst>
              <a:ext uri="{FF2B5EF4-FFF2-40B4-BE49-F238E27FC236}">
                <a16:creationId xmlns:a16="http://schemas.microsoft.com/office/drawing/2014/main" id="{5FEBF184-2DB5-4503-8446-398DAD347F6F}"/>
              </a:ext>
            </a:extLst>
          </p:cNvPr>
          <p:cNvSpPr/>
          <p:nvPr/>
        </p:nvSpPr>
        <p:spPr>
          <a:xfrm>
            <a:off x="1298571" y="1012829"/>
            <a:ext cx="1210713" cy="407595"/>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16151973"/>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50" y="228600"/>
            <a:ext cx="8572500" cy="387798"/>
          </a:xfrm>
        </p:spPr>
        <p:txBody>
          <a:bodyPr/>
          <a:lstStyle/>
          <a:p>
            <a:r>
              <a:rPr lang="en-US" dirty="0"/>
              <a:t>NetWorker</a:t>
            </a:r>
          </a:p>
        </p:txBody>
      </p:sp>
      <p:sp>
        <p:nvSpPr>
          <p:cNvPr id="8" name="Content Placeholder 5">
            <a:extLst>
              <a:ext uri="{FF2B5EF4-FFF2-40B4-BE49-F238E27FC236}">
                <a16:creationId xmlns:a16="http://schemas.microsoft.com/office/drawing/2014/main" id="{8F8A9677-5EA5-4E8D-832F-9E588E033863}"/>
              </a:ext>
            </a:extLst>
          </p:cNvPr>
          <p:cNvSpPr txBox="1">
            <a:spLocks/>
          </p:cNvSpPr>
          <p:nvPr/>
        </p:nvSpPr>
        <p:spPr>
          <a:xfrm>
            <a:off x="271463" y="970289"/>
            <a:ext cx="8351244" cy="319246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4444"/>
                </a:solidFill>
                <a:effectLst/>
                <a:uLnTx/>
                <a:uFillTx/>
                <a:latin typeface="Arial"/>
                <a:ea typeface="+mn-ea"/>
                <a:cs typeface="+mn-cs"/>
              </a:rPr>
              <a:t>Any environment</a:t>
            </a:r>
          </a:p>
          <a:p>
            <a:pPr marL="171450" marR="0" lvl="0" indent="-171450" algn="l" defTabSz="6858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4444"/>
                </a:solidFill>
                <a:effectLst/>
                <a:uLnTx/>
                <a:uFillTx/>
                <a:latin typeface="Arial"/>
                <a:ea typeface="+mn-ea"/>
                <a:cs typeface="+mn-cs"/>
              </a:rPr>
              <a:t>Security</a:t>
            </a:r>
          </a:p>
          <a:p>
            <a:pPr marL="171450" marR="0" lvl="0" indent="-171450" algn="l" defTabSz="68580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US" sz="2400" dirty="0">
                <a:solidFill>
                  <a:srgbClr val="444444"/>
                </a:solidFill>
                <a:latin typeface="Arial"/>
              </a:rPr>
              <a:t>Performance</a:t>
            </a:r>
            <a:endParaRPr kumimoji="0" lang="en-US" sz="2400" b="0" i="0" u="none" strike="noStrike" kern="1200" cap="none" spc="0" normalizeH="0" baseline="0" noProof="0" dirty="0">
              <a:ln>
                <a:noFill/>
              </a:ln>
              <a:solidFill>
                <a:srgbClr val="444444"/>
              </a:solidFill>
              <a:effectLst/>
              <a:uLnTx/>
              <a:uFillTx/>
              <a:latin typeface="Arial"/>
              <a:ea typeface="+mn-ea"/>
              <a:cs typeface="+mn-cs"/>
            </a:endParaRPr>
          </a:p>
          <a:p>
            <a:pPr marL="171450" marR="0" lvl="0" indent="-171450" algn="l" defTabSz="68580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US" sz="2400" dirty="0">
                <a:solidFill>
                  <a:srgbClr val="444444"/>
                </a:solidFill>
                <a:latin typeface="Arial"/>
              </a:rPr>
              <a:t>Restore to very recent point</a:t>
            </a:r>
          </a:p>
          <a:p>
            <a:pPr marL="171450" marR="0" lvl="0" indent="-171450" algn="l" defTabSz="6858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4444"/>
                </a:solidFill>
                <a:effectLst/>
                <a:uLnTx/>
                <a:uFillTx/>
                <a:latin typeface="Arial"/>
                <a:ea typeface="+mn-ea"/>
                <a:cs typeface="+mn-cs"/>
              </a:rPr>
              <a:t>Immediate recovery</a:t>
            </a:r>
          </a:p>
          <a:p>
            <a:pPr marL="171450" marR="0" lvl="0" indent="-171450" algn="l" defTabSz="68580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US" sz="2400" dirty="0">
                <a:solidFill>
                  <a:srgbClr val="444444"/>
                </a:solidFill>
                <a:latin typeface="Arial"/>
              </a:rPr>
              <a:t>Self backup infrastructure</a:t>
            </a:r>
          </a:p>
          <a:p>
            <a:pPr marL="171450" marR="0" lvl="0" indent="-171450" algn="l" defTabSz="6858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4444"/>
                </a:solidFill>
                <a:effectLst/>
                <a:uLnTx/>
                <a:uFillTx/>
                <a:latin typeface="Arial"/>
                <a:ea typeface="+mn-ea"/>
                <a:cs typeface="+mn-cs"/>
              </a:rPr>
              <a:t>Backup of any database</a:t>
            </a:r>
          </a:p>
        </p:txBody>
      </p:sp>
    </p:spTree>
    <p:extLst>
      <p:ext uri="{BB962C8B-B14F-4D97-AF65-F5344CB8AC3E}">
        <p14:creationId xmlns:p14="http://schemas.microsoft.com/office/powerpoint/2010/main" val="380783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7157" y="152401"/>
            <a:ext cx="8914924"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VMware – </a:t>
            </a:r>
            <a:r>
              <a:rPr kumimoji="0" lang="en-US" sz="28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Restore without recovery with SSD speed!</a:t>
            </a:r>
            <a:endParaRPr kumimoji="0" lang="en-US" sz="22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702FE9E-E9BA-4B30-BD89-468AF1F5CD82}"/>
              </a:ext>
            </a:extLst>
          </p:cNvPr>
          <p:cNvSpPr/>
          <p:nvPr/>
        </p:nvSpPr>
        <p:spPr>
          <a:xfrm>
            <a:off x="40385" y="4726379"/>
            <a:ext cx="8919547" cy="407595"/>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Picture 2">
            <a:extLst>
              <a:ext uri="{FF2B5EF4-FFF2-40B4-BE49-F238E27FC236}">
                <a16:creationId xmlns:a16="http://schemas.microsoft.com/office/drawing/2014/main" id="{9A364D68-07F1-4AFC-ABCA-04AA2B5ADDB9}"/>
              </a:ext>
            </a:extLst>
          </p:cNvPr>
          <p:cNvPicPr>
            <a:picLocks noChangeAspect="1"/>
          </p:cNvPicPr>
          <p:nvPr/>
        </p:nvPicPr>
        <p:blipFill>
          <a:blip r:embed="rId2"/>
          <a:stretch>
            <a:fillRect/>
          </a:stretch>
        </p:blipFill>
        <p:spPr>
          <a:xfrm>
            <a:off x="184068" y="1998921"/>
            <a:ext cx="8844467" cy="2979603"/>
          </a:xfrm>
          <a:prstGeom prst="rect">
            <a:avLst/>
          </a:prstGeom>
        </p:spPr>
      </p:pic>
      <p:sp>
        <p:nvSpPr>
          <p:cNvPr id="4" name="Rectangle 3">
            <a:extLst>
              <a:ext uri="{FF2B5EF4-FFF2-40B4-BE49-F238E27FC236}">
                <a16:creationId xmlns:a16="http://schemas.microsoft.com/office/drawing/2014/main" id="{3EF39B05-E0B9-46BD-839A-3E96A9ADB8A1}"/>
              </a:ext>
            </a:extLst>
          </p:cNvPr>
          <p:cNvSpPr/>
          <p:nvPr/>
        </p:nvSpPr>
        <p:spPr>
          <a:xfrm>
            <a:off x="237964" y="1612638"/>
            <a:ext cx="3877985"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99"/>
                </a:solidFill>
                <a:effectLst/>
                <a:uLnTx/>
                <a:uFillTx/>
                <a:latin typeface="Arial" charset="0"/>
                <a:ea typeface="+mn-ea"/>
                <a:cs typeface="+mn-cs"/>
              </a:rPr>
              <a:t>Random I/O Performance</a:t>
            </a:r>
          </a:p>
        </p:txBody>
      </p:sp>
    </p:spTree>
    <p:extLst>
      <p:ext uri="{BB962C8B-B14F-4D97-AF65-F5344CB8AC3E}">
        <p14:creationId xmlns:p14="http://schemas.microsoft.com/office/powerpoint/2010/main" val="738960761"/>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02FE9E-E9BA-4B30-BD89-468AF1F5CD82}"/>
              </a:ext>
            </a:extLst>
          </p:cNvPr>
          <p:cNvSpPr/>
          <p:nvPr/>
        </p:nvSpPr>
        <p:spPr>
          <a:xfrm>
            <a:off x="40385" y="4726379"/>
            <a:ext cx="8919547" cy="407595"/>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D8C94699-7BD5-40E3-B4AB-D81D9A49228F}"/>
              </a:ext>
            </a:extLst>
          </p:cNvPr>
          <p:cNvPicPr>
            <a:picLocks noChangeAspect="1"/>
          </p:cNvPicPr>
          <p:nvPr/>
        </p:nvPicPr>
        <p:blipFill>
          <a:blip r:embed="rId2"/>
          <a:stretch>
            <a:fillRect/>
          </a:stretch>
        </p:blipFill>
        <p:spPr>
          <a:xfrm>
            <a:off x="1034868" y="66546"/>
            <a:ext cx="7074264" cy="5010407"/>
          </a:xfrm>
          <a:prstGeom prst="rect">
            <a:avLst/>
          </a:prstGeom>
        </p:spPr>
      </p:pic>
      <p:sp>
        <p:nvSpPr>
          <p:cNvPr id="9" name="Rectangle 8">
            <a:extLst>
              <a:ext uri="{FF2B5EF4-FFF2-40B4-BE49-F238E27FC236}">
                <a16:creationId xmlns:a16="http://schemas.microsoft.com/office/drawing/2014/main" id="{E881DB97-8730-4010-8649-FCC85072FBC1}"/>
              </a:ext>
            </a:extLst>
          </p:cNvPr>
          <p:cNvSpPr/>
          <p:nvPr/>
        </p:nvSpPr>
        <p:spPr>
          <a:xfrm>
            <a:off x="625177" y="66546"/>
            <a:ext cx="2203084" cy="174459"/>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81562734"/>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02FE9E-E9BA-4B30-BD89-468AF1F5CD82}"/>
              </a:ext>
            </a:extLst>
          </p:cNvPr>
          <p:cNvSpPr/>
          <p:nvPr/>
        </p:nvSpPr>
        <p:spPr>
          <a:xfrm>
            <a:off x="40385" y="4726379"/>
            <a:ext cx="8919547" cy="407595"/>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881DB97-8730-4010-8649-FCC85072FBC1}"/>
              </a:ext>
            </a:extLst>
          </p:cNvPr>
          <p:cNvSpPr/>
          <p:nvPr/>
        </p:nvSpPr>
        <p:spPr>
          <a:xfrm>
            <a:off x="625177" y="66546"/>
            <a:ext cx="2203084" cy="174459"/>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Picture 2">
            <a:extLst>
              <a:ext uri="{FF2B5EF4-FFF2-40B4-BE49-F238E27FC236}">
                <a16:creationId xmlns:a16="http://schemas.microsoft.com/office/drawing/2014/main" id="{05F654E4-7D77-4878-8B4A-493B9D0FC380}"/>
              </a:ext>
            </a:extLst>
          </p:cNvPr>
          <p:cNvPicPr>
            <a:picLocks noChangeAspect="1"/>
          </p:cNvPicPr>
          <p:nvPr/>
        </p:nvPicPr>
        <p:blipFill>
          <a:blip r:embed="rId2"/>
          <a:stretch>
            <a:fillRect/>
          </a:stretch>
        </p:blipFill>
        <p:spPr>
          <a:xfrm>
            <a:off x="125910" y="928577"/>
            <a:ext cx="8791449" cy="4148377"/>
          </a:xfrm>
          <a:prstGeom prst="rect">
            <a:avLst/>
          </a:prstGeom>
        </p:spPr>
      </p:pic>
      <p:pic>
        <p:nvPicPr>
          <p:cNvPr id="4" name="Picture 3">
            <a:extLst>
              <a:ext uri="{FF2B5EF4-FFF2-40B4-BE49-F238E27FC236}">
                <a16:creationId xmlns:a16="http://schemas.microsoft.com/office/drawing/2014/main" id="{659436CE-27DB-4871-A004-481C52846D48}"/>
              </a:ext>
            </a:extLst>
          </p:cNvPr>
          <p:cNvPicPr>
            <a:picLocks noChangeAspect="1"/>
          </p:cNvPicPr>
          <p:nvPr/>
        </p:nvPicPr>
        <p:blipFill>
          <a:blip r:embed="rId3"/>
          <a:stretch>
            <a:fillRect/>
          </a:stretch>
        </p:blipFill>
        <p:spPr>
          <a:xfrm>
            <a:off x="1928427" y="267275"/>
            <a:ext cx="4946904" cy="317516"/>
          </a:xfrm>
          <a:prstGeom prst="rect">
            <a:avLst/>
          </a:prstGeom>
        </p:spPr>
      </p:pic>
    </p:spTree>
    <p:extLst>
      <p:ext uri="{BB962C8B-B14F-4D97-AF65-F5344CB8AC3E}">
        <p14:creationId xmlns:p14="http://schemas.microsoft.com/office/powerpoint/2010/main" val="1077590557"/>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70D1D6-64C7-40FC-A3A6-2E80965DBEC6}"/>
              </a:ext>
            </a:extLst>
          </p:cNvPr>
          <p:cNvSpPr/>
          <p:nvPr/>
        </p:nvSpPr>
        <p:spPr>
          <a:xfrm>
            <a:off x="40385" y="4726379"/>
            <a:ext cx="8919547" cy="407595"/>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5" name="Content Placeholder 1"/>
          <p:cNvSpPr txBox="1">
            <a:spLocks/>
          </p:cNvSpPr>
          <p:nvPr/>
        </p:nvSpPr>
        <p:spPr>
          <a:xfrm>
            <a:off x="274316" y="904710"/>
            <a:ext cx="8747763" cy="3810000"/>
          </a:xfrm>
          <a:prstGeom prst="rect">
            <a:avLst/>
          </a:prstGeom>
        </p:spPr>
        <p:txBody>
          <a:bodyPr/>
          <a:lstStyle>
            <a:lvl1pPr marL="0" marR="0" indent="0" algn="l" defTabSz="914400" rtl="0" latinLnBrk="0">
              <a:lnSpc>
                <a:spcPct val="100000"/>
              </a:lnSpc>
              <a:spcBef>
                <a:spcPts val="120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1pPr>
            <a:lvl2pPr marL="611717" marR="0" indent="-270404"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2pPr>
            <a:lvl3pPr marL="997903" marR="0" indent="-308928"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3pPr>
            <a:lvl4pPr marL="1335087" marR="0" indent="-311150" algn="l" defTabSz="914400" rtl="0" latinLnBrk="0">
              <a:lnSpc>
                <a:spcPct val="100000"/>
              </a:lnSpc>
              <a:spcBef>
                <a:spcPts val="1200"/>
              </a:spcBef>
              <a:spcAft>
                <a:spcPts val="0"/>
              </a:spcAft>
              <a:buClrTx/>
              <a:buSzPct val="100000"/>
              <a:buFontTx/>
              <a:buChar char="o"/>
              <a:tabLst/>
              <a:defRPr sz="1400" b="0" i="0" u="none" strike="noStrike" cap="none" spc="0" baseline="0">
                <a:ln>
                  <a:noFill/>
                </a:ln>
                <a:solidFill>
                  <a:srgbClr val="000000"/>
                </a:solidFill>
                <a:uFillTx/>
                <a:latin typeface="Arial"/>
                <a:ea typeface="Arial"/>
                <a:cs typeface="Arial"/>
                <a:sym typeface="Arial"/>
              </a:defRPr>
            </a:lvl4pPr>
            <a:lvl5pPr marL="1647561" marR="0" indent="-275961"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5pPr>
            <a:lvl6pPr marL="2012774" marR="0" indent="-183974"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6pPr>
            <a:lvl7pPr marL="2469974" marR="0" indent="-183974"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7pPr>
            <a:lvl8pPr marL="2927174" marR="0" indent="-183974"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8pPr>
            <a:lvl9pPr marL="3384374" marR="0" indent="-183974"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cs typeface="Arial"/>
                <a:sym typeface="Arial"/>
              </a:rPr>
              <a:t>Data Domain: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cs typeface="Arial"/>
                <a:sym typeface="Arial"/>
              </a:rPr>
              <a:t>	system show performance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cs typeface="Arial"/>
                <a:sym typeface="Arial"/>
              </a:rPr>
              <a:t>Reporting sequential/random read/write throughput/latency/IOPS and stream type.</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Time Stamp         |Throughput                     |IOPS                           |Protocol Latency                    |Streams           </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                   |read   write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repl</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-in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repl-out|total</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     read         write   |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avg</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       read          write    |   read     write</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Date       Time    |                               |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seq</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/rand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seq</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/rand |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seq</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/rand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seq</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/rand  |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seq</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/rand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seq</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/rand</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YYYY-MM-DD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HH:MM:SS|MiB</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/s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MiB</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/s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MiB</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/s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MiB</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s|ops</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/s     ops/s        ops/s   |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ms</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ms</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             </a:t>
            </a:r>
            <a:r>
              <a:rPr kumimoji="0" lang="en-US" sz="800" b="0" i="0" u="none" strike="noStrike" kern="1200" cap="none" spc="0" normalizeH="0" baseline="0" noProof="0" dirty="0" err="1">
                <a:ln>
                  <a:noFill/>
                </a:ln>
                <a:solidFill>
                  <a:srgbClr val="000000"/>
                </a:solidFill>
                <a:effectLst/>
                <a:uLnTx/>
                <a:uFillTx/>
                <a:latin typeface="Consolas"/>
                <a:cs typeface="Consolas"/>
                <a:sym typeface="Arial"/>
              </a:rPr>
              <a:t>ms</a:t>
            </a:r>
            <a:r>
              <a:rPr kumimoji="0" lang="en-US" sz="800" b="0" i="0" u="none" strike="noStrike" kern="1200" cap="none" spc="0" normalizeH="0" baseline="0" noProof="0" dirty="0">
                <a:ln>
                  <a:noFill/>
                </a:ln>
                <a:solidFill>
                  <a:srgbClr val="000000"/>
                </a:solidFill>
                <a:effectLst/>
                <a:uLnTx/>
                <a:uFillTx/>
                <a:latin typeface="Consolas"/>
                <a:cs typeface="Consolas"/>
                <a:sym typeface="Arial"/>
              </a:rPr>
              <a:t>      |    #         #  </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2016-05-17 06:08:00 110.2    5.9    82.45      0.44   503    205/7698      19/146     62.5    75.2/95.3       8.9/22.4      0/301     6/1  </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2016-05-17 06:18:00 112.7    1.8    84.13      0.40   494     83/11482      3/60      34.7    53.9/65.1       3.0/7.8      39/249     0/42</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2016-05-17 06:28:00 114.2    5.6    65.46      0.36  1034    182/8876     280/357     18.7    54.5/61.0       0.5/2.7      49/231     0/91</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2016-05-17 06:38:00 113.1    4.1    84.81      0.45   732    202/8175     213/71      27.6    56.6/61.7       0.5/4.2      15/286     1/0</a:t>
            </a:r>
          </a:p>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nsolas"/>
                <a:cs typeface="Consolas"/>
                <a:sym typeface="Arial"/>
              </a:rPr>
              <a:t>2016-05-17 06:48:00 115.7    4.4    82.03      0.39   585     93/11558     69/206     31.7    55.7/69.8       0.7/7.9      39/248     2/31</a:t>
            </a:r>
          </a:p>
        </p:txBody>
      </p:sp>
      <p:sp>
        <p:nvSpPr>
          <p:cNvPr id="7" name="Rectangle 6"/>
          <p:cNvSpPr/>
          <p:nvPr/>
        </p:nvSpPr>
        <p:spPr>
          <a:xfrm>
            <a:off x="3948244" y="2529042"/>
            <a:ext cx="328788" cy="184661"/>
          </a:xfrm>
          <a:prstGeom prst="rect">
            <a:avLst/>
          </a:prstGeom>
          <a:noFill/>
          <a:ln w="508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ectangle 12"/>
          <p:cNvSpPr/>
          <p:nvPr/>
        </p:nvSpPr>
        <p:spPr>
          <a:xfrm>
            <a:off x="7332915" y="2538870"/>
            <a:ext cx="328788" cy="184661"/>
          </a:xfrm>
          <a:prstGeom prst="rect">
            <a:avLst/>
          </a:prstGeom>
          <a:noFill/>
          <a:ln w="508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p:cNvSpPr/>
          <p:nvPr/>
        </p:nvSpPr>
        <p:spPr>
          <a:xfrm>
            <a:off x="7352918" y="3367243"/>
            <a:ext cx="328788" cy="184661"/>
          </a:xfrm>
          <a:prstGeom prst="rect">
            <a:avLst/>
          </a:prstGeom>
          <a:noFill/>
          <a:ln w="508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p:cNvSpPr/>
          <p:nvPr/>
        </p:nvSpPr>
        <p:spPr>
          <a:xfrm>
            <a:off x="3224688" y="1934182"/>
            <a:ext cx="307551" cy="226457"/>
          </a:xfrm>
          <a:prstGeom prst="rect">
            <a:avLst/>
          </a:prstGeom>
          <a:noFill/>
          <a:ln w="508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9"/>
          <p:cNvSpPr/>
          <p:nvPr/>
        </p:nvSpPr>
        <p:spPr>
          <a:xfrm>
            <a:off x="7045367" y="1977980"/>
            <a:ext cx="498433" cy="226457"/>
          </a:xfrm>
          <a:prstGeom prst="rect">
            <a:avLst/>
          </a:prstGeom>
          <a:noFill/>
          <a:ln w="508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p:cNvSpPr/>
          <p:nvPr/>
        </p:nvSpPr>
        <p:spPr>
          <a:xfrm>
            <a:off x="3948243" y="3621983"/>
            <a:ext cx="358713" cy="188017"/>
          </a:xfrm>
          <a:prstGeom prst="rect">
            <a:avLst/>
          </a:prstGeom>
          <a:noFill/>
          <a:ln w="508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p:cNvSpPr/>
          <p:nvPr/>
        </p:nvSpPr>
        <p:spPr>
          <a:xfrm>
            <a:off x="1218295" y="1137201"/>
            <a:ext cx="2174262" cy="254277"/>
          </a:xfrm>
          <a:prstGeom prst="rect">
            <a:avLst/>
          </a:prstGeom>
          <a:noFill/>
          <a:ln w="508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itle 1"/>
          <p:cNvSpPr txBox="1">
            <a:spLocks/>
          </p:cNvSpPr>
          <p:nvPr/>
        </p:nvSpPr>
        <p:spPr>
          <a:xfrm>
            <a:off x="107157" y="152401"/>
            <a:ext cx="8914924"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VMware – </a:t>
            </a:r>
            <a:r>
              <a:rPr kumimoji="0" lang="en-US" sz="28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Restore without recovery with SSD speed!</a:t>
            </a:r>
            <a:endParaRPr kumimoji="0" lang="en-US" sz="22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386621"/>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7157" y="152401"/>
            <a:ext cx="8914924"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DD9800 Instant Access details</a:t>
            </a:r>
            <a:endParaRPr kumimoji="0" lang="en-US" sz="22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657705" y="1096787"/>
            <a:ext cx="2390775" cy="3000375"/>
          </a:xfrm>
          <a:prstGeom prst="rect">
            <a:avLst/>
          </a:prstGeom>
        </p:spPr>
      </p:pic>
      <p:sp>
        <p:nvSpPr>
          <p:cNvPr id="5" name="Rectangle 4">
            <a:extLst>
              <a:ext uri="{FF2B5EF4-FFF2-40B4-BE49-F238E27FC236}">
                <a16:creationId xmlns:a16="http://schemas.microsoft.com/office/drawing/2014/main" id="{89B38C1D-6352-4258-BCEE-9140D6B83B61}"/>
              </a:ext>
            </a:extLst>
          </p:cNvPr>
          <p:cNvSpPr/>
          <p:nvPr/>
        </p:nvSpPr>
        <p:spPr>
          <a:xfrm>
            <a:off x="40385" y="4726379"/>
            <a:ext cx="8919547" cy="407595"/>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23875111"/>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ounded Rectangle 163"/>
          <p:cNvSpPr/>
          <p:nvPr/>
        </p:nvSpPr>
        <p:spPr>
          <a:xfrm>
            <a:off x="95865" y="815008"/>
            <a:ext cx="8822848" cy="3717235"/>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100000"/>
              </a:lnSpc>
              <a:spcBef>
                <a:spcPts val="0"/>
              </a:spcBef>
              <a:spcAft>
                <a:spcPts val="300"/>
              </a:spcAft>
              <a:buClrTx/>
              <a:buSzTx/>
              <a:buFontTx/>
              <a:buNone/>
              <a:tabLst/>
              <a:defRPr/>
            </a:pPr>
            <a:r>
              <a:rPr kumimoji="0" lang="en-US" sz="2600" b="0" i="0" u="none" strike="noStrike" kern="1200" cap="none" spc="0" normalizeH="0" baseline="0" noProof="0" dirty="0">
                <a:ln>
                  <a:noFill/>
                </a:ln>
                <a:solidFill>
                  <a:srgbClr val="FFFFCC"/>
                </a:solidFill>
                <a:effectLst/>
                <a:uLnTx/>
                <a:uFillTx/>
                <a:latin typeface="Arial" charset="0"/>
                <a:ea typeface="+mn-ea"/>
                <a:cs typeface="+mn-cs"/>
              </a:rPr>
              <a:t>Another Use Case for starting Virtual Machines from Data Domain/SSD is Disaster Recovery.</a:t>
            </a:r>
          </a:p>
          <a:p>
            <a:pPr marL="0" marR="0" lvl="0" indent="0" algn="ctr" defTabSz="914400" rtl="0" eaLnBrk="1" fontAlgn="base" latinLnBrk="0" hangingPunct="1">
              <a:lnSpc>
                <a:spcPct val="100000"/>
              </a:lnSpc>
              <a:spcBef>
                <a:spcPts val="0"/>
              </a:spcBef>
              <a:spcAft>
                <a:spcPts val="300"/>
              </a:spcAft>
              <a:buClrTx/>
              <a:buSzTx/>
              <a:buFontTx/>
              <a:buNone/>
              <a:tabLst/>
              <a:defRPr/>
            </a:pPr>
            <a:endParaRPr kumimoji="0" lang="en-US" sz="2600" b="0" i="0" u="none" strike="noStrike" kern="1200" cap="none" spc="0" normalizeH="0" baseline="0" noProof="0" dirty="0">
              <a:ln>
                <a:noFill/>
              </a:ln>
              <a:solidFill>
                <a:srgbClr val="FFFFCC"/>
              </a:solidFill>
              <a:effectLst/>
              <a:uLnTx/>
              <a:uFillTx/>
              <a:latin typeface="Arial" charset="0"/>
              <a:ea typeface="+mn-ea"/>
              <a:cs typeface="+mn-cs"/>
            </a:endParaRPr>
          </a:p>
          <a:p>
            <a:pPr marL="0" marR="0" lvl="0" indent="0" algn="ctr" defTabSz="914400" rtl="0" eaLnBrk="1" fontAlgn="base" latinLnBrk="0" hangingPunct="1">
              <a:lnSpc>
                <a:spcPct val="100000"/>
              </a:lnSpc>
              <a:spcBef>
                <a:spcPts val="0"/>
              </a:spcBef>
              <a:spcAft>
                <a:spcPts val="300"/>
              </a:spcAft>
              <a:buClrTx/>
              <a:buSzTx/>
              <a:buFontTx/>
              <a:buNone/>
              <a:tabLst/>
              <a:defRPr/>
            </a:pPr>
            <a:r>
              <a:rPr kumimoji="0" lang="en-US" sz="2600" b="0" i="0" u="none" strike="noStrike" kern="1200" cap="none" spc="0" normalizeH="0" baseline="0" noProof="0" dirty="0">
                <a:ln>
                  <a:noFill/>
                </a:ln>
                <a:solidFill>
                  <a:srgbClr val="FFFFCC"/>
                </a:solidFill>
                <a:effectLst/>
                <a:uLnTx/>
                <a:uFillTx/>
                <a:latin typeface="Arial" charset="0"/>
                <a:ea typeface="+mn-ea"/>
                <a:cs typeface="+mn-cs"/>
              </a:rPr>
              <a:t>Our Site A fails and we need to immediately start production in Site B.</a:t>
            </a:r>
          </a:p>
          <a:p>
            <a:pPr marL="0" marR="0" lvl="0" indent="0" algn="ctr" defTabSz="914400" rtl="0" eaLnBrk="1" fontAlgn="base" latinLnBrk="0" hangingPunct="1">
              <a:lnSpc>
                <a:spcPct val="100000"/>
              </a:lnSpc>
              <a:spcBef>
                <a:spcPts val="0"/>
              </a:spcBef>
              <a:spcAft>
                <a:spcPts val="300"/>
              </a:spcAft>
              <a:buClrTx/>
              <a:buSzTx/>
              <a:buFontTx/>
              <a:buNone/>
              <a:tabLst/>
              <a:defRPr/>
            </a:pPr>
            <a:r>
              <a:rPr kumimoji="0" lang="en-US" sz="2600" b="0" i="0" u="none" strike="noStrike" kern="1200" cap="none" spc="0" normalizeH="0" baseline="0" noProof="0" dirty="0">
                <a:ln>
                  <a:noFill/>
                </a:ln>
                <a:solidFill>
                  <a:srgbClr val="FFFFCC"/>
                </a:solidFill>
                <a:effectLst/>
                <a:uLnTx/>
                <a:uFillTx/>
                <a:latin typeface="Arial" charset="0"/>
                <a:ea typeface="+mn-ea"/>
                <a:cs typeface="+mn-cs"/>
              </a:rPr>
              <a:t>We have no time for recovering data!</a:t>
            </a:r>
          </a:p>
        </p:txBody>
      </p:sp>
      <p:sp>
        <p:nvSpPr>
          <p:cNvPr id="7" name="Title 1"/>
          <p:cNvSpPr txBox="1">
            <a:spLocks/>
          </p:cNvSpPr>
          <p:nvPr/>
        </p:nvSpPr>
        <p:spPr>
          <a:xfrm>
            <a:off x="107157" y="152401"/>
            <a:ext cx="8914924" cy="690563"/>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VMware – </a:t>
            </a:r>
            <a:r>
              <a:rPr kumimoji="0" lang="en-US" sz="28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Restore without recovery with SSD speed!</a:t>
            </a:r>
            <a:endParaRPr kumimoji="0" lang="en-US" sz="22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1560EE1-D256-4D9A-B969-1AC032EE649D}"/>
              </a:ext>
            </a:extLst>
          </p:cNvPr>
          <p:cNvSpPr/>
          <p:nvPr/>
        </p:nvSpPr>
        <p:spPr>
          <a:xfrm>
            <a:off x="40385" y="4726379"/>
            <a:ext cx="8919547" cy="407595"/>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6270732"/>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BFF18893-9C39-485C-A10B-7E6F6D8726FA}"/>
              </a:ext>
            </a:extLst>
          </p:cNvPr>
          <p:cNvSpPr/>
          <p:nvPr/>
        </p:nvSpPr>
        <p:spPr>
          <a:xfrm>
            <a:off x="40385" y="4726379"/>
            <a:ext cx="8919547" cy="407595"/>
          </a:xfrm>
          <a:prstGeom prst="rect">
            <a:avLst/>
          </a:prstGeom>
          <a:solidFill>
            <a:schemeClr val="tx2"/>
          </a:solidFill>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Title 1"/>
          <p:cNvSpPr>
            <a:spLocks noGrp="1"/>
          </p:cNvSpPr>
          <p:nvPr>
            <p:ph type="title"/>
          </p:nvPr>
        </p:nvSpPr>
        <p:spPr>
          <a:xfrm>
            <a:off x="317326" y="19664"/>
            <a:ext cx="8057573" cy="690563"/>
          </a:xfrm>
        </p:spPr>
        <p:txBody>
          <a:bodyPr/>
          <a:lstStyle/>
          <a:p>
            <a:r>
              <a:rPr lang="en-US" dirty="0">
                <a:solidFill>
                  <a:srgbClr val="0070C0"/>
                </a:solidFill>
              </a:rPr>
              <a:t>VMware – </a:t>
            </a:r>
            <a:r>
              <a:rPr lang="en-US" b="1" dirty="0">
                <a:solidFill>
                  <a:srgbClr val="0070C0"/>
                </a:solidFill>
              </a:rPr>
              <a:t>Immediate Disaster Recovery!</a:t>
            </a:r>
            <a:endParaRPr lang="en-US" sz="2200" b="1" dirty="0">
              <a:solidFill>
                <a:srgbClr val="0070C0"/>
              </a:solidFill>
            </a:endParaRPr>
          </a:p>
        </p:txBody>
      </p:sp>
      <p:sp>
        <p:nvSpPr>
          <p:cNvPr id="60" name="Text Box 46"/>
          <p:cNvSpPr txBox="1">
            <a:spLocks noChangeArrowheads="1"/>
          </p:cNvSpPr>
          <p:nvPr/>
        </p:nvSpPr>
        <p:spPr bwMode="gray">
          <a:xfrm>
            <a:off x="738968" y="839021"/>
            <a:ext cx="1828800" cy="316690"/>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7DC3"/>
                </a:solidFill>
                <a:effectLst/>
                <a:uLnTx/>
                <a:uFillTx/>
                <a:latin typeface="Calibri" pitchFamily="34" charset="0"/>
                <a:ea typeface="+mn-ea"/>
                <a:cs typeface="Calibri" pitchFamily="34" charset="0"/>
              </a:rPr>
              <a:t>Site A</a:t>
            </a:r>
          </a:p>
        </p:txBody>
      </p:sp>
      <p:sp>
        <p:nvSpPr>
          <p:cNvPr id="61" name="Text Box 47"/>
          <p:cNvSpPr txBox="1">
            <a:spLocks noChangeArrowheads="1"/>
          </p:cNvSpPr>
          <p:nvPr/>
        </p:nvSpPr>
        <p:spPr bwMode="gray">
          <a:xfrm>
            <a:off x="6702566" y="818578"/>
            <a:ext cx="1208088" cy="316690"/>
          </a:xfrm>
          <a:prstGeom prst="rect">
            <a:avLst/>
          </a:prstGeom>
          <a:noFill/>
          <a:ln w="9525" algn="ctr">
            <a:noFill/>
            <a:miter lim="800000"/>
            <a:headEnd/>
            <a:tailEnd/>
          </a:ln>
        </p:spPr>
        <p:txBody>
          <a:bodyPr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7DC3"/>
                </a:solidFill>
                <a:effectLst/>
                <a:uLnTx/>
                <a:uFillTx/>
                <a:latin typeface="Calibri" pitchFamily="34" charset="0"/>
                <a:ea typeface="+mn-ea"/>
                <a:cs typeface="Calibri" pitchFamily="34" charset="0"/>
              </a:rPr>
              <a:t>Site B</a:t>
            </a:r>
          </a:p>
        </p:txBody>
      </p:sp>
      <p:sp>
        <p:nvSpPr>
          <p:cNvPr id="93" name="Line 138"/>
          <p:cNvSpPr>
            <a:spLocks noChangeShapeType="1"/>
          </p:cNvSpPr>
          <p:nvPr/>
        </p:nvSpPr>
        <p:spPr bwMode="gray">
          <a:xfrm>
            <a:off x="1630867" y="2868800"/>
            <a:ext cx="0" cy="888316"/>
          </a:xfrm>
          <a:prstGeom prst="line">
            <a:avLst/>
          </a:prstGeom>
          <a:noFill/>
          <a:ln w="50800">
            <a:solidFill>
              <a:srgbClr val="800000"/>
            </a:solidFill>
            <a:round/>
            <a:headEnd type="triangle"/>
            <a:tailEnd type="triangle"/>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5" name="Text Box 108"/>
          <p:cNvSpPr txBox="1">
            <a:spLocks noChangeArrowheads="1"/>
          </p:cNvSpPr>
          <p:nvPr/>
        </p:nvSpPr>
        <p:spPr bwMode="gray">
          <a:xfrm>
            <a:off x="976048" y="4484133"/>
            <a:ext cx="1410644" cy="235449"/>
          </a:xfrm>
          <a:prstGeom prst="rect">
            <a:avLst/>
          </a:prstGeom>
          <a:noFill/>
          <a:ln w="9525" algn="ctr">
            <a:noFill/>
            <a:miter lim="800000"/>
            <a:headEnd/>
            <a:tailEnd/>
          </a:ln>
        </p:spPr>
        <p:txBody>
          <a:bodyPr wrap="non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44444"/>
                </a:solidFill>
                <a:effectLst/>
                <a:uLnTx/>
                <a:uFillTx/>
                <a:latin typeface="Arial" charset="0"/>
                <a:ea typeface="+mn-ea"/>
                <a:cs typeface="Times New Roman" pitchFamily="18" charset="0"/>
              </a:rPr>
              <a:t>Data Domain</a:t>
            </a:r>
          </a:p>
        </p:txBody>
      </p:sp>
      <p:grpSp>
        <p:nvGrpSpPr>
          <p:cNvPr id="96" name="Group 95"/>
          <p:cNvGrpSpPr/>
          <p:nvPr/>
        </p:nvGrpSpPr>
        <p:grpSpPr>
          <a:xfrm>
            <a:off x="931344" y="3689165"/>
            <a:ext cx="1446906" cy="742293"/>
            <a:chOff x="1130655" y="2061428"/>
            <a:chExt cx="6336945" cy="2887544"/>
          </a:xfrm>
        </p:grpSpPr>
        <p:pic>
          <p:nvPicPr>
            <p:cNvPr id="97" name="Picture 2" descr="http://t1.gstatic.com/images?q=tbn:ANd9GcSffWrOTvokPqk63W7Fw3P_eYVli47cp77eamHPISMn9aJsq_FZ"/>
            <p:cNvPicPr>
              <a:picLocks noChangeAspect="1" noChangeArrowheads="1"/>
            </p:cNvPicPr>
            <p:nvPr/>
          </p:nvPicPr>
          <p:blipFill>
            <a:blip r:embed="rId2" cstate="print"/>
            <a:srcRect/>
            <a:stretch>
              <a:fillRect/>
            </a:stretch>
          </p:blipFill>
          <p:spPr bwMode="auto">
            <a:xfrm>
              <a:off x="1130655" y="2061428"/>
              <a:ext cx="6336945" cy="1130459"/>
            </a:xfrm>
            <a:prstGeom prst="rect">
              <a:avLst/>
            </a:prstGeom>
            <a:noFill/>
          </p:spPr>
        </p:pic>
        <p:pic>
          <p:nvPicPr>
            <p:cNvPr id="98" name="Picture 8"/>
            <p:cNvPicPr>
              <a:picLocks noChangeAspect="1" noChangeArrowheads="1"/>
            </p:cNvPicPr>
            <p:nvPr/>
          </p:nvPicPr>
          <p:blipFill>
            <a:blip r:embed="rId3"/>
            <a:srcRect/>
            <a:stretch>
              <a:fillRect/>
            </a:stretch>
          </p:blipFill>
          <p:spPr bwMode="auto">
            <a:xfrm>
              <a:off x="1130656" y="3200400"/>
              <a:ext cx="6324600" cy="1748572"/>
            </a:xfrm>
            <a:prstGeom prst="rect">
              <a:avLst/>
            </a:prstGeom>
            <a:noFill/>
            <a:ln w="9525">
              <a:noFill/>
              <a:miter lim="800000"/>
              <a:headEnd/>
              <a:tailEnd/>
            </a:ln>
          </p:spPr>
        </p:pic>
      </p:grpSp>
      <p:sp>
        <p:nvSpPr>
          <p:cNvPr id="99" name="Text Box 108"/>
          <p:cNvSpPr txBox="1">
            <a:spLocks noChangeArrowheads="1"/>
          </p:cNvSpPr>
          <p:nvPr/>
        </p:nvSpPr>
        <p:spPr bwMode="gray">
          <a:xfrm>
            <a:off x="1690238" y="3107817"/>
            <a:ext cx="859210" cy="470898"/>
          </a:xfrm>
          <a:prstGeom prst="rect">
            <a:avLst/>
          </a:prstGeom>
          <a:noFill/>
          <a:ln w="9525" algn="ctr">
            <a:noFill/>
            <a:miter lim="800000"/>
            <a:headEnd/>
            <a:tailEnd/>
          </a:ln>
        </p:spPr>
        <p:txBody>
          <a:bodyPr wrap="none" lIns="0" tIns="0" rIns="0" bIns="0">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solidFill>
                <a:effectLst/>
                <a:uLnTx/>
                <a:uFillTx/>
                <a:latin typeface="Arial" charset="0"/>
                <a:ea typeface="+mn-ea"/>
                <a:cs typeface="Times New Roman" pitchFamily="18" charset="0"/>
              </a:rPr>
              <a:t>Backup</a:t>
            </a:r>
          </a:p>
          <a:p>
            <a:pPr marL="0" marR="0" lvl="0" indent="0" algn="l" defTabSz="4572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solidFill>
                <a:effectLst/>
                <a:uLnTx/>
                <a:uFillTx/>
                <a:latin typeface="Arial" charset="0"/>
                <a:ea typeface="+mn-ea"/>
                <a:cs typeface="Times New Roman" pitchFamily="18" charset="0"/>
              </a:rPr>
              <a:t>Restore</a:t>
            </a:r>
          </a:p>
        </p:txBody>
      </p:sp>
      <p:sp>
        <p:nvSpPr>
          <p:cNvPr id="100" name="Line 138"/>
          <p:cNvSpPr>
            <a:spLocks noChangeShapeType="1"/>
          </p:cNvSpPr>
          <p:nvPr/>
        </p:nvSpPr>
        <p:spPr bwMode="gray">
          <a:xfrm>
            <a:off x="7408874" y="2868800"/>
            <a:ext cx="0" cy="888316"/>
          </a:xfrm>
          <a:prstGeom prst="line">
            <a:avLst/>
          </a:prstGeom>
          <a:noFill/>
          <a:ln w="50800">
            <a:solidFill>
              <a:srgbClr val="800000"/>
            </a:solidFill>
            <a:round/>
            <a:headEnd type="triangle"/>
            <a:tailEnd type="triangle"/>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1" name="Text Box 108"/>
          <p:cNvSpPr txBox="1">
            <a:spLocks noChangeArrowheads="1"/>
          </p:cNvSpPr>
          <p:nvPr/>
        </p:nvSpPr>
        <p:spPr bwMode="gray">
          <a:xfrm>
            <a:off x="6754055" y="4484133"/>
            <a:ext cx="1410644" cy="235449"/>
          </a:xfrm>
          <a:prstGeom prst="rect">
            <a:avLst/>
          </a:prstGeom>
          <a:noFill/>
          <a:ln w="9525" algn="ctr">
            <a:noFill/>
            <a:miter lim="800000"/>
            <a:headEnd/>
            <a:tailEnd/>
          </a:ln>
        </p:spPr>
        <p:txBody>
          <a:bodyPr wrap="non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44444"/>
                </a:solidFill>
                <a:effectLst/>
                <a:uLnTx/>
                <a:uFillTx/>
                <a:latin typeface="Arial" charset="0"/>
                <a:ea typeface="+mn-ea"/>
                <a:cs typeface="Times New Roman" pitchFamily="18" charset="0"/>
              </a:rPr>
              <a:t>Data Domain</a:t>
            </a:r>
          </a:p>
        </p:txBody>
      </p:sp>
      <p:grpSp>
        <p:nvGrpSpPr>
          <p:cNvPr id="102" name="Group 101"/>
          <p:cNvGrpSpPr/>
          <p:nvPr/>
        </p:nvGrpSpPr>
        <p:grpSpPr>
          <a:xfrm>
            <a:off x="6709351" y="3689165"/>
            <a:ext cx="1446906" cy="742293"/>
            <a:chOff x="1130655" y="2061428"/>
            <a:chExt cx="6336945" cy="2887544"/>
          </a:xfrm>
        </p:grpSpPr>
        <p:pic>
          <p:nvPicPr>
            <p:cNvPr id="103" name="Picture 2" descr="http://t1.gstatic.com/images?q=tbn:ANd9GcSffWrOTvokPqk63W7Fw3P_eYVli47cp77eamHPISMn9aJsq_FZ"/>
            <p:cNvPicPr>
              <a:picLocks noChangeAspect="1" noChangeArrowheads="1"/>
            </p:cNvPicPr>
            <p:nvPr/>
          </p:nvPicPr>
          <p:blipFill>
            <a:blip r:embed="rId2" cstate="print"/>
            <a:srcRect/>
            <a:stretch>
              <a:fillRect/>
            </a:stretch>
          </p:blipFill>
          <p:spPr bwMode="auto">
            <a:xfrm>
              <a:off x="1130655" y="2061428"/>
              <a:ext cx="6336945" cy="1130459"/>
            </a:xfrm>
            <a:prstGeom prst="rect">
              <a:avLst/>
            </a:prstGeom>
            <a:noFill/>
          </p:spPr>
        </p:pic>
        <p:pic>
          <p:nvPicPr>
            <p:cNvPr id="104" name="Picture 8"/>
            <p:cNvPicPr>
              <a:picLocks noChangeAspect="1" noChangeArrowheads="1"/>
            </p:cNvPicPr>
            <p:nvPr/>
          </p:nvPicPr>
          <p:blipFill>
            <a:blip r:embed="rId3"/>
            <a:srcRect/>
            <a:stretch>
              <a:fillRect/>
            </a:stretch>
          </p:blipFill>
          <p:spPr bwMode="auto">
            <a:xfrm>
              <a:off x="1130656" y="3200400"/>
              <a:ext cx="6324600" cy="1748572"/>
            </a:xfrm>
            <a:prstGeom prst="rect">
              <a:avLst/>
            </a:prstGeom>
            <a:noFill/>
            <a:ln w="9525">
              <a:noFill/>
              <a:miter lim="800000"/>
              <a:headEnd/>
              <a:tailEnd/>
            </a:ln>
          </p:spPr>
        </p:pic>
      </p:grpSp>
      <p:sp>
        <p:nvSpPr>
          <p:cNvPr id="105" name="Text Box 108"/>
          <p:cNvSpPr txBox="1">
            <a:spLocks noChangeArrowheads="1"/>
          </p:cNvSpPr>
          <p:nvPr/>
        </p:nvSpPr>
        <p:spPr bwMode="gray">
          <a:xfrm>
            <a:off x="7468245" y="3078321"/>
            <a:ext cx="859210" cy="470898"/>
          </a:xfrm>
          <a:prstGeom prst="rect">
            <a:avLst/>
          </a:prstGeom>
          <a:noFill/>
          <a:ln w="9525" algn="ctr">
            <a:noFill/>
            <a:miter lim="800000"/>
            <a:headEnd/>
            <a:tailEnd/>
          </a:ln>
        </p:spPr>
        <p:txBody>
          <a:bodyPr wrap="none" lIns="0" tIns="0" rIns="0" bIns="0">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solidFill>
                <a:effectLst/>
                <a:uLnTx/>
                <a:uFillTx/>
                <a:latin typeface="Arial" charset="0"/>
                <a:ea typeface="+mn-ea"/>
                <a:cs typeface="Times New Roman" pitchFamily="18" charset="0"/>
              </a:rPr>
              <a:t>Backup</a:t>
            </a:r>
          </a:p>
          <a:p>
            <a:pPr marL="0" marR="0" lvl="0" indent="0" algn="l" defTabSz="4572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solidFill>
                <a:effectLst/>
                <a:uLnTx/>
                <a:uFillTx/>
                <a:latin typeface="Arial" charset="0"/>
                <a:ea typeface="+mn-ea"/>
                <a:cs typeface="Times New Roman" pitchFamily="18" charset="0"/>
              </a:rPr>
              <a:t>Restore</a:t>
            </a:r>
          </a:p>
        </p:txBody>
      </p:sp>
      <p:sp>
        <p:nvSpPr>
          <p:cNvPr id="107" name="Line 138"/>
          <p:cNvSpPr>
            <a:spLocks noChangeShapeType="1"/>
          </p:cNvSpPr>
          <p:nvPr/>
        </p:nvSpPr>
        <p:spPr bwMode="gray">
          <a:xfrm>
            <a:off x="2477730" y="4084201"/>
            <a:ext cx="4143160" cy="0"/>
          </a:xfrm>
          <a:prstGeom prst="line">
            <a:avLst/>
          </a:prstGeom>
          <a:noFill/>
          <a:ln w="50800">
            <a:solidFill>
              <a:srgbClr val="000066"/>
            </a:solidFill>
            <a:round/>
            <a:headEnd type="triangle"/>
            <a:tailEnd type="triangle"/>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8" name="Text Box 108"/>
          <p:cNvSpPr txBox="1">
            <a:spLocks noChangeArrowheads="1"/>
          </p:cNvSpPr>
          <p:nvPr/>
        </p:nvSpPr>
        <p:spPr bwMode="gray">
          <a:xfrm>
            <a:off x="3500946" y="4175341"/>
            <a:ext cx="2133597" cy="627864"/>
          </a:xfrm>
          <a:prstGeom prst="rect">
            <a:avLst/>
          </a:prstGeom>
          <a:noFill/>
          <a:ln w="9525" algn="ctr">
            <a:noFill/>
            <a:miter lim="800000"/>
            <a:headEnd/>
            <a:tailEnd/>
          </a:ln>
        </p:spPr>
        <p:txBody>
          <a:bodyPr wrap="non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800000"/>
                </a:solidFill>
                <a:effectLst/>
                <a:uLnTx/>
                <a:uFillTx/>
                <a:latin typeface="Arial" charset="0"/>
                <a:ea typeface="+mn-ea"/>
                <a:cs typeface="Times New Roman" pitchFamily="18" charset="0"/>
              </a:rPr>
              <a:t>Disaster Recovery</a:t>
            </a: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0000"/>
                </a:solidFill>
                <a:effectLst/>
                <a:uLnTx/>
                <a:uFillTx/>
                <a:latin typeface="Arial" charset="0"/>
                <a:ea typeface="+mn-ea"/>
                <a:cs typeface="Times New Roman" pitchFamily="18" charset="0"/>
              </a:rPr>
              <a:t>Transfer 1%</a:t>
            </a: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0000"/>
                </a:solidFill>
                <a:effectLst/>
                <a:uLnTx/>
                <a:uFillTx/>
                <a:latin typeface="Arial" charset="0"/>
                <a:ea typeface="+mn-ea"/>
                <a:cs typeface="Times New Roman" pitchFamily="18" charset="0"/>
              </a:rPr>
              <a:t>Recovery 100% of data</a:t>
            </a:r>
          </a:p>
        </p:txBody>
      </p:sp>
      <p:grpSp>
        <p:nvGrpSpPr>
          <p:cNvPr id="3" name="Group 2"/>
          <p:cNvGrpSpPr/>
          <p:nvPr/>
        </p:nvGrpSpPr>
        <p:grpSpPr>
          <a:xfrm>
            <a:off x="741558" y="1280232"/>
            <a:ext cx="1807890" cy="1537728"/>
            <a:chOff x="741558" y="1280232"/>
            <a:chExt cx="1807890" cy="1537728"/>
          </a:xfrm>
        </p:grpSpPr>
        <p:grpSp>
          <p:nvGrpSpPr>
            <p:cNvPr id="2" name="Group 1"/>
            <p:cNvGrpSpPr/>
            <p:nvPr/>
          </p:nvGrpSpPr>
          <p:grpSpPr>
            <a:xfrm>
              <a:off x="741558" y="1280232"/>
              <a:ext cx="1807890" cy="1537728"/>
              <a:chOff x="173748" y="1280232"/>
              <a:chExt cx="3117382" cy="1537728"/>
            </a:xfrm>
          </p:grpSpPr>
          <p:sp>
            <p:nvSpPr>
              <p:cNvPr id="111" name="AutoShape 17"/>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7DB8"/>
                  </a:solidFill>
                  <a:effectLst/>
                  <a:uLnTx/>
                  <a:uFillTx/>
                  <a:latin typeface="Calibri" pitchFamily="34" charset="0"/>
                  <a:ea typeface="+mn-ea"/>
                  <a:cs typeface="Calibri" pitchFamily="34" charset="0"/>
                </a:endParaRPr>
              </a:p>
            </p:txBody>
          </p:sp>
          <p:sp>
            <p:nvSpPr>
              <p:cNvPr id="141" name="AutoShape 17"/>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7DB8"/>
                  </a:solidFill>
                  <a:effectLst/>
                  <a:uLnTx/>
                  <a:uFillTx/>
                  <a:latin typeface="Calibri" pitchFamily="34" charset="0"/>
                  <a:ea typeface="+mn-ea"/>
                  <a:cs typeface="Calibri" pitchFamily="34" charset="0"/>
                </a:endParaRPr>
              </a:p>
            </p:txBody>
          </p:sp>
          <p:sp>
            <p:nvSpPr>
              <p:cNvPr id="171" name="AutoShape 17"/>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7DB8"/>
                  </a:solidFill>
                  <a:effectLst/>
                  <a:uLnTx/>
                  <a:uFillTx/>
                  <a:latin typeface="Calibri" pitchFamily="34" charset="0"/>
                  <a:ea typeface="+mn-ea"/>
                  <a:cs typeface="Calibri" pitchFamily="34" charset="0"/>
                </a:endParaRPr>
              </a:p>
            </p:txBody>
          </p:sp>
          <p:sp>
            <p:nvSpPr>
              <p:cNvPr id="201" name="AutoShape 17"/>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7DB8"/>
                  </a:solidFill>
                  <a:effectLst/>
                  <a:uLnTx/>
                  <a:uFillTx/>
                  <a:latin typeface="Calibri" pitchFamily="34" charset="0"/>
                  <a:ea typeface="+mn-ea"/>
                  <a:cs typeface="Calibri" pitchFamily="34" charset="0"/>
                </a:endParaRPr>
              </a:p>
            </p:txBody>
          </p:sp>
        </p:grpSp>
        <p:pic>
          <p:nvPicPr>
            <p:cNvPr id="112" name="Picture 24" descr="VM non-detailed"/>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113" name="Picture 25" descr="VM non-detailed"/>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114" name="AutoShape 91"/>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115" name="AutoShape 92"/>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116" name="Picture 24" descr="VM non-detailed"/>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117" name="Picture 25" descr="VM non-detailed"/>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118" name="AutoShape 91"/>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119" name="AutoShape 92"/>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120" name="Picture 24" descr="VM non-detailed"/>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121" name="Picture 25" descr="VM non-detailed"/>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122" name="AutoShape 91"/>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123" name="AutoShape 92"/>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124" name="Picture 24" descr="VM non-detailed"/>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125" name="Picture 25" descr="VM non-detailed"/>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126" name="AutoShape 91"/>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127" name="AutoShape 92"/>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142" name="Picture 24" descr="VM non-detailed"/>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143" name="Picture 25" descr="VM non-detailed"/>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144" name="AutoShape 91"/>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145" name="AutoShape 92"/>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146" name="Picture 24" descr="VM non-detailed"/>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147" name="Picture 25" descr="VM non-detailed"/>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148" name="AutoShape 91"/>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149" name="AutoShape 92"/>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150" name="Picture 24" descr="VM non-detailed"/>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151" name="Picture 25" descr="VM non-detailed"/>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152" name="AutoShape 91"/>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153" name="AutoShape 92"/>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154" name="Picture 24" descr="VM non-detailed"/>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155" name="Picture 25" descr="VM non-detailed"/>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156" name="AutoShape 91"/>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157" name="AutoShape 92"/>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170" name="Rounded Rectangle 169"/>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100000"/>
                </a:lnSpc>
                <a:spcBef>
                  <a:spcPts val="0"/>
                </a:spcBef>
                <a:spcAft>
                  <a:spcPts val="0"/>
                </a:spcAft>
                <a:buClr>
                  <a:srgbClr val="007DB8"/>
                </a:buClr>
                <a:buSzTx/>
                <a:buFontTx/>
                <a:buNone/>
                <a:tabLst/>
                <a:defRPr/>
              </a:pPr>
              <a:r>
                <a:rPr kumimoji="0" lang="en-US" sz="1000" b="1" i="0" u="none" strike="noStrike" kern="1200" cap="none" spc="0" normalizeH="0" baseline="0" noProof="0" dirty="0">
                  <a:ln>
                    <a:noFill/>
                  </a:ln>
                  <a:solidFill>
                    <a:srgbClr val="C00000"/>
                  </a:solidFill>
                  <a:effectLst/>
                  <a:uLnTx/>
                  <a:uFillTx/>
                  <a:latin typeface="Arial" charset="0"/>
                  <a:ea typeface="+mn-ea"/>
                  <a:cs typeface="+mn-cs"/>
                </a:rPr>
                <a:t>Proxy</a:t>
              </a:r>
            </a:p>
          </p:txBody>
        </p:sp>
        <p:pic>
          <p:nvPicPr>
            <p:cNvPr id="172" name="Picture 24" descr="VM non-detailed"/>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173" name="Picture 25" descr="VM non-detailed"/>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174" name="AutoShape 91"/>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175" name="AutoShape 92"/>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176" name="Picture 24" descr="VM non-detailed"/>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177" name="Picture 25" descr="VM non-detailed"/>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178" name="AutoShape 91"/>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179" name="AutoShape 92"/>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180" name="Picture 24" descr="VM non-detailed"/>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181" name="Picture 25" descr="VM non-detailed"/>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182" name="AutoShape 91"/>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183" name="AutoShape 92"/>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184" name="Picture 24" descr="VM non-detailed"/>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185" name="Picture 25" descr="VM non-detailed"/>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186" name="AutoShape 91"/>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187" name="AutoShape 92"/>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202" name="Picture 24" descr="VM non-detailed"/>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203" name="Picture 25" descr="VM non-detailed"/>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204" name="AutoShape 91"/>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205" name="AutoShape 92"/>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206" name="Picture 24" descr="VM non-detailed"/>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207" name="Picture 25" descr="VM non-detailed"/>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208" name="AutoShape 91"/>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209" name="AutoShape 92"/>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210" name="Picture 24" descr="VM non-detailed"/>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211" name="Picture 25" descr="VM non-detailed"/>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212" name="AutoShape 91"/>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213" name="AutoShape 92"/>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214" name="Picture 24" descr="VM non-detailed"/>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215" name="Picture 25" descr="VM non-detailed"/>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216" name="AutoShape 91"/>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217" name="AutoShape 92"/>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230" name="Rounded Rectangle 229"/>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100000"/>
                </a:lnSpc>
                <a:spcBef>
                  <a:spcPts val="0"/>
                </a:spcBef>
                <a:spcAft>
                  <a:spcPts val="0"/>
                </a:spcAft>
                <a:buClr>
                  <a:srgbClr val="007DB8"/>
                </a:buClr>
                <a:buSzTx/>
                <a:buFontTx/>
                <a:buNone/>
                <a:tabLst/>
                <a:defRPr/>
              </a:pPr>
              <a:r>
                <a:rPr kumimoji="0" lang="en-US" sz="1000" b="1" i="0" u="none" strike="noStrike" kern="1200" cap="none" spc="0" normalizeH="0" baseline="0" noProof="0" dirty="0">
                  <a:ln>
                    <a:noFill/>
                  </a:ln>
                  <a:solidFill>
                    <a:srgbClr val="C00000"/>
                  </a:solidFill>
                  <a:effectLst/>
                  <a:uLnTx/>
                  <a:uFillTx/>
                  <a:latin typeface="Arial" charset="0"/>
                  <a:ea typeface="+mn-ea"/>
                  <a:cs typeface="+mn-cs"/>
                </a:rPr>
                <a:t>Proxy</a:t>
              </a:r>
            </a:p>
          </p:txBody>
        </p:sp>
      </p:grpSp>
      <p:grpSp>
        <p:nvGrpSpPr>
          <p:cNvPr id="356" name="Group 355"/>
          <p:cNvGrpSpPr/>
          <p:nvPr/>
        </p:nvGrpSpPr>
        <p:grpSpPr>
          <a:xfrm>
            <a:off x="6512303" y="1277367"/>
            <a:ext cx="1807890" cy="1537728"/>
            <a:chOff x="741558" y="1280232"/>
            <a:chExt cx="1807890" cy="1537728"/>
          </a:xfrm>
        </p:grpSpPr>
        <p:grpSp>
          <p:nvGrpSpPr>
            <p:cNvPr id="357" name="Group 356"/>
            <p:cNvGrpSpPr/>
            <p:nvPr/>
          </p:nvGrpSpPr>
          <p:grpSpPr>
            <a:xfrm>
              <a:off x="741558" y="1280232"/>
              <a:ext cx="1807890" cy="1537728"/>
              <a:chOff x="173748" y="1280232"/>
              <a:chExt cx="3117382" cy="1537728"/>
            </a:xfrm>
          </p:grpSpPr>
          <p:sp>
            <p:nvSpPr>
              <p:cNvPr id="424" name="AutoShape 17"/>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7DB8"/>
                  </a:solidFill>
                  <a:effectLst/>
                  <a:uLnTx/>
                  <a:uFillTx/>
                  <a:latin typeface="Calibri" pitchFamily="34" charset="0"/>
                  <a:ea typeface="+mn-ea"/>
                  <a:cs typeface="Calibri" pitchFamily="34" charset="0"/>
                </a:endParaRPr>
              </a:p>
            </p:txBody>
          </p:sp>
          <p:sp>
            <p:nvSpPr>
              <p:cNvPr id="425" name="AutoShape 17"/>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7DB8"/>
                  </a:solidFill>
                  <a:effectLst/>
                  <a:uLnTx/>
                  <a:uFillTx/>
                  <a:latin typeface="Calibri" pitchFamily="34" charset="0"/>
                  <a:ea typeface="+mn-ea"/>
                  <a:cs typeface="Calibri" pitchFamily="34" charset="0"/>
                </a:endParaRPr>
              </a:p>
            </p:txBody>
          </p:sp>
          <p:sp>
            <p:nvSpPr>
              <p:cNvPr id="426" name="AutoShape 17"/>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7DB8"/>
                  </a:solidFill>
                  <a:effectLst/>
                  <a:uLnTx/>
                  <a:uFillTx/>
                  <a:latin typeface="Calibri" pitchFamily="34" charset="0"/>
                  <a:ea typeface="+mn-ea"/>
                  <a:cs typeface="Calibri" pitchFamily="34" charset="0"/>
                </a:endParaRPr>
              </a:p>
            </p:txBody>
          </p:sp>
          <p:sp>
            <p:nvSpPr>
              <p:cNvPr id="427" name="AutoShape 17"/>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7DB8"/>
                  </a:solidFill>
                  <a:effectLst/>
                  <a:uLnTx/>
                  <a:uFillTx/>
                  <a:latin typeface="Calibri" pitchFamily="34" charset="0"/>
                  <a:ea typeface="+mn-ea"/>
                  <a:cs typeface="Calibri" pitchFamily="34" charset="0"/>
                </a:endParaRPr>
              </a:p>
            </p:txBody>
          </p:sp>
        </p:grpSp>
        <p:pic>
          <p:nvPicPr>
            <p:cNvPr id="358" name="Picture 24" descr="VM non-detailed"/>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359" name="Picture 25" descr="VM non-detailed"/>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360" name="AutoShape 91"/>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361" name="AutoShape 92"/>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362" name="Picture 24" descr="VM non-detailed"/>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363" name="Picture 25" descr="VM non-detailed"/>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364" name="AutoShape 91"/>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365" name="AutoShape 92"/>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366" name="Picture 24" descr="VM non-detailed"/>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367" name="Picture 25" descr="VM non-detailed"/>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368" name="AutoShape 91"/>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369" name="AutoShape 92"/>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370" name="Picture 24" descr="VM non-detailed"/>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371" name="Picture 25" descr="VM non-detailed"/>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372" name="AutoShape 91"/>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373" name="AutoShape 92"/>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374" name="Picture 24" descr="VM non-detailed"/>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375" name="Picture 25" descr="VM non-detailed"/>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376" name="AutoShape 91"/>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377" name="AutoShape 92"/>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378" name="Picture 24" descr="VM non-detailed"/>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379" name="Picture 25" descr="VM non-detailed"/>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380" name="AutoShape 91"/>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381" name="AutoShape 92"/>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382" name="Picture 24" descr="VM non-detailed"/>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383" name="Picture 25" descr="VM non-detailed"/>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384" name="AutoShape 91"/>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385" name="AutoShape 92"/>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386" name="Picture 24" descr="VM non-detailed"/>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387" name="Picture 25" descr="VM non-detailed"/>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388" name="AutoShape 91"/>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389" name="AutoShape 92"/>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390" name="Rounded Rectangle 389"/>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100000"/>
                </a:lnSpc>
                <a:spcBef>
                  <a:spcPts val="0"/>
                </a:spcBef>
                <a:spcAft>
                  <a:spcPts val="0"/>
                </a:spcAft>
                <a:buClr>
                  <a:srgbClr val="007DB8"/>
                </a:buClr>
                <a:buSzTx/>
                <a:buFontTx/>
                <a:buNone/>
                <a:tabLst/>
                <a:defRPr/>
              </a:pPr>
              <a:r>
                <a:rPr kumimoji="0" lang="en-US" sz="1000" b="1" i="0" u="none" strike="noStrike" kern="1200" cap="none" spc="0" normalizeH="0" baseline="0" noProof="0" dirty="0">
                  <a:ln>
                    <a:noFill/>
                  </a:ln>
                  <a:solidFill>
                    <a:srgbClr val="C00000"/>
                  </a:solidFill>
                  <a:effectLst/>
                  <a:uLnTx/>
                  <a:uFillTx/>
                  <a:latin typeface="Arial" charset="0"/>
                  <a:ea typeface="+mn-ea"/>
                  <a:cs typeface="+mn-cs"/>
                </a:rPr>
                <a:t>Proxy</a:t>
              </a:r>
            </a:p>
          </p:txBody>
        </p:sp>
        <p:pic>
          <p:nvPicPr>
            <p:cNvPr id="391" name="Picture 24" descr="VM non-detailed"/>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392" name="Picture 25" descr="VM non-detailed"/>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393" name="AutoShape 91"/>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394" name="AutoShape 92"/>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395" name="Picture 24" descr="VM non-detailed"/>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396" name="Picture 25" descr="VM non-detailed"/>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397" name="AutoShape 91"/>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398" name="AutoShape 92"/>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399" name="Picture 24" descr="VM non-detailed"/>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400" name="Picture 25" descr="VM non-detailed"/>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401" name="AutoShape 91"/>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402" name="AutoShape 92"/>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403" name="Picture 24" descr="VM non-detailed"/>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404" name="Picture 25" descr="VM non-detailed"/>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405" name="AutoShape 91"/>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406" name="AutoShape 92"/>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407" name="Picture 24" descr="VM non-detailed"/>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408" name="Picture 25" descr="VM non-detailed"/>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409" name="AutoShape 91"/>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410" name="AutoShape 92"/>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411" name="Picture 24" descr="VM non-detailed"/>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412" name="Picture 25" descr="VM non-detailed"/>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413" name="AutoShape 91"/>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414" name="AutoShape 92"/>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415" name="Picture 24" descr="VM non-detailed"/>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416" name="Picture 25" descr="VM non-detailed"/>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417" name="AutoShape 91"/>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418" name="AutoShape 92"/>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pic>
          <p:nvPicPr>
            <p:cNvPr id="419" name="Picture 24" descr="VM non-detailed"/>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420" name="Picture 25" descr="VM non-detailed"/>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421" name="AutoShape 91"/>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422" name="AutoShape 92"/>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423" name="Rounded Rectangle 422"/>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100000"/>
                </a:lnSpc>
                <a:spcBef>
                  <a:spcPts val="0"/>
                </a:spcBef>
                <a:spcAft>
                  <a:spcPts val="0"/>
                </a:spcAft>
                <a:buClr>
                  <a:srgbClr val="007DB8"/>
                </a:buClr>
                <a:buSzTx/>
                <a:buFontTx/>
                <a:buNone/>
                <a:tabLst/>
                <a:defRPr/>
              </a:pPr>
              <a:r>
                <a:rPr kumimoji="0" lang="en-US" sz="1000" b="1" i="0" u="none" strike="noStrike" kern="1200" cap="none" spc="0" normalizeH="0" baseline="0" noProof="0" dirty="0">
                  <a:ln>
                    <a:noFill/>
                  </a:ln>
                  <a:solidFill>
                    <a:srgbClr val="C00000"/>
                  </a:solidFill>
                  <a:effectLst/>
                  <a:uLnTx/>
                  <a:uFillTx/>
                  <a:latin typeface="Arial" charset="0"/>
                  <a:ea typeface="+mn-ea"/>
                  <a:cs typeface="+mn-cs"/>
                </a:rPr>
                <a:t>Proxy</a:t>
              </a:r>
            </a:p>
          </p:txBody>
        </p:sp>
      </p:grpSp>
    </p:spTree>
    <p:extLst>
      <p:ext uri="{BB962C8B-B14F-4D97-AF65-F5344CB8AC3E}">
        <p14:creationId xmlns:p14="http://schemas.microsoft.com/office/powerpoint/2010/main" val="322702710"/>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40" name="Rectangle 239">
            <a:extLst>
              <a:ext uri="{FF2B5EF4-FFF2-40B4-BE49-F238E27FC236}">
                <a16:creationId xmlns:a16="http://schemas.microsoft.com/office/drawing/2014/main" id="{36AF9E8A-B630-4E20-A438-0FDC20CB0D0A}"/>
              </a:ext>
            </a:extLst>
          </p:cNvPr>
          <p:cNvSpPr/>
          <p:nvPr/>
        </p:nvSpPr>
        <p:spPr>
          <a:xfrm>
            <a:off x="22696" y="4735800"/>
            <a:ext cx="8999384" cy="264642"/>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FFFFFF"/>
              </a:solidFill>
            </a:endParaRPr>
          </a:p>
        </p:txBody>
      </p:sp>
      <p:sp>
        <p:nvSpPr>
          <p:cNvPr id="173" name="Title 1">
            <a:extLst>
              <a:ext uri="{FF2B5EF4-FFF2-40B4-BE49-F238E27FC236}">
                <a16:creationId xmlns:a16="http://schemas.microsoft.com/office/drawing/2014/main" id="{B088F48F-C831-42F3-8194-B37BF3D16947}"/>
              </a:ext>
            </a:extLst>
          </p:cNvPr>
          <p:cNvSpPr>
            <a:spLocks noGrp="1"/>
          </p:cNvSpPr>
          <p:nvPr>
            <p:ph type="title"/>
          </p:nvPr>
        </p:nvSpPr>
        <p:spPr>
          <a:xfrm>
            <a:off x="95865" y="236481"/>
            <a:ext cx="868142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Immediate Disaster Recovery!</a:t>
            </a:r>
            <a:endParaRPr lang="en-US" sz="2200" b="1" dirty="0">
              <a:solidFill>
                <a:srgbClr val="0070C0"/>
              </a:solidFill>
            </a:endParaRPr>
          </a:p>
        </p:txBody>
      </p:sp>
      <p:sp>
        <p:nvSpPr>
          <p:cNvPr id="174" name="Text Box 46">
            <a:extLst>
              <a:ext uri="{FF2B5EF4-FFF2-40B4-BE49-F238E27FC236}">
                <a16:creationId xmlns:a16="http://schemas.microsoft.com/office/drawing/2014/main" id="{8DE4357B-46B6-4EE4-B5E1-50314A0895F8}"/>
              </a:ext>
            </a:extLst>
          </p:cNvPr>
          <p:cNvSpPr txBox="1">
            <a:spLocks noChangeArrowheads="1"/>
          </p:cNvSpPr>
          <p:nvPr/>
        </p:nvSpPr>
        <p:spPr bwMode="gray">
          <a:xfrm>
            <a:off x="738968" y="1055838"/>
            <a:ext cx="1828800" cy="316690"/>
          </a:xfrm>
          <a:prstGeom prst="rect">
            <a:avLst/>
          </a:prstGeom>
          <a:noFill/>
          <a:ln w="9525" algn="ctr">
            <a:noFill/>
            <a:miter lim="800000"/>
            <a:headEnd/>
            <a:tailEnd/>
          </a:ln>
        </p:spPr>
        <p:txBody>
          <a:bodyPr wrap="square" lIns="0" tIns="0" rIns="0" bIns="0">
            <a:spAutoFit/>
          </a:bodyPr>
          <a:lstStyle/>
          <a:p>
            <a:pPr algn="ctr" defTabSz="457200">
              <a:lnSpc>
                <a:spcPct val="85000"/>
              </a:lnSpc>
            </a:pPr>
            <a:r>
              <a:rPr lang="en-US" dirty="0">
                <a:solidFill>
                  <a:srgbClr val="007DC3"/>
                </a:solidFill>
                <a:latin typeface="Calibri" pitchFamily="34" charset="0"/>
                <a:cs typeface="Calibri" pitchFamily="34" charset="0"/>
              </a:rPr>
              <a:t>Site A</a:t>
            </a:r>
          </a:p>
        </p:txBody>
      </p:sp>
      <p:sp>
        <p:nvSpPr>
          <p:cNvPr id="175" name="Text Box 47">
            <a:extLst>
              <a:ext uri="{FF2B5EF4-FFF2-40B4-BE49-F238E27FC236}">
                <a16:creationId xmlns:a16="http://schemas.microsoft.com/office/drawing/2014/main" id="{A0161315-CD2C-4175-8FA2-18D19AAB71FC}"/>
              </a:ext>
            </a:extLst>
          </p:cNvPr>
          <p:cNvSpPr txBox="1">
            <a:spLocks noChangeArrowheads="1"/>
          </p:cNvSpPr>
          <p:nvPr/>
        </p:nvSpPr>
        <p:spPr bwMode="gray">
          <a:xfrm>
            <a:off x="6702566" y="1035395"/>
            <a:ext cx="1208088" cy="316690"/>
          </a:xfrm>
          <a:prstGeom prst="rect">
            <a:avLst/>
          </a:prstGeom>
          <a:noFill/>
          <a:ln w="9525" algn="ctr">
            <a:noFill/>
            <a:miter lim="800000"/>
            <a:headEnd/>
            <a:tailEnd/>
          </a:ln>
        </p:spPr>
        <p:txBody>
          <a:bodyPr lIns="0" tIns="0" rIns="0" bIns="0">
            <a:spAutoFit/>
          </a:bodyPr>
          <a:lstStyle/>
          <a:p>
            <a:pPr algn="ctr" defTabSz="457200">
              <a:lnSpc>
                <a:spcPct val="85000"/>
              </a:lnSpc>
            </a:pPr>
            <a:r>
              <a:rPr lang="en-US" dirty="0">
                <a:solidFill>
                  <a:srgbClr val="007DC3"/>
                </a:solidFill>
                <a:latin typeface="Calibri" pitchFamily="34" charset="0"/>
                <a:cs typeface="Calibri" pitchFamily="34" charset="0"/>
              </a:rPr>
              <a:t>Site B</a:t>
            </a:r>
          </a:p>
        </p:txBody>
      </p:sp>
      <p:sp>
        <p:nvSpPr>
          <p:cNvPr id="176" name="Line 138">
            <a:extLst>
              <a:ext uri="{FF2B5EF4-FFF2-40B4-BE49-F238E27FC236}">
                <a16:creationId xmlns:a16="http://schemas.microsoft.com/office/drawing/2014/main" id="{1CB486E9-D0F7-4718-821E-A682525219C8}"/>
              </a:ext>
            </a:extLst>
          </p:cNvPr>
          <p:cNvSpPr>
            <a:spLocks noChangeShapeType="1"/>
          </p:cNvSpPr>
          <p:nvPr/>
        </p:nvSpPr>
        <p:spPr bwMode="gray">
          <a:xfrm>
            <a:off x="1630867" y="3085617"/>
            <a:ext cx="0" cy="888316"/>
          </a:xfrm>
          <a:prstGeom prst="line">
            <a:avLst/>
          </a:prstGeom>
          <a:noFill/>
          <a:ln w="50800">
            <a:solidFill>
              <a:srgbClr val="800000"/>
            </a:solidFill>
            <a:round/>
            <a:headEnd type="triangle"/>
            <a:tailEnd type="triangle"/>
          </a:ln>
        </p:spPr>
        <p:txBody>
          <a:bodyPr/>
          <a:lstStyle/>
          <a:p>
            <a:pPr defTabSz="457200"/>
            <a:endParaRPr lang="en-US" dirty="0">
              <a:solidFill>
                <a:srgbClr val="000000"/>
              </a:solidFill>
            </a:endParaRPr>
          </a:p>
        </p:txBody>
      </p:sp>
      <p:sp>
        <p:nvSpPr>
          <p:cNvPr id="177" name="Text Box 108">
            <a:extLst>
              <a:ext uri="{FF2B5EF4-FFF2-40B4-BE49-F238E27FC236}">
                <a16:creationId xmlns:a16="http://schemas.microsoft.com/office/drawing/2014/main" id="{A42B4905-BB6F-4223-B919-A2C0E4C5DACD}"/>
              </a:ext>
            </a:extLst>
          </p:cNvPr>
          <p:cNvSpPr txBox="1">
            <a:spLocks noChangeArrowheads="1"/>
          </p:cNvSpPr>
          <p:nvPr/>
        </p:nvSpPr>
        <p:spPr bwMode="gray">
          <a:xfrm>
            <a:off x="976048" y="4700950"/>
            <a:ext cx="1410644" cy="235449"/>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800" b="1" dirty="0">
                <a:cs typeface="Times New Roman" pitchFamily="18" charset="0"/>
              </a:rPr>
              <a:t>Data Domain</a:t>
            </a:r>
          </a:p>
        </p:txBody>
      </p:sp>
      <p:grpSp>
        <p:nvGrpSpPr>
          <p:cNvPr id="178" name="Group 177">
            <a:extLst>
              <a:ext uri="{FF2B5EF4-FFF2-40B4-BE49-F238E27FC236}">
                <a16:creationId xmlns:a16="http://schemas.microsoft.com/office/drawing/2014/main" id="{DC851799-96DB-49A0-8885-5F8C141E8686}"/>
              </a:ext>
            </a:extLst>
          </p:cNvPr>
          <p:cNvGrpSpPr/>
          <p:nvPr/>
        </p:nvGrpSpPr>
        <p:grpSpPr>
          <a:xfrm>
            <a:off x="931344" y="3905982"/>
            <a:ext cx="1446906" cy="742293"/>
            <a:chOff x="1130655" y="2061428"/>
            <a:chExt cx="6336945" cy="2887544"/>
          </a:xfrm>
        </p:grpSpPr>
        <p:pic>
          <p:nvPicPr>
            <p:cNvPr id="179" name="Picture 2" descr="http://t1.gstatic.com/images?q=tbn:ANd9GcSffWrOTvokPqk63W7Fw3P_eYVli47cp77eamHPISMn9aJsq_FZ">
              <a:extLst>
                <a:ext uri="{FF2B5EF4-FFF2-40B4-BE49-F238E27FC236}">
                  <a16:creationId xmlns:a16="http://schemas.microsoft.com/office/drawing/2014/main" id="{CE925288-533A-494F-8FE1-EF9635FCE9EF}"/>
                </a:ext>
              </a:extLst>
            </p:cNvPr>
            <p:cNvPicPr>
              <a:picLocks noChangeAspect="1" noChangeArrowheads="1"/>
            </p:cNvPicPr>
            <p:nvPr/>
          </p:nvPicPr>
          <p:blipFill>
            <a:blip r:embed="rId2" cstate="print"/>
            <a:srcRect/>
            <a:stretch>
              <a:fillRect/>
            </a:stretch>
          </p:blipFill>
          <p:spPr bwMode="auto">
            <a:xfrm>
              <a:off x="1130655" y="2061428"/>
              <a:ext cx="6336945" cy="1130459"/>
            </a:xfrm>
            <a:prstGeom prst="rect">
              <a:avLst/>
            </a:prstGeom>
            <a:noFill/>
          </p:spPr>
        </p:pic>
        <p:pic>
          <p:nvPicPr>
            <p:cNvPr id="180" name="Picture 8">
              <a:extLst>
                <a:ext uri="{FF2B5EF4-FFF2-40B4-BE49-F238E27FC236}">
                  <a16:creationId xmlns:a16="http://schemas.microsoft.com/office/drawing/2014/main" id="{B0E78A55-BC16-4990-BBD0-4A8A95D6D4D2}"/>
                </a:ext>
              </a:extLst>
            </p:cNvPr>
            <p:cNvPicPr>
              <a:picLocks noChangeAspect="1" noChangeArrowheads="1"/>
            </p:cNvPicPr>
            <p:nvPr/>
          </p:nvPicPr>
          <p:blipFill>
            <a:blip r:embed="rId3"/>
            <a:srcRect/>
            <a:stretch>
              <a:fillRect/>
            </a:stretch>
          </p:blipFill>
          <p:spPr bwMode="auto">
            <a:xfrm>
              <a:off x="1130656" y="3200400"/>
              <a:ext cx="6324600" cy="1748572"/>
            </a:xfrm>
            <a:prstGeom prst="rect">
              <a:avLst/>
            </a:prstGeom>
            <a:noFill/>
            <a:ln w="9525">
              <a:noFill/>
              <a:miter lim="800000"/>
              <a:headEnd/>
              <a:tailEnd/>
            </a:ln>
          </p:spPr>
        </p:pic>
      </p:grpSp>
      <p:sp>
        <p:nvSpPr>
          <p:cNvPr id="181" name="Text Box 108">
            <a:extLst>
              <a:ext uri="{FF2B5EF4-FFF2-40B4-BE49-F238E27FC236}">
                <a16:creationId xmlns:a16="http://schemas.microsoft.com/office/drawing/2014/main" id="{A51BE4F6-EDC3-4BF0-8E96-57F2A1B0AC0E}"/>
              </a:ext>
            </a:extLst>
          </p:cNvPr>
          <p:cNvSpPr txBox="1">
            <a:spLocks noChangeArrowheads="1"/>
          </p:cNvSpPr>
          <p:nvPr/>
        </p:nvSpPr>
        <p:spPr bwMode="gray">
          <a:xfrm>
            <a:off x="1690238" y="3324634"/>
            <a:ext cx="859210" cy="470898"/>
          </a:xfrm>
          <a:prstGeom prst="rect">
            <a:avLst/>
          </a:prstGeom>
          <a:noFill/>
          <a:ln w="9525" algn="ctr">
            <a:noFill/>
            <a:miter lim="800000"/>
            <a:headEnd/>
            <a:tailEnd/>
          </a:ln>
        </p:spPr>
        <p:txBody>
          <a:bodyPr wrap="none" lIns="0" tIns="0" rIns="0" bIns="0">
            <a:spAutoFit/>
          </a:bodyPr>
          <a:lstStyle/>
          <a:p>
            <a:pPr defTabSz="457200">
              <a:lnSpc>
                <a:spcPct val="85000"/>
              </a:lnSpc>
            </a:pPr>
            <a:r>
              <a:rPr lang="en-US" sz="1800" b="1" dirty="0">
                <a:solidFill>
                  <a:srgbClr val="800000"/>
                </a:solidFill>
                <a:cs typeface="Times New Roman" pitchFamily="18" charset="0"/>
              </a:rPr>
              <a:t>Backup</a:t>
            </a:r>
          </a:p>
          <a:p>
            <a:pPr defTabSz="457200">
              <a:lnSpc>
                <a:spcPct val="85000"/>
              </a:lnSpc>
            </a:pPr>
            <a:r>
              <a:rPr lang="en-US" sz="1800" b="1" dirty="0">
                <a:solidFill>
                  <a:srgbClr val="800000"/>
                </a:solidFill>
                <a:cs typeface="Times New Roman" pitchFamily="18" charset="0"/>
              </a:rPr>
              <a:t>Restore</a:t>
            </a:r>
          </a:p>
        </p:txBody>
      </p:sp>
      <p:sp>
        <p:nvSpPr>
          <p:cNvPr id="182" name="Line 138">
            <a:extLst>
              <a:ext uri="{FF2B5EF4-FFF2-40B4-BE49-F238E27FC236}">
                <a16:creationId xmlns:a16="http://schemas.microsoft.com/office/drawing/2014/main" id="{1AE5F3CC-32BD-4E67-8B6C-F823B55CAC75}"/>
              </a:ext>
            </a:extLst>
          </p:cNvPr>
          <p:cNvSpPr>
            <a:spLocks noChangeShapeType="1"/>
          </p:cNvSpPr>
          <p:nvPr/>
        </p:nvSpPr>
        <p:spPr bwMode="gray">
          <a:xfrm>
            <a:off x="7408874" y="3085617"/>
            <a:ext cx="0" cy="888316"/>
          </a:xfrm>
          <a:prstGeom prst="line">
            <a:avLst/>
          </a:prstGeom>
          <a:noFill/>
          <a:ln w="50800">
            <a:solidFill>
              <a:srgbClr val="800000"/>
            </a:solidFill>
            <a:round/>
            <a:headEnd type="triangle"/>
            <a:tailEnd type="triangle"/>
          </a:ln>
        </p:spPr>
        <p:txBody>
          <a:bodyPr/>
          <a:lstStyle/>
          <a:p>
            <a:pPr defTabSz="457200"/>
            <a:endParaRPr lang="en-US" dirty="0">
              <a:solidFill>
                <a:srgbClr val="000000"/>
              </a:solidFill>
            </a:endParaRPr>
          </a:p>
        </p:txBody>
      </p:sp>
      <p:sp>
        <p:nvSpPr>
          <p:cNvPr id="183" name="Text Box 108">
            <a:extLst>
              <a:ext uri="{FF2B5EF4-FFF2-40B4-BE49-F238E27FC236}">
                <a16:creationId xmlns:a16="http://schemas.microsoft.com/office/drawing/2014/main" id="{98D3DD2F-DF83-480C-BCB3-D36B4C29FC38}"/>
              </a:ext>
            </a:extLst>
          </p:cNvPr>
          <p:cNvSpPr txBox="1">
            <a:spLocks noChangeArrowheads="1"/>
          </p:cNvSpPr>
          <p:nvPr/>
        </p:nvSpPr>
        <p:spPr bwMode="gray">
          <a:xfrm>
            <a:off x="6754055" y="4700950"/>
            <a:ext cx="1410644" cy="235449"/>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800" b="1" dirty="0">
                <a:cs typeface="Times New Roman" pitchFamily="18" charset="0"/>
              </a:rPr>
              <a:t>Data Domain</a:t>
            </a:r>
          </a:p>
        </p:txBody>
      </p:sp>
      <p:grpSp>
        <p:nvGrpSpPr>
          <p:cNvPr id="184" name="Group 183">
            <a:extLst>
              <a:ext uri="{FF2B5EF4-FFF2-40B4-BE49-F238E27FC236}">
                <a16:creationId xmlns:a16="http://schemas.microsoft.com/office/drawing/2014/main" id="{6F29252D-433E-4EDE-9CFA-928D29BF69AF}"/>
              </a:ext>
            </a:extLst>
          </p:cNvPr>
          <p:cNvGrpSpPr/>
          <p:nvPr/>
        </p:nvGrpSpPr>
        <p:grpSpPr>
          <a:xfrm>
            <a:off x="6709351" y="3905982"/>
            <a:ext cx="1446906" cy="742293"/>
            <a:chOff x="1130655" y="2061428"/>
            <a:chExt cx="6336945" cy="2887544"/>
          </a:xfrm>
        </p:grpSpPr>
        <p:pic>
          <p:nvPicPr>
            <p:cNvPr id="185" name="Picture 2" descr="http://t1.gstatic.com/images?q=tbn:ANd9GcSffWrOTvokPqk63W7Fw3P_eYVli47cp77eamHPISMn9aJsq_FZ">
              <a:extLst>
                <a:ext uri="{FF2B5EF4-FFF2-40B4-BE49-F238E27FC236}">
                  <a16:creationId xmlns:a16="http://schemas.microsoft.com/office/drawing/2014/main" id="{8AE9C858-A50C-4AD8-975B-E2471162C622}"/>
                </a:ext>
              </a:extLst>
            </p:cNvPr>
            <p:cNvPicPr>
              <a:picLocks noChangeAspect="1" noChangeArrowheads="1"/>
            </p:cNvPicPr>
            <p:nvPr/>
          </p:nvPicPr>
          <p:blipFill>
            <a:blip r:embed="rId2" cstate="print"/>
            <a:srcRect/>
            <a:stretch>
              <a:fillRect/>
            </a:stretch>
          </p:blipFill>
          <p:spPr bwMode="auto">
            <a:xfrm>
              <a:off x="1130655" y="2061428"/>
              <a:ext cx="6336945" cy="1130459"/>
            </a:xfrm>
            <a:prstGeom prst="rect">
              <a:avLst/>
            </a:prstGeom>
            <a:noFill/>
          </p:spPr>
        </p:pic>
        <p:pic>
          <p:nvPicPr>
            <p:cNvPr id="186" name="Picture 8">
              <a:extLst>
                <a:ext uri="{FF2B5EF4-FFF2-40B4-BE49-F238E27FC236}">
                  <a16:creationId xmlns:a16="http://schemas.microsoft.com/office/drawing/2014/main" id="{DC319D1F-688F-49AC-B8D3-6200CC185A0F}"/>
                </a:ext>
              </a:extLst>
            </p:cNvPr>
            <p:cNvPicPr>
              <a:picLocks noChangeAspect="1" noChangeArrowheads="1"/>
            </p:cNvPicPr>
            <p:nvPr/>
          </p:nvPicPr>
          <p:blipFill>
            <a:blip r:embed="rId3"/>
            <a:srcRect/>
            <a:stretch>
              <a:fillRect/>
            </a:stretch>
          </p:blipFill>
          <p:spPr bwMode="auto">
            <a:xfrm>
              <a:off x="1130656" y="3200400"/>
              <a:ext cx="6324600" cy="1748572"/>
            </a:xfrm>
            <a:prstGeom prst="rect">
              <a:avLst/>
            </a:prstGeom>
            <a:noFill/>
            <a:ln w="9525">
              <a:noFill/>
              <a:miter lim="800000"/>
              <a:headEnd/>
              <a:tailEnd/>
            </a:ln>
          </p:spPr>
        </p:pic>
      </p:grpSp>
      <p:sp>
        <p:nvSpPr>
          <p:cNvPr id="187" name="Text Box 108">
            <a:extLst>
              <a:ext uri="{FF2B5EF4-FFF2-40B4-BE49-F238E27FC236}">
                <a16:creationId xmlns:a16="http://schemas.microsoft.com/office/drawing/2014/main" id="{D2A32603-C17D-4E8F-BD8B-72BAEFF4960A}"/>
              </a:ext>
            </a:extLst>
          </p:cNvPr>
          <p:cNvSpPr txBox="1">
            <a:spLocks noChangeArrowheads="1"/>
          </p:cNvSpPr>
          <p:nvPr/>
        </p:nvSpPr>
        <p:spPr bwMode="gray">
          <a:xfrm>
            <a:off x="7468245" y="3295138"/>
            <a:ext cx="859210" cy="470898"/>
          </a:xfrm>
          <a:prstGeom prst="rect">
            <a:avLst/>
          </a:prstGeom>
          <a:noFill/>
          <a:ln w="9525" algn="ctr">
            <a:noFill/>
            <a:miter lim="800000"/>
            <a:headEnd/>
            <a:tailEnd/>
          </a:ln>
        </p:spPr>
        <p:txBody>
          <a:bodyPr wrap="none" lIns="0" tIns="0" rIns="0" bIns="0">
            <a:spAutoFit/>
          </a:bodyPr>
          <a:lstStyle/>
          <a:p>
            <a:pPr defTabSz="457200">
              <a:lnSpc>
                <a:spcPct val="85000"/>
              </a:lnSpc>
            </a:pPr>
            <a:r>
              <a:rPr lang="en-US" sz="1800" b="1" dirty="0">
                <a:solidFill>
                  <a:srgbClr val="800000"/>
                </a:solidFill>
                <a:cs typeface="Times New Roman" pitchFamily="18" charset="0"/>
              </a:rPr>
              <a:t>Backup</a:t>
            </a:r>
          </a:p>
          <a:p>
            <a:pPr defTabSz="457200">
              <a:lnSpc>
                <a:spcPct val="85000"/>
              </a:lnSpc>
            </a:pPr>
            <a:r>
              <a:rPr lang="en-US" sz="1800" b="1" dirty="0">
                <a:solidFill>
                  <a:srgbClr val="800000"/>
                </a:solidFill>
                <a:cs typeface="Times New Roman" pitchFamily="18" charset="0"/>
              </a:rPr>
              <a:t>Restore</a:t>
            </a:r>
          </a:p>
        </p:txBody>
      </p:sp>
      <p:sp>
        <p:nvSpPr>
          <p:cNvPr id="188" name="Line 138">
            <a:extLst>
              <a:ext uri="{FF2B5EF4-FFF2-40B4-BE49-F238E27FC236}">
                <a16:creationId xmlns:a16="http://schemas.microsoft.com/office/drawing/2014/main" id="{73E0E1AE-F8D4-440F-ACE0-94EF5D85B5C3}"/>
              </a:ext>
            </a:extLst>
          </p:cNvPr>
          <p:cNvSpPr>
            <a:spLocks noChangeShapeType="1"/>
          </p:cNvSpPr>
          <p:nvPr/>
        </p:nvSpPr>
        <p:spPr bwMode="gray">
          <a:xfrm>
            <a:off x="2477730" y="4301018"/>
            <a:ext cx="4143160" cy="0"/>
          </a:xfrm>
          <a:prstGeom prst="line">
            <a:avLst/>
          </a:prstGeom>
          <a:noFill/>
          <a:ln w="50800">
            <a:solidFill>
              <a:srgbClr val="000066"/>
            </a:solidFill>
            <a:round/>
            <a:headEnd type="triangle"/>
            <a:tailEnd type="triangle"/>
          </a:ln>
        </p:spPr>
        <p:txBody>
          <a:bodyPr/>
          <a:lstStyle/>
          <a:p>
            <a:pPr defTabSz="457200"/>
            <a:endParaRPr lang="en-US" dirty="0">
              <a:solidFill>
                <a:srgbClr val="000000"/>
              </a:solidFill>
            </a:endParaRPr>
          </a:p>
        </p:txBody>
      </p:sp>
      <p:sp>
        <p:nvSpPr>
          <p:cNvPr id="189" name="Text Box 108">
            <a:extLst>
              <a:ext uri="{FF2B5EF4-FFF2-40B4-BE49-F238E27FC236}">
                <a16:creationId xmlns:a16="http://schemas.microsoft.com/office/drawing/2014/main" id="{57B632FF-129D-4827-B2F7-3CE2C8F12910}"/>
              </a:ext>
            </a:extLst>
          </p:cNvPr>
          <p:cNvSpPr txBox="1">
            <a:spLocks noChangeArrowheads="1"/>
          </p:cNvSpPr>
          <p:nvPr/>
        </p:nvSpPr>
        <p:spPr bwMode="gray">
          <a:xfrm>
            <a:off x="3500946" y="4392158"/>
            <a:ext cx="2133597" cy="627864"/>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600" b="1" dirty="0">
                <a:solidFill>
                  <a:srgbClr val="800000"/>
                </a:solidFill>
                <a:cs typeface="Times New Roman" pitchFamily="18" charset="0"/>
              </a:rPr>
              <a:t>Disaster Recovery</a:t>
            </a:r>
          </a:p>
          <a:p>
            <a:pPr algn="ctr" defTabSz="457200">
              <a:lnSpc>
                <a:spcPct val="85000"/>
              </a:lnSpc>
            </a:pPr>
            <a:r>
              <a:rPr lang="en-US" sz="1600" dirty="0">
                <a:solidFill>
                  <a:srgbClr val="800000"/>
                </a:solidFill>
                <a:cs typeface="Times New Roman" pitchFamily="18" charset="0"/>
              </a:rPr>
              <a:t>Transfer 1%</a:t>
            </a:r>
          </a:p>
          <a:p>
            <a:pPr algn="ctr" defTabSz="457200">
              <a:lnSpc>
                <a:spcPct val="85000"/>
              </a:lnSpc>
            </a:pPr>
            <a:r>
              <a:rPr lang="en-US" sz="1600" dirty="0">
                <a:solidFill>
                  <a:srgbClr val="800000"/>
                </a:solidFill>
                <a:cs typeface="Times New Roman" pitchFamily="18" charset="0"/>
              </a:rPr>
              <a:t>Recovery 100% of data</a:t>
            </a:r>
          </a:p>
        </p:txBody>
      </p:sp>
      <p:grpSp>
        <p:nvGrpSpPr>
          <p:cNvPr id="190" name="Group 189">
            <a:extLst>
              <a:ext uri="{FF2B5EF4-FFF2-40B4-BE49-F238E27FC236}">
                <a16:creationId xmlns:a16="http://schemas.microsoft.com/office/drawing/2014/main" id="{91C24B83-280C-44B2-938D-58D957D93914}"/>
              </a:ext>
            </a:extLst>
          </p:cNvPr>
          <p:cNvGrpSpPr/>
          <p:nvPr/>
        </p:nvGrpSpPr>
        <p:grpSpPr>
          <a:xfrm>
            <a:off x="741558" y="1497049"/>
            <a:ext cx="1807890" cy="1537728"/>
            <a:chOff x="741558" y="1280232"/>
            <a:chExt cx="1807890" cy="1537728"/>
          </a:xfrm>
        </p:grpSpPr>
        <p:grpSp>
          <p:nvGrpSpPr>
            <p:cNvPr id="191" name="Group 190">
              <a:extLst>
                <a:ext uri="{FF2B5EF4-FFF2-40B4-BE49-F238E27FC236}">
                  <a16:creationId xmlns:a16="http://schemas.microsoft.com/office/drawing/2014/main" id="{F30753BA-D383-4537-8952-EF610383F5CA}"/>
                </a:ext>
              </a:extLst>
            </p:cNvPr>
            <p:cNvGrpSpPr/>
            <p:nvPr/>
          </p:nvGrpSpPr>
          <p:grpSpPr>
            <a:xfrm>
              <a:off x="741558" y="1280232"/>
              <a:ext cx="1807890" cy="1537728"/>
              <a:chOff x="173748" y="1280232"/>
              <a:chExt cx="3117382" cy="1537728"/>
            </a:xfrm>
          </p:grpSpPr>
          <p:sp>
            <p:nvSpPr>
              <p:cNvPr id="259" name="AutoShape 17">
                <a:extLst>
                  <a:ext uri="{FF2B5EF4-FFF2-40B4-BE49-F238E27FC236}">
                    <a16:creationId xmlns:a16="http://schemas.microsoft.com/office/drawing/2014/main" id="{7D904D25-B8A4-4562-BCE0-888EF416A817}"/>
                  </a:ext>
                </a:extLst>
              </p:cNvPr>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60" name="AutoShape 17">
                <a:extLst>
                  <a:ext uri="{FF2B5EF4-FFF2-40B4-BE49-F238E27FC236}">
                    <a16:creationId xmlns:a16="http://schemas.microsoft.com/office/drawing/2014/main" id="{F3CC7566-86BB-4189-9819-7E19754123FE}"/>
                  </a:ext>
                </a:extLst>
              </p:cNvPr>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61" name="AutoShape 17">
                <a:extLst>
                  <a:ext uri="{FF2B5EF4-FFF2-40B4-BE49-F238E27FC236}">
                    <a16:creationId xmlns:a16="http://schemas.microsoft.com/office/drawing/2014/main" id="{FF198FA3-3989-4DF8-B929-11EC2EB39C71}"/>
                  </a:ext>
                </a:extLst>
              </p:cNvPr>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62" name="AutoShape 17">
                <a:extLst>
                  <a:ext uri="{FF2B5EF4-FFF2-40B4-BE49-F238E27FC236}">
                    <a16:creationId xmlns:a16="http://schemas.microsoft.com/office/drawing/2014/main" id="{E8A4E749-DBF6-4A38-BE6D-0905BAAD121E}"/>
                  </a:ext>
                </a:extLst>
              </p:cNvPr>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grpSp>
        <p:pic>
          <p:nvPicPr>
            <p:cNvPr id="192" name="Picture 24" descr="VM non-detailed">
              <a:extLst>
                <a:ext uri="{FF2B5EF4-FFF2-40B4-BE49-F238E27FC236}">
                  <a16:creationId xmlns:a16="http://schemas.microsoft.com/office/drawing/2014/main" id="{127CB663-92C2-446A-9DC0-94F65802F7D6}"/>
                </a:ext>
              </a:extLst>
            </p:cNvPr>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193" name="Picture 25" descr="VM non-detailed">
              <a:extLst>
                <a:ext uri="{FF2B5EF4-FFF2-40B4-BE49-F238E27FC236}">
                  <a16:creationId xmlns:a16="http://schemas.microsoft.com/office/drawing/2014/main" id="{149AFEAB-AAFB-4131-B7B8-69FE6AA3D840}"/>
                </a:ext>
              </a:extLst>
            </p:cNvPr>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194" name="AutoShape 91">
              <a:extLst>
                <a:ext uri="{FF2B5EF4-FFF2-40B4-BE49-F238E27FC236}">
                  <a16:creationId xmlns:a16="http://schemas.microsoft.com/office/drawing/2014/main" id="{B08664AF-C8C3-42CB-B572-70966C71399A}"/>
                </a:ext>
              </a:extLst>
            </p:cNvPr>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95" name="AutoShape 92">
              <a:extLst>
                <a:ext uri="{FF2B5EF4-FFF2-40B4-BE49-F238E27FC236}">
                  <a16:creationId xmlns:a16="http://schemas.microsoft.com/office/drawing/2014/main" id="{05482B5C-C828-4E73-AD93-A7915C8648DE}"/>
                </a:ext>
              </a:extLst>
            </p:cNvPr>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96" name="Picture 24" descr="VM non-detailed">
              <a:extLst>
                <a:ext uri="{FF2B5EF4-FFF2-40B4-BE49-F238E27FC236}">
                  <a16:creationId xmlns:a16="http://schemas.microsoft.com/office/drawing/2014/main" id="{60C43A57-E9F0-453D-BC4F-9C69B3AD6394}"/>
                </a:ext>
              </a:extLst>
            </p:cNvPr>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197" name="Picture 25" descr="VM non-detailed">
              <a:extLst>
                <a:ext uri="{FF2B5EF4-FFF2-40B4-BE49-F238E27FC236}">
                  <a16:creationId xmlns:a16="http://schemas.microsoft.com/office/drawing/2014/main" id="{80BDBBAB-7480-46CE-94DA-6F0EFF37E716}"/>
                </a:ext>
              </a:extLst>
            </p:cNvPr>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198" name="AutoShape 91">
              <a:extLst>
                <a:ext uri="{FF2B5EF4-FFF2-40B4-BE49-F238E27FC236}">
                  <a16:creationId xmlns:a16="http://schemas.microsoft.com/office/drawing/2014/main" id="{E82BF121-8A40-48D3-91A4-D205E75815B0}"/>
                </a:ext>
              </a:extLst>
            </p:cNvPr>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99" name="AutoShape 92">
              <a:extLst>
                <a:ext uri="{FF2B5EF4-FFF2-40B4-BE49-F238E27FC236}">
                  <a16:creationId xmlns:a16="http://schemas.microsoft.com/office/drawing/2014/main" id="{526F67F2-B130-44DD-97DD-FAB244D39A42}"/>
                </a:ext>
              </a:extLst>
            </p:cNvPr>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00" name="Picture 24" descr="VM non-detailed">
              <a:extLst>
                <a:ext uri="{FF2B5EF4-FFF2-40B4-BE49-F238E27FC236}">
                  <a16:creationId xmlns:a16="http://schemas.microsoft.com/office/drawing/2014/main" id="{4761289A-FABB-4CFA-B85F-5AC1A0070F18}"/>
                </a:ext>
              </a:extLst>
            </p:cNvPr>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201" name="Picture 25" descr="VM non-detailed">
              <a:extLst>
                <a:ext uri="{FF2B5EF4-FFF2-40B4-BE49-F238E27FC236}">
                  <a16:creationId xmlns:a16="http://schemas.microsoft.com/office/drawing/2014/main" id="{A6CA29E5-5983-41CE-83B4-7E4DA3C25780}"/>
                </a:ext>
              </a:extLst>
            </p:cNvPr>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202" name="AutoShape 91">
              <a:extLst>
                <a:ext uri="{FF2B5EF4-FFF2-40B4-BE49-F238E27FC236}">
                  <a16:creationId xmlns:a16="http://schemas.microsoft.com/office/drawing/2014/main" id="{943B2CAE-E595-4810-A21A-ADB84B998C0A}"/>
                </a:ext>
              </a:extLst>
            </p:cNvPr>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03" name="AutoShape 92">
              <a:extLst>
                <a:ext uri="{FF2B5EF4-FFF2-40B4-BE49-F238E27FC236}">
                  <a16:creationId xmlns:a16="http://schemas.microsoft.com/office/drawing/2014/main" id="{B0D38AF8-ACD0-4930-B7D5-0E7BF671CCD5}"/>
                </a:ext>
              </a:extLst>
            </p:cNvPr>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04" name="Picture 24" descr="VM non-detailed">
              <a:extLst>
                <a:ext uri="{FF2B5EF4-FFF2-40B4-BE49-F238E27FC236}">
                  <a16:creationId xmlns:a16="http://schemas.microsoft.com/office/drawing/2014/main" id="{2F79C045-FAEE-431C-B8EB-7DF8C3A2124B}"/>
                </a:ext>
              </a:extLst>
            </p:cNvPr>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205" name="Picture 25" descr="VM non-detailed">
              <a:extLst>
                <a:ext uri="{FF2B5EF4-FFF2-40B4-BE49-F238E27FC236}">
                  <a16:creationId xmlns:a16="http://schemas.microsoft.com/office/drawing/2014/main" id="{4DCA46DE-685E-4308-A058-01AA9C86C662}"/>
                </a:ext>
              </a:extLst>
            </p:cNvPr>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206" name="AutoShape 91">
              <a:extLst>
                <a:ext uri="{FF2B5EF4-FFF2-40B4-BE49-F238E27FC236}">
                  <a16:creationId xmlns:a16="http://schemas.microsoft.com/office/drawing/2014/main" id="{680CE4FC-D2DE-48E9-A7E0-E02288EA8A01}"/>
                </a:ext>
              </a:extLst>
            </p:cNvPr>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07" name="AutoShape 92">
              <a:extLst>
                <a:ext uri="{FF2B5EF4-FFF2-40B4-BE49-F238E27FC236}">
                  <a16:creationId xmlns:a16="http://schemas.microsoft.com/office/drawing/2014/main" id="{762EA3C6-A295-4964-97E4-75E7680043AD}"/>
                </a:ext>
              </a:extLst>
            </p:cNvPr>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08" name="Picture 24" descr="VM non-detailed">
              <a:extLst>
                <a:ext uri="{FF2B5EF4-FFF2-40B4-BE49-F238E27FC236}">
                  <a16:creationId xmlns:a16="http://schemas.microsoft.com/office/drawing/2014/main" id="{34D15DF1-2B2F-483E-9860-47AA15098207}"/>
                </a:ext>
              </a:extLst>
            </p:cNvPr>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209" name="Picture 25" descr="VM non-detailed">
              <a:extLst>
                <a:ext uri="{FF2B5EF4-FFF2-40B4-BE49-F238E27FC236}">
                  <a16:creationId xmlns:a16="http://schemas.microsoft.com/office/drawing/2014/main" id="{4F486D72-3F5E-4EC3-9AE7-5BFEA86C8EF8}"/>
                </a:ext>
              </a:extLst>
            </p:cNvPr>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210" name="AutoShape 91">
              <a:extLst>
                <a:ext uri="{FF2B5EF4-FFF2-40B4-BE49-F238E27FC236}">
                  <a16:creationId xmlns:a16="http://schemas.microsoft.com/office/drawing/2014/main" id="{90D27493-8F00-4F75-91F6-F0D690920887}"/>
                </a:ext>
              </a:extLst>
            </p:cNvPr>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11" name="AutoShape 92">
              <a:extLst>
                <a:ext uri="{FF2B5EF4-FFF2-40B4-BE49-F238E27FC236}">
                  <a16:creationId xmlns:a16="http://schemas.microsoft.com/office/drawing/2014/main" id="{C8B54E7C-52CC-4D55-BCFE-44F3501275D5}"/>
                </a:ext>
              </a:extLst>
            </p:cNvPr>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12" name="Picture 24" descr="VM non-detailed">
              <a:extLst>
                <a:ext uri="{FF2B5EF4-FFF2-40B4-BE49-F238E27FC236}">
                  <a16:creationId xmlns:a16="http://schemas.microsoft.com/office/drawing/2014/main" id="{944EE5D4-48BC-48E1-B9DB-8AF7D9F13CF5}"/>
                </a:ext>
              </a:extLst>
            </p:cNvPr>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213" name="Picture 25" descr="VM non-detailed">
              <a:extLst>
                <a:ext uri="{FF2B5EF4-FFF2-40B4-BE49-F238E27FC236}">
                  <a16:creationId xmlns:a16="http://schemas.microsoft.com/office/drawing/2014/main" id="{09D8731D-7CB2-410B-8051-DB6785ECB6E3}"/>
                </a:ext>
              </a:extLst>
            </p:cNvPr>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214" name="AutoShape 91">
              <a:extLst>
                <a:ext uri="{FF2B5EF4-FFF2-40B4-BE49-F238E27FC236}">
                  <a16:creationId xmlns:a16="http://schemas.microsoft.com/office/drawing/2014/main" id="{A6992BFE-814F-4FE3-96F3-3E3B5CCBDB12}"/>
                </a:ext>
              </a:extLst>
            </p:cNvPr>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15" name="AutoShape 92">
              <a:extLst>
                <a:ext uri="{FF2B5EF4-FFF2-40B4-BE49-F238E27FC236}">
                  <a16:creationId xmlns:a16="http://schemas.microsoft.com/office/drawing/2014/main" id="{F9897C17-C636-4E93-A7EF-3CCFD5516F18}"/>
                </a:ext>
              </a:extLst>
            </p:cNvPr>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16" name="Picture 24" descr="VM non-detailed">
              <a:extLst>
                <a:ext uri="{FF2B5EF4-FFF2-40B4-BE49-F238E27FC236}">
                  <a16:creationId xmlns:a16="http://schemas.microsoft.com/office/drawing/2014/main" id="{70390D56-7CDA-4E23-B534-C58816CE35AD}"/>
                </a:ext>
              </a:extLst>
            </p:cNvPr>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217" name="Picture 25" descr="VM non-detailed">
              <a:extLst>
                <a:ext uri="{FF2B5EF4-FFF2-40B4-BE49-F238E27FC236}">
                  <a16:creationId xmlns:a16="http://schemas.microsoft.com/office/drawing/2014/main" id="{74EA8BCC-593A-4746-9571-B493C07ED127}"/>
                </a:ext>
              </a:extLst>
            </p:cNvPr>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218" name="AutoShape 91">
              <a:extLst>
                <a:ext uri="{FF2B5EF4-FFF2-40B4-BE49-F238E27FC236}">
                  <a16:creationId xmlns:a16="http://schemas.microsoft.com/office/drawing/2014/main" id="{D7D52CDD-C78A-421C-B34A-11749BA06E41}"/>
                </a:ext>
              </a:extLst>
            </p:cNvPr>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19" name="AutoShape 92">
              <a:extLst>
                <a:ext uri="{FF2B5EF4-FFF2-40B4-BE49-F238E27FC236}">
                  <a16:creationId xmlns:a16="http://schemas.microsoft.com/office/drawing/2014/main" id="{E7293417-3E46-47E0-B04F-8F396B9341C6}"/>
                </a:ext>
              </a:extLst>
            </p:cNvPr>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20" name="Picture 24" descr="VM non-detailed">
              <a:extLst>
                <a:ext uri="{FF2B5EF4-FFF2-40B4-BE49-F238E27FC236}">
                  <a16:creationId xmlns:a16="http://schemas.microsoft.com/office/drawing/2014/main" id="{FA2A6511-4BB7-4F7F-83E5-D676BB36ED54}"/>
                </a:ext>
              </a:extLst>
            </p:cNvPr>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221" name="Picture 25" descr="VM non-detailed">
              <a:extLst>
                <a:ext uri="{FF2B5EF4-FFF2-40B4-BE49-F238E27FC236}">
                  <a16:creationId xmlns:a16="http://schemas.microsoft.com/office/drawing/2014/main" id="{96DDB116-3756-4839-8F36-25F403CF8B66}"/>
                </a:ext>
              </a:extLst>
            </p:cNvPr>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222" name="AutoShape 91">
              <a:extLst>
                <a:ext uri="{FF2B5EF4-FFF2-40B4-BE49-F238E27FC236}">
                  <a16:creationId xmlns:a16="http://schemas.microsoft.com/office/drawing/2014/main" id="{F4BF277A-32CC-4B76-8044-9291E434862D}"/>
                </a:ext>
              </a:extLst>
            </p:cNvPr>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23" name="AutoShape 92">
              <a:extLst>
                <a:ext uri="{FF2B5EF4-FFF2-40B4-BE49-F238E27FC236}">
                  <a16:creationId xmlns:a16="http://schemas.microsoft.com/office/drawing/2014/main" id="{49E198B5-498A-4680-8727-A643205C9ADD}"/>
                </a:ext>
              </a:extLst>
            </p:cNvPr>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24" name="Rounded Rectangle 169">
              <a:extLst>
                <a:ext uri="{FF2B5EF4-FFF2-40B4-BE49-F238E27FC236}">
                  <a16:creationId xmlns:a16="http://schemas.microsoft.com/office/drawing/2014/main" id="{9AFC43FF-A5B7-41C9-BC59-DA2C86C9CBCD}"/>
                </a:ext>
              </a:extLst>
            </p:cNvPr>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pic>
          <p:nvPicPr>
            <p:cNvPr id="225" name="Picture 24" descr="VM non-detailed">
              <a:extLst>
                <a:ext uri="{FF2B5EF4-FFF2-40B4-BE49-F238E27FC236}">
                  <a16:creationId xmlns:a16="http://schemas.microsoft.com/office/drawing/2014/main" id="{FD8930FF-C3DD-4C9F-8BF7-470040A77760}"/>
                </a:ext>
              </a:extLst>
            </p:cNvPr>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226" name="Picture 25" descr="VM non-detailed">
              <a:extLst>
                <a:ext uri="{FF2B5EF4-FFF2-40B4-BE49-F238E27FC236}">
                  <a16:creationId xmlns:a16="http://schemas.microsoft.com/office/drawing/2014/main" id="{DDF2C9C8-8F99-4145-BDBD-A3A439CD6533}"/>
                </a:ext>
              </a:extLst>
            </p:cNvPr>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227" name="AutoShape 91">
              <a:extLst>
                <a:ext uri="{FF2B5EF4-FFF2-40B4-BE49-F238E27FC236}">
                  <a16:creationId xmlns:a16="http://schemas.microsoft.com/office/drawing/2014/main" id="{0CA55F4F-06E2-4B86-B495-E9ACA00EF743}"/>
                </a:ext>
              </a:extLst>
            </p:cNvPr>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28" name="AutoShape 92">
              <a:extLst>
                <a:ext uri="{FF2B5EF4-FFF2-40B4-BE49-F238E27FC236}">
                  <a16:creationId xmlns:a16="http://schemas.microsoft.com/office/drawing/2014/main" id="{8B098F7B-19BC-47E5-8E56-78C0300A65EE}"/>
                </a:ext>
              </a:extLst>
            </p:cNvPr>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29" name="Picture 24" descr="VM non-detailed">
              <a:extLst>
                <a:ext uri="{FF2B5EF4-FFF2-40B4-BE49-F238E27FC236}">
                  <a16:creationId xmlns:a16="http://schemas.microsoft.com/office/drawing/2014/main" id="{C2E9E9F4-8072-459C-97B2-D63D3D2B2476}"/>
                </a:ext>
              </a:extLst>
            </p:cNvPr>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230" name="Picture 25" descr="VM non-detailed">
              <a:extLst>
                <a:ext uri="{FF2B5EF4-FFF2-40B4-BE49-F238E27FC236}">
                  <a16:creationId xmlns:a16="http://schemas.microsoft.com/office/drawing/2014/main" id="{BBD58BD8-1B2F-4FAA-9FB2-36F45F7051B6}"/>
                </a:ext>
              </a:extLst>
            </p:cNvPr>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231" name="AutoShape 91">
              <a:extLst>
                <a:ext uri="{FF2B5EF4-FFF2-40B4-BE49-F238E27FC236}">
                  <a16:creationId xmlns:a16="http://schemas.microsoft.com/office/drawing/2014/main" id="{1504EE27-95F6-49E0-A137-1DB19B12A354}"/>
                </a:ext>
              </a:extLst>
            </p:cNvPr>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32" name="AutoShape 92">
              <a:extLst>
                <a:ext uri="{FF2B5EF4-FFF2-40B4-BE49-F238E27FC236}">
                  <a16:creationId xmlns:a16="http://schemas.microsoft.com/office/drawing/2014/main" id="{993C9248-EABD-452C-9921-AD07E71754C0}"/>
                </a:ext>
              </a:extLst>
            </p:cNvPr>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33" name="Picture 24" descr="VM non-detailed">
              <a:extLst>
                <a:ext uri="{FF2B5EF4-FFF2-40B4-BE49-F238E27FC236}">
                  <a16:creationId xmlns:a16="http://schemas.microsoft.com/office/drawing/2014/main" id="{6579BA21-F661-4D01-8F9F-6E6B2FD3B183}"/>
                </a:ext>
              </a:extLst>
            </p:cNvPr>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234" name="Picture 25" descr="VM non-detailed">
              <a:extLst>
                <a:ext uri="{FF2B5EF4-FFF2-40B4-BE49-F238E27FC236}">
                  <a16:creationId xmlns:a16="http://schemas.microsoft.com/office/drawing/2014/main" id="{A28E2E62-D7D9-45A9-9CB5-059D36AE819B}"/>
                </a:ext>
              </a:extLst>
            </p:cNvPr>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235" name="AutoShape 91">
              <a:extLst>
                <a:ext uri="{FF2B5EF4-FFF2-40B4-BE49-F238E27FC236}">
                  <a16:creationId xmlns:a16="http://schemas.microsoft.com/office/drawing/2014/main" id="{BF09093A-0ECE-4D44-9DB4-CBE733C67550}"/>
                </a:ext>
              </a:extLst>
            </p:cNvPr>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36" name="AutoShape 92">
              <a:extLst>
                <a:ext uri="{FF2B5EF4-FFF2-40B4-BE49-F238E27FC236}">
                  <a16:creationId xmlns:a16="http://schemas.microsoft.com/office/drawing/2014/main" id="{77D9F479-D055-447B-9FFA-8F812BCCC8AE}"/>
                </a:ext>
              </a:extLst>
            </p:cNvPr>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37" name="Picture 24" descr="VM non-detailed">
              <a:extLst>
                <a:ext uri="{FF2B5EF4-FFF2-40B4-BE49-F238E27FC236}">
                  <a16:creationId xmlns:a16="http://schemas.microsoft.com/office/drawing/2014/main" id="{9F0A05D6-F4BA-47FD-B892-D39B3D72C004}"/>
                </a:ext>
              </a:extLst>
            </p:cNvPr>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238" name="Picture 25" descr="VM non-detailed">
              <a:extLst>
                <a:ext uri="{FF2B5EF4-FFF2-40B4-BE49-F238E27FC236}">
                  <a16:creationId xmlns:a16="http://schemas.microsoft.com/office/drawing/2014/main" id="{A6E9C7EF-8DF3-45E2-A478-50EF2D1E41D3}"/>
                </a:ext>
              </a:extLst>
            </p:cNvPr>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239" name="AutoShape 91">
              <a:extLst>
                <a:ext uri="{FF2B5EF4-FFF2-40B4-BE49-F238E27FC236}">
                  <a16:creationId xmlns:a16="http://schemas.microsoft.com/office/drawing/2014/main" id="{87443C3D-8040-4834-ACEB-F1E680A21A03}"/>
                </a:ext>
              </a:extLst>
            </p:cNvPr>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41" name="AutoShape 92">
              <a:extLst>
                <a:ext uri="{FF2B5EF4-FFF2-40B4-BE49-F238E27FC236}">
                  <a16:creationId xmlns:a16="http://schemas.microsoft.com/office/drawing/2014/main" id="{539D050E-205A-4043-B29D-6B9AA74AF91C}"/>
                </a:ext>
              </a:extLst>
            </p:cNvPr>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42" name="Picture 24" descr="VM non-detailed">
              <a:extLst>
                <a:ext uri="{FF2B5EF4-FFF2-40B4-BE49-F238E27FC236}">
                  <a16:creationId xmlns:a16="http://schemas.microsoft.com/office/drawing/2014/main" id="{DFAD8ACC-46E6-4EA5-9EFF-765D54A4F752}"/>
                </a:ext>
              </a:extLst>
            </p:cNvPr>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243" name="Picture 25" descr="VM non-detailed">
              <a:extLst>
                <a:ext uri="{FF2B5EF4-FFF2-40B4-BE49-F238E27FC236}">
                  <a16:creationId xmlns:a16="http://schemas.microsoft.com/office/drawing/2014/main" id="{FD2C6849-EDBB-4B04-84B7-16528B5D2052}"/>
                </a:ext>
              </a:extLst>
            </p:cNvPr>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244" name="AutoShape 91">
              <a:extLst>
                <a:ext uri="{FF2B5EF4-FFF2-40B4-BE49-F238E27FC236}">
                  <a16:creationId xmlns:a16="http://schemas.microsoft.com/office/drawing/2014/main" id="{1D41D5A2-22BC-40C1-A6E4-5247FA38A470}"/>
                </a:ext>
              </a:extLst>
            </p:cNvPr>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45" name="AutoShape 92">
              <a:extLst>
                <a:ext uri="{FF2B5EF4-FFF2-40B4-BE49-F238E27FC236}">
                  <a16:creationId xmlns:a16="http://schemas.microsoft.com/office/drawing/2014/main" id="{6556BEE0-DA53-4003-B23F-49659CD74879}"/>
                </a:ext>
              </a:extLst>
            </p:cNvPr>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46" name="Picture 24" descr="VM non-detailed">
              <a:extLst>
                <a:ext uri="{FF2B5EF4-FFF2-40B4-BE49-F238E27FC236}">
                  <a16:creationId xmlns:a16="http://schemas.microsoft.com/office/drawing/2014/main" id="{FB358191-A49D-4E7E-9E3F-C5F478996A47}"/>
                </a:ext>
              </a:extLst>
            </p:cNvPr>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247" name="Picture 25" descr="VM non-detailed">
              <a:extLst>
                <a:ext uri="{FF2B5EF4-FFF2-40B4-BE49-F238E27FC236}">
                  <a16:creationId xmlns:a16="http://schemas.microsoft.com/office/drawing/2014/main" id="{AE557E68-24AE-4666-80DD-F0EBD6373767}"/>
                </a:ext>
              </a:extLst>
            </p:cNvPr>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248" name="AutoShape 91">
              <a:extLst>
                <a:ext uri="{FF2B5EF4-FFF2-40B4-BE49-F238E27FC236}">
                  <a16:creationId xmlns:a16="http://schemas.microsoft.com/office/drawing/2014/main" id="{5C534819-5DB5-4033-9292-E6EA8B4797C9}"/>
                </a:ext>
              </a:extLst>
            </p:cNvPr>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49" name="AutoShape 92">
              <a:extLst>
                <a:ext uri="{FF2B5EF4-FFF2-40B4-BE49-F238E27FC236}">
                  <a16:creationId xmlns:a16="http://schemas.microsoft.com/office/drawing/2014/main" id="{DAABC7C0-A1D3-4EE9-B56F-127FF7D16621}"/>
                </a:ext>
              </a:extLst>
            </p:cNvPr>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50" name="Picture 24" descr="VM non-detailed">
              <a:extLst>
                <a:ext uri="{FF2B5EF4-FFF2-40B4-BE49-F238E27FC236}">
                  <a16:creationId xmlns:a16="http://schemas.microsoft.com/office/drawing/2014/main" id="{560AAB4E-7465-4E6A-8BCB-73ACBD0F1CB9}"/>
                </a:ext>
              </a:extLst>
            </p:cNvPr>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251" name="Picture 25" descr="VM non-detailed">
              <a:extLst>
                <a:ext uri="{FF2B5EF4-FFF2-40B4-BE49-F238E27FC236}">
                  <a16:creationId xmlns:a16="http://schemas.microsoft.com/office/drawing/2014/main" id="{6001FC81-38B2-47BD-AB25-E7B0BC022C90}"/>
                </a:ext>
              </a:extLst>
            </p:cNvPr>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252" name="AutoShape 91">
              <a:extLst>
                <a:ext uri="{FF2B5EF4-FFF2-40B4-BE49-F238E27FC236}">
                  <a16:creationId xmlns:a16="http://schemas.microsoft.com/office/drawing/2014/main" id="{A686D9E3-E7AA-4B61-8245-EF0FB6428AE9}"/>
                </a:ext>
              </a:extLst>
            </p:cNvPr>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53" name="AutoShape 92">
              <a:extLst>
                <a:ext uri="{FF2B5EF4-FFF2-40B4-BE49-F238E27FC236}">
                  <a16:creationId xmlns:a16="http://schemas.microsoft.com/office/drawing/2014/main" id="{0D9A5DA9-932F-45A7-9674-ACA3D69CB570}"/>
                </a:ext>
              </a:extLst>
            </p:cNvPr>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54" name="Picture 24" descr="VM non-detailed">
              <a:extLst>
                <a:ext uri="{FF2B5EF4-FFF2-40B4-BE49-F238E27FC236}">
                  <a16:creationId xmlns:a16="http://schemas.microsoft.com/office/drawing/2014/main" id="{FCEB36F3-5AFE-4983-A321-D0FB41797DDB}"/>
                </a:ext>
              </a:extLst>
            </p:cNvPr>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255" name="Picture 25" descr="VM non-detailed">
              <a:extLst>
                <a:ext uri="{FF2B5EF4-FFF2-40B4-BE49-F238E27FC236}">
                  <a16:creationId xmlns:a16="http://schemas.microsoft.com/office/drawing/2014/main" id="{E0D49E05-FB45-4604-B438-BA7BC1C4A7D9}"/>
                </a:ext>
              </a:extLst>
            </p:cNvPr>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256" name="AutoShape 91">
              <a:extLst>
                <a:ext uri="{FF2B5EF4-FFF2-40B4-BE49-F238E27FC236}">
                  <a16:creationId xmlns:a16="http://schemas.microsoft.com/office/drawing/2014/main" id="{5D7C705E-3F81-46F8-BFE6-C428852B862D}"/>
                </a:ext>
              </a:extLst>
            </p:cNvPr>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57" name="AutoShape 92">
              <a:extLst>
                <a:ext uri="{FF2B5EF4-FFF2-40B4-BE49-F238E27FC236}">
                  <a16:creationId xmlns:a16="http://schemas.microsoft.com/office/drawing/2014/main" id="{7C7010C5-A2BE-456D-9CF5-3B5ACEE13AA4}"/>
                </a:ext>
              </a:extLst>
            </p:cNvPr>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58" name="Rounded Rectangle 229">
              <a:extLst>
                <a:ext uri="{FF2B5EF4-FFF2-40B4-BE49-F238E27FC236}">
                  <a16:creationId xmlns:a16="http://schemas.microsoft.com/office/drawing/2014/main" id="{E150EE62-99A4-4724-9080-CFEDFCABF26A}"/>
                </a:ext>
              </a:extLst>
            </p:cNvPr>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grpSp>
      <p:grpSp>
        <p:nvGrpSpPr>
          <p:cNvPr id="263" name="Group 262">
            <a:extLst>
              <a:ext uri="{FF2B5EF4-FFF2-40B4-BE49-F238E27FC236}">
                <a16:creationId xmlns:a16="http://schemas.microsoft.com/office/drawing/2014/main" id="{71D6033B-F5D0-445B-99C4-324266DDAC22}"/>
              </a:ext>
            </a:extLst>
          </p:cNvPr>
          <p:cNvGrpSpPr/>
          <p:nvPr/>
        </p:nvGrpSpPr>
        <p:grpSpPr>
          <a:xfrm>
            <a:off x="6512303" y="1494184"/>
            <a:ext cx="1807890" cy="1537728"/>
            <a:chOff x="741558" y="1280232"/>
            <a:chExt cx="1807890" cy="1537728"/>
          </a:xfrm>
        </p:grpSpPr>
        <p:grpSp>
          <p:nvGrpSpPr>
            <p:cNvPr id="264" name="Group 263">
              <a:extLst>
                <a:ext uri="{FF2B5EF4-FFF2-40B4-BE49-F238E27FC236}">
                  <a16:creationId xmlns:a16="http://schemas.microsoft.com/office/drawing/2014/main" id="{1244D9AC-69F8-4826-9E0C-8A11C22E9BF0}"/>
                </a:ext>
              </a:extLst>
            </p:cNvPr>
            <p:cNvGrpSpPr/>
            <p:nvPr/>
          </p:nvGrpSpPr>
          <p:grpSpPr>
            <a:xfrm>
              <a:off x="741558" y="1280232"/>
              <a:ext cx="1807890" cy="1537728"/>
              <a:chOff x="173748" y="1280232"/>
              <a:chExt cx="3117382" cy="1537728"/>
            </a:xfrm>
          </p:grpSpPr>
          <p:sp>
            <p:nvSpPr>
              <p:cNvPr id="331" name="AutoShape 17">
                <a:extLst>
                  <a:ext uri="{FF2B5EF4-FFF2-40B4-BE49-F238E27FC236}">
                    <a16:creationId xmlns:a16="http://schemas.microsoft.com/office/drawing/2014/main" id="{1C699AF8-401A-4851-9B44-E4BF587FD59E}"/>
                  </a:ext>
                </a:extLst>
              </p:cNvPr>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332" name="AutoShape 17">
                <a:extLst>
                  <a:ext uri="{FF2B5EF4-FFF2-40B4-BE49-F238E27FC236}">
                    <a16:creationId xmlns:a16="http://schemas.microsoft.com/office/drawing/2014/main" id="{EB82FFC6-095C-4000-9E4C-FC8992156BB1}"/>
                  </a:ext>
                </a:extLst>
              </p:cNvPr>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333" name="AutoShape 17">
                <a:extLst>
                  <a:ext uri="{FF2B5EF4-FFF2-40B4-BE49-F238E27FC236}">
                    <a16:creationId xmlns:a16="http://schemas.microsoft.com/office/drawing/2014/main" id="{A1F49BFA-5166-48FA-86E3-351823A02CC9}"/>
                  </a:ext>
                </a:extLst>
              </p:cNvPr>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334" name="AutoShape 17">
                <a:extLst>
                  <a:ext uri="{FF2B5EF4-FFF2-40B4-BE49-F238E27FC236}">
                    <a16:creationId xmlns:a16="http://schemas.microsoft.com/office/drawing/2014/main" id="{AFC201CB-BD1A-40E2-95E5-03B270AB7368}"/>
                  </a:ext>
                </a:extLst>
              </p:cNvPr>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grpSp>
        <p:pic>
          <p:nvPicPr>
            <p:cNvPr id="265" name="Picture 24" descr="VM non-detailed">
              <a:extLst>
                <a:ext uri="{FF2B5EF4-FFF2-40B4-BE49-F238E27FC236}">
                  <a16:creationId xmlns:a16="http://schemas.microsoft.com/office/drawing/2014/main" id="{1C629E28-8CD4-4B90-93DB-779A43DBC3B7}"/>
                </a:ext>
              </a:extLst>
            </p:cNvPr>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266" name="Picture 25" descr="VM non-detailed">
              <a:extLst>
                <a:ext uri="{FF2B5EF4-FFF2-40B4-BE49-F238E27FC236}">
                  <a16:creationId xmlns:a16="http://schemas.microsoft.com/office/drawing/2014/main" id="{D1B0166A-E010-4D87-8E67-7A0274EBD04B}"/>
                </a:ext>
              </a:extLst>
            </p:cNvPr>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267" name="AutoShape 91">
              <a:extLst>
                <a:ext uri="{FF2B5EF4-FFF2-40B4-BE49-F238E27FC236}">
                  <a16:creationId xmlns:a16="http://schemas.microsoft.com/office/drawing/2014/main" id="{F3210AAC-40C8-4FA1-8EC7-57710966252C}"/>
                </a:ext>
              </a:extLst>
            </p:cNvPr>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68" name="AutoShape 92">
              <a:extLst>
                <a:ext uri="{FF2B5EF4-FFF2-40B4-BE49-F238E27FC236}">
                  <a16:creationId xmlns:a16="http://schemas.microsoft.com/office/drawing/2014/main" id="{753B062C-6BB0-45BD-A87A-3727AB220867}"/>
                </a:ext>
              </a:extLst>
            </p:cNvPr>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69" name="Picture 24" descr="VM non-detailed">
              <a:extLst>
                <a:ext uri="{FF2B5EF4-FFF2-40B4-BE49-F238E27FC236}">
                  <a16:creationId xmlns:a16="http://schemas.microsoft.com/office/drawing/2014/main" id="{94AD0FB9-F98C-475C-A960-7F243A2D204F}"/>
                </a:ext>
              </a:extLst>
            </p:cNvPr>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270" name="Picture 25" descr="VM non-detailed">
              <a:extLst>
                <a:ext uri="{FF2B5EF4-FFF2-40B4-BE49-F238E27FC236}">
                  <a16:creationId xmlns:a16="http://schemas.microsoft.com/office/drawing/2014/main" id="{C935ED6E-C4DE-4552-9FF6-98A27C67B926}"/>
                </a:ext>
              </a:extLst>
            </p:cNvPr>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271" name="AutoShape 91">
              <a:extLst>
                <a:ext uri="{FF2B5EF4-FFF2-40B4-BE49-F238E27FC236}">
                  <a16:creationId xmlns:a16="http://schemas.microsoft.com/office/drawing/2014/main" id="{35619CD0-800A-49D7-B52B-CAE7B13CCB2C}"/>
                </a:ext>
              </a:extLst>
            </p:cNvPr>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72" name="AutoShape 92">
              <a:extLst>
                <a:ext uri="{FF2B5EF4-FFF2-40B4-BE49-F238E27FC236}">
                  <a16:creationId xmlns:a16="http://schemas.microsoft.com/office/drawing/2014/main" id="{F8E7BDD3-0628-4D33-878A-71BB25D13BE9}"/>
                </a:ext>
              </a:extLst>
            </p:cNvPr>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73" name="Picture 24" descr="VM non-detailed">
              <a:extLst>
                <a:ext uri="{FF2B5EF4-FFF2-40B4-BE49-F238E27FC236}">
                  <a16:creationId xmlns:a16="http://schemas.microsoft.com/office/drawing/2014/main" id="{8B361313-D115-4D2E-B0E5-992298E91A2E}"/>
                </a:ext>
              </a:extLst>
            </p:cNvPr>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274" name="Picture 25" descr="VM non-detailed">
              <a:extLst>
                <a:ext uri="{FF2B5EF4-FFF2-40B4-BE49-F238E27FC236}">
                  <a16:creationId xmlns:a16="http://schemas.microsoft.com/office/drawing/2014/main" id="{4F78FEC3-202D-4130-A529-9CA5387ED63A}"/>
                </a:ext>
              </a:extLst>
            </p:cNvPr>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275" name="AutoShape 91">
              <a:extLst>
                <a:ext uri="{FF2B5EF4-FFF2-40B4-BE49-F238E27FC236}">
                  <a16:creationId xmlns:a16="http://schemas.microsoft.com/office/drawing/2014/main" id="{76BA4636-676A-4344-850C-5E5970F93B5D}"/>
                </a:ext>
              </a:extLst>
            </p:cNvPr>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76" name="AutoShape 92">
              <a:extLst>
                <a:ext uri="{FF2B5EF4-FFF2-40B4-BE49-F238E27FC236}">
                  <a16:creationId xmlns:a16="http://schemas.microsoft.com/office/drawing/2014/main" id="{13B74BFC-0F24-45A2-9484-D19043F954E6}"/>
                </a:ext>
              </a:extLst>
            </p:cNvPr>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77" name="Picture 24" descr="VM non-detailed">
              <a:extLst>
                <a:ext uri="{FF2B5EF4-FFF2-40B4-BE49-F238E27FC236}">
                  <a16:creationId xmlns:a16="http://schemas.microsoft.com/office/drawing/2014/main" id="{586F2932-960F-4408-8FBD-57FB742D6F64}"/>
                </a:ext>
              </a:extLst>
            </p:cNvPr>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278" name="Picture 25" descr="VM non-detailed">
              <a:extLst>
                <a:ext uri="{FF2B5EF4-FFF2-40B4-BE49-F238E27FC236}">
                  <a16:creationId xmlns:a16="http://schemas.microsoft.com/office/drawing/2014/main" id="{14819541-EC1B-4C5B-8BD0-CEB4A32B16E4}"/>
                </a:ext>
              </a:extLst>
            </p:cNvPr>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279" name="AutoShape 91">
              <a:extLst>
                <a:ext uri="{FF2B5EF4-FFF2-40B4-BE49-F238E27FC236}">
                  <a16:creationId xmlns:a16="http://schemas.microsoft.com/office/drawing/2014/main" id="{6CFFC7C4-3E17-4F85-A5C3-64CC6565A4FA}"/>
                </a:ext>
              </a:extLst>
            </p:cNvPr>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80" name="AutoShape 92">
              <a:extLst>
                <a:ext uri="{FF2B5EF4-FFF2-40B4-BE49-F238E27FC236}">
                  <a16:creationId xmlns:a16="http://schemas.microsoft.com/office/drawing/2014/main" id="{DA8EC65E-9B49-4262-9A67-4F48031F6738}"/>
                </a:ext>
              </a:extLst>
            </p:cNvPr>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81" name="Picture 24" descr="VM non-detailed">
              <a:extLst>
                <a:ext uri="{FF2B5EF4-FFF2-40B4-BE49-F238E27FC236}">
                  <a16:creationId xmlns:a16="http://schemas.microsoft.com/office/drawing/2014/main" id="{C8824C4C-C3ED-4164-98ED-1C591357F94B}"/>
                </a:ext>
              </a:extLst>
            </p:cNvPr>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282" name="Picture 25" descr="VM non-detailed">
              <a:extLst>
                <a:ext uri="{FF2B5EF4-FFF2-40B4-BE49-F238E27FC236}">
                  <a16:creationId xmlns:a16="http://schemas.microsoft.com/office/drawing/2014/main" id="{0CF21C58-2A78-44E4-85AC-3CE074C9DE43}"/>
                </a:ext>
              </a:extLst>
            </p:cNvPr>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283" name="AutoShape 91">
              <a:extLst>
                <a:ext uri="{FF2B5EF4-FFF2-40B4-BE49-F238E27FC236}">
                  <a16:creationId xmlns:a16="http://schemas.microsoft.com/office/drawing/2014/main" id="{44475CFA-4D3A-49A6-A6E9-107D379CA8D6}"/>
                </a:ext>
              </a:extLst>
            </p:cNvPr>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84" name="AutoShape 92">
              <a:extLst>
                <a:ext uri="{FF2B5EF4-FFF2-40B4-BE49-F238E27FC236}">
                  <a16:creationId xmlns:a16="http://schemas.microsoft.com/office/drawing/2014/main" id="{BD5EBB9F-A521-454F-A61E-B5920A7FF396}"/>
                </a:ext>
              </a:extLst>
            </p:cNvPr>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85" name="Picture 24" descr="VM non-detailed">
              <a:extLst>
                <a:ext uri="{FF2B5EF4-FFF2-40B4-BE49-F238E27FC236}">
                  <a16:creationId xmlns:a16="http://schemas.microsoft.com/office/drawing/2014/main" id="{8A22A779-D3FE-4D88-A626-4CA8578CE811}"/>
                </a:ext>
              </a:extLst>
            </p:cNvPr>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286" name="Picture 25" descr="VM non-detailed">
              <a:extLst>
                <a:ext uri="{FF2B5EF4-FFF2-40B4-BE49-F238E27FC236}">
                  <a16:creationId xmlns:a16="http://schemas.microsoft.com/office/drawing/2014/main" id="{0994C80F-18AA-4F48-A542-8C56E49E7FB1}"/>
                </a:ext>
              </a:extLst>
            </p:cNvPr>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287" name="AutoShape 91">
              <a:extLst>
                <a:ext uri="{FF2B5EF4-FFF2-40B4-BE49-F238E27FC236}">
                  <a16:creationId xmlns:a16="http://schemas.microsoft.com/office/drawing/2014/main" id="{EDDFE2D2-F562-4880-9925-86A51FC6B31A}"/>
                </a:ext>
              </a:extLst>
            </p:cNvPr>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88" name="AutoShape 92">
              <a:extLst>
                <a:ext uri="{FF2B5EF4-FFF2-40B4-BE49-F238E27FC236}">
                  <a16:creationId xmlns:a16="http://schemas.microsoft.com/office/drawing/2014/main" id="{98C43D7B-9256-4802-BC61-D9E522F1F390}"/>
                </a:ext>
              </a:extLst>
            </p:cNvPr>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89" name="Picture 24" descr="VM non-detailed">
              <a:extLst>
                <a:ext uri="{FF2B5EF4-FFF2-40B4-BE49-F238E27FC236}">
                  <a16:creationId xmlns:a16="http://schemas.microsoft.com/office/drawing/2014/main" id="{014F2060-7533-4D25-96F6-CBA29137B4E3}"/>
                </a:ext>
              </a:extLst>
            </p:cNvPr>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290" name="Picture 25" descr="VM non-detailed">
              <a:extLst>
                <a:ext uri="{FF2B5EF4-FFF2-40B4-BE49-F238E27FC236}">
                  <a16:creationId xmlns:a16="http://schemas.microsoft.com/office/drawing/2014/main" id="{98D31693-CD09-4AAC-B637-71361FEEF479}"/>
                </a:ext>
              </a:extLst>
            </p:cNvPr>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291" name="AutoShape 91">
              <a:extLst>
                <a:ext uri="{FF2B5EF4-FFF2-40B4-BE49-F238E27FC236}">
                  <a16:creationId xmlns:a16="http://schemas.microsoft.com/office/drawing/2014/main" id="{62E3C0ED-9D44-4545-836E-11142AF62865}"/>
                </a:ext>
              </a:extLst>
            </p:cNvPr>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92" name="AutoShape 92">
              <a:extLst>
                <a:ext uri="{FF2B5EF4-FFF2-40B4-BE49-F238E27FC236}">
                  <a16:creationId xmlns:a16="http://schemas.microsoft.com/office/drawing/2014/main" id="{0B6E2336-DD93-46A8-B742-E75D1D04549E}"/>
                </a:ext>
              </a:extLst>
            </p:cNvPr>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93" name="Picture 24" descr="VM non-detailed">
              <a:extLst>
                <a:ext uri="{FF2B5EF4-FFF2-40B4-BE49-F238E27FC236}">
                  <a16:creationId xmlns:a16="http://schemas.microsoft.com/office/drawing/2014/main" id="{D97BE1B0-E010-41F8-96F2-71709D925AF5}"/>
                </a:ext>
              </a:extLst>
            </p:cNvPr>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294" name="Picture 25" descr="VM non-detailed">
              <a:extLst>
                <a:ext uri="{FF2B5EF4-FFF2-40B4-BE49-F238E27FC236}">
                  <a16:creationId xmlns:a16="http://schemas.microsoft.com/office/drawing/2014/main" id="{88DA20CC-3121-477A-968E-458BABBEA999}"/>
                </a:ext>
              </a:extLst>
            </p:cNvPr>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295" name="AutoShape 91">
              <a:extLst>
                <a:ext uri="{FF2B5EF4-FFF2-40B4-BE49-F238E27FC236}">
                  <a16:creationId xmlns:a16="http://schemas.microsoft.com/office/drawing/2014/main" id="{E7669434-8486-4A20-9410-BD6F8F4DEB90}"/>
                </a:ext>
              </a:extLst>
            </p:cNvPr>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96" name="AutoShape 92">
              <a:extLst>
                <a:ext uri="{FF2B5EF4-FFF2-40B4-BE49-F238E27FC236}">
                  <a16:creationId xmlns:a16="http://schemas.microsoft.com/office/drawing/2014/main" id="{726F5623-D6E3-4770-B933-08EF722DDB8A}"/>
                </a:ext>
              </a:extLst>
            </p:cNvPr>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97" name="Rounded Rectangle 389">
              <a:extLst>
                <a:ext uri="{FF2B5EF4-FFF2-40B4-BE49-F238E27FC236}">
                  <a16:creationId xmlns:a16="http://schemas.microsoft.com/office/drawing/2014/main" id="{5EF8BDFA-AF1E-489D-8639-E227FC11C698}"/>
                </a:ext>
              </a:extLst>
            </p:cNvPr>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pic>
          <p:nvPicPr>
            <p:cNvPr id="298" name="Picture 24" descr="VM non-detailed">
              <a:extLst>
                <a:ext uri="{FF2B5EF4-FFF2-40B4-BE49-F238E27FC236}">
                  <a16:creationId xmlns:a16="http://schemas.microsoft.com/office/drawing/2014/main" id="{24C5BC55-8EC0-48B9-BE7F-C78050029853}"/>
                </a:ext>
              </a:extLst>
            </p:cNvPr>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299" name="Picture 25" descr="VM non-detailed">
              <a:extLst>
                <a:ext uri="{FF2B5EF4-FFF2-40B4-BE49-F238E27FC236}">
                  <a16:creationId xmlns:a16="http://schemas.microsoft.com/office/drawing/2014/main" id="{FA6DFB73-AF7F-4958-8EA8-71E2A91C00D0}"/>
                </a:ext>
              </a:extLst>
            </p:cNvPr>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300" name="AutoShape 91">
              <a:extLst>
                <a:ext uri="{FF2B5EF4-FFF2-40B4-BE49-F238E27FC236}">
                  <a16:creationId xmlns:a16="http://schemas.microsoft.com/office/drawing/2014/main" id="{17902985-D4EE-4802-84B1-5A06A51D61FC}"/>
                </a:ext>
              </a:extLst>
            </p:cNvPr>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01" name="AutoShape 92">
              <a:extLst>
                <a:ext uri="{FF2B5EF4-FFF2-40B4-BE49-F238E27FC236}">
                  <a16:creationId xmlns:a16="http://schemas.microsoft.com/office/drawing/2014/main" id="{02E7130E-17EB-4238-950E-3C66B6A93162}"/>
                </a:ext>
              </a:extLst>
            </p:cNvPr>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02" name="Picture 24" descr="VM non-detailed">
              <a:extLst>
                <a:ext uri="{FF2B5EF4-FFF2-40B4-BE49-F238E27FC236}">
                  <a16:creationId xmlns:a16="http://schemas.microsoft.com/office/drawing/2014/main" id="{3A235BFD-0226-481E-80CD-1DF23A76CE7E}"/>
                </a:ext>
              </a:extLst>
            </p:cNvPr>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303" name="Picture 25" descr="VM non-detailed">
              <a:extLst>
                <a:ext uri="{FF2B5EF4-FFF2-40B4-BE49-F238E27FC236}">
                  <a16:creationId xmlns:a16="http://schemas.microsoft.com/office/drawing/2014/main" id="{8742296C-98E3-44B3-BDE3-0A28D04BFFA8}"/>
                </a:ext>
              </a:extLst>
            </p:cNvPr>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304" name="AutoShape 91">
              <a:extLst>
                <a:ext uri="{FF2B5EF4-FFF2-40B4-BE49-F238E27FC236}">
                  <a16:creationId xmlns:a16="http://schemas.microsoft.com/office/drawing/2014/main" id="{12187254-5F06-4BE1-BCEB-C00C9919C3A8}"/>
                </a:ext>
              </a:extLst>
            </p:cNvPr>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05" name="AutoShape 92">
              <a:extLst>
                <a:ext uri="{FF2B5EF4-FFF2-40B4-BE49-F238E27FC236}">
                  <a16:creationId xmlns:a16="http://schemas.microsoft.com/office/drawing/2014/main" id="{E671B595-EC56-46DD-BF8B-9723C201B505}"/>
                </a:ext>
              </a:extLst>
            </p:cNvPr>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06" name="Picture 24" descr="VM non-detailed">
              <a:extLst>
                <a:ext uri="{FF2B5EF4-FFF2-40B4-BE49-F238E27FC236}">
                  <a16:creationId xmlns:a16="http://schemas.microsoft.com/office/drawing/2014/main" id="{46427834-27D5-4613-B3A5-D6FF6EDCF7B6}"/>
                </a:ext>
              </a:extLst>
            </p:cNvPr>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307" name="Picture 25" descr="VM non-detailed">
              <a:extLst>
                <a:ext uri="{FF2B5EF4-FFF2-40B4-BE49-F238E27FC236}">
                  <a16:creationId xmlns:a16="http://schemas.microsoft.com/office/drawing/2014/main" id="{134AF2F9-4D75-4B2D-97D6-F1ACB5711500}"/>
                </a:ext>
              </a:extLst>
            </p:cNvPr>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308" name="AutoShape 91">
              <a:extLst>
                <a:ext uri="{FF2B5EF4-FFF2-40B4-BE49-F238E27FC236}">
                  <a16:creationId xmlns:a16="http://schemas.microsoft.com/office/drawing/2014/main" id="{B2FEE56A-F6B9-4697-AE51-925C9D676332}"/>
                </a:ext>
              </a:extLst>
            </p:cNvPr>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09" name="AutoShape 92">
              <a:extLst>
                <a:ext uri="{FF2B5EF4-FFF2-40B4-BE49-F238E27FC236}">
                  <a16:creationId xmlns:a16="http://schemas.microsoft.com/office/drawing/2014/main" id="{CE2B04ED-888E-4174-8F49-DF17352F20E8}"/>
                </a:ext>
              </a:extLst>
            </p:cNvPr>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10" name="Picture 24" descr="VM non-detailed">
              <a:extLst>
                <a:ext uri="{FF2B5EF4-FFF2-40B4-BE49-F238E27FC236}">
                  <a16:creationId xmlns:a16="http://schemas.microsoft.com/office/drawing/2014/main" id="{6230D163-A6CF-43D0-8E82-BF53B9226C52}"/>
                </a:ext>
              </a:extLst>
            </p:cNvPr>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311" name="Picture 25" descr="VM non-detailed">
              <a:extLst>
                <a:ext uri="{FF2B5EF4-FFF2-40B4-BE49-F238E27FC236}">
                  <a16:creationId xmlns:a16="http://schemas.microsoft.com/office/drawing/2014/main" id="{29CA6A2A-AC29-4573-9AC5-A3D8A57AC25E}"/>
                </a:ext>
              </a:extLst>
            </p:cNvPr>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312" name="AutoShape 91">
              <a:extLst>
                <a:ext uri="{FF2B5EF4-FFF2-40B4-BE49-F238E27FC236}">
                  <a16:creationId xmlns:a16="http://schemas.microsoft.com/office/drawing/2014/main" id="{87966C87-17BA-42C1-8BBA-1A9DF7D9FA6D}"/>
                </a:ext>
              </a:extLst>
            </p:cNvPr>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13" name="AutoShape 92">
              <a:extLst>
                <a:ext uri="{FF2B5EF4-FFF2-40B4-BE49-F238E27FC236}">
                  <a16:creationId xmlns:a16="http://schemas.microsoft.com/office/drawing/2014/main" id="{245F8DD6-AFB1-481D-AC78-5EAE046D55CF}"/>
                </a:ext>
              </a:extLst>
            </p:cNvPr>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14" name="Picture 24" descr="VM non-detailed">
              <a:extLst>
                <a:ext uri="{FF2B5EF4-FFF2-40B4-BE49-F238E27FC236}">
                  <a16:creationId xmlns:a16="http://schemas.microsoft.com/office/drawing/2014/main" id="{BCEA7079-6613-47AA-83A0-F229F63F8377}"/>
                </a:ext>
              </a:extLst>
            </p:cNvPr>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315" name="Picture 25" descr="VM non-detailed">
              <a:extLst>
                <a:ext uri="{FF2B5EF4-FFF2-40B4-BE49-F238E27FC236}">
                  <a16:creationId xmlns:a16="http://schemas.microsoft.com/office/drawing/2014/main" id="{0D6CA2A3-853F-4A9C-97E2-4708B82F8945}"/>
                </a:ext>
              </a:extLst>
            </p:cNvPr>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316" name="AutoShape 91">
              <a:extLst>
                <a:ext uri="{FF2B5EF4-FFF2-40B4-BE49-F238E27FC236}">
                  <a16:creationId xmlns:a16="http://schemas.microsoft.com/office/drawing/2014/main" id="{68F2D7D1-52BC-4D96-BD77-D4954542FAAA}"/>
                </a:ext>
              </a:extLst>
            </p:cNvPr>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17" name="AutoShape 92">
              <a:extLst>
                <a:ext uri="{FF2B5EF4-FFF2-40B4-BE49-F238E27FC236}">
                  <a16:creationId xmlns:a16="http://schemas.microsoft.com/office/drawing/2014/main" id="{91547A6D-4146-4C1A-A148-56DBDE9EDD39}"/>
                </a:ext>
              </a:extLst>
            </p:cNvPr>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18" name="Picture 24" descr="VM non-detailed">
              <a:extLst>
                <a:ext uri="{FF2B5EF4-FFF2-40B4-BE49-F238E27FC236}">
                  <a16:creationId xmlns:a16="http://schemas.microsoft.com/office/drawing/2014/main" id="{12465A39-5FA9-4B40-8912-6FC62F25F3E1}"/>
                </a:ext>
              </a:extLst>
            </p:cNvPr>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319" name="Picture 25" descr="VM non-detailed">
              <a:extLst>
                <a:ext uri="{FF2B5EF4-FFF2-40B4-BE49-F238E27FC236}">
                  <a16:creationId xmlns:a16="http://schemas.microsoft.com/office/drawing/2014/main" id="{2C09E2F7-2EA3-4D03-88F8-4CBC4F0EEFE3}"/>
                </a:ext>
              </a:extLst>
            </p:cNvPr>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320" name="AutoShape 91">
              <a:extLst>
                <a:ext uri="{FF2B5EF4-FFF2-40B4-BE49-F238E27FC236}">
                  <a16:creationId xmlns:a16="http://schemas.microsoft.com/office/drawing/2014/main" id="{D1A49DDA-CC0C-4A38-84C1-98CEE37F0B85}"/>
                </a:ext>
              </a:extLst>
            </p:cNvPr>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21" name="AutoShape 92">
              <a:extLst>
                <a:ext uri="{FF2B5EF4-FFF2-40B4-BE49-F238E27FC236}">
                  <a16:creationId xmlns:a16="http://schemas.microsoft.com/office/drawing/2014/main" id="{44FD933B-FFB6-4A0C-BBFC-D3D7EC673C00}"/>
                </a:ext>
              </a:extLst>
            </p:cNvPr>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22" name="Picture 24" descr="VM non-detailed">
              <a:extLst>
                <a:ext uri="{FF2B5EF4-FFF2-40B4-BE49-F238E27FC236}">
                  <a16:creationId xmlns:a16="http://schemas.microsoft.com/office/drawing/2014/main" id="{190DFCF2-700F-485B-9130-FB1C7B129227}"/>
                </a:ext>
              </a:extLst>
            </p:cNvPr>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323" name="Picture 25" descr="VM non-detailed">
              <a:extLst>
                <a:ext uri="{FF2B5EF4-FFF2-40B4-BE49-F238E27FC236}">
                  <a16:creationId xmlns:a16="http://schemas.microsoft.com/office/drawing/2014/main" id="{A3A2BA5C-CDA6-4117-ADC8-2A563D2D0AA6}"/>
                </a:ext>
              </a:extLst>
            </p:cNvPr>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324" name="AutoShape 91">
              <a:extLst>
                <a:ext uri="{FF2B5EF4-FFF2-40B4-BE49-F238E27FC236}">
                  <a16:creationId xmlns:a16="http://schemas.microsoft.com/office/drawing/2014/main" id="{C7AA22D4-95FC-4266-BD0F-A8FB0D0BCAF8}"/>
                </a:ext>
              </a:extLst>
            </p:cNvPr>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25" name="AutoShape 92">
              <a:extLst>
                <a:ext uri="{FF2B5EF4-FFF2-40B4-BE49-F238E27FC236}">
                  <a16:creationId xmlns:a16="http://schemas.microsoft.com/office/drawing/2014/main" id="{66A2F7DF-992B-4F7C-9BAD-7CB7EB88AE70}"/>
                </a:ext>
              </a:extLst>
            </p:cNvPr>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26" name="Picture 24" descr="VM non-detailed">
              <a:extLst>
                <a:ext uri="{FF2B5EF4-FFF2-40B4-BE49-F238E27FC236}">
                  <a16:creationId xmlns:a16="http://schemas.microsoft.com/office/drawing/2014/main" id="{7AE93333-EAD4-405C-B437-F9EDE6761E82}"/>
                </a:ext>
              </a:extLst>
            </p:cNvPr>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327" name="Picture 25" descr="VM non-detailed">
              <a:extLst>
                <a:ext uri="{FF2B5EF4-FFF2-40B4-BE49-F238E27FC236}">
                  <a16:creationId xmlns:a16="http://schemas.microsoft.com/office/drawing/2014/main" id="{F0F88B20-57D7-4E77-BE4D-191681114DD1}"/>
                </a:ext>
              </a:extLst>
            </p:cNvPr>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328" name="AutoShape 91">
              <a:extLst>
                <a:ext uri="{FF2B5EF4-FFF2-40B4-BE49-F238E27FC236}">
                  <a16:creationId xmlns:a16="http://schemas.microsoft.com/office/drawing/2014/main" id="{9905AE82-6CD3-4E2D-A427-922C2AC68768}"/>
                </a:ext>
              </a:extLst>
            </p:cNvPr>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29" name="AutoShape 92">
              <a:extLst>
                <a:ext uri="{FF2B5EF4-FFF2-40B4-BE49-F238E27FC236}">
                  <a16:creationId xmlns:a16="http://schemas.microsoft.com/office/drawing/2014/main" id="{D4795802-D521-416C-82DB-75FDC3A82373}"/>
                </a:ext>
              </a:extLst>
            </p:cNvPr>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30" name="Rounded Rectangle 422">
              <a:extLst>
                <a:ext uri="{FF2B5EF4-FFF2-40B4-BE49-F238E27FC236}">
                  <a16:creationId xmlns:a16="http://schemas.microsoft.com/office/drawing/2014/main" id="{B514DA29-32C7-4BAF-B17F-7B34ABE913DF}"/>
                </a:ext>
              </a:extLst>
            </p:cNvPr>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grpSp>
    </p:spTree>
    <p:extLst>
      <p:ext uri="{BB962C8B-B14F-4D97-AF65-F5344CB8AC3E}">
        <p14:creationId xmlns:p14="http://schemas.microsoft.com/office/powerpoint/2010/main" val="429308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651" name="Title 1">
            <a:extLst>
              <a:ext uri="{FF2B5EF4-FFF2-40B4-BE49-F238E27FC236}">
                <a16:creationId xmlns:a16="http://schemas.microsoft.com/office/drawing/2014/main" id="{0A93D22D-AD8F-48D2-8295-AF73D33930D1}"/>
              </a:ext>
            </a:extLst>
          </p:cNvPr>
          <p:cNvSpPr>
            <a:spLocks noGrp="1"/>
          </p:cNvSpPr>
          <p:nvPr>
            <p:ph type="title"/>
          </p:nvPr>
        </p:nvSpPr>
        <p:spPr>
          <a:xfrm>
            <a:off x="95865" y="19664"/>
            <a:ext cx="868142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Immediate Disaster Recovery!</a:t>
            </a:r>
            <a:endParaRPr lang="en-US" sz="2200" b="1" dirty="0">
              <a:solidFill>
                <a:srgbClr val="0070C0"/>
              </a:solidFill>
            </a:endParaRPr>
          </a:p>
        </p:txBody>
      </p:sp>
      <p:sp>
        <p:nvSpPr>
          <p:cNvPr id="652" name="Text Box 46">
            <a:extLst>
              <a:ext uri="{FF2B5EF4-FFF2-40B4-BE49-F238E27FC236}">
                <a16:creationId xmlns:a16="http://schemas.microsoft.com/office/drawing/2014/main" id="{609D7E11-F898-457D-B204-98FF97808E5E}"/>
              </a:ext>
            </a:extLst>
          </p:cNvPr>
          <p:cNvSpPr txBox="1">
            <a:spLocks noChangeArrowheads="1"/>
          </p:cNvSpPr>
          <p:nvPr/>
        </p:nvSpPr>
        <p:spPr bwMode="gray">
          <a:xfrm>
            <a:off x="738968" y="839021"/>
            <a:ext cx="1828800" cy="316690"/>
          </a:xfrm>
          <a:prstGeom prst="rect">
            <a:avLst/>
          </a:prstGeom>
          <a:noFill/>
          <a:ln w="9525" algn="ctr">
            <a:noFill/>
            <a:miter lim="800000"/>
            <a:headEnd/>
            <a:tailEnd/>
          </a:ln>
        </p:spPr>
        <p:txBody>
          <a:bodyPr wrap="square" lIns="0" tIns="0" rIns="0" bIns="0">
            <a:spAutoFit/>
          </a:bodyPr>
          <a:lstStyle/>
          <a:p>
            <a:pPr algn="ctr" defTabSz="457200">
              <a:lnSpc>
                <a:spcPct val="85000"/>
              </a:lnSpc>
            </a:pPr>
            <a:r>
              <a:rPr lang="en-US" dirty="0">
                <a:solidFill>
                  <a:srgbClr val="007DC3"/>
                </a:solidFill>
                <a:latin typeface="Calibri" pitchFamily="34" charset="0"/>
                <a:cs typeface="Calibri" pitchFamily="34" charset="0"/>
              </a:rPr>
              <a:t>Site A</a:t>
            </a:r>
          </a:p>
        </p:txBody>
      </p:sp>
      <p:sp>
        <p:nvSpPr>
          <p:cNvPr id="653" name="Text Box 47">
            <a:extLst>
              <a:ext uri="{FF2B5EF4-FFF2-40B4-BE49-F238E27FC236}">
                <a16:creationId xmlns:a16="http://schemas.microsoft.com/office/drawing/2014/main" id="{46DE7445-B222-49A3-8596-A40EC2767D0B}"/>
              </a:ext>
            </a:extLst>
          </p:cNvPr>
          <p:cNvSpPr txBox="1">
            <a:spLocks noChangeArrowheads="1"/>
          </p:cNvSpPr>
          <p:nvPr/>
        </p:nvSpPr>
        <p:spPr bwMode="gray">
          <a:xfrm>
            <a:off x="6702566" y="818578"/>
            <a:ext cx="1208088" cy="316690"/>
          </a:xfrm>
          <a:prstGeom prst="rect">
            <a:avLst/>
          </a:prstGeom>
          <a:noFill/>
          <a:ln w="9525" algn="ctr">
            <a:noFill/>
            <a:miter lim="800000"/>
            <a:headEnd/>
            <a:tailEnd/>
          </a:ln>
        </p:spPr>
        <p:txBody>
          <a:bodyPr lIns="0" tIns="0" rIns="0" bIns="0">
            <a:spAutoFit/>
          </a:bodyPr>
          <a:lstStyle/>
          <a:p>
            <a:pPr algn="ctr" defTabSz="457200">
              <a:lnSpc>
                <a:spcPct val="85000"/>
              </a:lnSpc>
            </a:pPr>
            <a:r>
              <a:rPr lang="en-US" dirty="0">
                <a:solidFill>
                  <a:srgbClr val="007DC3"/>
                </a:solidFill>
                <a:latin typeface="Calibri" pitchFamily="34" charset="0"/>
                <a:cs typeface="Calibri" pitchFamily="34" charset="0"/>
              </a:rPr>
              <a:t>Site B</a:t>
            </a:r>
          </a:p>
        </p:txBody>
      </p:sp>
      <p:sp>
        <p:nvSpPr>
          <p:cNvPr id="654" name="Line 138">
            <a:extLst>
              <a:ext uri="{FF2B5EF4-FFF2-40B4-BE49-F238E27FC236}">
                <a16:creationId xmlns:a16="http://schemas.microsoft.com/office/drawing/2014/main" id="{17413F2D-7DD6-4BE6-84C7-6CD1512A96B9}"/>
              </a:ext>
            </a:extLst>
          </p:cNvPr>
          <p:cNvSpPr>
            <a:spLocks noChangeShapeType="1"/>
          </p:cNvSpPr>
          <p:nvPr/>
        </p:nvSpPr>
        <p:spPr bwMode="gray">
          <a:xfrm>
            <a:off x="1630867" y="2868800"/>
            <a:ext cx="0" cy="888316"/>
          </a:xfrm>
          <a:prstGeom prst="line">
            <a:avLst/>
          </a:prstGeom>
          <a:noFill/>
          <a:ln w="50800">
            <a:solidFill>
              <a:srgbClr val="800000"/>
            </a:solidFill>
            <a:round/>
            <a:headEnd type="triangle"/>
            <a:tailEnd type="triangle"/>
          </a:ln>
        </p:spPr>
        <p:txBody>
          <a:bodyPr/>
          <a:lstStyle/>
          <a:p>
            <a:pPr defTabSz="457200"/>
            <a:endParaRPr lang="en-US" dirty="0">
              <a:solidFill>
                <a:srgbClr val="000000"/>
              </a:solidFill>
            </a:endParaRPr>
          </a:p>
        </p:txBody>
      </p:sp>
      <p:sp>
        <p:nvSpPr>
          <p:cNvPr id="655" name="Text Box 108">
            <a:extLst>
              <a:ext uri="{FF2B5EF4-FFF2-40B4-BE49-F238E27FC236}">
                <a16:creationId xmlns:a16="http://schemas.microsoft.com/office/drawing/2014/main" id="{46025540-C792-492E-B6DE-74FB840D38B7}"/>
              </a:ext>
            </a:extLst>
          </p:cNvPr>
          <p:cNvSpPr txBox="1">
            <a:spLocks noChangeArrowheads="1"/>
          </p:cNvSpPr>
          <p:nvPr/>
        </p:nvSpPr>
        <p:spPr bwMode="gray">
          <a:xfrm>
            <a:off x="976048" y="4484133"/>
            <a:ext cx="1410644" cy="235449"/>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800" b="1" dirty="0">
                <a:cs typeface="Times New Roman" pitchFamily="18" charset="0"/>
              </a:rPr>
              <a:t>Data Domain</a:t>
            </a:r>
          </a:p>
        </p:txBody>
      </p:sp>
      <p:grpSp>
        <p:nvGrpSpPr>
          <p:cNvPr id="656" name="Group 655">
            <a:extLst>
              <a:ext uri="{FF2B5EF4-FFF2-40B4-BE49-F238E27FC236}">
                <a16:creationId xmlns:a16="http://schemas.microsoft.com/office/drawing/2014/main" id="{3E1EF797-F552-4921-B5F7-C21745597D8B}"/>
              </a:ext>
            </a:extLst>
          </p:cNvPr>
          <p:cNvGrpSpPr/>
          <p:nvPr/>
        </p:nvGrpSpPr>
        <p:grpSpPr>
          <a:xfrm>
            <a:off x="931344" y="3689165"/>
            <a:ext cx="1446906" cy="742293"/>
            <a:chOff x="1130655" y="2061428"/>
            <a:chExt cx="6336945" cy="2887544"/>
          </a:xfrm>
        </p:grpSpPr>
        <p:pic>
          <p:nvPicPr>
            <p:cNvPr id="657" name="Picture 2" descr="http://t1.gstatic.com/images?q=tbn:ANd9GcSffWrOTvokPqk63W7Fw3P_eYVli47cp77eamHPISMn9aJsq_FZ">
              <a:extLst>
                <a:ext uri="{FF2B5EF4-FFF2-40B4-BE49-F238E27FC236}">
                  <a16:creationId xmlns:a16="http://schemas.microsoft.com/office/drawing/2014/main" id="{509FDF37-0A68-45B2-B9C4-D1FCFC08DDDE}"/>
                </a:ext>
              </a:extLst>
            </p:cNvPr>
            <p:cNvPicPr>
              <a:picLocks noChangeAspect="1" noChangeArrowheads="1"/>
            </p:cNvPicPr>
            <p:nvPr/>
          </p:nvPicPr>
          <p:blipFill>
            <a:blip r:embed="rId2" cstate="print"/>
            <a:srcRect/>
            <a:stretch>
              <a:fillRect/>
            </a:stretch>
          </p:blipFill>
          <p:spPr bwMode="auto">
            <a:xfrm>
              <a:off x="1130655" y="2061428"/>
              <a:ext cx="6336945" cy="1130459"/>
            </a:xfrm>
            <a:prstGeom prst="rect">
              <a:avLst/>
            </a:prstGeom>
            <a:noFill/>
          </p:spPr>
        </p:pic>
        <p:pic>
          <p:nvPicPr>
            <p:cNvPr id="658" name="Picture 8">
              <a:extLst>
                <a:ext uri="{FF2B5EF4-FFF2-40B4-BE49-F238E27FC236}">
                  <a16:creationId xmlns:a16="http://schemas.microsoft.com/office/drawing/2014/main" id="{8E0BF26B-B8D2-422A-8D01-998A0DECE512}"/>
                </a:ext>
              </a:extLst>
            </p:cNvPr>
            <p:cNvPicPr>
              <a:picLocks noChangeAspect="1" noChangeArrowheads="1"/>
            </p:cNvPicPr>
            <p:nvPr/>
          </p:nvPicPr>
          <p:blipFill>
            <a:blip r:embed="rId3"/>
            <a:srcRect/>
            <a:stretch>
              <a:fillRect/>
            </a:stretch>
          </p:blipFill>
          <p:spPr bwMode="auto">
            <a:xfrm>
              <a:off x="1130656" y="3200400"/>
              <a:ext cx="6324600" cy="1748572"/>
            </a:xfrm>
            <a:prstGeom prst="rect">
              <a:avLst/>
            </a:prstGeom>
            <a:noFill/>
            <a:ln w="9525">
              <a:noFill/>
              <a:miter lim="800000"/>
              <a:headEnd/>
              <a:tailEnd/>
            </a:ln>
          </p:spPr>
        </p:pic>
      </p:grpSp>
      <p:sp>
        <p:nvSpPr>
          <p:cNvPr id="659" name="Text Box 108">
            <a:extLst>
              <a:ext uri="{FF2B5EF4-FFF2-40B4-BE49-F238E27FC236}">
                <a16:creationId xmlns:a16="http://schemas.microsoft.com/office/drawing/2014/main" id="{C133035C-F8A4-4397-9CAC-CF6B8A03478E}"/>
              </a:ext>
            </a:extLst>
          </p:cNvPr>
          <p:cNvSpPr txBox="1">
            <a:spLocks noChangeArrowheads="1"/>
          </p:cNvSpPr>
          <p:nvPr/>
        </p:nvSpPr>
        <p:spPr bwMode="gray">
          <a:xfrm>
            <a:off x="1690238" y="3107817"/>
            <a:ext cx="859210" cy="470898"/>
          </a:xfrm>
          <a:prstGeom prst="rect">
            <a:avLst/>
          </a:prstGeom>
          <a:noFill/>
          <a:ln w="9525" algn="ctr">
            <a:noFill/>
            <a:miter lim="800000"/>
            <a:headEnd/>
            <a:tailEnd/>
          </a:ln>
        </p:spPr>
        <p:txBody>
          <a:bodyPr wrap="none" lIns="0" tIns="0" rIns="0" bIns="0">
            <a:spAutoFit/>
          </a:bodyPr>
          <a:lstStyle/>
          <a:p>
            <a:pPr defTabSz="457200">
              <a:lnSpc>
                <a:spcPct val="85000"/>
              </a:lnSpc>
            </a:pPr>
            <a:r>
              <a:rPr lang="en-US" sz="1800" b="1" dirty="0">
                <a:solidFill>
                  <a:srgbClr val="800000"/>
                </a:solidFill>
                <a:cs typeface="Times New Roman" pitchFamily="18" charset="0"/>
              </a:rPr>
              <a:t>Backup</a:t>
            </a:r>
          </a:p>
          <a:p>
            <a:pPr defTabSz="457200">
              <a:lnSpc>
                <a:spcPct val="85000"/>
              </a:lnSpc>
            </a:pPr>
            <a:r>
              <a:rPr lang="en-US" sz="1800" b="1" dirty="0">
                <a:solidFill>
                  <a:srgbClr val="800000"/>
                </a:solidFill>
                <a:cs typeface="Times New Roman" pitchFamily="18" charset="0"/>
              </a:rPr>
              <a:t>Restore</a:t>
            </a:r>
          </a:p>
        </p:txBody>
      </p:sp>
      <p:sp>
        <p:nvSpPr>
          <p:cNvPr id="660" name="Line 138">
            <a:extLst>
              <a:ext uri="{FF2B5EF4-FFF2-40B4-BE49-F238E27FC236}">
                <a16:creationId xmlns:a16="http://schemas.microsoft.com/office/drawing/2014/main" id="{8979484E-4504-4687-A6DD-A93C6AF22C86}"/>
              </a:ext>
            </a:extLst>
          </p:cNvPr>
          <p:cNvSpPr>
            <a:spLocks noChangeShapeType="1"/>
          </p:cNvSpPr>
          <p:nvPr/>
        </p:nvSpPr>
        <p:spPr bwMode="gray">
          <a:xfrm>
            <a:off x="7408874" y="2868800"/>
            <a:ext cx="0" cy="888316"/>
          </a:xfrm>
          <a:prstGeom prst="line">
            <a:avLst/>
          </a:prstGeom>
          <a:noFill/>
          <a:ln w="50800">
            <a:solidFill>
              <a:srgbClr val="800000"/>
            </a:solidFill>
            <a:round/>
            <a:headEnd type="triangle"/>
            <a:tailEnd type="triangle"/>
          </a:ln>
        </p:spPr>
        <p:txBody>
          <a:bodyPr/>
          <a:lstStyle/>
          <a:p>
            <a:pPr defTabSz="457200"/>
            <a:endParaRPr lang="en-US" dirty="0">
              <a:solidFill>
                <a:srgbClr val="000000"/>
              </a:solidFill>
            </a:endParaRPr>
          </a:p>
        </p:txBody>
      </p:sp>
      <p:sp>
        <p:nvSpPr>
          <p:cNvPr id="661" name="Text Box 108">
            <a:extLst>
              <a:ext uri="{FF2B5EF4-FFF2-40B4-BE49-F238E27FC236}">
                <a16:creationId xmlns:a16="http://schemas.microsoft.com/office/drawing/2014/main" id="{B373E25E-29F4-427B-9118-9B1D9385D539}"/>
              </a:ext>
            </a:extLst>
          </p:cNvPr>
          <p:cNvSpPr txBox="1">
            <a:spLocks noChangeArrowheads="1"/>
          </p:cNvSpPr>
          <p:nvPr/>
        </p:nvSpPr>
        <p:spPr bwMode="gray">
          <a:xfrm>
            <a:off x="6754055" y="4484133"/>
            <a:ext cx="1410644" cy="235449"/>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800" b="1" dirty="0">
                <a:cs typeface="Times New Roman" pitchFamily="18" charset="0"/>
              </a:rPr>
              <a:t>Data Domain</a:t>
            </a:r>
          </a:p>
        </p:txBody>
      </p:sp>
      <p:grpSp>
        <p:nvGrpSpPr>
          <p:cNvPr id="662" name="Group 661">
            <a:extLst>
              <a:ext uri="{FF2B5EF4-FFF2-40B4-BE49-F238E27FC236}">
                <a16:creationId xmlns:a16="http://schemas.microsoft.com/office/drawing/2014/main" id="{D725CFF6-6A77-4617-A2E6-2EA0DA1BA035}"/>
              </a:ext>
            </a:extLst>
          </p:cNvPr>
          <p:cNvGrpSpPr/>
          <p:nvPr/>
        </p:nvGrpSpPr>
        <p:grpSpPr>
          <a:xfrm>
            <a:off x="6709351" y="3689165"/>
            <a:ext cx="1446906" cy="742293"/>
            <a:chOff x="1130655" y="2061428"/>
            <a:chExt cx="6336945" cy="2887544"/>
          </a:xfrm>
        </p:grpSpPr>
        <p:pic>
          <p:nvPicPr>
            <p:cNvPr id="663" name="Picture 2" descr="http://t1.gstatic.com/images?q=tbn:ANd9GcSffWrOTvokPqk63W7Fw3P_eYVli47cp77eamHPISMn9aJsq_FZ">
              <a:extLst>
                <a:ext uri="{FF2B5EF4-FFF2-40B4-BE49-F238E27FC236}">
                  <a16:creationId xmlns:a16="http://schemas.microsoft.com/office/drawing/2014/main" id="{2E30B69A-9908-461E-9815-337451A84104}"/>
                </a:ext>
              </a:extLst>
            </p:cNvPr>
            <p:cNvPicPr>
              <a:picLocks noChangeAspect="1" noChangeArrowheads="1"/>
            </p:cNvPicPr>
            <p:nvPr/>
          </p:nvPicPr>
          <p:blipFill>
            <a:blip r:embed="rId2" cstate="print"/>
            <a:srcRect/>
            <a:stretch>
              <a:fillRect/>
            </a:stretch>
          </p:blipFill>
          <p:spPr bwMode="auto">
            <a:xfrm>
              <a:off x="1130655" y="2061428"/>
              <a:ext cx="6336945" cy="1130459"/>
            </a:xfrm>
            <a:prstGeom prst="rect">
              <a:avLst/>
            </a:prstGeom>
            <a:noFill/>
          </p:spPr>
        </p:pic>
        <p:pic>
          <p:nvPicPr>
            <p:cNvPr id="664" name="Picture 8">
              <a:extLst>
                <a:ext uri="{FF2B5EF4-FFF2-40B4-BE49-F238E27FC236}">
                  <a16:creationId xmlns:a16="http://schemas.microsoft.com/office/drawing/2014/main" id="{A41BA9B5-AAD8-4576-BCC5-5F36E1A739B4}"/>
                </a:ext>
              </a:extLst>
            </p:cNvPr>
            <p:cNvPicPr>
              <a:picLocks noChangeAspect="1" noChangeArrowheads="1"/>
            </p:cNvPicPr>
            <p:nvPr/>
          </p:nvPicPr>
          <p:blipFill>
            <a:blip r:embed="rId3"/>
            <a:srcRect/>
            <a:stretch>
              <a:fillRect/>
            </a:stretch>
          </p:blipFill>
          <p:spPr bwMode="auto">
            <a:xfrm>
              <a:off x="1130656" y="3200400"/>
              <a:ext cx="6324600" cy="1748572"/>
            </a:xfrm>
            <a:prstGeom prst="rect">
              <a:avLst/>
            </a:prstGeom>
            <a:noFill/>
            <a:ln w="9525">
              <a:noFill/>
              <a:miter lim="800000"/>
              <a:headEnd/>
              <a:tailEnd/>
            </a:ln>
          </p:spPr>
        </p:pic>
      </p:grpSp>
      <p:sp>
        <p:nvSpPr>
          <p:cNvPr id="665" name="Text Box 108">
            <a:extLst>
              <a:ext uri="{FF2B5EF4-FFF2-40B4-BE49-F238E27FC236}">
                <a16:creationId xmlns:a16="http://schemas.microsoft.com/office/drawing/2014/main" id="{44EBE6D9-F454-401B-B8D5-6194345A6FD4}"/>
              </a:ext>
            </a:extLst>
          </p:cNvPr>
          <p:cNvSpPr txBox="1">
            <a:spLocks noChangeArrowheads="1"/>
          </p:cNvSpPr>
          <p:nvPr/>
        </p:nvSpPr>
        <p:spPr bwMode="gray">
          <a:xfrm>
            <a:off x="7468245" y="3078321"/>
            <a:ext cx="859210" cy="470898"/>
          </a:xfrm>
          <a:prstGeom prst="rect">
            <a:avLst/>
          </a:prstGeom>
          <a:noFill/>
          <a:ln w="9525" algn="ctr">
            <a:noFill/>
            <a:miter lim="800000"/>
            <a:headEnd/>
            <a:tailEnd/>
          </a:ln>
        </p:spPr>
        <p:txBody>
          <a:bodyPr wrap="none" lIns="0" tIns="0" rIns="0" bIns="0">
            <a:spAutoFit/>
          </a:bodyPr>
          <a:lstStyle/>
          <a:p>
            <a:pPr defTabSz="457200">
              <a:lnSpc>
                <a:spcPct val="85000"/>
              </a:lnSpc>
            </a:pPr>
            <a:r>
              <a:rPr lang="en-US" sz="1800" b="1" dirty="0">
                <a:solidFill>
                  <a:srgbClr val="800000"/>
                </a:solidFill>
                <a:cs typeface="Times New Roman" pitchFamily="18" charset="0"/>
              </a:rPr>
              <a:t>Backup</a:t>
            </a:r>
          </a:p>
          <a:p>
            <a:pPr defTabSz="457200">
              <a:lnSpc>
                <a:spcPct val="85000"/>
              </a:lnSpc>
            </a:pPr>
            <a:r>
              <a:rPr lang="en-US" sz="1800" b="1" dirty="0">
                <a:solidFill>
                  <a:srgbClr val="800000"/>
                </a:solidFill>
                <a:cs typeface="Times New Roman" pitchFamily="18" charset="0"/>
              </a:rPr>
              <a:t>Restore</a:t>
            </a:r>
          </a:p>
        </p:txBody>
      </p:sp>
      <p:sp>
        <p:nvSpPr>
          <p:cNvPr id="666" name="Line 138">
            <a:extLst>
              <a:ext uri="{FF2B5EF4-FFF2-40B4-BE49-F238E27FC236}">
                <a16:creationId xmlns:a16="http://schemas.microsoft.com/office/drawing/2014/main" id="{736F54BB-57BB-40F0-812F-F11EBF4278EB}"/>
              </a:ext>
            </a:extLst>
          </p:cNvPr>
          <p:cNvSpPr>
            <a:spLocks noChangeShapeType="1"/>
          </p:cNvSpPr>
          <p:nvPr/>
        </p:nvSpPr>
        <p:spPr bwMode="gray">
          <a:xfrm>
            <a:off x="2477730" y="4084201"/>
            <a:ext cx="4143160" cy="0"/>
          </a:xfrm>
          <a:prstGeom prst="line">
            <a:avLst/>
          </a:prstGeom>
          <a:noFill/>
          <a:ln w="50800">
            <a:solidFill>
              <a:srgbClr val="000066"/>
            </a:solidFill>
            <a:round/>
            <a:headEnd type="triangle"/>
            <a:tailEnd type="triangle"/>
          </a:ln>
        </p:spPr>
        <p:txBody>
          <a:bodyPr/>
          <a:lstStyle/>
          <a:p>
            <a:pPr defTabSz="457200"/>
            <a:endParaRPr lang="en-US" dirty="0">
              <a:solidFill>
                <a:srgbClr val="000000"/>
              </a:solidFill>
            </a:endParaRPr>
          </a:p>
        </p:txBody>
      </p:sp>
      <p:sp>
        <p:nvSpPr>
          <p:cNvPr id="667" name="Text Box 108">
            <a:extLst>
              <a:ext uri="{FF2B5EF4-FFF2-40B4-BE49-F238E27FC236}">
                <a16:creationId xmlns:a16="http://schemas.microsoft.com/office/drawing/2014/main" id="{532F9A42-58A7-496E-AF18-FEE1598A6BB6}"/>
              </a:ext>
            </a:extLst>
          </p:cNvPr>
          <p:cNvSpPr txBox="1">
            <a:spLocks noChangeArrowheads="1"/>
          </p:cNvSpPr>
          <p:nvPr/>
        </p:nvSpPr>
        <p:spPr bwMode="gray">
          <a:xfrm>
            <a:off x="3500946" y="4175341"/>
            <a:ext cx="2133597" cy="627864"/>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600" b="1" dirty="0">
                <a:solidFill>
                  <a:srgbClr val="800000"/>
                </a:solidFill>
                <a:cs typeface="Times New Roman" pitchFamily="18" charset="0"/>
              </a:rPr>
              <a:t>Disaster Recovery</a:t>
            </a:r>
          </a:p>
          <a:p>
            <a:pPr algn="ctr" defTabSz="457200">
              <a:lnSpc>
                <a:spcPct val="85000"/>
              </a:lnSpc>
            </a:pPr>
            <a:r>
              <a:rPr lang="en-US" sz="1600" dirty="0">
                <a:solidFill>
                  <a:srgbClr val="800000"/>
                </a:solidFill>
                <a:cs typeface="Times New Roman" pitchFamily="18" charset="0"/>
              </a:rPr>
              <a:t>Transfer 1%</a:t>
            </a:r>
          </a:p>
          <a:p>
            <a:pPr algn="ctr" defTabSz="457200">
              <a:lnSpc>
                <a:spcPct val="85000"/>
              </a:lnSpc>
            </a:pPr>
            <a:r>
              <a:rPr lang="en-US" sz="1600" dirty="0">
                <a:solidFill>
                  <a:srgbClr val="800000"/>
                </a:solidFill>
                <a:cs typeface="Times New Roman" pitchFamily="18" charset="0"/>
              </a:rPr>
              <a:t>Recovery 100% of data</a:t>
            </a:r>
          </a:p>
        </p:txBody>
      </p:sp>
      <p:grpSp>
        <p:nvGrpSpPr>
          <p:cNvPr id="668" name="Group 667">
            <a:extLst>
              <a:ext uri="{FF2B5EF4-FFF2-40B4-BE49-F238E27FC236}">
                <a16:creationId xmlns:a16="http://schemas.microsoft.com/office/drawing/2014/main" id="{21E02757-DFC8-4DED-9C89-08E0B32C8617}"/>
              </a:ext>
            </a:extLst>
          </p:cNvPr>
          <p:cNvGrpSpPr/>
          <p:nvPr/>
        </p:nvGrpSpPr>
        <p:grpSpPr>
          <a:xfrm>
            <a:off x="741558" y="1280232"/>
            <a:ext cx="1807890" cy="1537728"/>
            <a:chOff x="741558" y="1280232"/>
            <a:chExt cx="1807890" cy="1537728"/>
          </a:xfrm>
        </p:grpSpPr>
        <p:grpSp>
          <p:nvGrpSpPr>
            <p:cNvPr id="669" name="Group 668">
              <a:extLst>
                <a:ext uri="{FF2B5EF4-FFF2-40B4-BE49-F238E27FC236}">
                  <a16:creationId xmlns:a16="http://schemas.microsoft.com/office/drawing/2014/main" id="{5CF22242-90F2-4FE0-9E56-10504A3BC9C5}"/>
                </a:ext>
              </a:extLst>
            </p:cNvPr>
            <p:cNvGrpSpPr/>
            <p:nvPr/>
          </p:nvGrpSpPr>
          <p:grpSpPr>
            <a:xfrm>
              <a:off x="741558" y="1280232"/>
              <a:ext cx="1807890" cy="1537728"/>
              <a:chOff x="173748" y="1280232"/>
              <a:chExt cx="3117382" cy="1537728"/>
            </a:xfrm>
          </p:grpSpPr>
          <p:sp>
            <p:nvSpPr>
              <p:cNvPr id="736" name="AutoShape 17">
                <a:extLst>
                  <a:ext uri="{FF2B5EF4-FFF2-40B4-BE49-F238E27FC236}">
                    <a16:creationId xmlns:a16="http://schemas.microsoft.com/office/drawing/2014/main" id="{5C55EA7A-2C5F-4E90-9B56-32D5157592B9}"/>
                  </a:ext>
                </a:extLst>
              </p:cNvPr>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737" name="AutoShape 17">
                <a:extLst>
                  <a:ext uri="{FF2B5EF4-FFF2-40B4-BE49-F238E27FC236}">
                    <a16:creationId xmlns:a16="http://schemas.microsoft.com/office/drawing/2014/main" id="{99DBBCD3-1BB6-419B-9A04-6443B8AB0A2B}"/>
                  </a:ext>
                </a:extLst>
              </p:cNvPr>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738" name="AutoShape 17">
                <a:extLst>
                  <a:ext uri="{FF2B5EF4-FFF2-40B4-BE49-F238E27FC236}">
                    <a16:creationId xmlns:a16="http://schemas.microsoft.com/office/drawing/2014/main" id="{2E0559EA-AE60-4620-93F8-3B14BB5F5663}"/>
                  </a:ext>
                </a:extLst>
              </p:cNvPr>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739" name="AutoShape 17">
                <a:extLst>
                  <a:ext uri="{FF2B5EF4-FFF2-40B4-BE49-F238E27FC236}">
                    <a16:creationId xmlns:a16="http://schemas.microsoft.com/office/drawing/2014/main" id="{A8095A19-EDE1-4E8B-AF35-BD8E365FFDE4}"/>
                  </a:ext>
                </a:extLst>
              </p:cNvPr>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grpSp>
        <p:pic>
          <p:nvPicPr>
            <p:cNvPr id="670" name="Picture 24" descr="VM non-detailed">
              <a:extLst>
                <a:ext uri="{FF2B5EF4-FFF2-40B4-BE49-F238E27FC236}">
                  <a16:creationId xmlns:a16="http://schemas.microsoft.com/office/drawing/2014/main" id="{D38C53B9-5191-4E3A-A15D-902749CE1CB3}"/>
                </a:ext>
              </a:extLst>
            </p:cNvPr>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671" name="Picture 25" descr="VM non-detailed">
              <a:extLst>
                <a:ext uri="{FF2B5EF4-FFF2-40B4-BE49-F238E27FC236}">
                  <a16:creationId xmlns:a16="http://schemas.microsoft.com/office/drawing/2014/main" id="{777CD6BA-3DF1-4FE3-8485-FF712A0C6DAE}"/>
                </a:ext>
              </a:extLst>
            </p:cNvPr>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672" name="AutoShape 91">
              <a:extLst>
                <a:ext uri="{FF2B5EF4-FFF2-40B4-BE49-F238E27FC236}">
                  <a16:creationId xmlns:a16="http://schemas.microsoft.com/office/drawing/2014/main" id="{DF25F082-3288-4C41-8464-F9148AA169E9}"/>
                </a:ext>
              </a:extLst>
            </p:cNvPr>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73" name="AutoShape 92">
              <a:extLst>
                <a:ext uri="{FF2B5EF4-FFF2-40B4-BE49-F238E27FC236}">
                  <a16:creationId xmlns:a16="http://schemas.microsoft.com/office/drawing/2014/main" id="{215A1F31-A423-4CD7-B554-EA2AEA79140E}"/>
                </a:ext>
              </a:extLst>
            </p:cNvPr>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674" name="Picture 24" descr="VM non-detailed">
              <a:extLst>
                <a:ext uri="{FF2B5EF4-FFF2-40B4-BE49-F238E27FC236}">
                  <a16:creationId xmlns:a16="http://schemas.microsoft.com/office/drawing/2014/main" id="{94A55CBF-41B2-4754-8E3C-9C49850B743B}"/>
                </a:ext>
              </a:extLst>
            </p:cNvPr>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675" name="Picture 25" descr="VM non-detailed">
              <a:extLst>
                <a:ext uri="{FF2B5EF4-FFF2-40B4-BE49-F238E27FC236}">
                  <a16:creationId xmlns:a16="http://schemas.microsoft.com/office/drawing/2014/main" id="{82039FA1-B83A-48DF-A9E5-A2B3FB78946E}"/>
                </a:ext>
              </a:extLst>
            </p:cNvPr>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676" name="AutoShape 91">
              <a:extLst>
                <a:ext uri="{FF2B5EF4-FFF2-40B4-BE49-F238E27FC236}">
                  <a16:creationId xmlns:a16="http://schemas.microsoft.com/office/drawing/2014/main" id="{10B9DE11-2CB9-48C4-AB89-7E8B3B7BEB5A}"/>
                </a:ext>
              </a:extLst>
            </p:cNvPr>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77" name="AutoShape 92">
              <a:extLst>
                <a:ext uri="{FF2B5EF4-FFF2-40B4-BE49-F238E27FC236}">
                  <a16:creationId xmlns:a16="http://schemas.microsoft.com/office/drawing/2014/main" id="{BD7EA1B4-679F-440D-BEDE-4662463BBC53}"/>
                </a:ext>
              </a:extLst>
            </p:cNvPr>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678" name="Picture 24" descr="VM non-detailed">
              <a:extLst>
                <a:ext uri="{FF2B5EF4-FFF2-40B4-BE49-F238E27FC236}">
                  <a16:creationId xmlns:a16="http://schemas.microsoft.com/office/drawing/2014/main" id="{8C8EF339-4FFE-4B9C-8D57-CE708D127E23}"/>
                </a:ext>
              </a:extLst>
            </p:cNvPr>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679" name="Picture 25" descr="VM non-detailed">
              <a:extLst>
                <a:ext uri="{FF2B5EF4-FFF2-40B4-BE49-F238E27FC236}">
                  <a16:creationId xmlns:a16="http://schemas.microsoft.com/office/drawing/2014/main" id="{BFD84659-2D55-4224-BF17-5FE7DE4BCB72}"/>
                </a:ext>
              </a:extLst>
            </p:cNvPr>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680" name="AutoShape 91">
              <a:extLst>
                <a:ext uri="{FF2B5EF4-FFF2-40B4-BE49-F238E27FC236}">
                  <a16:creationId xmlns:a16="http://schemas.microsoft.com/office/drawing/2014/main" id="{20AB2240-25FA-4E10-BAE7-36D88C1B2DE7}"/>
                </a:ext>
              </a:extLst>
            </p:cNvPr>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81" name="AutoShape 92">
              <a:extLst>
                <a:ext uri="{FF2B5EF4-FFF2-40B4-BE49-F238E27FC236}">
                  <a16:creationId xmlns:a16="http://schemas.microsoft.com/office/drawing/2014/main" id="{D256487B-DF07-48A8-B722-22A63DC0AB4C}"/>
                </a:ext>
              </a:extLst>
            </p:cNvPr>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682" name="Picture 24" descr="VM non-detailed">
              <a:extLst>
                <a:ext uri="{FF2B5EF4-FFF2-40B4-BE49-F238E27FC236}">
                  <a16:creationId xmlns:a16="http://schemas.microsoft.com/office/drawing/2014/main" id="{3C27BC30-4FAF-4E99-AD9C-BDB4FE08A62B}"/>
                </a:ext>
              </a:extLst>
            </p:cNvPr>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683" name="Picture 25" descr="VM non-detailed">
              <a:extLst>
                <a:ext uri="{FF2B5EF4-FFF2-40B4-BE49-F238E27FC236}">
                  <a16:creationId xmlns:a16="http://schemas.microsoft.com/office/drawing/2014/main" id="{DF563D19-E42B-4A8D-850C-91B0E129DF12}"/>
                </a:ext>
              </a:extLst>
            </p:cNvPr>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684" name="AutoShape 91">
              <a:extLst>
                <a:ext uri="{FF2B5EF4-FFF2-40B4-BE49-F238E27FC236}">
                  <a16:creationId xmlns:a16="http://schemas.microsoft.com/office/drawing/2014/main" id="{F2F973CD-6875-4C3D-9FFE-23F85DA7D3BE}"/>
                </a:ext>
              </a:extLst>
            </p:cNvPr>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85" name="AutoShape 92">
              <a:extLst>
                <a:ext uri="{FF2B5EF4-FFF2-40B4-BE49-F238E27FC236}">
                  <a16:creationId xmlns:a16="http://schemas.microsoft.com/office/drawing/2014/main" id="{5402DE2D-17DF-469D-8AFC-39C90CAB2B3B}"/>
                </a:ext>
              </a:extLst>
            </p:cNvPr>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686" name="Picture 24" descr="VM non-detailed">
              <a:extLst>
                <a:ext uri="{FF2B5EF4-FFF2-40B4-BE49-F238E27FC236}">
                  <a16:creationId xmlns:a16="http://schemas.microsoft.com/office/drawing/2014/main" id="{66E741A1-0087-4EE6-980C-3EE8F3360DF3}"/>
                </a:ext>
              </a:extLst>
            </p:cNvPr>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687" name="Picture 25" descr="VM non-detailed">
              <a:extLst>
                <a:ext uri="{FF2B5EF4-FFF2-40B4-BE49-F238E27FC236}">
                  <a16:creationId xmlns:a16="http://schemas.microsoft.com/office/drawing/2014/main" id="{F5222858-18D6-4E76-A118-C05BB6AFF331}"/>
                </a:ext>
              </a:extLst>
            </p:cNvPr>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688" name="AutoShape 91">
              <a:extLst>
                <a:ext uri="{FF2B5EF4-FFF2-40B4-BE49-F238E27FC236}">
                  <a16:creationId xmlns:a16="http://schemas.microsoft.com/office/drawing/2014/main" id="{E135A42F-F8F4-4CC4-890F-6072767E40B7}"/>
                </a:ext>
              </a:extLst>
            </p:cNvPr>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89" name="AutoShape 92">
              <a:extLst>
                <a:ext uri="{FF2B5EF4-FFF2-40B4-BE49-F238E27FC236}">
                  <a16:creationId xmlns:a16="http://schemas.microsoft.com/office/drawing/2014/main" id="{4387D6E3-08D2-422E-996E-B9F85438F8FD}"/>
                </a:ext>
              </a:extLst>
            </p:cNvPr>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690" name="Picture 24" descr="VM non-detailed">
              <a:extLst>
                <a:ext uri="{FF2B5EF4-FFF2-40B4-BE49-F238E27FC236}">
                  <a16:creationId xmlns:a16="http://schemas.microsoft.com/office/drawing/2014/main" id="{CAF90328-E01C-4747-90CB-12271A230711}"/>
                </a:ext>
              </a:extLst>
            </p:cNvPr>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691" name="Picture 25" descr="VM non-detailed">
              <a:extLst>
                <a:ext uri="{FF2B5EF4-FFF2-40B4-BE49-F238E27FC236}">
                  <a16:creationId xmlns:a16="http://schemas.microsoft.com/office/drawing/2014/main" id="{010F7796-4203-4BF8-9013-B64C6EEE5BF1}"/>
                </a:ext>
              </a:extLst>
            </p:cNvPr>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692" name="AutoShape 91">
              <a:extLst>
                <a:ext uri="{FF2B5EF4-FFF2-40B4-BE49-F238E27FC236}">
                  <a16:creationId xmlns:a16="http://schemas.microsoft.com/office/drawing/2014/main" id="{602BFB66-4150-4120-9E3A-03F1C829E965}"/>
                </a:ext>
              </a:extLst>
            </p:cNvPr>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93" name="AutoShape 92">
              <a:extLst>
                <a:ext uri="{FF2B5EF4-FFF2-40B4-BE49-F238E27FC236}">
                  <a16:creationId xmlns:a16="http://schemas.microsoft.com/office/drawing/2014/main" id="{E962CA83-6060-4598-A80B-26B940F97D8E}"/>
                </a:ext>
              </a:extLst>
            </p:cNvPr>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694" name="Picture 24" descr="VM non-detailed">
              <a:extLst>
                <a:ext uri="{FF2B5EF4-FFF2-40B4-BE49-F238E27FC236}">
                  <a16:creationId xmlns:a16="http://schemas.microsoft.com/office/drawing/2014/main" id="{BE14A42F-B9B7-44F0-86AC-339C17F3FF6B}"/>
                </a:ext>
              </a:extLst>
            </p:cNvPr>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695" name="Picture 25" descr="VM non-detailed">
              <a:extLst>
                <a:ext uri="{FF2B5EF4-FFF2-40B4-BE49-F238E27FC236}">
                  <a16:creationId xmlns:a16="http://schemas.microsoft.com/office/drawing/2014/main" id="{8A344FE2-0CEE-4659-9501-0F4AEFA429B0}"/>
                </a:ext>
              </a:extLst>
            </p:cNvPr>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696" name="AutoShape 91">
              <a:extLst>
                <a:ext uri="{FF2B5EF4-FFF2-40B4-BE49-F238E27FC236}">
                  <a16:creationId xmlns:a16="http://schemas.microsoft.com/office/drawing/2014/main" id="{F2ECF3DB-62B3-46A4-8B5B-87F452445FDD}"/>
                </a:ext>
              </a:extLst>
            </p:cNvPr>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697" name="AutoShape 92">
              <a:extLst>
                <a:ext uri="{FF2B5EF4-FFF2-40B4-BE49-F238E27FC236}">
                  <a16:creationId xmlns:a16="http://schemas.microsoft.com/office/drawing/2014/main" id="{A5E06F5C-CA32-472F-B42B-36DF86DEB9BB}"/>
                </a:ext>
              </a:extLst>
            </p:cNvPr>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698" name="Picture 24" descr="VM non-detailed">
              <a:extLst>
                <a:ext uri="{FF2B5EF4-FFF2-40B4-BE49-F238E27FC236}">
                  <a16:creationId xmlns:a16="http://schemas.microsoft.com/office/drawing/2014/main" id="{8D98DBE8-DACE-40F2-9E21-5472185105F9}"/>
                </a:ext>
              </a:extLst>
            </p:cNvPr>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699" name="Picture 25" descr="VM non-detailed">
              <a:extLst>
                <a:ext uri="{FF2B5EF4-FFF2-40B4-BE49-F238E27FC236}">
                  <a16:creationId xmlns:a16="http://schemas.microsoft.com/office/drawing/2014/main" id="{7309BBB1-972B-4589-8FD5-96D651687A75}"/>
                </a:ext>
              </a:extLst>
            </p:cNvPr>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700" name="AutoShape 91">
              <a:extLst>
                <a:ext uri="{FF2B5EF4-FFF2-40B4-BE49-F238E27FC236}">
                  <a16:creationId xmlns:a16="http://schemas.microsoft.com/office/drawing/2014/main" id="{89418341-7BFE-4F06-ACF4-316B6846B3E1}"/>
                </a:ext>
              </a:extLst>
            </p:cNvPr>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01" name="AutoShape 92">
              <a:extLst>
                <a:ext uri="{FF2B5EF4-FFF2-40B4-BE49-F238E27FC236}">
                  <a16:creationId xmlns:a16="http://schemas.microsoft.com/office/drawing/2014/main" id="{25ED5704-130A-445A-8C52-B01870A8A006}"/>
                </a:ext>
              </a:extLst>
            </p:cNvPr>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02" name="Rounded Rectangle 169">
              <a:extLst>
                <a:ext uri="{FF2B5EF4-FFF2-40B4-BE49-F238E27FC236}">
                  <a16:creationId xmlns:a16="http://schemas.microsoft.com/office/drawing/2014/main" id="{3CEEE38E-9508-432E-8A2F-D14277D85FB0}"/>
                </a:ext>
              </a:extLst>
            </p:cNvPr>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pic>
          <p:nvPicPr>
            <p:cNvPr id="703" name="Picture 24" descr="VM non-detailed">
              <a:extLst>
                <a:ext uri="{FF2B5EF4-FFF2-40B4-BE49-F238E27FC236}">
                  <a16:creationId xmlns:a16="http://schemas.microsoft.com/office/drawing/2014/main" id="{3869733D-CD55-46E1-B459-4C4099DB5634}"/>
                </a:ext>
              </a:extLst>
            </p:cNvPr>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704" name="Picture 25" descr="VM non-detailed">
              <a:extLst>
                <a:ext uri="{FF2B5EF4-FFF2-40B4-BE49-F238E27FC236}">
                  <a16:creationId xmlns:a16="http://schemas.microsoft.com/office/drawing/2014/main" id="{C04E4B27-2EE9-46A7-AE32-FC7A6964E890}"/>
                </a:ext>
              </a:extLst>
            </p:cNvPr>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705" name="AutoShape 91">
              <a:extLst>
                <a:ext uri="{FF2B5EF4-FFF2-40B4-BE49-F238E27FC236}">
                  <a16:creationId xmlns:a16="http://schemas.microsoft.com/office/drawing/2014/main" id="{2BD5C3D0-0E06-493C-965E-3E304542CC7F}"/>
                </a:ext>
              </a:extLst>
            </p:cNvPr>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06" name="AutoShape 92">
              <a:extLst>
                <a:ext uri="{FF2B5EF4-FFF2-40B4-BE49-F238E27FC236}">
                  <a16:creationId xmlns:a16="http://schemas.microsoft.com/office/drawing/2014/main" id="{9326B451-6C28-4FFA-A889-B71C93FA9C28}"/>
                </a:ext>
              </a:extLst>
            </p:cNvPr>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07" name="Picture 24" descr="VM non-detailed">
              <a:extLst>
                <a:ext uri="{FF2B5EF4-FFF2-40B4-BE49-F238E27FC236}">
                  <a16:creationId xmlns:a16="http://schemas.microsoft.com/office/drawing/2014/main" id="{0724CE16-2CFC-4624-9891-612D53F2EA9D}"/>
                </a:ext>
              </a:extLst>
            </p:cNvPr>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708" name="Picture 25" descr="VM non-detailed">
              <a:extLst>
                <a:ext uri="{FF2B5EF4-FFF2-40B4-BE49-F238E27FC236}">
                  <a16:creationId xmlns:a16="http://schemas.microsoft.com/office/drawing/2014/main" id="{1C821777-5A07-421C-8AC7-F6294D96090F}"/>
                </a:ext>
              </a:extLst>
            </p:cNvPr>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709" name="AutoShape 91">
              <a:extLst>
                <a:ext uri="{FF2B5EF4-FFF2-40B4-BE49-F238E27FC236}">
                  <a16:creationId xmlns:a16="http://schemas.microsoft.com/office/drawing/2014/main" id="{256DD33F-A55D-4C34-8DCC-AF8281B574D5}"/>
                </a:ext>
              </a:extLst>
            </p:cNvPr>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10" name="AutoShape 92">
              <a:extLst>
                <a:ext uri="{FF2B5EF4-FFF2-40B4-BE49-F238E27FC236}">
                  <a16:creationId xmlns:a16="http://schemas.microsoft.com/office/drawing/2014/main" id="{F33B15C4-4F03-486F-A4C2-CE4D2F6B7B80}"/>
                </a:ext>
              </a:extLst>
            </p:cNvPr>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11" name="Picture 24" descr="VM non-detailed">
              <a:extLst>
                <a:ext uri="{FF2B5EF4-FFF2-40B4-BE49-F238E27FC236}">
                  <a16:creationId xmlns:a16="http://schemas.microsoft.com/office/drawing/2014/main" id="{897B779A-C92D-4AAC-AB5C-9F91DDA631D0}"/>
                </a:ext>
              </a:extLst>
            </p:cNvPr>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712" name="Picture 25" descr="VM non-detailed">
              <a:extLst>
                <a:ext uri="{FF2B5EF4-FFF2-40B4-BE49-F238E27FC236}">
                  <a16:creationId xmlns:a16="http://schemas.microsoft.com/office/drawing/2014/main" id="{B31F42F9-44BF-4A49-BEE2-323456E707FD}"/>
                </a:ext>
              </a:extLst>
            </p:cNvPr>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713" name="AutoShape 91">
              <a:extLst>
                <a:ext uri="{FF2B5EF4-FFF2-40B4-BE49-F238E27FC236}">
                  <a16:creationId xmlns:a16="http://schemas.microsoft.com/office/drawing/2014/main" id="{83218AB8-5599-4CC0-B067-603CAABBA366}"/>
                </a:ext>
              </a:extLst>
            </p:cNvPr>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14" name="AutoShape 92">
              <a:extLst>
                <a:ext uri="{FF2B5EF4-FFF2-40B4-BE49-F238E27FC236}">
                  <a16:creationId xmlns:a16="http://schemas.microsoft.com/office/drawing/2014/main" id="{D004F0AC-5A4A-4DA4-ADCC-7188C273AA5D}"/>
                </a:ext>
              </a:extLst>
            </p:cNvPr>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15" name="Picture 24" descr="VM non-detailed">
              <a:extLst>
                <a:ext uri="{FF2B5EF4-FFF2-40B4-BE49-F238E27FC236}">
                  <a16:creationId xmlns:a16="http://schemas.microsoft.com/office/drawing/2014/main" id="{C5E0CAE5-52A7-45BE-BB02-E0901A4E69BC}"/>
                </a:ext>
              </a:extLst>
            </p:cNvPr>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716" name="Picture 25" descr="VM non-detailed">
              <a:extLst>
                <a:ext uri="{FF2B5EF4-FFF2-40B4-BE49-F238E27FC236}">
                  <a16:creationId xmlns:a16="http://schemas.microsoft.com/office/drawing/2014/main" id="{AA225F69-F4C8-4DC3-8F43-42608233E046}"/>
                </a:ext>
              </a:extLst>
            </p:cNvPr>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717" name="AutoShape 91">
              <a:extLst>
                <a:ext uri="{FF2B5EF4-FFF2-40B4-BE49-F238E27FC236}">
                  <a16:creationId xmlns:a16="http://schemas.microsoft.com/office/drawing/2014/main" id="{BB7AF489-1D16-4AA0-9AF6-AC12C7DCEF52}"/>
                </a:ext>
              </a:extLst>
            </p:cNvPr>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18" name="AutoShape 92">
              <a:extLst>
                <a:ext uri="{FF2B5EF4-FFF2-40B4-BE49-F238E27FC236}">
                  <a16:creationId xmlns:a16="http://schemas.microsoft.com/office/drawing/2014/main" id="{2746B17B-78F7-457F-8A2E-47D89707AAE7}"/>
                </a:ext>
              </a:extLst>
            </p:cNvPr>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19" name="Picture 24" descr="VM non-detailed">
              <a:extLst>
                <a:ext uri="{FF2B5EF4-FFF2-40B4-BE49-F238E27FC236}">
                  <a16:creationId xmlns:a16="http://schemas.microsoft.com/office/drawing/2014/main" id="{23BB35BE-9FE8-497A-AE82-08C72D5BCBD8}"/>
                </a:ext>
              </a:extLst>
            </p:cNvPr>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720" name="Picture 25" descr="VM non-detailed">
              <a:extLst>
                <a:ext uri="{FF2B5EF4-FFF2-40B4-BE49-F238E27FC236}">
                  <a16:creationId xmlns:a16="http://schemas.microsoft.com/office/drawing/2014/main" id="{2AFCD4D7-8E0E-4A8D-A2DA-EBEA3A7D6D4E}"/>
                </a:ext>
              </a:extLst>
            </p:cNvPr>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721" name="AutoShape 91">
              <a:extLst>
                <a:ext uri="{FF2B5EF4-FFF2-40B4-BE49-F238E27FC236}">
                  <a16:creationId xmlns:a16="http://schemas.microsoft.com/office/drawing/2014/main" id="{8B02FDEB-82CF-48E2-AC00-D5BC978214F1}"/>
                </a:ext>
              </a:extLst>
            </p:cNvPr>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22" name="AutoShape 92">
              <a:extLst>
                <a:ext uri="{FF2B5EF4-FFF2-40B4-BE49-F238E27FC236}">
                  <a16:creationId xmlns:a16="http://schemas.microsoft.com/office/drawing/2014/main" id="{DC830CF3-245E-4D4A-9244-D7CAC080E78B}"/>
                </a:ext>
              </a:extLst>
            </p:cNvPr>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23" name="Picture 24" descr="VM non-detailed">
              <a:extLst>
                <a:ext uri="{FF2B5EF4-FFF2-40B4-BE49-F238E27FC236}">
                  <a16:creationId xmlns:a16="http://schemas.microsoft.com/office/drawing/2014/main" id="{687649A8-8C91-47B1-95C4-6796921D8381}"/>
                </a:ext>
              </a:extLst>
            </p:cNvPr>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724" name="Picture 25" descr="VM non-detailed">
              <a:extLst>
                <a:ext uri="{FF2B5EF4-FFF2-40B4-BE49-F238E27FC236}">
                  <a16:creationId xmlns:a16="http://schemas.microsoft.com/office/drawing/2014/main" id="{7E537F44-C562-4A41-9C31-1066BF80B7B8}"/>
                </a:ext>
              </a:extLst>
            </p:cNvPr>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725" name="AutoShape 91">
              <a:extLst>
                <a:ext uri="{FF2B5EF4-FFF2-40B4-BE49-F238E27FC236}">
                  <a16:creationId xmlns:a16="http://schemas.microsoft.com/office/drawing/2014/main" id="{ACF9772C-BD90-4511-A884-C76889A0DD96}"/>
                </a:ext>
              </a:extLst>
            </p:cNvPr>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26" name="AutoShape 92">
              <a:extLst>
                <a:ext uri="{FF2B5EF4-FFF2-40B4-BE49-F238E27FC236}">
                  <a16:creationId xmlns:a16="http://schemas.microsoft.com/office/drawing/2014/main" id="{F9C0CC81-942D-48C1-9ABC-9F0ED9806EF9}"/>
                </a:ext>
              </a:extLst>
            </p:cNvPr>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27" name="Picture 24" descr="VM non-detailed">
              <a:extLst>
                <a:ext uri="{FF2B5EF4-FFF2-40B4-BE49-F238E27FC236}">
                  <a16:creationId xmlns:a16="http://schemas.microsoft.com/office/drawing/2014/main" id="{025823FA-4213-447E-A66A-A1C1C72B6892}"/>
                </a:ext>
              </a:extLst>
            </p:cNvPr>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728" name="Picture 25" descr="VM non-detailed">
              <a:extLst>
                <a:ext uri="{FF2B5EF4-FFF2-40B4-BE49-F238E27FC236}">
                  <a16:creationId xmlns:a16="http://schemas.microsoft.com/office/drawing/2014/main" id="{F8344AB2-A575-4C0B-9A03-3B66642A3B20}"/>
                </a:ext>
              </a:extLst>
            </p:cNvPr>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729" name="AutoShape 91">
              <a:extLst>
                <a:ext uri="{FF2B5EF4-FFF2-40B4-BE49-F238E27FC236}">
                  <a16:creationId xmlns:a16="http://schemas.microsoft.com/office/drawing/2014/main" id="{2060EF22-7209-41BA-9836-D4EB7014F6B3}"/>
                </a:ext>
              </a:extLst>
            </p:cNvPr>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30" name="AutoShape 92">
              <a:extLst>
                <a:ext uri="{FF2B5EF4-FFF2-40B4-BE49-F238E27FC236}">
                  <a16:creationId xmlns:a16="http://schemas.microsoft.com/office/drawing/2014/main" id="{366D259B-39F8-41BA-8D8E-A68FB254BB72}"/>
                </a:ext>
              </a:extLst>
            </p:cNvPr>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31" name="Picture 24" descr="VM non-detailed">
              <a:extLst>
                <a:ext uri="{FF2B5EF4-FFF2-40B4-BE49-F238E27FC236}">
                  <a16:creationId xmlns:a16="http://schemas.microsoft.com/office/drawing/2014/main" id="{4C4CFAC7-0138-403B-910E-8C4729C3DC16}"/>
                </a:ext>
              </a:extLst>
            </p:cNvPr>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732" name="Picture 25" descr="VM non-detailed">
              <a:extLst>
                <a:ext uri="{FF2B5EF4-FFF2-40B4-BE49-F238E27FC236}">
                  <a16:creationId xmlns:a16="http://schemas.microsoft.com/office/drawing/2014/main" id="{A071BF19-FB0F-4F55-BEEF-C609201FE2FE}"/>
                </a:ext>
              </a:extLst>
            </p:cNvPr>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733" name="AutoShape 91">
              <a:extLst>
                <a:ext uri="{FF2B5EF4-FFF2-40B4-BE49-F238E27FC236}">
                  <a16:creationId xmlns:a16="http://schemas.microsoft.com/office/drawing/2014/main" id="{1D516CA7-8342-40A4-9769-66E05EE2D41F}"/>
                </a:ext>
              </a:extLst>
            </p:cNvPr>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34" name="AutoShape 92">
              <a:extLst>
                <a:ext uri="{FF2B5EF4-FFF2-40B4-BE49-F238E27FC236}">
                  <a16:creationId xmlns:a16="http://schemas.microsoft.com/office/drawing/2014/main" id="{19F8BACE-AE15-4978-973D-E8C8DCAF22F3}"/>
                </a:ext>
              </a:extLst>
            </p:cNvPr>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35" name="Rounded Rectangle 229">
              <a:extLst>
                <a:ext uri="{FF2B5EF4-FFF2-40B4-BE49-F238E27FC236}">
                  <a16:creationId xmlns:a16="http://schemas.microsoft.com/office/drawing/2014/main" id="{E74BFC5B-7B71-43AE-BDCF-28047A591108}"/>
                </a:ext>
              </a:extLst>
            </p:cNvPr>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grpSp>
      <p:grpSp>
        <p:nvGrpSpPr>
          <p:cNvPr id="740" name="Group 739">
            <a:extLst>
              <a:ext uri="{FF2B5EF4-FFF2-40B4-BE49-F238E27FC236}">
                <a16:creationId xmlns:a16="http://schemas.microsoft.com/office/drawing/2014/main" id="{E69400AF-FBF8-457B-97C6-8243DEA2293D}"/>
              </a:ext>
            </a:extLst>
          </p:cNvPr>
          <p:cNvGrpSpPr/>
          <p:nvPr/>
        </p:nvGrpSpPr>
        <p:grpSpPr>
          <a:xfrm>
            <a:off x="6512303" y="1277367"/>
            <a:ext cx="1807890" cy="1537728"/>
            <a:chOff x="741558" y="1280232"/>
            <a:chExt cx="1807890" cy="1537728"/>
          </a:xfrm>
        </p:grpSpPr>
        <p:grpSp>
          <p:nvGrpSpPr>
            <p:cNvPr id="741" name="Group 740">
              <a:extLst>
                <a:ext uri="{FF2B5EF4-FFF2-40B4-BE49-F238E27FC236}">
                  <a16:creationId xmlns:a16="http://schemas.microsoft.com/office/drawing/2014/main" id="{E264A935-9833-41F5-AE46-237490807F24}"/>
                </a:ext>
              </a:extLst>
            </p:cNvPr>
            <p:cNvGrpSpPr/>
            <p:nvPr/>
          </p:nvGrpSpPr>
          <p:grpSpPr>
            <a:xfrm>
              <a:off x="741558" y="1280232"/>
              <a:ext cx="1807890" cy="1537728"/>
              <a:chOff x="173748" y="1280232"/>
              <a:chExt cx="3117382" cy="1537728"/>
            </a:xfrm>
          </p:grpSpPr>
          <p:sp>
            <p:nvSpPr>
              <p:cNvPr id="808" name="AutoShape 17">
                <a:extLst>
                  <a:ext uri="{FF2B5EF4-FFF2-40B4-BE49-F238E27FC236}">
                    <a16:creationId xmlns:a16="http://schemas.microsoft.com/office/drawing/2014/main" id="{4484236C-E636-471C-AC4B-E2947409D745}"/>
                  </a:ext>
                </a:extLst>
              </p:cNvPr>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809" name="AutoShape 17">
                <a:extLst>
                  <a:ext uri="{FF2B5EF4-FFF2-40B4-BE49-F238E27FC236}">
                    <a16:creationId xmlns:a16="http://schemas.microsoft.com/office/drawing/2014/main" id="{0743B5AF-FC6B-40B8-81AC-D756D85F5EE5}"/>
                  </a:ext>
                </a:extLst>
              </p:cNvPr>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810" name="AutoShape 17">
                <a:extLst>
                  <a:ext uri="{FF2B5EF4-FFF2-40B4-BE49-F238E27FC236}">
                    <a16:creationId xmlns:a16="http://schemas.microsoft.com/office/drawing/2014/main" id="{959B76F7-9B9E-4955-BC37-17B328DF6236}"/>
                  </a:ext>
                </a:extLst>
              </p:cNvPr>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811" name="AutoShape 17">
                <a:extLst>
                  <a:ext uri="{FF2B5EF4-FFF2-40B4-BE49-F238E27FC236}">
                    <a16:creationId xmlns:a16="http://schemas.microsoft.com/office/drawing/2014/main" id="{E475F753-512F-4F26-8D3B-EE0236916F60}"/>
                  </a:ext>
                </a:extLst>
              </p:cNvPr>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grpSp>
        <p:pic>
          <p:nvPicPr>
            <p:cNvPr id="742" name="Picture 24" descr="VM non-detailed">
              <a:extLst>
                <a:ext uri="{FF2B5EF4-FFF2-40B4-BE49-F238E27FC236}">
                  <a16:creationId xmlns:a16="http://schemas.microsoft.com/office/drawing/2014/main" id="{198B2496-F43B-4478-83DA-700AED2A595B}"/>
                </a:ext>
              </a:extLst>
            </p:cNvPr>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743" name="Picture 25" descr="VM non-detailed">
              <a:extLst>
                <a:ext uri="{FF2B5EF4-FFF2-40B4-BE49-F238E27FC236}">
                  <a16:creationId xmlns:a16="http://schemas.microsoft.com/office/drawing/2014/main" id="{7DA170D8-BB33-4B10-99C9-229C2C3618D4}"/>
                </a:ext>
              </a:extLst>
            </p:cNvPr>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744" name="AutoShape 91">
              <a:extLst>
                <a:ext uri="{FF2B5EF4-FFF2-40B4-BE49-F238E27FC236}">
                  <a16:creationId xmlns:a16="http://schemas.microsoft.com/office/drawing/2014/main" id="{3C8E0743-1DCE-466A-AFA7-45C870C087A0}"/>
                </a:ext>
              </a:extLst>
            </p:cNvPr>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45" name="AutoShape 92">
              <a:extLst>
                <a:ext uri="{FF2B5EF4-FFF2-40B4-BE49-F238E27FC236}">
                  <a16:creationId xmlns:a16="http://schemas.microsoft.com/office/drawing/2014/main" id="{6F2481A6-30B9-421F-96A7-820AC4F72D85}"/>
                </a:ext>
              </a:extLst>
            </p:cNvPr>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46" name="Picture 24" descr="VM non-detailed">
              <a:extLst>
                <a:ext uri="{FF2B5EF4-FFF2-40B4-BE49-F238E27FC236}">
                  <a16:creationId xmlns:a16="http://schemas.microsoft.com/office/drawing/2014/main" id="{1A213BB4-504B-411C-BBEC-6C8FC8E8F687}"/>
                </a:ext>
              </a:extLst>
            </p:cNvPr>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747" name="Picture 25" descr="VM non-detailed">
              <a:extLst>
                <a:ext uri="{FF2B5EF4-FFF2-40B4-BE49-F238E27FC236}">
                  <a16:creationId xmlns:a16="http://schemas.microsoft.com/office/drawing/2014/main" id="{B3064B37-8825-4558-8177-15EAC1CD072C}"/>
                </a:ext>
              </a:extLst>
            </p:cNvPr>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748" name="AutoShape 91">
              <a:extLst>
                <a:ext uri="{FF2B5EF4-FFF2-40B4-BE49-F238E27FC236}">
                  <a16:creationId xmlns:a16="http://schemas.microsoft.com/office/drawing/2014/main" id="{7360CBFC-C6D8-4E56-905F-1F40DFD69D16}"/>
                </a:ext>
              </a:extLst>
            </p:cNvPr>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49" name="AutoShape 92">
              <a:extLst>
                <a:ext uri="{FF2B5EF4-FFF2-40B4-BE49-F238E27FC236}">
                  <a16:creationId xmlns:a16="http://schemas.microsoft.com/office/drawing/2014/main" id="{C8F6BC32-362D-4EC2-8555-40F5E90315DD}"/>
                </a:ext>
              </a:extLst>
            </p:cNvPr>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50" name="Picture 24" descr="VM non-detailed">
              <a:extLst>
                <a:ext uri="{FF2B5EF4-FFF2-40B4-BE49-F238E27FC236}">
                  <a16:creationId xmlns:a16="http://schemas.microsoft.com/office/drawing/2014/main" id="{139C1FC6-EE42-493A-B3A3-EDCB412E390F}"/>
                </a:ext>
              </a:extLst>
            </p:cNvPr>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751" name="Picture 25" descr="VM non-detailed">
              <a:extLst>
                <a:ext uri="{FF2B5EF4-FFF2-40B4-BE49-F238E27FC236}">
                  <a16:creationId xmlns:a16="http://schemas.microsoft.com/office/drawing/2014/main" id="{E2006E91-3296-4949-BDFB-184EEEF0D92E}"/>
                </a:ext>
              </a:extLst>
            </p:cNvPr>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752" name="AutoShape 91">
              <a:extLst>
                <a:ext uri="{FF2B5EF4-FFF2-40B4-BE49-F238E27FC236}">
                  <a16:creationId xmlns:a16="http://schemas.microsoft.com/office/drawing/2014/main" id="{1997EB75-70FB-4B29-BFE2-BEDE52AA35A6}"/>
                </a:ext>
              </a:extLst>
            </p:cNvPr>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53" name="AutoShape 92">
              <a:extLst>
                <a:ext uri="{FF2B5EF4-FFF2-40B4-BE49-F238E27FC236}">
                  <a16:creationId xmlns:a16="http://schemas.microsoft.com/office/drawing/2014/main" id="{F7EA116D-3E73-4BD2-B072-3404A41703F8}"/>
                </a:ext>
              </a:extLst>
            </p:cNvPr>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54" name="Picture 24" descr="VM non-detailed">
              <a:extLst>
                <a:ext uri="{FF2B5EF4-FFF2-40B4-BE49-F238E27FC236}">
                  <a16:creationId xmlns:a16="http://schemas.microsoft.com/office/drawing/2014/main" id="{120BF167-F53A-4CBE-BACB-117DC85F5C2D}"/>
                </a:ext>
              </a:extLst>
            </p:cNvPr>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755" name="Picture 25" descr="VM non-detailed">
              <a:extLst>
                <a:ext uri="{FF2B5EF4-FFF2-40B4-BE49-F238E27FC236}">
                  <a16:creationId xmlns:a16="http://schemas.microsoft.com/office/drawing/2014/main" id="{C24941CE-F6ED-49D3-BD19-BC22691882D8}"/>
                </a:ext>
              </a:extLst>
            </p:cNvPr>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756" name="AutoShape 91">
              <a:extLst>
                <a:ext uri="{FF2B5EF4-FFF2-40B4-BE49-F238E27FC236}">
                  <a16:creationId xmlns:a16="http://schemas.microsoft.com/office/drawing/2014/main" id="{FF4F7740-0675-40D8-992D-41CA34FE2685}"/>
                </a:ext>
              </a:extLst>
            </p:cNvPr>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57" name="AutoShape 92">
              <a:extLst>
                <a:ext uri="{FF2B5EF4-FFF2-40B4-BE49-F238E27FC236}">
                  <a16:creationId xmlns:a16="http://schemas.microsoft.com/office/drawing/2014/main" id="{6601C543-091D-4E8F-B88B-66A7F45A202F}"/>
                </a:ext>
              </a:extLst>
            </p:cNvPr>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58" name="Picture 24" descr="VM non-detailed">
              <a:extLst>
                <a:ext uri="{FF2B5EF4-FFF2-40B4-BE49-F238E27FC236}">
                  <a16:creationId xmlns:a16="http://schemas.microsoft.com/office/drawing/2014/main" id="{9226A569-4E6E-4DA0-89F3-410658EA7CFA}"/>
                </a:ext>
              </a:extLst>
            </p:cNvPr>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759" name="Picture 25" descr="VM non-detailed">
              <a:extLst>
                <a:ext uri="{FF2B5EF4-FFF2-40B4-BE49-F238E27FC236}">
                  <a16:creationId xmlns:a16="http://schemas.microsoft.com/office/drawing/2014/main" id="{586000B9-F49C-4A55-9708-B73F1E2A6B7A}"/>
                </a:ext>
              </a:extLst>
            </p:cNvPr>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760" name="AutoShape 91">
              <a:extLst>
                <a:ext uri="{FF2B5EF4-FFF2-40B4-BE49-F238E27FC236}">
                  <a16:creationId xmlns:a16="http://schemas.microsoft.com/office/drawing/2014/main" id="{3EEF24AF-97B7-4524-8FC9-FB3894DC461E}"/>
                </a:ext>
              </a:extLst>
            </p:cNvPr>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61" name="AutoShape 92">
              <a:extLst>
                <a:ext uri="{FF2B5EF4-FFF2-40B4-BE49-F238E27FC236}">
                  <a16:creationId xmlns:a16="http://schemas.microsoft.com/office/drawing/2014/main" id="{BD4B1573-FB42-4FA8-84EF-06BB9DFCB3E8}"/>
                </a:ext>
              </a:extLst>
            </p:cNvPr>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62" name="Picture 24" descr="VM non-detailed">
              <a:extLst>
                <a:ext uri="{FF2B5EF4-FFF2-40B4-BE49-F238E27FC236}">
                  <a16:creationId xmlns:a16="http://schemas.microsoft.com/office/drawing/2014/main" id="{DD69BBD0-58BD-4505-B37A-DB90BBED6314}"/>
                </a:ext>
              </a:extLst>
            </p:cNvPr>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763" name="Picture 25" descr="VM non-detailed">
              <a:extLst>
                <a:ext uri="{FF2B5EF4-FFF2-40B4-BE49-F238E27FC236}">
                  <a16:creationId xmlns:a16="http://schemas.microsoft.com/office/drawing/2014/main" id="{2850D6C0-95C6-4FB0-ACED-CEA2D30C5221}"/>
                </a:ext>
              </a:extLst>
            </p:cNvPr>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764" name="AutoShape 91">
              <a:extLst>
                <a:ext uri="{FF2B5EF4-FFF2-40B4-BE49-F238E27FC236}">
                  <a16:creationId xmlns:a16="http://schemas.microsoft.com/office/drawing/2014/main" id="{333A6783-DE80-419B-B33D-5AF1174782A5}"/>
                </a:ext>
              </a:extLst>
            </p:cNvPr>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65" name="AutoShape 92">
              <a:extLst>
                <a:ext uri="{FF2B5EF4-FFF2-40B4-BE49-F238E27FC236}">
                  <a16:creationId xmlns:a16="http://schemas.microsoft.com/office/drawing/2014/main" id="{6BE0FF86-B7E9-48D5-AABE-535BC019CB09}"/>
                </a:ext>
              </a:extLst>
            </p:cNvPr>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66" name="Picture 24" descr="VM non-detailed">
              <a:extLst>
                <a:ext uri="{FF2B5EF4-FFF2-40B4-BE49-F238E27FC236}">
                  <a16:creationId xmlns:a16="http://schemas.microsoft.com/office/drawing/2014/main" id="{2AAFBC53-CE8B-4CB8-B2DD-A7A91890A5D3}"/>
                </a:ext>
              </a:extLst>
            </p:cNvPr>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767" name="Picture 25" descr="VM non-detailed">
              <a:extLst>
                <a:ext uri="{FF2B5EF4-FFF2-40B4-BE49-F238E27FC236}">
                  <a16:creationId xmlns:a16="http://schemas.microsoft.com/office/drawing/2014/main" id="{074BE25C-3D97-4B61-8B94-D2DAB732482C}"/>
                </a:ext>
              </a:extLst>
            </p:cNvPr>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768" name="AutoShape 91">
              <a:extLst>
                <a:ext uri="{FF2B5EF4-FFF2-40B4-BE49-F238E27FC236}">
                  <a16:creationId xmlns:a16="http://schemas.microsoft.com/office/drawing/2014/main" id="{566F3B5D-CB28-4004-878F-D4791B80BFB6}"/>
                </a:ext>
              </a:extLst>
            </p:cNvPr>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69" name="AutoShape 92">
              <a:extLst>
                <a:ext uri="{FF2B5EF4-FFF2-40B4-BE49-F238E27FC236}">
                  <a16:creationId xmlns:a16="http://schemas.microsoft.com/office/drawing/2014/main" id="{5149CD11-690A-4A85-B791-ABCE3F2C1ABA}"/>
                </a:ext>
              </a:extLst>
            </p:cNvPr>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70" name="Picture 24" descr="VM non-detailed">
              <a:extLst>
                <a:ext uri="{FF2B5EF4-FFF2-40B4-BE49-F238E27FC236}">
                  <a16:creationId xmlns:a16="http://schemas.microsoft.com/office/drawing/2014/main" id="{04F1EB32-148A-4AC6-A880-C778EC59BFC0}"/>
                </a:ext>
              </a:extLst>
            </p:cNvPr>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771" name="Picture 25" descr="VM non-detailed">
              <a:extLst>
                <a:ext uri="{FF2B5EF4-FFF2-40B4-BE49-F238E27FC236}">
                  <a16:creationId xmlns:a16="http://schemas.microsoft.com/office/drawing/2014/main" id="{3B208B4E-8B65-481C-B707-899D15639388}"/>
                </a:ext>
              </a:extLst>
            </p:cNvPr>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772" name="AutoShape 91">
              <a:extLst>
                <a:ext uri="{FF2B5EF4-FFF2-40B4-BE49-F238E27FC236}">
                  <a16:creationId xmlns:a16="http://schemas.microsoft.com/office/drawing/2014/main" id="{433DBF3D-7E88-4DFA-9CD9-4DD3ECB65FCA}"/>
                </a:ext>
              </a:extLst>
            </p:cNvPr>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73" name="AutoShape 92">
              <a:extLst>
                <a:ext uri="{FF2B5EF4-FFF2-40B4-BE49-F238E27FC236}">
                  <a16:creationId xmlns:a16="http://schemas.microsoft.com/office/drawing/2014/main" id="{F7532EDB-A9BF-4024-AC52-1237BA5B0807}"/>
                </a:ext>
              </a:extLst>
            </p:cNvPr>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74" name="Rounded Rectangle 389">
              <a:extLst>
                <a:ext uri="{FF2B5EF4-FFF2-40B4-BE49-F238E27FC236}">
                  <a16:creationId xmlns:a16="http://schemas.microsoft.com/office/drawing/2014/main" id="{DDF548C9-61DC-4649-BD08-E8AE58F007DB}"/>
                </a:ext>
              </a:extLst>
            </p:cNvPr>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pic>
          <p:nvPicPr>
            <p:cNvPr id="775" name="Picture 24" descr="VM non-detailed">
              <a:extLst>
                <a:ext uri="{FF2B5EF4-FFF2-40B4-BE49-F238E27FC236}">
                  <a16:creationId xmlns:a16="http://schemas.microsoft.com/office/drawing/2014/main" id="{884EBE64-B8EC-4F69-84BB-F1C86EB20214}"/>
                </a:ext>
              </a:extLst>
            </p:cNvPr>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776" name="Picture 25" descr="VM non-detailed">
              <a:extLst>
                <a:ext uri="{FF2B5EF4-FFF2-40B4-BE49-F238E27FC236}">
                  <a16:creationId xmlns:a16="http://schemas.microsoft.com/office/drawing/2014/main" id="{E11C1431-29BC-4087-8B01-20782CC6A5B3}"/>
                </a:ext>
              </a:extLst>
            </p:cNvPr>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777" name="AutoShape 91">
              <a:extLst>
                <a:ext uri="{FF2B5EF4-FFF2-40B4-BE49-F238E27FC236}">
                  <a16:creationId xmlns:a16="http://schemas.microsoft.com/office/drawing/2014/main" id="{5AD09FBC-484E-40A5-83AB-5583FFBF20DB}"/>
                </a:ext>
              </a:extLst>
            </p:cNvPr>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78" name="AutoShape 92">
              <a:extLst>
                <a:ext uri="{FF2B5EF4-FFF2-40B4-BE49-F238E27FC236}">
                  <a16:creationId xmlns:a16="http://schemas.microsoft.com/office/drawing/2014/main" id="{C9432E04-6A54-45EF-8131-5C4A102DD59A}"/>
                </a:ext>
              </a:extLst>
            </p:cNvPr>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79" name="Picture 24" descr="VM non-detailed">
              <a:extLst>
                <a:ext uri="{FF2B5EF4-FFF2-40B4-BE49-F238E27FC236}">
                  <a16:creationId xmlns:a16="http://schemas.microsoft.com/office/drawing/2014/main" id="{CBA7F696-C10B-4C64-80A8-08D3EE9C92E5}"/>
                </a:ext>
              </a:extLst>
            </p:cNvPr>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780" name="Picture 25" descr="VM non-detailed">
              <a:extLst>
                <a:ext uri="{FF2B5EF4-FFF2-40B4-BE49-F238E27FC236}">
                  <a16:creationId xmlns:a16="http://schemas.microsoft.com/office/drawing/2014/main" id="{2A170C63-9E46-4D19-B094-675AF708A752}"/>
                </a:ext>
              </a:extLst>
            </p:cNvPr>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781" name="AutoShape 91">
              <a:extLst>
                <a:ext uri="{FF2B5EF4-FFF2-40B4-BE49-F238E27FC236}">
                  <a16:creationId xmlns:a16="http://schemas.microsoft.com/office/drawing/2014/main" id="{E9E9FC5F-1173-412C-81E3-77C1378D7DCD}"/>
                </a:ext>
              </a:extLst>
            </p:cNvPr>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82" name="AutoShape 92">
              <a:extLst>
                <a:ext uri="{FF2B5EF4-FFF2-40B4-BE49-F238E27FC236}">
                  <a16:creationId xmlns:a16="http://schemas.microsoft.com/office/drawing/2014/main" id="{EB9B4370-4A4D-47C1-8182-BC0583C4E659}"/>
                </a:ext>
              </a:extLst>
            </p:cNvPr>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83" name="Picture 24" descr="VM non-detailed">
              <a:extLst>
                <a:ext uri="{FF2B5EF4-FFF2-40B4-BE49-F238E27FC236}">
                  <a16:creationId xmlns:a16="http://schemas.microsoft.com/office/drawing/2014/main" id="{1BF63870-1360-44F3-9B41-096FE80E3052}"/>
                </a:ext>
              </a:extLst>
            </p:cNvPr>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784" name="Picture 25" descr="VM non-detailed">
              <a:extLst>
                <a:ext uri="{FF2B5EF4-FFF2-40B4-BE49-F238E27FC236}">
                  <a16:creationId xmlns:a16="http://schemas.microsoft.com/office/drawing/2014/main" id="{6FED9D08-2C02-4BE1-AA0F-030542C6F096}"/>
                </a:ext>
              </a:extLst>
            </p:cNvPr>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785" name="AutoShape 91">
              <a:extLst>
                <a:ext uri="{FF2B5EF4-FFF2-40B4-BE49-F238E27FC236}">
                  <a16:creationId xmlns:a16="http://schemas.microsoft.com/office/drawing/2014/main" id="{0F6F7BD7-D281-4FDF-B47E-DD913268F106}"/>
                </a:ext>
              </a:extLst>
            </p:cNvPr>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86" name="AutoShape 92">
              <a:extLst>
                <a:ext uri="{FF2B5EF4-FFF2-40B4-BE49-F238E27FC236}">
                  <a16:creationId xmlns:a16="http://schemas.microsoft.com/office/drawing/2014/main" id="{EB9F6935-4AFC-4C9C-BD59-E28C71B05759}"/>
                </a:ext>
              </a:extLst>
            </p:cNvPr>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87" name="Picture 24" descr="VM non-detailed">
              <a:extLst>
                <a:ext uri="{FF2B5EF4-FFF2-40B4-BE49-F238E27FC236}">
                  <a16:creationId xmlns:a16="http://schemas.microsoft.com/office/drawing/2014/main" id="{9773E248-13AD-4066-AD23-C42B5CCD617F}"/>
                </a:ext>
              </a:extLst>
            </p:cNvPr>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788" name="Picture 25" descr="VM non-detailed">
              <a:extLst>
                <a:ext uri="{FF2B5EF4-FFF2-40B4-BE49-F238E27FC236}">
                  <a16:creationId xmlns:a16="http://schemas.microsoft.com/office/drawing/2014/main" id="{6E57176F-B865-4F61-A399-706532362D56}"/>
                </a:ext>
              </a:extLst>
            </p:cNvPr>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789" name="AutoShape 91">
              <a:extLst>
                <a:ext uri="{FF2B5EF4-FFF2-40B4-BE49-F238E27FC236}">
                  <a16:creationId xmlns:a16="http://schemas.microsoft.com/office/drawing/2014/main" id="{3E915854-5FB1-4EFA-BF9E-7CE06A6B578F}"/>
                </a:ext>
              </a:extLst>
            </p:cNvPr>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90" name="AutoShape 92">
              <a:extLst>
                <a:ext uri="{FF2B5EF4-FFF2-40B4-BE49-F238E27FC236}">
                  <a16:creationId xmlns:a16="http://schemas.microsoft.com/office/drawing/2014/main" id="{E9CB5993-5852-480E-82EA-A45CC5086934}"/>
                </a:ext>
              </a:extLst>
            </p:cNvPr>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91" name="Picture 24" descr="VM non-detailed">
              <a:extLst>
                <a:ext uri="{FF2B5EF4-FFF2-40B4-BE49-F238E27FC236}">
                  <a16:creationId xmlns:a16="http://schemas.microsoft.com/office/drawing/2014/main" id="{7C613B98-C5F7-4118-B1C0-CC15BE7CC14A}"/>
                </a:ext>
              </a:extLst>
            </p:cNvPr>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792" name="Picture 25" descr="VM non-detailed">
              <a:extLst>
                <a:ext uri="{FF2B5EF4-FFF2-40B4-BE49-F238E27FC236}">
                  <a16:creationId xmlns:a16="http://schemas.microsoft.com/office/drawing/2014/main" id="{8052B874-4B32-4EB8-ADC1-45FE5F8F2FB5}"/>
                </a:ext>
              </a:extLst>
            </p:cNvPr>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793" name="AutoShape 91">
              <a:extLst>
                <a:ext uri="{FF2B5EF4-FFF2-40B4-BE49-F238E27FC236}">
                  <a16:creationId xmlns:a16="http://schemas.microsoft.com/office/drawing/2014/main" id="{BD8488EE-F1CC-44F5-9F9A-EFDDDE7B5DD9}"/>
                </a:ext>
              </a:extLst>
            </p:cNvPr>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94" name="AutoShape 92">
              <a:extLst>
                <a:ext uri="{FF2B5EF4-FFF2-40B4-BE49-F238E27FC236}">
                  <a16:creationId xmlns:a16="http://schemas.microsoft.com/office/drawing/2014/main" id="{07475DF9-679F-438C-A3C9-A077687C5D1F}"/>
                </a:ext>
              </a:extLst>
            </p:cNvPr>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95" name="Picture 24" descr="VM non-detailed">
              <a:extLst>
                <a:ext uri="{FF2B5EF4-FFF2-40B4-BE49-F238E27FC236}">
                  <a16:creationId xmlns:a16="http://schemas.microsoft.com/office/drawing/2014/main" id="{172634C9-21DF-44D5-A8DC-DC5D28826510}"/>
                </a:ext>
              </a:extLst>
            </p:cNvPr>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796" name="Picture 25" descr="VM non-detailed">
              <a:extLst>
                <a:ext uri="{FF2B5EF4-FFF2-40B4-BE49-F238E27FC236}">
                  <a16:creationId xmlns:a16="http://schemas.microsoft.com/office/drawing/2014/main" id="{A367F28E-C0CB-49F8-B9D6-B3F19C815DE7}"/>
                </a:ext>
              </a:extLst>
            </p:cNvPr>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797" name="AutoShape 91">
              <a:extLst>
                <a:ext uri="{FF2B5EF4-FFF2-40B4-BE49-F238E27FC236}">
                  <a16:creationId xmlns:a16="http://schemas.microsoft.com/office/drawing/2014/main" id="{61434ECF-449D-46B4-B4B4-6C63A11D07E6}"/>
                </a:ext>
              </a:extLst>
            </p:cNvPr>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798" name="AutoShape 92">
              <a:extLst>
                <a:ext uri="{FF2B5EF4-FFF2-40B4-BE49-F238E27FC236}">
                  <a16:creationId xmlns:a16="http://schemas.microsoft.com/office/drawing/2014/main" id="{C2D2DBC6-C89F-4091-A08E-CA3CA7DC8A91}"/>
                </a:ext>
              </a:extLst>
            </p:cNvPr>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799" name="Picture 24" descr="VM non-detailed">
              <a:extLst>
                <a:ext uri="{FF2B5EF4-FFF2-40B4-BE49-F238E27FC236}">
                  <a16:creationId xmlns:a16="http://schemas.microsoft.com/office/drawing/2014/main" id="{4A771A54-2A55-47D5-8C6C-F18F4B64BC06}"/>
                </a:ext>
              </a:extLst>
            </p:cNvPr>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800" name="Picture 25" descr="VM non-detailed">
              <a:extLst>
                <a:ext uri="{FF2B5EF4-FFF2-40B4-BE49-F238E27FC236}">
                  <a16:creationId xmlns:a16="http://schemas.microsoft.com/office/drawing/2014/main" id="{65AD2B8C-4548-4A81-8FCF-1FDCD8E4E97C}"/>
                </a:ext>
              </a:extLst>
            </p:cNvPr>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801" name="AutoShape 91">
              <a:extLst>
                <a:ext uri="{FF2B5EF4-FFF2-40B4-BE49-F238E27FC236}">
                  <a16:creationId xmlns:a16="http://schemas.microsoft.com/office/drawing/2014/main" id="{63D111CA-50B3-4A22-AE6B-13FA813DD84C}"/>
                </a:ext>
              </a:extLst>
            </p:cNvPr>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802" name="AutoShape 92">
              <a:extLst>
                <a:ext uri="{FF2B5EF4-FFF2-40B4-BE49-F238E27FC236}">
                  <a16:creationId xmlns:a16="http://schemas.microsoft.com/office/drawing/2014/main" id="{D45F9FCF-7DE2-4B46-A200-84FFE5DF0077}"/>
                </a:ext>
              </a:extLst>
            </p:cNvPr>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803" name="Picture 24" descr="VM non-detailed">
              <a:extLst>
                <a:ext uri="{FF2B5EF4-FFF2-40B4-BE49-F238E27FC236}">
                  <a16:creationId xmlns:a16="http://schemas.microsoft.com/office/drawing/2014/main" id="{FFDBFB56-F3B2-4CB8-A3D2-FFE499AE53D4}"/>
                </a:ext>
              </a:extLst>
            </p:cNvPr>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804" name="Picture 25" descr="VM non-detailed">
              <a:extLst>
                <a:ext uri="{FF2B5EF4-FFF2-40B4-BE49-F238E27FC236}">
                  <a16:creationId xmlns:a16="http://schemas.microsoft.com/office/drawing/2014/main" id="{E13D1969-8601-49CD-A691-4A9322693152}"/>
                </a:ext>
              </a:extLst>
            </p:cNvPr>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805" name="AutoShape 91">
              <a:extLst>
                <a:ext uri="{FF2B5EF4-FFF2-40B4-BE49-F238E27FC236}">
                  <a16:creationId xmlns:a16="http://schemas.microsoft.com/office/drawing/2014/main" id="{1635FF26-0F63-404F-B72C-EBF55FD45972}"/>
                </a:ext>
              </a:extLst>
            </p:cNvPr>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806" name="AutoShape 92">
              <a:extLst>
                <a:ext uri="{FF2B5EF4-FFF2-40B4-BE49-F238E27FC236}">
                  <a16:creationId xmlns:a16="http://schemas.microsoft.com/office/drawing/2014/main" id="{F4FD05A2-7CF3-49C3-8530-13A951839A56}"/>
                </a:ext>
              </a:extLst>
            </p:cNvPr>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807" name="Rounded Rectangle 422">
              <a:extLst>
                <a:ext uri="{FF2B5EF4-FFF2-40B4-BE49-F238E27FC236}">
                  <a16:creationId xmlns:a16="http://schemas.microsoft.com/office/drawing/2014/main" id="{B6FBDD35-3527-407C-BB35-8C0B7A9B2E98}"/>
                </a:ext>
              </a:extLst>
            </p:cNvPr>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grpSp>
      <p:grpSp>
        <p:nvGrpSpPr>
          <p:cNvPr id="812" name="Group 811">
            <a:extLst>
              <a:ext uri="{FF2B5EF4-FFF2-40B4-BE49-F238E27FC236}">
                <a16:creationId xmlns:a16="http://schemas.microsoft.com/office/drawing/2014/main" id="{5E597045-54D2-4D8D-B7B0-0670C5408EB3}"/>
              </a:ext>
            </a:extLst>
          </p:cNvPr>
          <p:cNvGrpSpPr/>
          <p:nvPr/>
        </p:nvGrpSpPr>
        <p:grpSpPr>
          <a:xfrm>
            <a:off x="643100" y="1177555"/>
            <a:ext cx="2004647" cy="1737801"/>
            <a:chOff x="715768" y="1089064"/>
            <a:chExt cx="2004647" cy="1737801"/>
          </a:xfrm>
        </p:grpSpPr>
        <p:sp>
          <p:nvSpPr>
            <p:cNvPr id="813" name="Line 61">
              <a:extLst>
                <a:ext uri="{FF2B5EF4-FFF2-40B4-BE49-F238E27FC236}">
                  <a16:creationId xmlns:a16="http://schemas.microsoft.com/office/drawing/2014/main" id="{47293376-8B98-4D44-AC96-005B46F9F0ED}"/>
                </a:ext>
              </a:extLst>
            </p:cNvPr>
            <p:cNvSpPr>
              <a:spLocks noChangeShapeType="1"/>
            </p:cNvSpPr>
            <p:nvPr/>
          </p:nvSpPr>
          <p:spPr bwMode="gray">
            <a:xfrm flipV="1">
              <a:off x="715768" y="1089064"/>
              <a:ext cx="2004647" cy="1737801"/>
            </a:xfrm>
            <a:prstGeom prst="line">
              <a:avLst/>
            </a:prstGeom>
            <a:noFill/>
            <a:ln w="254000">
              <a:solidFill>
                <a:srgbClr val="FF0000"/>
              </a:solidFill>
              <a:round/>
              <a:headEnd/>
              <a:tailEnd/>
            </a:ln>
          </p:spPr>
          <p:txBody>
            <a:bodyPr/>
            <a:lstStyle/>
            <a:p>
              <a:endParaRPr lang="en-US" dirty="0">
                <a:solidFill>
                  <a:srgbClr val="000000"/>
                </a:solidFill>
              </a:endParaRPr>
            </a:p>
          </p:txBody>
        </p:sp>
        <p:sp>
          <p:nvSpPr>
            <p:cNvPr id="814" name="Line 61">
              <a:extLst>
                <a:ext uri="{FF2B5EF4-FFF2-40B4-BE49-F238E27FC236}">
                  <a16:creationId xmlns:a16="http://schemas.microsoft.com/office/drawing/2014/main" id="{7D03E406-B365-457E-8719-E3F778B3964C}"/>
                </a:ext>
              </a:extLst>
            </p:cNvPr>
            <p:cNvSpPr>
              <a:spLocks noChangeShapeType="1"/>
            </p:cNvSpPr>
            <p:nvPr/>
          </p:nvSpPr>
          <p:spPr bwMode="gray">
            <a:xfrm>
              <a:off x="715768" y="1089064"/>
              <a:ext cx="2004647" cy="1737801"/>
            </a:xfrm>
            <a:prstGeom prst="line">
              <a:avLst/>
            </a:prstGeom>
            <a:noFill/>
            <a:ln w="254000">
              <a:solidFill>
                <a:srgbClr val="FF0000"/>
              </a:solidFill>
              <a:round/>
              <a:headEnd/>
              <a:tailEnd/>
            </a:ln>
          </p:spPr>
          <p:txBody>
            <a:bodyPr/>
            <a:lstStyle/>
            <a:p>
              <a:endParaRPr lang="en-US" dirty="0">
                <a:solidFill>
                  <a:srgbClr val="000000"/>
                </a:solidFill>
              </a:endParaRPr>
            </a:p>
          </p:txBody>
        </p:sp>
      </p:grpSp>
      <p:sp>
        <p:nvSpPr>
          <p:cNvPr id="815" name="Rounded Rectangle 166">
            <a:extLst>
              <a:ext uri="{FF2B5EF4-FFF2-40B4-BE49-F238E27FC236}">
                <a16:creationId xmlns:a16="http://schemas.microsoft.com/office/drawing/2014/main" id="{23D3AC52-876F-4819-979A-0468C682137E}"/>
              </a:ext>
            </a:extLst>
          </p:cNvPr>
          <p:cNvSpPr/>
          <p:nvPr/>
        </p:nvSpPr>
        <p:spPr>
          <a:xfrm>
            <a:off x="2567769" y="1091805"/>
            <a:ext cx="2850184" cy="2665311"/>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200" dirty="0">
                <a:solidFill>
                  <a:srgbClr val="FFFFCC"/>
                </a:solidFill>
              </a:rPr>
              <a:t>Site A fails</a:t>
            </a:r>
          </a:p>
          <a:p>
            <a:pPr algn="ctr">
              <a:spcBef>
                <a:spcPts val="0"/>
              </a:spcBef>
              <a:spcAft>
                <a:spcPts val="300"/>
              </a:spcAft>
            </a:pPr>
            <a:r>
              <a:rPr lang="en-US" sz="2200" dirty="0">
                <a:solidFill>
                  <a:srgbClr val="FFFFCC"/>
                </a:solidFill>
              </a:rPr>
              <a:t>How quickly can we starts VMs (critical </a:t>
            </a:r>
            <a:r>
              <a:rPr lang="pl-PL" sz="2200" dirty="0" err="1">
                <a:solidFill>
                  <a:srgbClr val="FFFFCC"/>
                </a:solidFill>
              </a:rPr>
              <a:t>VMs</a:t>
            </a:r>
            <a:r>
              <a:rPr lang="en-US" sz="2200" dirty="0">
                <a:solidFill>
                  <a:srgbClr val="FFFFCC"/>
                </a:solidFill>
              </a:rPr>
              <a:t> especially) in Site B?</a:t>
            </a:r>
            <a:endParaRPr lang="en-US" sz="2200" dirty="0">
              <a:solidFill>
                <a:srgbClr val="FFFF00"/>
              </a:solidFill>
            </a:endParaRPr>
          </a:p>
        </p:txBody>
      </p:sp>
    </p:spTree>
    <p:extLst>
      <p:ext uri="{BB962C8B-B14F-4D97-AF65-F5344CB8AC3E}">
        <p14:creationId xmlns:p14="http://schemas.microsoft.com/office/powerpoint/2010/main" val="252324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70" name="Title 1">
            <a:extLst>
              <a:ext uri="{FF2B5EF4-FFF2-40B4-BE49-F238E27FC236}">
                <a16:creationId xmlns:a16="http://schemas.microsoft.com/office/drawing/2014/main" id="{B95BBD82-1B11-4592-961C-FAA8DEE0E810}"/>
              </a:ext>
            </a:extLst>
          </p:cNvPr>
          <p:cNvSpPr>
            <a:spLocks noGrp="1"/>
          </p:cNvSpPr>
          <p:nvPr>
            <p:ph type="title"/>
          </p:nvPr>
        </p:nvSpPr>
        <p:spPr>
          <a:xfrm>
            <a:off x="95865" y="51470"/>
            <a:ext cx="8681425" cy="690563"/>
          </a:xfrm>
        </p:spPr>
        <p:txBody>
          <a:bodyPr/>
          <a:lstStyle/>
          <a:p>
            <a:r>
              <a:rPr lang="en-US" dirty="0" err="1">
                <a:solidFill>
                  <a:srgbClr val="0070C0"/>
                </a:solidFill>
              </a:rPr>
              <a:t>NetWorker</a:t>
            </a:r>
            <a:r>
              <a:rPr lang="en-US" dirty="0">
                <a:solidFill>
                  <a:srgbClr val="0070C0"/>
                </a:solidFill>
              </a:rPr>
              <a:t> VMware – </a:t>
            </a:r>
            <a:r>
              <a:rPr lang="en-US" b="1" dirty="0">
                <a:solidFill>
                  <a:srgbClr val="0070C0"/>
                </a:solidFill>
              </a:rPr>
              <a:t>Immediate Disaster Recovery!</a:t>
            </a:r>
            <a:endParaRPr lang="en-US" sz="2200" b="1" dirty="0">
              <a:solidFill>
                <a:srgbClr val="0070C0"/>
              </a:solidFill>
            </a:endParaRPr>
          </a:p>
        </p:txBody>
      </p:sp>
      <p:sp>
        <p:nvSpPr>
          <p:cNvPr id="171" name="Text Box 46">
            <a:extLst>
              <a:ext uri="{FF2B5EF4-FFF2-40B4-BE49-F238E27FC236}">
                <a16:creationId xmlns:a16="http://schemas.microsoft.com/office/drawing/2014/main" id="{8ABA67B8-4AC6-4659-BB09-4462E11182B4}"/>
              </a:ext>
            </a:extLst>
          </p:cNvPr>
          <p:cNvSpPr txBox="1">
            <a:spLocks noChangeArrowheads="1"/>
          </p:cNvSpPr>
          <p:nvPr/>
        </p:nvSpPr>
        <p:spPr bwMode="gray">
          <a:xfrm>
            <a:off x="738968" y="870827"/>
            <a:ext cx="1828800" cy="316690"/>
          </a:xfrm>
          <a:prstGeom prst="rect">
            <a:avLst/>
          </a:prstGeom>
          <a:noFill/>
          <a:ln w="9525" algn="ctr">
            <a:noFill/>
            <a:miter lim="800000"/>
            <a:headEnd/>
            <a:tailEnd/>
          </a:ln>
        </p:spPr>
        <p:txBody>
          <a:bodyPr wrap="square" lIns="0" tIns="0" rIns="0" bIns="0">
            <a:spAutoFit/>
          </a:bodyPr>
          <a:lstStyle/>
          <a:p>
            <a:pPr algn="ctr" defTabSz="457200">
              <a:lnSpc>
                <a:spcPct val="85000"/>
              </a:lnSpc>
            </a:pPr>
            <a:r>
              <a:rPr lang="en-US" dirty="0">
                <a:solidFill>
                  <a:srgbClr val="007DC3"/>
                </a:solidFill>
                <a:latin typeface="Calibri" pitchFamily="34" charset="0"/>
                <a:cs typeface="Calibri" pitchFamily="34" charset="0"/>
              </a:rPr>
              <a:t>Site A</a:t>
            </a:r>
          </a:p>
        </p:txBody>
      </p:sp>
      <p:sp>
        <p:nvSpPr>
          <p:cNvPr id="172" name="Text Box 47">
            <a:extLst>
              <a:ext uri="{FF2B5EF4-FFF2-40B4-BE49-F238E27FC236}">
                <a16:creationId xmlns:a16="http://schemas.microsoft.com/office/drawing/2014/main" id="{AF5DF5B8-EBC5-4608-83E9-A412BE74CA6F}"/>
              </a:ext>
            </a:extLst>
          </p:cNvPr>
          <p:cNvSpPr txBox="1">
            <a:spLocks noChangeArrowheads="1"/>
          </p:cNvSpPr>
          <p:nvPr/>
        </p:nvSpPr>
        <p:spPr bwMode="gray">
          <a:xfrm>
            <a:off x="6702566" y="850384"/>
            <a:ext cx="1208088" cy="316690"/>
          </a:xfrm>
          <a:prstGeom prst="rect">
            <a:avLst/>
          </a:prstGeom>
          <a:noFill/>
          <a:ln w="9525" algn="ctr">
            <a:noFill/>
            <a:miter lim="800000"/>
            <a:headEnd/>
            <a:tailEnd/>
          </a:ln>
        </p:spPr>
        <p:txBody>
          <a:bodyPr lIns="0" tIns="0" rIns="0" bIns="0">
            <a:spAutoFit/>
          </a:bodyPr>
          <a:lstStyle/>
          <a:p>
            <a:pPr algn="ctr" defTabSz="457200">
              <a:lnSpc>
                <a:spcPct val="85000"/>
              </a:lnSpc>
            </a:pPr>
            <a:r>
              <a:rPr lang="en-US" dirty="0">
                <a:solidFill>
                  <a:srgbClr val="007DC3"/>
                </a:solidFill>
                <a:latin typeface="Calibri" pitchFamily="34" charset="0"/>
                <a:cs typeface="Calibri" pitchFamily="34" charset="0"/>
              </a:rPr>
              <a:t>Site B</a:t>
            </a:r>
          </a:p>
        </p:txBody>
      </p:sp>
      <p:sp>
        <p:nvSpPr>
          <p:cNvPr id="173" name="Line 138">
            <a:extLst>
              <a:ext uri="{FF2B5EF4-FFF2-40B4-BE49-F238E27FC236}">
                <a16:creationId xmlns:a16="http://schemas.microsoft.com/office/drawing/2014/main" id="{A040C464-7DBB-4CA6-A243-AC15E8BD7B8B}"/>
              </a:ext>
            </a:extLst>
          </p:cNvPr>
          <p:cNvSpPr>
            <a:spLocks noChangeShapeType="1"/>
          </p:cNvSpPr>
          <p:nvPr/>
        </p:nvSpPr>
        <p:spPr bwMode="gray">
          <a:xfrm>
            <a:off x="1630867" y="2900606"/>
            <a:ext cx="0" cy="888316"/>
          </a:xfrm>
          <a:prstGeom prst="line">
            <a:avLst/>
          </a:prstGeom>
          <a:noFill/>
          <a:ln w="50800">
            <a:solidFill>
              <a:srgbClr val="800000"/>
            </a:solidFill>
            <a:round/>
            <a:headEnd type="triangle"/>
            <a:tailEnd type="triangle"/>
          </a:ln>
        </p:spPr>
        <p:txBody>
          <a:bodyPr/>
          <a:lstStyle/>
          <a:p>
            <a:pPr defTabSz="457200"/>
            <a:endParaRPr lang="en-US" dirty="0">
              <a:solidFill>
                <a:srgbClr val="000000"/>
              </a:solidFill>
            </a:endParaRPr>
          </a:p>
        </p:txBody>
      </p:sp>
      <p:sp>
        <p:nvSpPr>
          <p:cNvPr id="174" name="Text Box 108">
            <a:extLst>
              <a:ext uri="{FF2B5EF4-FFF2-40B4-BE49-F238E27FC236}">
                <a16:creationId xmlns:a16="http://schemas.microsoft.com/office/drawing/2014/main" id="{36C76EE7-C837-4BA1-A402-CF8B64F2503F}"/>
              </a:ext>
            </a:extLst>
          </p:cNvPr>
          <p:cNvSpPr txBox="1">
            <a:spLocks noChangeArrowheads="1"/>
          </p:cNvSpPr>
          <p:nvPr/>
        </p:nvSpPr>
        <p:spPr bwMode="gray">
          <a:xfrm>
            <a:off x="976048" y="4515939"/>
            <a:ext cx="1410644" cy="235449"/>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800" b="1" dirty="0">
                <a:cs typeface="Times New Roman" pitchFamily="18" charset="0"/>
              </a:rPr>
              <a:t>Data Domain</a:t>
            </a:r>
          </a:p>
        </p:txBody>
      </p:sp>
      <p:grpSp>
        <p:nvGrpSpPr>
          <p:cNvPr id="175" name="Group 174">
            <a:extLst>
              <a:ext uri="{FF2B5EF4-FFF2-40B4-BE49-F238E27FC236}">
                <a16:creationId xmlns:a16="http://schemas.microsoft.com/office/drawing/2014/main" id="{7759A95D-5EC7-4646-B764-83BA49B673B9}"/>
              </a:ext>
            </a:extLst>
          </p:cNvPr>
          <p:cNvGrpSpPr/>
          <p:nvPr/>
        </p:nvGrpSpPr>
        <p:grpSpPr>
          <a:xfrm>
            <a:off x="931344" y="3720971"/>
            <a:ext cx="1446906" cy="742293"/>
            <a:chOff x="1130655" y="2061428"/>
            <a:chExt cx="6336945" cy="2887544"/>
          </a:xfrm>
        </p:grpSpPr>
        <p:pic>
          <p:nvPicPr>
            <p:cNvPr id="176" name="Picture 2" descr="http://t1.gstatic.com/images?q=tbn:ANd9GcSffWrOTvokPqk63W7Fw3P_eYVli47cp77eamHPISMn9aJsq_FZ">
              <a:extLst>
                <a:ext uri="{FF2B5EF4-FFF2-40B4-BE49-F238E27FC236}">
                  <a16:creationId xmlns:a16="http://schemas.microsoft.com/office/drawing/2014/main" id="{F2318D12-0877-448A-84DF-9502750CA0BE}"/>
                </a:ext>
              </a:extLst>
            </p:cNvPr>
            <p:cNvPicPr>
              <a:picLocks noChangeAspect="1" noChangeArrowheads="1"/>
            </p:cNvPicPr>
            <p:nvPr/>
          </p:nvPicPr>
          <p:blipFill>
            <a:blip r:embed="rId2" cstate="print"/>
            <a:srcRect/>
            <a:stretch>
              <a:fillRect/>
            </a:stretch>
          </p:blipFill>
          <p:spPr bwMode="auto">
            <a:xfrm>
              <a:off x="1130655" y="2061428"/>
              <a:ext cx="6336945" cy="1130459"/>
            </a:xfrm>
            <a:prstGeom prst="rect">
              <a:avLst/>
            </a:prstGeom>
            <a:noFill/>
          </p:spPr>
        </p:pic>
        <p:pic>
          <p:nvPicPr>
            <p:cNvPr id="177" name="Picture 8">
              <a:extLst>
                <a:ext uri="{FF2B5EF4-FFF2-40B4-BE49-F238E27FC236}">
                  <a16:creationId xmlns:a16="http://schemas.microsoft.com/office/drawing/2014/main" id="{6E012652-6E6F-46A1-BAA4-9558FA93F9AA}"/>
                </a:ext>
              </a:extLst>
            </p:cNvPr>
            <p:cNvPicPr>
              <a:picLocks noChangeAspect="1" noChangeArrowheads="1"/>
            </p:cNvPicPr>
            <p:nvPr/>
          </p:nvPicPr>
          <p:blipFill>
            <a:blip r:embed="rId3"/>
            <a:srcRect/>
            <a:stretch>
              <a:fillRect/>
            </a:stretch>
          </p:blipFill>
          <p:spPr bwMode="auto">
            <a:xfrm>
              <a:off x="1130656" y="3200400"/>
              <a:ext cx="6324600" cy="1748572"/>
            </a:xfrm>
            <a:prstGeom prst="rect">
              <a:avLst/>
            </a:prstGeom>
            <a:noFill/>
            <a:ln w="9525">
              <a:noFill/>
              <a:miter lim="800000"/>
              <a:headEnd/>
              <a:tailEnd/>
            </a:ln>
          </p:spPr>
        </p:pic>
      </p:grpSp>
      <p:sp>
        <p:nvSpPr>
          <p:cNvPr id="178" name="Text Box 108">
            <a:extLst>
              <a:ext uri="{FF2B5EF4-FFF2-40B4-BE49-F238E27FC236}">
                <a16:creationId xmlns:a16="http://schemas.microsoft.com/office/drawing/2014/main" id="{E0C2DAE1-5B51-4A7B-8039-A2F53C38803B}"/>
              </a:ext>
            </a:extLst>
          </p:cNvPr>
          <p:cNvSpPr txBox="1">
            <a:spLocks noChangeArrowheads="1"/>
          </p:cNvSpPr>
          <p:nvPr/>
        </p:nvSpPr>
        <p:spPr bwMode="gray">
          <a:xfrm>
            <a:off x="1690238" y="3139623"/>
            <a:ext cx="859210" cy="470898"/>
          </a:xfrm>
          <a:prstGeom prst="rect">
            <a:avLst/>
          </a:prstGeom>
          <a:noFill/>
          <a:ln w="9525" algn="ctr">
            <a:noFill/>
            <a:miter lim="800000"/>
            <a:headEnd/>
            <a:tailEnd/>
          </a:ln>
        </p:spPr>
        <p:txBody>
          <a:bodyPr wrap="none" lIns="0" tIns="0" rIns="0" bIns="0">
            <a:spAutoFit/>
          </a:bodyPr>
          <a:lstStyle/>
          <a:p>
            <a:pPr defTabSz="457200">
              <a:lnSpc>
                <a:spcPct val="85000"/>
              </a:lnSpc>
            </a:pPr>
            <a:r>
              <a:rPr lang="en-US" sz="1800" b="1" dirty="0">
                <a:solidFill>
                  <a:srgbClr val="800000"/>
                </a:solidFill>
                <a:cs typeface="Times New Roman" pitchFamily="18" charset="0"/>
              </a:rPr>
              <a:t>Backup</a:t>
            </a:r>
          </a:p>
          <a:p>
            <a:pPr defTabSz="457200">
              <a:lnSpc>
                <a:spcPct val="85000"/>
              </a:lnSpc>
            </a:pPr>
            <a:r>
              <a:rPr lang="en-US" sz="1800" b="1" dirty="0">
                <a:solidFill>
                  <a:srgbClr val="800000"/>
                </a:solidFill>
                <a:cs typeface="Times New Roman" pitchFamily="18" charset="0"/>
              </a:rPr>
              <a:t>Restore</a:t>
            </a:r>
          </a:p>
        </p:txBody>
      </p:sp>
      <p:sp>
        <p:nvSpPr>
          <p:cNvPr id="179" name="Line 138">
            <a:extLst>
              <a:ext uri="{FF2B5EF4-FFF2-40B4-BE49-F238E27FC236}">
                <a16:creationId xmlns:a16="http://schemas.microsoft.com/office/drawing/2014/main" id="{4002D223-2444-4114-A176-D9DC1C1256B1}"/>
              </a:ext>
            </a:extLst>
          </p:cNvPr>
          <p:cNvSpPr>
            <a:spLocks noChangeShapeType="1"/>
          </p:cNvSpPr>
          <p:nvPr/>
        </p:nvSpPr>
        <p:spPr bwMode="gray">
          <a:xfrm>
            <a:off x="8018869" y="2858247"/>
            <a:ext cx="0" cy="888316"/>
          </a:xfrm>
          <a:prstGeom prst="line">
            <a:avLst/>
          </a:prstGeom>
          <a:noFill/>
          <a:ln w="50800">
            <a:solidFill>
              <a:srgbClr val="800000"/>
            </a:solidFill>
            <a:round/>
            <a:headEnd type="triangle"/>
            <a:tailEnd type="triangle"/>
          </a:ln>
        </p:spPr>
        <p:txBody>
          <a:bodyPr/>
          <a:lstStyle/>
          <a:p>
            <a:pPr defTabSz="457200"/>
            <a:endParaRPr lang="en-US" dirty="0">
              <a:solidFill>
                <a:srgbClr val="000000"/>
              </a:solidFill>
            </a:endParaRPr>
          </a:p>
        </p:txBody>
      </p:sp>
      <p:sp>
        <p:nvSpPr>
          <p:cNvPr id="180" name="Text Box 108">
            <a:extLst>
              <a:ext uri="{FF2B5EF4-FFF2-40B4-BE49-F238E27FC236}">
                <a16:creationId xmlns:a16="http://schemas.microsoft.com/office/drawing/2014/main" id="{75D22933-9A91-4DA1-BB78-8EB02B27866C}"/>
              </a:ext>
            </a:extLst>
          </p:cNvPr>
          <p:cNvSpPr txBox="1">
            <a:spLocks noChangeArrowheads="1"/>
          </p:cNvSpPr>
          <p:nvPr/>
        </p:nvSpPr>
        <p:spPr bwMode="gray">
          <a:xfrm>
            <a:off x="6754055" y="4515939"/>
            <a:ext cx="1410644" cy="235449"/>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800" b="1" dirty="0">
                <a:cs typeface="Times New Roman" pitchFamily="18" charset="0"/>
              </a:rPr>
              <a:t>Data Domain</a:t>
            </a:r>
          </a:p>
        </p:txBody>
      </p:sp>
      <p:grpSp>
        <p:nvGrpSpPr>
          <p:cNvPr id="181" name="Group 180">
            <a:extLst>
              <a:ext uri="{FF2B5EF4-FFF2-40B4-BE49-F238E27FC236}">
                <a16:creationId xmlns:a16="http://schemas.microsoft.com/office/drawing/2014/main" id="{E07F8EEA-191A-44AC-B5D8-A08D4275FB03}"/>
              </a:ext>
            </a:extLst>
          </p:cNvPr>
          <p:cNvGrpSpPr/>
          <p:nvPr/>
        </p:nvGrpSpPr>
        <p:grpSpPr>
          <a:xfrm>
            <a:off x="6709351" y="3720971"/>
            <a:ext cx="1446906" cy="742293"/>
            <a:chOff x="1130655" y="2061428"/>
            <a:chExt cx="6336945" cy="2887544"/>
          </a:xfrm>
        </p:grpSpPr>
        <p:pic>
          <p:nvPicPr>
            <p:cNvPr id="182" name="Picture 2" descr="http://t1.gstatic.com/images?q=tbn:ANd9GcSffWrOTvokPqk63W7Fw3P_eYVli47cp77eamHPISMn9aJsq_FZ">
              <a:extLst>
                <a:ext uri="{FF2B5EF4-FFF2-40B4-BE49-F238E27FC236}">
                  <a16:creationId xmlns:a16="http://schemas.microsoft.com/office/drawing/2014/main" id="{44C4C03B-AA22-4E13-AE2C-4768681BB891}"/>
                </a:ext>
              </a:extLst>
            </p:cNvPr>
            <p:cNvPicPr>
              <a:picLocks noChangeAspect="1" noChangeArrowheads="1"/>
            </p:cNvPicPr>
            <p:nvPr/>
          </p:nvPicPr>
          <p:blipFill>
            <a:blip r:embed="rId2" cstate="print"/>
            <a:srcRect/>
            <a:stretch>
              <a:fillRect/>
            </a:stretch>
          </p:blipFill>
          <p:spPr bwMode="auto">
            <a:xfrm>
              <a:off x="1130655" y="2061428"/>
              <a:ext cx="6336945" cy="1130459"/>
            </a:xfrm>
            <a:prstGeom prst="rect">
              <a:avLst/>
            </a:prstGeom>
            <a:noFill/>
          </p:spPr>
        </p:pic>
        <p:pic>
          <p:nvPicPr>
            <p:cNvPr id="183" name="Picture 8">
              <a:extLst>
                <a:ext uri="{FF2B5EF4-FFF2-40B4-BE49-F238E27FC236}">
                  <a16:creationId xmlns:a16="http://schemas.microsoft.com/office/drawing/2014/main" id="{B54CEC55-4959-4903-8F34-3493B0C068C7}"/>
                </a:ext>
              </a:extLst>
            </p:cNvPr>
            <p:cNvPicPr>
              <a:picLocks noChangeAspect="1" noChangeArrowheads="1"/>
            </p:cNvPicPr>
            <p:nvPr/>
          </p:nvPicPr>
          <p:blipFill>
            <a:blip r:embed="rId3"/>
            <a:srcRect/>
            <a:stretch>
              <a:fillRect/>
            </a:stretch>
          </p:blipFill>
          <p:spPr bwMode="auto">
            <a:xfrm>
              <a:off x="1130656" y="3200400"/>
              <a:ext cx="6324600" cy="1748572"/>
            </a:xfrm>
            <a:prstGeom prst="rect">
              <a:avLst/>
            </a:prstGeom>
            <a:noFill/>
            <a:ln w="9525">
              <a:noFill/>
              <a:miter lim="800000"/>
              <a:headEnd/>
              <a:tailEnd/>
            </a:ln>
          </p:spPr>
        </p:pic>
      </p:grpSp>
      <p:sp>
        <p:nvSpPr>
          <p:cNvPr id="184" name="Text Box 108">
            <a:extLst>
              <a:ext uri="{FF2B5EF4-FFF2-40B4-BE49-F238E27FC236}">
                <a16:creationId xmlns:a16="http://schemas.microsoft.com/office/drawing/2014/main" id="{05471A08-870F-42F2-95AB-03D0024A54D4}"/>
              </a:ext>
            </a:extLst>
          </p:cNvPr>
          <p:cNvSpPr txBox="1">
            <a:spLocks noChangeArrowheads="1"/>
          </p:cNvSpPr>
          <p:nvPr/>
        </p:nvSpPr>
        <p:spPr bwMode="gray">
          <a:xfrm>
            <a:off x="8078240" y="3067768"/>
            <a:ext cx="859210" cy="470898"/>
          </a:xfrm>
          <a:prstGeom prst="rect">
            <a:avLst/>
          </a:prstGeom>
          <a:noFill/>
          <a:ln w="9525" algn="ctr">
            <a:noFill/>
            <a:miter lim="800000"/>
            <a:headEnd/>
            <a:tailEnd/>
          </a:ln>
        </p:spPr>
        <p:txBody>
          <a:bodyPr wrap="none" lIns="0" tIns="0" rIns="0" bIns="0">
            <a:spAutoFit/>
          </a:bodyPr>
          <a:lstStyle/>
          <a:p>
            <a:pPr defTabSz="457200">
              <a:lnSpc>
                <a:spcPct val="85000"/>
              </a:lnSpc>
            </a:pPr>
            <a:r>
              <a:rPr lang="en-US" sz="1800" b="1" dirty="0">
                <a:solidFill>
                  <a:srgbClr val="800000"/>
                </a:solidFill>
                <a:cs typeface="Times New Roman" pitchFamily="18" charset="0"/>
              </a:rPr>
              <a:t>Backup</a:t>
            </a:r>
          </a:p>
          <a:p>
            <a:pPr defTabSz="457200">
              <a:lnSpc>
                <a:spcPct val="85000"/>
              </a:lnSpc>
            </a:pPr>
            <a:r>
              <a:rPr lang="en-US" sz="1800" b="1" dirty="0">
                <a:solidFill>
                  <a:srgbClr val="800000"/>
                </a:solidFill>
                <a:cs typeface="Times New Roman" pitchFamily="18" charset="0"/>
              </a:rPr>
              <a:t>Restore</a:t>
            </a:r>
          </a:p>
        </p:txBody>
      </p:sp>
      <p:sp>
        <p:nvSpPr>
          <p:cNvPr id="185" name="Line 138">
            <a:extLst>
              <a:ext uri="{FF2B5EF4-FFF2-40B4-BE49-F238E27FC236}">
                <a16:creationId xmlns:a16="http://schemas.microsoft.com/office/drawing/2014/main" id="{46A317C2-E943-4115-86FA-CB80ECE6C64C}"/>
              </a:ext>
            </a:extLst>
          </p:cNvPr>
          <p:cNvSpPr>
            <a:spLocks noChangeShapeType="1"/>
          </p:cNvSpPr>
          <p:nvPr/>
        </p:nvSpPr>
        <p:spPr bwMode="gray">
          <a:xfrm>
            <a:off x="2477730" y="4116007"/>
            <a:ext cx="4143160" cy="0"/>
          </a:xfrm>
          <a:prstGeom prst="line">
            <a:avLst/>
          </a:prstGeom>
          <a:noFill/>
          <a:ln w="50800">
            <a:solidFill>
              <a:srgbClr val="000066"/>
            </a:solidFill>
            <a:round/>
            <a:headEnd type="triangle"/>
            <a:tailEnd type="triangle"/>
          </a:ln>
        </p:spPr>
        <p:txBody>
          <a:bodyPr/>
          <a:lstStyle/>
          <a:p>
            <a:pPr defTabSz="457200"/>
            <a:endParaRPr lang="en-US" dirty="0">
              <a:solidFill>
                <a:srgbClr val="000000"/>
              </a:solidFill>
            </a:endParaRPr>
          </a:p>
        </p:txBody>
      </p:sp>
      <p:sp>
        <p:nvSpPr>
          <p:cNvPr id="186" name="Text Box 108">
            <a:extLst>
              <a:ext uri="{FF2B5EF4-FFF2-40B4-BE49-F238E27FC236}">
                <a16:creationId xmlns:a16="http://schemas.microsoft.com/office/drawing/2014/main" id="{D9A60848-51B2-40CB-84EF-D3870A47303C}"/>
              </a:ext>
            </a:extLst>
          </p:cNvPr>
          <p:cNvSpPr txBox="1">
            <a:spLocks noChangeArrowheads="1"/>
          </p:cNvSpPr>
          <p:nvPr/>
        </p:nvSpPr>
        <p:spPr bwMode="gray">
          <a:xfrm>
            <a:off x="3500946" y="4207147"/>
            <a:ext cx="2133597" cy="627864"/>
          </a:xfrm>
          <a:prstGeom prst="rect">
            <a:avLst/>
          </a:prstGeom>
          <a:noFill/>
          <a:ln w="9525" algn="ctr">
            <a:noFill/>
            <a:miter lim="800000"/>
            <a:headEnd/>
            <a:tailEnd/>
          </a:ln>
        </p:spPr>
        <p:txBody>
          <a:bodyPr wrap="none" lIns="0" tIns="0" rIns="0" bIns="0">
            <a:spAutoFit/>
          </a:bodyPr>
          <a:lstStyle/>
          <a:p>
            <a:pPr algn="ctr" defTabSz="457200">
              <a:lnSpc>
                <a:spcPct val="85000"/>
              </a:lnSpc>
            </a:pPr>
            <a:r>
              <a:rPr lang="en-US" sz="1600" b="1" dirty="0">
                <a:solidFill>
                  <a:srgbClr val="800000"/>
                </a:solidFill>
                <a:cs typeface="Times New Roman" pitchFamily="18" charset="0"/>
              </a:rPr>
              <a:t>Disaster Recovery</a:t>
            </a:r>
          </a:p>
          <a:p>
            <a:pPr algn="ctr" defTabSz="457200">
              <a:lnSpc>
                <a:spcPct val="85000"/>
              </a:lnSpc>
            </a:pPr>
            <a:r>
              <a:rPr lang="en-US" sz="1600" dirty="0">
                <a:solidFill>
                  <a:srgbClr val="800000"/>
                </a:solidFill>
                <a:cs typeface="Times New Roman" pitchFamily="18" charset="0"/>
              </a:rPr>
              <a:t>Transfer 1%</a:t>
            </a:r>
          </a:p>
          <a:p>
            <a:pPr algn="ctr" defTabSz="457200">
              <a:lnSpc>
                <a:spcPct val="85000"/>
              </a:lnSpc>
            </a:pPr>
            <a:r>
              <a:rPr lang="en-US" sz="1600" dirty="0">
                <a:solidFill>
                  <a:srgbClr val="800000"/>
                </a:solidFill>
                <a:cs typeface="Times New Roman" pitchFamily="18" charset="0"/>
              </a:rPr>
              <a:t>Recovery 100% of data</a:t>
            </a:r>
          </a:p>
        </p:txBody>
      </p:sp>
      <p:grpSp>
        <p:nvGrpSpPr>
          <p:cNvPr id="187" name="Group 186">
            <a:extLst>
              <a:ext uri="{FF2B5EF4-FFF2-40B4-BE49-F238E27FC236}">
                <a16:creationId xmlns:a16="http://schemas.microsoft.com/office/drawing/2014/main" id="{B074D6A0-F089-4A1C-884C-E5E572A94792}"/>
              </a:ext>
            </a:extLst>
          </p:cNvPr>
          <p:cNvGrpSpPr/>
          <p:nvPr/>
        </p:nvGrpSpPr>
        <p:grpSpPr>
          <a:xfrm>
            <a:off x="741558" y="1312038"/>
            <a:ext cx="1807890" cy="1537728"/>
            <a:chOff x="741558" y="1280232"/>
            <a:chExt cx="1807890" cy="1537728"/>
          </a:xfrm>
        </p:grpSpPr>
        <p:grpSp>
          <p:nvGrpSpPr>
            <p:cNvPr id="188" name="Group 187">
              <a:extLst>
                <a:ext uri="{FF2B5EF4-FFF2-40B4-BE49-F238E27FC236}">
                  <a16:creationId xmlns:a16="http://schemas.microsoft.com/office/drawing/2014/main" id="{68E01E30-E257-428A-8C83-0E00BEFF2810}"/>
                </a:ext>
              </a:extLst>
            </p:cNvPr>
            <p:cNvGrpSpPr/>
            <p:nvPr/>
          </p:nvGrpSpPr>
          <p:grpSpPr>
            <a:xfrm>
              <a:off x="741558" y="1280232"/>
              <a:ext cx="1807890" cy="1537728"/>
              <a:chOff x="173748" y="1280232"/>
              <a:chExt cx="3117382" cy="1537728"/>
            </a:xfrm>
          </p:grpSpPr>
          <p:sp>
            <p:nvSpPr>
              <p:cNvPr id="255" name="AutoShape 17">
                <a:extLst>
                  <a:ext uri="{FF2B5EF4-FFF2-40B4-BE49-F238E27FC236}">
                    <a16:creationId xmlns:a16="http://schemas.microsoft.com/office/drawing/2014/main" id="{0AE7998B-FFD5-44A5-84DA-ACA935933CA0}"/>
                  </a:ext>
                </a:extLst>
              </p:cNvPr>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56" name="AutoShape 17">
                <a:extLst>
                  <a:ext uri="{FF2B5EF4-FFF2-40B4-BE49-F238E27FC236}">
                    <a16:creationId xmlns:a16="http://schemas.microsoft.com/office/drawing/2014/main" id="{B121C935-792E-43A0-B100-32A1A43EA24A}"/>
                  </a:ext>
                </a:extLst>
              </p:cNvPr>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57" name="AutoShape 17">
                <a:extLst>
                  <a:ext uri="{FF2B5EF4-FFF2-40B4-BE49-F238E27FC236}">
                    <a16:creationId xmlns:a16="http://schemas.microsoft.com/office/drawing/2014/main" id="{41AAD69F-381E-4EF7-A953-C7A521C4FB49}"/>
                  </a:ext>
                </a:extLst>
              </p:cNvPr>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258" name="AutoShape 17">
                <a:extLst>
                  <a:ext uri="{FF2B5EF4-FFF2-40B4-BE49-F238E27FC236}">
                    <a16:creationId xmlns:a16="http://schemas.microsoft.com/office/drawing/2014/main" id="{C8DA762F-1ECF-4C85-8E15-3BDEEDE58951}"/>
                  </a:ext>
                </a:extLst>
              </p:cNvPr>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grpSp>
        <p:pic>
          <p:nvPicPr>
            <p:cNvPr id="189" name="Picture 24" descr="VM non-detailed">
              <a:extLst>
                <a:ext uri="{FF2B5EF4-FFF2-40B4-BE49-F238E27FC236}">
                  <a16:creationId xmlns:a16="http://schemas.microsoft.com/office/drawing/2014/main" id="{2A37B6E4-95D7-4726-AD9D-8A3C46AA710A}"/>
                </a:ext>
              </a:extLst>
            </p:cNvPr>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190" name="Picture 25" descr="VM non-detailed">
              <a:extLst>
                <a:ext uri="{FF2B5EF4-FFF2-40B4-BE49-F238E27FC236}">
                  <a16:creationId xmlns:a16="http://schemas.microsoft.com/office/drawing/2014/main" id="{CB5A3C2E-D6AB-41C6-9CBA-BBE40B53D393}"/>
                </a:ext>
              </a:extLst>
            </p:cNvPr>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191" name="AutoShape 91">
              <a:extLst>
                <a:ext uri="{FF2B5EF4-FFF2-40B4-BE49-F238E27FC236}">
                  <a16:creationId xmlns:a16="http://schemas.microsoft.com/office/drawing/2014/main" id="{DA91DB5A-CE0E-41D2-90C0-B83730F8EAEB}"/>
                </a:ext>
              </a:extLst>
            </p:cNvPr>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92" name="AutoShape 92">
              <a:extLst>
                <a:ext uri="{FF2B5EF4-FFF2-40B4-BE49-F238E27FC236}">
                  <a16:creationId xmlns:a16="http://schemas.microsoft.com/office/drawing/2014/main" id="{F563F875-BE89-4C97-90A3-E5CD3A58C7FA}"/>
                </a:ext>
              </a:extLst>
            </p:cNvPr>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93" name="Picture 24" descr="VM non-detailed">
              <a:extLst>
                <a:ext uri="{FF2B5EF4-FFF2-40B4-BE49-F238E27FC236}">
                  <a16:creationId xmlns:a16="http://schemas.microsoft.com/office/drawing/2014/main" id="{DE0FD531-BF96-4348-843C-7C7A23C8C22E}"/>
                </a:ext>
              </a:extLst>
            </p:cNvPr>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194" name="Picture 25" descr="VM non-detailed">
              <a:extLst>
                <a:ext uri="{FF2B5EF4-FFF2-40B4-BE49-F238E27FC236}">
                  <a16:creationId xmlns:a16="http://schemas.microsoft.com/office/drawing/2014/main" id="{7F82A40C-F7D4-4892-AD7D-822A99C1F13C}"/>
                </a:ext>
              </a:extLst>
            </p:cNvPr>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195" name="AutoShape 91">
              <a:extLst>
                <a:ext uri="{FF2B5EF4-FFF2-40B4-BE49-F238E27FC236}">
                  <a16:creationId xmlns:a16="http://schemas.microsoft.com/office/drawing/2014/main" id="{F6917F34-1E52-4969-90F0-C99ED98A00EB}"/>
                </a:ext>
              </a:extLst>
            </p:cNvPr>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96" name="AutoShape 92">
              <a:extLst>
                <a:ext uri="{FF2B5EF4-FFF2-40B4-BE49-F238E27FC236}">
                  <a16:creationId xmlns:a16="http://schemas.microsoft.com/office/drawing/2014/main" id="{82CC3039-73EC-4FD4-B149-D80814AD2CAE}"/>
                </a:ext>
              </a:extLst>
            </p:cNvPr>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197" name="Picture 24" descr="VM non-detailed">
              <a:extLst>
                <a:ext uri="{FF2B5EF4-FFF2-40B4-BE49-F238E27FC236}">
                  <a16:creationId xmlns:a16="http://schemas.microsoft.com/office/drawing/2014/main" id="{7AEE0975-B23A-4599-8313-1D657F4399C6}"/>
                </a:ext>
              </a:extLst>
            </p:cNvPr>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198" name="Picture 25" descr="VM non-detailed">
              <a:extLst>
                <a:ext uri="{FF2B5EF4-FFF2-40B4-BE49-F238E27FC236}">
                  <a16:creationId xmlns:a16="http://schemas.microsoft.com/office/drawing/2014/main" id="{F0DA68BE-B174-4D92-9AD0-FDACE109D748}"/>
                </a:ext>
              </a:extLst>
            </p:cNvPr>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199" name="AutoShape 91">
              <a:extLst>
                <a:ext uri="{FF2B5EF4-FFF2-40B4-BE49-F238E27FC236}">
                  <a16:creationId xmlns:a16="http://schemas.microsoft.com/office/drawing/2014/main" id="{B1144408-EFEC-4D03-988D-495335B2F138}"/>
                </a:ext>
              </a:extLst>
            </p:cNvPr>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00" name="AutoShape 92">
              <a:extLst>
                <a:ext uri="{FF2B5EF4-FFF2-40B4-BE49-F238E27FC236}">
                  <a16:creationId xmlns:a16="http://schemas.microsoft.com/office/drawing/2014/main" id="{6619ABC5-A2CB-4F6D-AA0F-0D4CEF729371}"/>
                </a:ext>
              </a:extLst>
            </p:cNvPr>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01" name="Picture 24" descr="VM non-detailed">
              <a:extLst>
                <a:ext uri="{FF2B5EF4-FFF2-40B4-BE49-F238E27FC236}">
                  <a16:creationId xmlns:a16="http://schemas.microsoft.com/office/drawing/2014/main" id="{0E16C881-C942-4A6F-9984-09E0F70E4407}"/>
                </a:ext>
              </a:extLst>
            </p:cNvPr>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202" name="Picture 25" descr="VM non-detailed">
              <a:extLst>
                <a:ext uri="{FF2B5EF4-FFF2-40B4-BE49-F238E27FC236}">
                  <a16:creationId xmlns:a16="http://schemas.microsoft.com/office/drawing/2014/main" id="{DA986451-C315-4457-8087-935A56E59268}"/>
                </a:ext>
              </a:extLst>
            </p:cNvPr>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203" name="AutoShape 91">
              <a:extLst>
                <a:ext uri="{FF2B5EF4-FFF2-40B4-BE49-F238E27FC236}">
                  <a16:creationId xmlns:a16="http://schemas.microsoft.com/office/drawing/2014/main" id="{B5D31C7E-4809-4623-BA6D-F349E59F3744}"/>
                </a:ext>
              </a:extLst>
            </p:cNvPr>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04" name="AutoShape 92">
              <a:extLst>
                <a:ext uri="{FF2B5EF4-FFF2-40B4-BE49-F238E27FC236}">
                  <a16:creationId xmlns:a16="http://schemas.microsoft.com/office/drawing/2014/main" id="{7BD6DBD6-ACAA-42E7-A48C-7E752B916180}"/>
                </a:ext>
              </a:extLst>
            </p:cNvPr>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05" name="Picture 24" descr="VM non-detailed">
              <a:extLst>
                <a:ext uri="{FF2B5EF4-FFF2-40B4-BE49-F238E27FC236}">
                  <a16:creationId xmlns:a16="http://schemas.microsoft.com/office/drawing/2014/main" id="{1B2B3EA3-B15C-4831-B552-12D4A18BEB84}"/>
                </a:ext>
              </a:extLst>
            </p:cNvPr>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206" name="Picture 25" descr="VM non-detailed">
              <a:extLst>
                <a:ext uri="{FF2B5EF4-FFF2-40B4-BE49-F238E27FC236}">
                  <a16:creationId xmlns:a16="http://schemas.microsoft.com/office/drawing/2014/main" id="{A030C98E-FCC4-428A-B36F-FCBF0DF2078E}"/>
                </a:ext>
              </a:extLst>
            </p:cNvPr>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207" name="AutoShape 91">
              <a:extLst>
                <a:ext uri="{FF2B5EF4-FFF2-40B4-BE49-F238E27FC236}">
                  <a16:creationId xmlns:a16="http://schemas.microsoft.com/office/drawing/2014/main" id="{36610EB1-2111-44F9-B17B-6DC7BACE0521}"/>
                </a:ext>
              </a:extLst>
            </p:cNvPr>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08" name="AutoShape 92">
              <a:extLst>
                <a:ext uri="{FF2B5EF4-FFF2-40B4-BE49-F238E27FC236}">
                  <a16:creationId xmlns:a16="http://schemas.microsoft.com/office/drawing/2014/main" id="{2BE13942-32BC-48E7-9793-E296B692556B}"/>
                </a:ext>
              </a:extLst>
            </p:cNvPr>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09" name="Picture 24" descr="VM non-detailed">
              <a:extLst>
                <a:ext uri="{FF2B5EF4-FFF2-40B4-BE49-F238E27FC236}">
                  <a16:creationId xmlns:a16="http://schemas.microsoft.com/office/drawing/2014/main" id="{A3DF937F-5EB1-4457-86C3-37BD2104F815}"/>
                </a:ext>
              </a:extLst>
            </p:cNvPr>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210" name="Picture 25" descr="VM non-detailed">
              <a:extLst>
                <a:ext uri="{FF2B5EF4-FFF2-40B4-BE49-F238E27FC236}">
                  <a16:creationId xmlns:a16="http://schemas.microsoft.com/office/drawing/2014/main" id="{9E5B9551-5B6D-4FF2-898E-2CB85474F787}"/>
                </a:ext>
              </a:extLst>
            </p:cNvPr>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211" name="AutoShape 91">
              <a:extLst>
                <a:ext uri="{FF2B5EF4-FFF2-40B4-BE49-F238E27FC236}">
                  <a16:creationId xmlns:a16="http://schemas.microsoft.com/office/drawing/2014/main" id="{34245266-4A13-472D-B0AA-E407BF455256}"/>
                </a:ext>
              </a:extLst>
            </p:cNvPr>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12" name="AutoShape 92">
              <a:extLst>
                <a:ext uri="{FF2B5EF4-FFF2-40B4-BE49-F238E27FC236}">
                  <a16:creationId xmlns:a16="http://schemas.microsoft.com/office/drawing/2014/main" id="{F9601A4B-B078-46CE-95DF-A69116F2B42B}"/>
                </a:ext>
              </a:extLst>
            </p:cNvPr>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13" name="Picture 24" descr="VM non-detailed">
              <a:extLst>
                <a:ext uri="{FF2B5EF4-FFF2-40B4-BE49-F238E27FC236}">
                  <a16:creationId xmlns:a16="http://schemas.microsoft.com/office/drawing/2014/main" id="{793C1CB9-97C7-474C-8880-76DBF2AC1D0E}"/>
                </a:ext>
              </a:extLst>
            </p:cNvPr>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214" name="Picture 25" descr="VM non-detailed">
              <a:extLst>
                <a:ext uri="{FF2B5EF4-FFF2-40B4-BE49-F238E27FC236}">
                  <a16:creationId xmlns:a16="http://schemas.microsoft.com/office/drawing/2014/main" id="{F4AB74B6-4F8D-459F-887D-7614C4C72168}"/>
                </a:ext>
              </a:extLst>
            </p:cNvPr>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215" name="AutoShape 91">
              <a:extLst>
                <a:ext uri="{FF2B5EF4-FFF2-40B4-BE49-F238E27FC236}">
                  <a16:creationId xmlns:a16="http://schemas.microsoft.com/office/drawing/2014/main" id="{F3D490DE-7E28-4254-9117-A6C2BBAA049C}"/>
                </a:ext>
              </a:extLst>
            </p:cNvPr>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16" name="AutoShape 92">
              <a:extLst>
                <a:ext uri="{FF2B5EF4-FFF2-40B4-BE49-F238E27FC236}">
                  <a16:creationId xmlns:a16="http://schemas.microsoft.com/office/drawing/2014/main" id="{51791F4B-8C54-43C7-BA12-DE89D800FEF5}"/>
                </a:ext>
              </a:extLst>
            </p:cNvPr>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17" name="Picture 24" descr="VM non-detailed">
              <a:extLst>
                <a:ext uri="{FF2B5EF4-FFF2-40B4-BE49-F238E27FC236}">
                  <a16:creationId xmlns:a16="http://schemas.microsoft.com/office/drawing/2014/main" id="{21CEE6D6-0214-4C03-9B6D-3B0A727B583F}"/>
                </a:ext>
              </a:extLst>
            </p:cNvPr>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218" name="Picture 25" descr="VM non-detailed">
              <a:extLst>
                <a:ext uri="{FF2B5EF4-FFF2-40B4-BE49-F238E27FC236}">
                  <a16:creationId xmlns:a16="http://schemas.microsoft.com/office/drawing/2014/main" id="{6354701D-2C38-493E-96C0-18A02FC118B9}"/>
                </a:ext>
              </a:extLst>
            </p:cNvPr>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219" name="AutoShape 91">
              <a:extLst>
                <a:ext uri="{FF2B5EF4-FFF2-40B4-BE49-F238E27FC236}">
                  <a16:creationId xmlns:a16="http://schemas.microsoft.com/office/drawing/2014/main" id="{5A6F9443-22B9-443A-9CA0-A4E5CA463D8B}"/>
                </a:ext>
              </a:extLst>
            </p:cNvPr>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20" name="AutoShape 92">
              <a:extLst>
                <a:ext uri="{FF2B5EF4-FFF2-40B4-BE49-F238E27FC236}">
                  <a16:creationId xmlns:a16="http://schemas.microsoft.com/office/drawing/2014/main" id="{9F8864AA-2246-467F-B664-4DEFC5AD67B7}"/>
                </a:ext>
              </a:extLst>
            </p:cNvPr>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21" name="Rounded Rectangle 169">
              <a:extLst>
                <a:ext uri="{FF2B5EF4-FFF2-40B4-BE49-F238E27FC236}">
                  <a16:creationId xmlns:a16="http://schemas.microsoft.com/office/drawing/2014/main" id="{0588EF84-2596-4A1F-86C1-ECDEA4337B03}"/>
                </a:ext>
              </a:extLst>
            </p:cNvPr>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pic>
          <p:nvPicPr>
            <p:cNvPr id="222" name="Picture 24" descr="VM non-detailed">
              <a:extLst>
                <a:ext uri="{FF2B5EF4-FFF2-40B4-BE49-F238E27FC236}">
                  <a16:creationId xmlns:a16="http://schemas.microsoft.com/office/drawing/2014/main" id="{3A736A5C-173B-4840-8007-8320BF8C1704}"/>
                </a:ext>
              </a:extLst>
            </p:cNvPr>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223" name="Picture 25" descr="VM non-detailed">
              <a:extLst>
                <a:ext uri="{FF2B5EF4-FFF2-40B4-BE49-F238E27FC236}">
                  <a16:creationId xmlns:a16="http://schemas.microsoft.com/office/drawing/2014/main" id="{C31501AF-9ADC-4C69-955B-2DA54B656FDA}"/>
                </a:ext>
              </a:extLst>
            </p:cNvPr>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224" name="AutoShape 91">
              <a:extLst>
                <a:ext uri="{FF2B5EF4-FFF2-40B4-BE49-F238E27FC236}">
                  <a16:creationId xmlns:a16="http://schemas.microsoft.com/office/drawing/2014/main" id="{E1ECD24E-200F-4BDE-96F8-F5E33BCFD3AA}"/>
                </a:ext>
              </a:extLst>
            </p:cNvPr>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25" name="AutoShape 92">
              <a:extLst>
                <a:ext uri="{FF2B5EF4-FFF2-40B4-BE49-F238E27FC236}">
                  <a16:creationId xmlns:a16="http://schemas.microsoft.com/office/drawing/2014/main" id="{81EDEA4F-1BF5-47D8-824A-C762BB7F2A7C}"/>
                </a:ext>
              </a:extLst>
            </p:cNvPr>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26" name="Picture 24" descr="VM non-detailed">
              <a:extLst>
                <a:ext uri="{FF2B5EF4-FFF2-40B4-BE49-F238E27FC236}">
                  <a16:creationId xmlns:a16="http://schemas.microsoft.com/office/drawing/2014/main" id="{228810CE-3390-49A6-A08C-3E3E839E65F7}"/>
                </a:ext>
              </a:extLst>
            </p:cNvPr>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227" name="Picture 25" descr="VM non-detailed">
              <a:extLst>
                <a:ext uri="{FF2B5EF4-FFF2-40B4-BE49-F238E27FC236}">
                  <a16:creationId xmlns:a16="http://schemas.microsoft.com/office/drawing/2014/main" id="{B868D68A-5751-4ED2-AE93-C7CD2ECC91EA}"/>
                </a:ext>
              </a:extLst>
            </p:cNvPr>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228" name="AutoShape 91">
              <a:extLst>
                <a:ext uri="{FF2B5EF4-FFF2-40B4-BE49-F238E27FC236}">
                  <a16:creationId xmlns:a16="http://schemas.microsoft.com/office/drawing/2014/main" id="{75217269-2EB3-4F8D-B655-E44F32B3E485}"/>
                </a:ext>
              </a:extLst>
            </p:cNvPr>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29" name="AutoShape 92">
              <a:extLst>
                <a:ext uri="{FF2B5EF4-FFF2-40B4-BE49-F238E27FC236}">
                  <a16:creationId xmlns:a16="http://schemas.microsoft.com/office/drawing/2014/main" id="{39D9C11B-7BB6-4348-9BE9-9F1635CD5205}"/>
                </a:ext>
              </a:extLst>
            </p:cNvPr>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30" name="Picture 24" descr="VM non-detailed">
              <a:extLst>
                <a:ext uri="{FF2B5EF4-FFF2-40B4-BE49-F238E27FC236}">
                  <a16:creationId xmlns:a16="http://schemas.microsoft.com/office/drawing/2014/main" id="{75BBEF8F-773C-4B53-9664-CF4DB2E5839A}"/>
                </a:ext>
              </a:extLst>
            </p:cNvPr>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231" name="Picture 25" descr="VM non-detailed">
              <a:extLst>
                <a:ext uri="{FF2B5EF4-FFF2-40B4-BE49-F238E27FC236}">
                  <a16:creationId xmlns:a16="http://schemas.microsoft.com/office/drawing/2014/main" id="{F9BB70D0-EF64-4966-B1CA-F52F1EA5D099}"/>
                </a:ext>
              </a:extLst>
            </p:cNvPr>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232" name="AutoShape 91">
              <a:extLst>
                <a:ext uri="{FF2B5EF4-FFF2-40B4-BE49-F238E27FC236}">
                  <a16:creationId xmlns:a16="http://schemas.microsoft.com/office/drawing/2014/main" id="{98591F3C-CD65-48F6-8BD1-7C25D6BBDCE8}"/>
                </a:ext>
              </a:extLst>
            </p:cNvPr>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33" name="AutoShape 92">
              <a:extLst>
                <a:ext uri="{FF2B5EF4-FFF2-40B4-BE49-F238E27FC236}">
                  <a16:creationId xmlns:a16="http://schemas.microsoft.com/office/drawing/2014/main" id="{3297E595-2FCA-4207-9C0A-C94CA17A9101}"/>
                </a:ext>
              </a:extLst>
            </p:cNvPr>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34" name="Picture 24" descr="VM non-detailed">
              <a:extLst>
                <a:ext uri="{FF2B5EF4-FFF2-40B4-BE49-F238E27FC236}">
                  <a16:creationId xmlns:a16="http://schemas.microsoft.com/office/drawing/2014/main" id="{785C113A-5A21-4958-B22F-215653457D41}"/>
                </a:ext>
              </a:extLst>
            </p:cNvPr>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235" name="Picture 25" descr="VM non-detailed">
              <a:extLst>
                <a:ext uri="{FF2B5EF4-FFF2-40B4-BE49-F238E27FC236}">
                  <a16:creationId xmlns:a16="http://schemas.microsoft.com/office/drawing/2014/main" id="{C2FF8A7A-B88C-4DFB-9140-5203215BD864}"/>
                </a:ext>
              </a:extLst>
            </p:cNvPr>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236" name="AutoShape 91">
              <a:extLst>
                <a:ext uri="{FF2B5EF4-FFF2-40B4-BE49-F238E27FC236}">
                  <a16:creationId xmlns:a16="http://schemas.microsoft.com/office/drawing/2014/main" id="{432782CD-576D-4EA1-9130-9DEF7086DFC8}"/>
                </a:ext>
              </a:extLst>
            </p:cNvPr>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37" name="AutoShape 92">
              <a:extLst>
                <a:ext uri="{FF2B5EF4-FFF2-40B4-BE49-F238E27FC236}">
                  <a16:creationId xmlns:a16="http://schemas.microsoft.com/office/drawing/2014/main" id="{06C015FB-9ADF-4EF7-A078-75ABBF7A5AA6}"/>
                </a:ext>
              </a:extLst>
            </p:cNvPr>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38" name="Picture 24" descr="VM non-detailed">
              <a:extLst>
                <a:ext uri="{FF2B5EF4-FFF2-40B4-BE49-F238E27FC236}">
                  <a16:creationId xmlns:a16="http://schemas.microsoft.com/office/drawing/2014/main" id="{7A567E53-11F9-4376-8720-3C16AD5F4A26}"/>
                </a:ext>
              </a:extLst>
            </p:cNvPr>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239" name="Picture 25" descr="VM non-detailed">
              <a:extLst>
                <a:ext uri="{FF2B5EF4-FFF2-40B4-BE49-F238E27FC236}">
                  <a16:creationId xmlns:a16="http://schemas.microsoft.com/office/drawing/2014/main" id="{941F3DB3-0B7C-4474-A7B8-3EBA2ED01E4B}"/>
                </a:ext>
              </a:extLst>
            </p:cNvPr>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240" name="AutoShape 91">
              <a:extLst>
                <a:ext uri="{FF2B5EF4-FFF2-40B4-BE49-F238E27FC236}">
                  <a16:creationId xmlns:a16="http://schemas.microsoft.com/office/drawing/2014/main" id="{FDE810C2-79DA-40DD-9459-C41F18B7418A}"/>
                </a:ext>
              </a:extLst>
            </p:cNvPr>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41" name="AutoShape 92">
              <a:extLst>
                <a:ext uri="{FF2B5EF4-FFF2-40B4-BE49-F238E27FC236}">
                  <a16:creationId xmlns:a16="http://schemas.microsoft.com/office/drawing/2014/main" id="{DE95D199-EB99-44A8-BA0C-3B39A6B33BF6}"/>
                </a:ext>
              </a:extLst>
            </p:cNvPr>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42" name="Picture 24" descr="VM non-detailed">
              <a:extLst>
                <a:ext uri="{FF2B5EF4-FFF2-40B4-BE49-F238E27FC236}">
                  <a16:creationId xmlns:a16="http://schemas.microsoft.com/office/drawing/2014/main" id="{CFC399CC-4FF8-4B33-9E2A-2AFDE81B939A}"/>
                </a:ext>
              </a:extLst>
            </p:cNvPr>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243" name="Picture 25" descr="VM non-detailed">
              <a:extLst>
                <a:ext uri="{FF2B5EF4-FFF2-40B4-BE49-F238E27FC236}">
                  <a16:creationId xmlns:a16="http://schemas.microsoft.com/office/drawing/2014/main" id="{558F2370-2F85-4FF8-AE7A-3F27C7EE5E12}"/>
                </a:ext>
              </a:extLst>
            </p:cNvPr>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244" name="AutoShape 91">
              <a:extLst>
                <a:ext uri="{FF2B5EF4-FFF2-40B4-BE49-F238E27FC236}">
                  <a16:creationId xmlns:a16="http://schemas.microsoft.com/office/drawing/2014/main" id="{4F28CCFF-3D43-45DB-8F2F-AAC429DBFDF3}"/>
                </a:ext>
              </a:extLst>
            </p:cNvPr>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45" name="AutoShape 92">
              <a:extLst>
                <a:ext uri="{FF2B5EF4-FFF2-40B4-BE49-F238E27FC236}">
                  <a16:creationId xmlns:a16="http://schemas.microsoft.com/office/drawing/2014/main" id="{8287EB0E-7BC3-43C4-BF2F-A0114A0A089B}"/>
                </a:ext>
              </a:extLst>
            </p:cNvPr>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46" name="Picture 24" descr="VM non-detailed">
              <a:extLst>
                <a:ext uri="{FF2B5EF4-FFF2-40B4-BE49-F238E27FC236}">
                  <a16:creationId xmlns:a16="http://schemas.microsoft.com/office/drawing/2014/main" id="{64A30500-96EF-4C5F-BCBF-322868756FFD}"/>
                </a:ext>
              </a:extLst>
            </p:cNvPr>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247" name="Picture 25" descr="VM non-detailed">
              <a:extLst>
                <a:ext uri="{FF2B5EF4-FFF2-40B4-BE49-F238E27FC236}">
                  <a16:creationId xmlns:a16="http://schemas.microsoft.com/office/drawing/2014/main" id="{293B5D77-0A0E-4E12-86BB-BB168A7B7B35}"/>
                </a:ext>
              </a:extLst>
            </p:cNvPr>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248" name="AutoShape 91">
              <a:extLst>
                <a:ext uri="{FF2B5EF4-FFF2-40B4-BE49-F238E27FC236}">
                  <a16:creationId xmlns:a16="http://schemas.microsoft.com/office/drawing/2014/main" id="{F0343D2E-939D-4188-888A-C8DC6FEE9C76}"/>
                </a:ext>
              </a:extLst>
            </p:cNvPr>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49" name="AutoShape 92">
              <a:extLst>
                <a:ext uri="{FF2B5EF4-FFF2-40B4-BE49-F238E27FC236}">
                  <a16:creationId xmlns:a16="http://schemas.microsoft.com/office/drawing/2014/main" id="{7ED216C8-D496-4DAD-B39A-2EE541C65113}"/>
                </a:ext>
              </a:extLst>
            </p:cNvPr>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50" name="Picture 24" descr="VM non-detailed">
              <a:extLst>
                <a:ext uri="{FF2B5EF4-FFF2-40B4-BE49-F238E27FC236}">
                  <a16:creationId xmlns:a16="http://schemas.microsoft.com/office/drawing/2014/main" id="{CD28D047-362C-4F6E-8F43-3327DB1AD470}"/>
                </a:ext>
              </a:extLst>
            </p:cNvPr>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251" name="Picture 25" descr="VM non-detailed">
              <a:extLst>
                <a:ext uri="{FF2B5EF4-FFF2-40B4-BE49-F238E27FC236}">
                  <a16:creationId xmlns:a16="http://schemas.microsoft.com/office/drawing/2014/main" id="{DF29ADD8-6193-4C98-840F-A97C4931736C}"/>
                </a:ext>
              </a:extLst>
            </p:cNvPr>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252" name="AutoShape 91">
              <a:extLst>
                <a:ext uri="{FF2B5EF4-FFF2-40B4-BE49-F238E27FC236}">
                  <a16:creationId xmlns:a16="http://schemas.microsoft.com/office/drawing/2014/main" id="{45507DFA-E657-4255-BF8A-797CA91F3430}"/>
                </a:ext>
              </a:extLst>
            </p:cNvPr>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53" name="AutoShape 92">
              <a:extLst>
                <a:ext uri="{FF2B5EF4-FFF2-40B4-BE49-F238E27FC236}">
                  <a16:creationId xmlns:a16="http://schemas.microsoft.com/office/drawing/2014/main" id="{8DCB0008-B823-46CD-AA8A-B848EF434C2C}"/>
                </a:ext>
              </a:extLst>
            </p:cNvPr>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54" name="Rounded Rectangle 229">
              <a:extLst>
                <a:ext uri="{FF2B5EF4-FFF2-40B4-BE49-F238E27FC236}">
                  <a16:creationId xmlns:a16="http://schemas.microsoft.com/office/drawing/2014/main" id="{987ED88B-D724-4EAC-A04D-D50ABE35E67F}"/>
                </a:ext>
              </a:extLst>
            </p:cNvPr>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grpSp>
      <p:grpSp>
        <p:nvGrpSpPr>
          <p:cNvPr id="259" name="Group 258">
            <a:extLst>
              <a:ext uri="{FF2B5EF4-FFF2-40B4-BE49-F238E27FC236}">
                <a16:creationId xmlns:a16="http://schemas.microsoft.com/office/drawing/2014/main" id="{38EA3EA8-4C1E-42F2-926D-051DAE071FA8}"/>
              </a:ext>
            </a:extLst>
          </p:cNvPr>
          <p:cNvGrpSpPr/>
          <p:nvPr/>
        </p:nvGrpSpPr>
        <p:grpSpPr>
          <a:xfrm>
            <a:off x="6512303" y="1309173"/>
            <a:ext cx="1807890" cy="1537728"/>
            <a:chOff x="741558" y="1280232"/>
            <a:chExt cx="1807890" cy="1537728"/>
          </a:xfrm>
        </p:grpSpPr>
        <p:grpSp>
          <p:nvGrpSpPr>
            <p:cNvPr id="260" name="Group 259">
              <a:extLst>
                <a:ext uri="{FF2B5EF4-FFF2-40B4-BE49-F238E27FC236}">
                  <a16:creationId xmlns:a16="http://schemas.microsoft.com/office/drawing/2014/main" id="{3D8092EE-941D-40A6-9E62-6F15B3164263}"/>
                </a:ext>
              </a:extLst>
            </p:cNvPr>
            <p:cNvGrpSpPr/>
            <p:nvPr/>
          </p:nvGrpSpPr>
          <p:grpSpPr>
            <a:xfrm>
              <a:off x="741558" y="1280232"/>
              <a:ext cx="1807890" cy="1537728"/>
              <a:chOff x="173748" y="1280232"/>
              <a:chExt cx="3117382" cy="1537728"/>
            </a:xfrm>
          </p:grpSpPr>
          <p:sp>
            <p:nvSpPr>
              <p:cNvPr id="327" name="AutoShape 17">
                <a:extLst>
                  <a:ext uri="{FF2B5EF4-FFF2-40B4-BE49-F238E27FC236}">
                    <a16:creationId xmlns:a16="http://schemas.microsoft.com/office/drawing/2014/main" id="{CDD76185-9011-4674-8FAD-7D1BE1F556C5}"/>
                  </a:ext>
                </a:extLst>
              </p:cNvPr>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328" name="AutoShape 17">
                <a:extLst>
                  <a:ext uri="{FF2B5EF4-FFF2-40B4-BE49-F238E27FC236}">
                    <a16:creationId xmlns:a16="http://schemas.microsoft.com/office/drawing/2014/main" id="{736B735D-E39C-42C9-99CD-E5F47DA86317}"/>
                  </a:ext>
                </a:extLst>
              </p:cNvPr>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329" name="AutoShape 17">
                <a:extLst>
                  <a:ext uri="{FF2B5EF4-FFF2-40B4-BE49-F238E27FC236}">
                    <a16:creationId xmlns:a16="http://schemas.microsoft.com/office/drawing/2014/main" id="{027D5176-7338-4E09-AACE-0DD8E8685E49}"/>
                  </a:ext>
                </a:extLst>
              </p:cNvPr>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330" name="AutoShape 17">
                <a:extLst>
                  <a:ext uri="{FF2B5EF4-FFF2-40B4-BE49-F238E27FC236}">
                    <a16:creationId xmlns:a16="http://schemas.microsoft.com/office/drawing/2014/main" id="{D09CD6A6-ECA6-4C61-A32B-3B60D0E046F5}"/>
                  </a:ext>
                </a:extLst>
              </p:cNvPr>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grpSp>
        <p:pic>
          <p:nvPicPr>
            <p:cNvPr id="261" name="Picture 24" descr="VM non-detailed">
              <a:extLst>
                <a:ext uri="{FF2B5EF4-FFF2-40B4-BE49-F238E27FC236}">
                  <a16:creationId xmlns:a16="http://schemas.microsoft.com/office/drawing/2014/main" id="{B7534C39-25C5-456A-A227-66028C150716}"/>
                </a:ext>
              </a:extLst>
            </p:cNvPr>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262" name="Picture 25" descr="VM non-detailed">
              <a:extLst>
                <a:ext uri="{FF2B5EF4-FFF2-40B4-BE49-F238E27FC236}">
                  <a16:creationId xmlns:a16="http://schemas.microsoft.com/office/drawing/2014/main" id="{2445137B-6C61-45DE-8B8B-3BD11C02320E}"/>
                </a:ext>
              </a:extLst>
            </p:cNvPr>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263" name="AutoShape 91">
              <a:extLst>
                <a:ext uri="{FF2B5EF4-FFF2-40B4-BE49-F238E27FC236}">
                  <a16:creationId xmlns:a16="http://schemas.microsoft.com/office/drawing/2014/main" id="{338F2841-6550-412A-A317-4FCAA759F36A}"/>
                </a:ext>
              </a:extLst>
            </p:cNvPr>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64" name="AutoShape 92">
              <a:extLst>
                <a:ext uri="{FF2B5EF4-FFF2-40B4-BE49-F238E27FC236}">
                  <a16:creationId xmlns:a16="http://schemas.microsoft.com/office/drawing/2014/main" id="{ABB8342B-D05E-4863-8318-9D55578717A6}"/>
                </a:ext>
              </a:extLst>
            </p:cNvPr>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65" name="Picture 24" descr="VM non-detailed">
              <a:extLst>
                <a:ext uri="{FF2B5EF4-FFF2-40B4-BE49-F238E27FC236}">
                  <a16:creationId xmlns:a16="http://schemas.microsoft.com/office/drawing/2014/main" id="{BAA5EAC4-7B19-474C-841F-B0750B7CAC5F}"/>
                </a:ext>
              </a:extLst>
            </p:cNvPr>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266" name="Picture 25" descr="VM non-detailed">
              <a:extLst>
                <a:ext uri="{FF2B5EF4-FFF2-40B4-BE49-F238E27FC236}">
                  <a16:creationId xmlns:a16="http://schemas.microsoft.com/office/drawing/2014/main" id="{7060B841-F20F-4777-B1A5-D5A30533F811}"/>
                </a:ext>
              </a:extLst>
            </p:cNvPr>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267" name="AutoShape 91">
              <a:extLst>
                <a:ext uri="{FF2B5EF4-FFF2-40B4-BE49-F238E27FC236}">
                  <a16:creationId xmlns:a16="http://schemas.microsoft.com/office/drawing/2014/main" id="{1388AA2F-26D5-4CFD-8EE3-E246A374D1E4}"/>
                </a:ext>
              </a:extLst>
            </p:cNvPr>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68" name="AutoShape 92">
              <a:extLst>
                <a:ext uri="{FF2B5EF4-FFF2-40B4-BE49-F238E27FC236}">
                  <a16:creationId xmlns:a16="http://schemas.microsoft.com/office/drawing/2014/main" id="{EE63B88E-9961-4B64-B9D2-25B211EACAD8}"/>
                </a:ext>
              </a:extLst>
            </p:cNvPr>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69" name="Picture 24" descr="VM non-detailed">
              <a:extLst>
                <a:ext uri="{FF2B5EF4-FFF2-40B4-BE49-F238E27FC236}">
                  <a16:creationId xmlns:a16="http://schemas.microsoft.com/office/drawing/2014/main" id="{CBDED4C6-84A9-4923-BCEB-5A5AC9F0DBC8}"/>
                </a:ext>
              </a:extLst>
            </p:cNvPr>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270" name="Picture 25" descr="VM non-detailed">
              <a:extLst>
                <a:ext uri="{FF2B5EF4-FFF2-40B4-BE49-F238E27FC236}">
                  <a16:creationId xmlns:a16="http://schemas.microsoft.com/office/drawing/2014/main" id="{9588FBAC-EE91-4C89-BE23-4F67C6AC90ED}"/>
                </a:ext>
              </a:extLst>
            </p:cNvPr>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271" name="AutoShape 91">
              <a:extLst>
                <a:ext uri="{FF2B5EF4-FFF2-40B4-BE49-F238E27FC236}">
                  <a16:creationId xmlns:a16="http://schemas.microsoft.com/office/drawing/2014/main" id="{4178930A-5244-416B-9FCD-C55F1617A0FD}"/>
                </a:ext>
              </a:extLst>
            </p:cNvPr>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72" name="AutoShape 92">
              <a:extLst>
                <a:ext uri="{FF2B5EF4-FFF2-40B4-BE49-F238E27FC236}">
                  <a16:creationId xmlns:a16="http://schemas.microsoft.com/office/drawing/2014/main" id="{3332BDB2-7A00-49CB-9904-BEA308397423}"/>
                </a:ext>
              </a:extLst>
            </p:cNvPr>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73" name="Picture 24" descr="VM non-detailed">
              <a:extLst>
                <a:ext uri="{FF2B5EF4-FFF2-40B4-BE49-F238E27FC236}">
                  <a16:creationId xmlns:a16="http://schemas.microsoft.com/office/drawing/2014/main" id="{99E7A0FF-6607-4457-80AE-2D53ECC481DC}"/>
                </a:ext>
              </a:extLst>
            </p:cNvPr>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274" name="Picture 25" descr="VM non-detailed">
              <a:extLst>
                <a:ext uri="{FF2B5EF4-FFF2-40B4-BE49-F238E27FC236}">
                  <a16:creationId xmlns:a16="http://schemas.microsoft.com/office/drawing/2014/main" id="{FABB1A57-8650-47FD-9DD5-C0616125FD57}"/>
                </a:ext>
              </a:extLst>
            </p:cNvPr>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275" name="AutoShape 91">
              <a:extLst>
                <a:ext uri="{FF2B5EF4-FFF2-40B4-BE49-F238E27FC236}">
                  <a16:creationId xmlns:a16="http://schemas.microsoft.com/office/drawing/2014/main" id="{F769496A-251B-472F-9AC4-025B23FA8864}"/>
                </a:ext>
              </a:extLst>
            </p:cNvPr>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76" name="AutoShape 92">
              <a:extLst>
                <a:ext uri="{FF2B5EF4-FFF2-40B4-BE49-F238E27FC236}">
                  <a16:creationId xmlns:a16="http://schemas.microsoft.com/office/drawing/2014/main" id="{50919620-CC83-4912-AF3F-69EF0E0F93A8}"/>
                </a:ext>
              </a:extLst>
            </p:cNvPr>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77" name="Picture 24" descr="VM non-detailed">
              <a:extLst>
                <a:ext uri="{FF2B5EF4-FFF2-40B4-BE49-F238E27FC236}">
                  <a16:creationId xmlns:a16="http://schemas.microsoft.com/office/drawing/2014/main" id="{5ED659B5-2A88-4CBC-BF39-E2AE891E9FE9}"/>
                </a:ext>
              </a:extLst>
            </p:cNvPr>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278" name="Picture 25" descr="VM non-detailed">
              <a:extLst>
                <a:ext uri="{FF2B5EF4-FFF2-40B4-BE49-F238E27FC236}">
                  <a16:creationId xmlns:a16="http://schemas.microsoft.com/office/drawing/2014/main" id="{5F6E3988-AABF-46D4-9E38-5459285507C6}"/>
                </a:ext>
              </a:extLst>
            </p:cNvPr>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279" name="AutoShape 91">
              <a:extLst>
                <a:ext uri="{FF2B5EF4-FFF2-40B4-BE49-F238E27FC236}">
                  <a16:creationId xmlns:a16="http://schemas.microsoft.com/office/drawing/2014/main" id="{6BAA29E5-0AF0-49C6-BC38-52698A64CF22}"/>
                </a:ext>
              </a:extLst>
            </p:cNvPr>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80" name="AutoShape 92">
              <a:extLst>
                <a:ext uri="{FF2B5EF4-FFF2-40B4-BE49-F238E27FC236}">
                  <a16:creationId xmlns:a16="http://schemas.microsoft.com/office/drawing/2014/main" id="{486B5574-C9FE-41BA-A5C9-B3822CDDF2E0}"/>
                </a:ext>
              </a:extLst>
            </p:cNvPr>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81" name="Picture 24" descr="VM non-detailed">
              <a:extLst>
                <a:ext uri="{FF2B5EF4-FFF2-40B4-BE49-F238E27FC236}">
                  <a16:creationId xmlns:a16="http://schemas.microsoft.com/office/drawing/2014/main" id="{C562E14B-CD53-4E26-AE5A-1863136E4B95}"/>
                </a:ext>
              </a:extLst>
            </p:cNvPr>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282" name="Picture 25" descr="VM non-detailed">
              <a:extLst>
                <a:ext uri="{FF2B5EF4-FFF2-40B4-BE49-F238E27FC236}">
                  <a16:creationId xmlns:a16="http://schemas.microsoft.com/office/drawing/2014/main" id="{407C0DC1-0E25-4013-9EA2-5A9CB20E8B2E}"/>
                </a:ext>
              </a:extLst>
            </p:cNvPr>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283" name="AutoShape 91">
              <a:extLst>
                <a:ext uri="{FF2B5EF4-FFF2-40B4-BE49-F238E27FC236}">
                  <a16:creationId xmlns:a16="http://schemas.microsoft.com/office/drawing/2014/main" id="{D1C010E7-A602-4692-A97D-855B893ECD6C}"/>
                </a:ext>
              </a:extLst>
            </p:cNvPr>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84" name="AutoShape 92">
              <a:extLst>
                <a:ext uri="{FF2B5EF4-FFF2-40B4-BE49-F238E27FC236}">
                  <a16:creationId xmlns:a16="http://schemas.microsoft.com/office/drawing/2014/main" id="{5C8B57C2-D5D5-4AA0-9D31-31DDB4B5EAE0}"/>
                </a:ext>
              </a:extLst>
            </p:cNvPr>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85" name="Picture 24" descr="VM non-detailed">
              <a:extLst>
                <a:ext uri="{FF2B5EF4-FFF2-40B4-BE49-F238E27FC236}">
                  <a16:creationId xmlns:a16="http://schemas.microsoft.com/office/drawing/2014/main" id="{C0D5537D-1D1F-4A20-BC22-F02FEE1705C5}"/>
                </a:ext>
              </a:extLst>
            </p:cNvPr>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286" name="Picture 25" descr="VM non-detailed">
              <a:extLst>
                <a:ext uri="{FF2B5EF4-FFF2-40B4-BE49-F238E27FC236}">
                  <a16:creationId xmlns:a16="http://schemas.microsoft.com/office/drawing/2014/main" id="{A0F1C05F-8F60-4207-8E7D-7E6E6A9F9560}"/>
                </a:ext>
              </a:extLst>
            </p:cNvPr>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287" name="AutoShape 91">
              <a:extLst>
                <a:ext uri="{FF2B5EF4-FFF2-40B4-BE49-F238E27FC236}">
                  <a16:creationId xmlns:a16="http://schemas.microsoft.com/office/drawing/2014/main" id="{4EBE9A3B-B711-48EB-8A66-695567F2CB70}"/>
                </a:ext>
              </a:extLst>
            </p:cNvPr>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88" name="AutoShape 92">
              <a:extLst>
                <a:ext uri="{FF2B5EF4-FFF2-40B4-BE49-F238E27FC236}">
                  <a16:creationId xmlns:a16="http://schemas.microsoft.com/office/drawing/2014/main" id="{2C56828F-0732-4041-9D04-C80B2A77557B}"/>
                </a:ext>
              </a:extLst>
            </p:cNvPr>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89" name="Picture 24" descr="VM non-detailed">
              <a:extLst>
                <a:ext uri="{FF2B5EF4-FFF2-40B4-BE49-F238E27FC236}">
                  <a16:creationId xmlns:a16="http://schemas.microsoft.com/office/drawing/2014/main" id="{A94BFBB8-E249-473D-91E5-7E99C294479F}"/>
                </a:ext>
              </a:extLst>
            </p:cNvPr>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290" name="Picture 25" descr="VM non-detailed">
              <a:extLst>
                <a:ext uri="{FF2B5EF4-FFF2-40B4-BE49-F238E27FC236}">
                  <a16:creationId xmlns:a16="http://schemas.microsoft.com/office/drawing/2014/main" id="{2EAD5E99-1E41-4D45-AA31-AA733110BFF2}"/>
                </a:ext>
              </a:extLst>
            </p:cNvPr>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291" name="AutoShape 91">
              <a:extLst>
                <a:ext uri="{FF2B5EF4-FFF2-40B4-BE49-F238E27FC236}">
                  <a16:creationId xmlns:a16="http://schemas.microsoft.com/office/drawing/2014/main" id="{2278B2A7-0CFD-4DB4-91CD-BBD758929B31}"/>
                </a:ext>
              </a:extLst>
            </p:cNvPr>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92" name="AutoShape 92">
              <a:extLst>
                <a:ext uri="{FF2B5EF4-FFF2-40B4-BE49-F238E27FC236}">
                  <a16:creationId xmlns:a16="http://schemas.microsoft.com/office/drawing/2014/main" id="{9BA3E04C-FBD5-466A-BB31-C1DBACDD21FA}"/>
                </a:ext>
              </a:extLst>
            </p:cNvPr>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93" name="Rounded Rectangle 389">
              <a:extLst>
                <a:ext uri="{FF2B5EF4-FFF2-40B4-BE49-F238E27FC236}">
                  <a16:creationId xmlns:a16="http://schemas.microsoft.com/office/drawing/2014/main" id="{229ED1BA-DC7A-4FF8-8BF3-7547BB016307}"/>
                </a:ext>
              </a:extLst>
            </p:cNvPr>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pic>
          <p:nvPicPr>
            <p:cNvPr id="294" name="Picture 24" descr="VM non-detailed">
              <a:extLst>
                <a:ext uri="{FF2B5EF4-FFF2-40B4-BE49-F238E27FC236}">
                  <a16:creationId xmlns:a16="http://schemas.microsoft.com/office/drawing/2014/main" id="{12072F80-419A-43E1-96CE-4EF0EC701B95}"/>
                </a:ext>
              </a:extLst>
            </p:cNvPr>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295" name="Picture 25" descr="VM non-detailed">
              <a:extLst>
                <a:ext uri="{FF2B5EF4-FFF2-40B4-BE49-F238E27FC236}">
                  <a16:creationId xmlns:a16="http://schemas.microsoft.com/office/drawing/2014/main" id="{D62AE38E-2ADE-4AB8-861A-7CB528D6E826}"/>
                </a:ext>
              </a:extLst>
            </p:cNvPr>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296" name="AutoShape 91">
              <a:extLst>
                <a:ext uri="{FF2B5EF4-FFF2-40B4-BE49-F238E27FC236}">
                  <a16:creationId xmlns:a16="http://schemas.microsoft.com/office/drawing/2014/main" id="{86394409-7BE8-469F-8346-96E9A5954014}"/>
                </a:ext>
              </a:extLst>
            </p:cNvPr>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97" name="AutoShape 92">
              <a:extLst>
                <a:ext uri="{FF2B5EF4-FFF2-40B4-BE49-F238E27FC236}">
                  <a16:creationId xmlns:a16="http://schemas.microsoft.com/office/drawing/2014/main" id="{E8112672-1A9C-41B4-98A4-332FF772BF36}"/>
                </a:ext>
              </a:extLst>
            </p:cNvPr>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298" name="Picture 24" descr="VM non-detailed">
              <a:extLst>
                <a:ext uri="{FF2B5EF4-FFF2-40B4-BE49-F238E27FC236}">
                  <a16:creationId xmlns:a16="http://schemas.microsoft.com/office/drawing/2014/main" id="{304E8DD0-2E40-4DB4-8786-0044DCDCFEB8}"/>
                </a:ext>
              </a:extLst>
            </p:cNvPr>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299" name="Picture 25" descr="VM non-detailed">
              <a:extLst>
                <a:ext uri="{FF2B5EF4-FFF2-40B4-BE49-F238E27FC236}">
                  <a16:creationId xmlns:a16="http://schemas.microsoft.com/office/drawing/2014/main" id="{2F186B38-D740-4F76-80D1-B178C849A94B}"/>
                </a:ext>
              </a:extLst>
            </p:cNvPr>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300" name="AutoShape 91">
              <a:extLst>
                <a:ext uri="{FF2B5EF4-FFF2-40B4-BE49-F238E27FC236}">
                  <a16:creationId xmlns:a16="http://schemas.microsoft.com/office/drawing/2014/main" id="{CA1AFB28-943C-4382-AEBB-2773E5A830A5}"/>
                </a:ext>
              </a:extLst>
            </p:cNvPr>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01" name="AutoShape 92">
              <a:extLst>
                <a:ext uri="{FF2B5EF4-FFF2-40B4-BE49-F238E27FC236}">
                  <a16:creationId xmlns:a16="http://schemas.microsoft.com/office/drawing/2014/main" id="{24A54F26-6EC1-4EF4-B565-1EE9A8BFF972}"/>
                </a:ext>
              </a:extLst>
            </p:cNvPr>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02" name="Picture 24" descr="VM non-detailed">
              <a:extLst>
                <a:ext uri="{FF2B5EF4-FFF2-40B4-BE49-F238E27FC236}">
                  <a16:creationId xmlns:a16="http://schemas.microsoft.com/office/drawing/2014/main" id="{AC879DBB-4A04-4DC9-B375-BAAB811CFD27}"/>
                </a:ext>
              </a:extLst>
            </p:cNvPr>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303" name="Picture 25" descr="VM non-detailed">
              <a:extLst>
                <a:ext uri="{FF2B5EF4-FFF2-40B4-BE49-F238E27FC236}">
                  <a16:creationId xmlns:a16="http://schemas.microsoft.com/office/drawing/2014/main" id="{A1DF9F66-7617-4685-A063-EAFC23C2738A}"/>
                </a:ext>
              </a:extLst>
            </p:cNvPr>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304" name="AutoShape 91">
              <a:extLst>
                <a:ext uri="{FF2B5EF4-FFF2-40B4-BE49-F238E27FC236}">
                  <a16:creationId xmlns:a16="http://schemas.microsoft.com/office/drawing/2014/main" id="{587C463C-C172-44D4-A82D-C07D99D3E988}"/>
                </a:ext>
              </a:extLst>
            </p:cNvPr>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05" name="AutoShape 92">
              <a:extLst>
                <a:ext uri="{FF2B5EF4-FFF2-40B4-BE49-F238E27FC236}">
                  <a16:creationId xmlns:a16="http://schemas.microsoft.com/office/drawing/2014/main" id="{C2A415E0-1937-49D6-A604-22F848B5D664}"/>
                </a:ext>
              </a:extLst>
            </p:cNvPr>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06" name="Picture 24" descr="VM non-detailed">
              <a:extLst>
                <a:ext uri="{FF2B5EF4-FFF2-40B4-BE49-F238E27FC236}">
                  <a16:creationId xmlns:a16="http://schemas.microsoft.com/office/drawing/2014/main" id="{BA03B6AC-3478-4900-AD55-7E2BE4AF71B6}"/>
                </a:ext>
              </a:extLst>
            </p:cNvPr>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307" name="Picture 25" descr="VM non-detailed">
              <a:extLst>
                <a:ext uri="{FF2B5EF4-FFF2-40B4-BE49-F238E27FC236}">
                  <a16:creationId xmlns:a16="http://schemas.microsoft.com/office/drawing/2014/main" id="{F16E0245-F987-4945-BF63-A492ED16BFE4}"/>
                </a:ext>
              </a:extLst>
            </p:cNvPr>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308" name="AutoShape 91">
              <a:extLst>
                <a:ext uri="{FF2B5EF4-FFF2-40B4-BE49-F238E27FC236}">
                  <a16:creationId xmlns:a16="http://schemas.microsoft.com/office/drawing/2014/main" id="{B21234DC-F95E-40F3-8DB4-E4C8FB77899B}"/>
                </a:ext>
              </a:extLst>
            </p:cNvPr>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09" name="AutoShape 92">
              <a:extLst>
                <a:ext uri="{FF2B5EF4-FFF2-40B4-BE49-F238E27FC236}">
                  <a16:creationId xmlns:a16="http://schemas.microsoft.com/office/drawing/2014/main" id="{20960620-D441-491D-BD20-C55D2C725366}"/>
                </a:ext>
              </a:extLst>
            </p:cNvPr>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10" name="Picture 24" descr="VM non-detailed">
              <a:extLst>
                <a:ext uri="{FF2B5EF4-FFF2-40B4-BE49-F238E27FC236}">
                  <a16:creationId xmlns:a16="http://schemas.microsoft.com/office/drawing/2014/main" id="{2DD37A8A-91D4-4F79-A61A-F9944CF38FF3}"/>
                </a:ext>
              </a:extLst>
            </p:cNvPr>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311" name="Picture 25" descr="VM non-detailed">
              <a:extLst>
                <a:ext uri="{FF2B5EF4-FFF2-40B4-BE49-F238E27FC236}">
                  <a16:creationId xmlns:a16="http://schemas.microsoft.com/office/drawing/2014/main" id="{EA0B07D6-8556-4FD9-A845-BAA5FDA91BF6}"/>
                </a:ext>
              </a:extLst>
            </p:cNvPr>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312" name="AutoShape 91">
              <a:extLst>
                <a:ext uri="{FF2B5EF4-FFF2-40B4-BE49-F238E27FC236}">
                  <a16:creationId xmlns:a16="http://schemas.microsoft.com/office/drawing/2014/main" id="{985782D2-6FEB-4955-9F69-B64842952912}"/>
                </a:ext>
              </a:extLst>
            </p:cNvPr>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13" name="AutoShape 92">
              <a:extLst>
                <a:ext uri="{FF2B5EF4-FFF2-40B4-BE49-F238E27FC236}">
                  <a16:creationId xmlns:a16="http://schemas.microsoft.com/office/drawing/2014/main" id="{86BF3746-16B1-4EC8-BAD3-CCC4AEFC0ACA}"/>
                </a:ext>
              </a:extLst>
            </p:cNvPr>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14" name="Picture 24" descr="VM non-detailed">
              <a:extLst>
                <a:ext uri="{FF2B5EF4-FFF2-40B4-BE49-F238E27FC236}">
                  <a16:creationId xmlns:a16="http://schemas.microsoft.com/office/drawing/2014/main" id="{F6F30D79-E69D-4924-B364-7261D4C131E8}"/>
                </a:ext>
              </a:extLst>
            </p:cNvPr>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315" name="Picture 25" descr="VM non-detailed">
              <a:extLst>
                <a:ext uri="{FF2B5EF4-FFF2-40B4-BE49-F238E27FC236}">
                  <a16:creationId xmlns:a16="http://schemas.microsoft.com/office/drawing/2014/main" id="{C5CDF649-AA31-476F-8B50-52FFB5B52C38}"/>
                </a:ext>
              </a:extLst>
            </p:cNvPr>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316" name="AutoShape 91">
              <a:extLst>
                <a:ext uri="{FF2B5EF4-FFF2-40B4-BE49-F238E27FC236}">
                  <a16:creationId xmlns:a16="http://schemas.microsoft.com/office/drawing/2014/main" id="{2D105BB2-8D6B-491C-8B6F-4ABFEF164905}"/>
                </a:ext>
              </a:extLst>
            </p:cNvPr>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17" name="AutoShape 92">
              <a:extLst>
                <a:ext uri="{FF2B5EF4-FFF2-40B4-BE49-F238E27FC236}">
                  <a16:creationId xmlns:a16="http://schemas.microsoft.com/office/drawing/2014/main" id="{079B1EB3-4E69-4F05-9EBB-760035D54613}"/>
                </a:ext>
              </a:extLst>
            </p:cNvPr>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18" name="Picture 24" descr="VM non-detailed">
              <a:extLst>
                <a:ext uri="{FF2B5EF4-FFF2-40B4-BE49-F238E27FC236}">
                  <a16:creationId xmlns:a16="http://schemas.microsoft.com/office/drawing/2014/main" id="{C17158B5-9096-4A2A-8FEA-279758BEF3EF}"/>
                </a:ext>
              </a:extLst>
            </p:cNvPr>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319" name="Picture 25" descr="VM non-detailed">
              <a:extLst>
                <a:ext uri="{FF2B5EF4-FFF2-40B4-BE49-F238E27FC236}">
                  <a16:creationId xmlns:a16="http://schemas.microsoft.com/office/drawing/2014/main" id="{179038D9-674A-4341-AC79-C7C060587D1F}"/>
                </a:ext>
              </a:extLst>
            </p:cNvPr>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320" name="AutoShape 91">
              <a:extLst>
                <a:ext uri="{FF2B5EF4-FFF2-40B4-BE49-F238E27FC236}">
                  <a16:creationId xmlns:a16="http://schemas.microsoft.com/office/drawing/2014/main" id="{A514945D-D22D-4C18-8DAF-C70D02FF1863}"/>
                </a:ext>
              </a:extLst>
            </p:cNvPr>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21" name="AutoShape 92">
              <a:extLst>
                <a:ext uri="{FF2B5EF4-FFF2-40B4-BE49-F238E27FC236}">
                  <a16:creationId xmlns:a16="http://schemas.microsoft.com/office/drawing/2014/main" id="{CB696094-231E-45D9-94C2-4F6D5B480A32}"/>
                </a:ext>
              </a:extLst>
            </p:cNvPr>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22" name="Picture 24" descr="VM non-detailed">
              <a:extLst>
                <a:ext uri="{FF2B5EF4-FFF2-40B4-BE49-F238E27FC236}">
                  <a16:creationId xmlns:a16="http://schemas.microsoft.com/office/drawing/2014/main" id="{2F6611F1-99CA-4B06-955B-CD42F66DE907}"/>
                </a:ext>
              </a:extLst>
            </p:cNvPr>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323" name="Picture 25" descr="VM non-detailed">
              <a:extLst>
                <a:ext uri="{FF2B5EF4-FFF2-40B4-BE49-F238E27FC236}">
                  <a16:creationId xmlns:a16="http://schemas.microsoft.com/office/drawing/2014/main" id="{32407E0F-B919-440A-8C23-96B664686F7B}"/>
                </a:ext>
              </a:extLst>
            </p:cNvPr>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324" name="AutoShape 91">
              <a:extLst>
                <a:ext uri="{FF2B5EF4-FFF2-40B4-BE49-F238E27FC236}">
                  <a16:creationId xmlns:a16="http://schemas.microsoft.com/office/drawing/2014/main" id="{5631321E-DD04-4B63-BD4B-A2C5BF32F8A4}"/>
                </a:ext>
              </a:extLst>
            </p:cNvPr>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25" name="AutoShape 92">
              <a:extLst>
                <a:ext uri="{FF2B5EF4-FFF2-40B4-BE49-F238E27FC236}">
                  <a16:creationId xmlns:a16="http://schemas.microsoft.com/office/drawing/2014/main" id="{E606DDDA-076E-4070-AF79-1D0E2A1A632D}"/>
                </a:ext>
              </a:extLst>
            </p:cNvPr>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26" name="Rounded Rectangle 422">
              <a:extLst>
                <a:ext uri="{FF2B5EF4-FFF2-40B4-BE49-F238E27FC236}">
                  <a16:creationId xmlns:a16="http://schemas.microsoft.com/office/drawing/2014/main" id="{02E765E6-EAA7-4368-A848-F566C94472D5}"/>
                </a:ext>
              </a:extLst>
            </p:cNvPr>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grpSp>
      <p:grpSp>
        <p:nvGrpSpPr>
          <p:cNvPr id="331" name="Group 330">
            <a:extLst>
              <a:ext uri="{FF2B5EF4-FFF2-40B4-BE49-F238E27FC236}">
                <a16:creationId xmlns:a16="http://schemas.microsoft.com/office/drawing/2014/main" id="{569EC764-F6B3-4A9D-A7ED-859B2163BB3A}"/>
              </a:ext>
            </a:extLst>
          </p:cNvPr>
          <p:cNvGrpSpPr/>
          <p:nvPr/>
        </p:nvGrpSpPr>
        <p:grpSpPr>
          <a:xfrm>
            <a:off x="643100" y="1209361"/>
            <a:ext cx="2004647" cy="1737801"/>
            <a:chOff x="715768" y="1089064"/>
            <a:chExt cx="2004647" cy="1737801"/>
          </a:xfrm>
        </p:grpSpPr>
        <p:sp>
          <p:nvSpPr>
            <p:cNvPr id="332" name="Line 61">
              <a:extLst>
                <a:ext uri="{FF2B5EF4-FFF2-40B4-BE49-F238E27FC236}">
                  <a16:creationId xmlns:a16="http://schemas.microsoft.com/office/drawing/2014/main" id="{77320AB7-8DA8-437A-8DE5-82D5087D38E3}"/>
                </a:ext>
              </a:extLst>
            </p:cNvPr>
            <p:cNvSpPr>
              <a:spLocks noChangeShapeType="1"/>
            </p:cNvSpPr>
            <p:nvPr/>
          </p:nvSpPr>
          <p:spPr bwMode="gray">
            <a:xfrm flipV="1">
              <a:off x="715768" y="1089064"/>
              <a:ext cx="2004647" cy="1737801"/>
            </a:xfrm>
            <a:prstGeom prst="line">
              <a:avLst/>
            </a:prstGeom>
            <a:noFill/>
            <a:ln w="254000">
              <a:solidFill>
                <a:srgbClr val="FF0000"/>
              </a:solidFill>
              <a:round/>
              <a:headEnd/>
              <a:tailEnd/>
            </a:ln>
          </p:spPr>
          <p:txBody>
            <a:bodyPr/>
            <a:lstStyle/>
            <a:p>
              <a:endParaRPr lang="en-US" dirty="0">
                <a:solidFill>
                  <a:srgbClr val="000000"/>
                </a:solidFill>
              </a:endParaRPr>
            </a:p>
          </p:txBody>
        </p:sp>
        <p:sp>
          <p:nvSpPr>
            <p:cNvPr id="333" name="Line 61">
              <a:extLst>
                <a:ext uri="{FF2B5EF4-FFF2-40B4-BE49-F238E27FC236}">
                  <a16:creationId xmlns:a16="http://schemas.microsoft.com/office/drawing/2014/main" id="{76446432-3753-490C-860B-45ABC708D8CE}"/>
                </a:ext>
              </a:extLst>
            </p:cNvPr>
            <p:cNvSpPr>
              <a:spLocks noChangeShapeType="1"/>
            </p:cNvSpPr>
            <p:nvPr/>
          </p:nvSpPr>
          <p:spPr bwMode="gray">
            <a:xfrm>
              <a:off x="715768" y="1089064"/>
              <a:ext cx="2004647" cy="1737801"/>
            </a:xfrm>
            <a:prstGeom prst="line">
              <a:avLst/>
            </a:prstGeom>
            <a:noFill/>
            <a:ln w="254000">
              <a:solidFill>
                <a:srgbClr val="FF0000"/>
              </a:solidFill>
              <a:round/>
              <a:headEnd/>
              <a:tailEnd/>
            </a:ln>
          </p:spPr>
          <p:txBody>
            <a:bodyPr/>
            <a:lstStyle/>
            <a:p>
              <a:endParaRPr lang="en-US" dirty="0">
                <a:solidFill>
                  <a:srgbClr val="000000"/>
                </a:solidFill>
              </a:endParaRPr>
            </a:p>
          </p:txBody>
        </p:sp>
      </p:grpSp>
      <p:grpSp>
        <p:nvGrpSpPr>
          <p:cNvPr id="334" name="Group 333">
            <a:extLst>
              <a:ext uri="{FF2B5EF4-FFF2-40B4-BE49-F238E27FC236}">
                <a16:creationId xmlns:a16="http://schemas.microsoft.com/office/drawing/2014/main" id="{F592D1AA-AC14-40C0-839F-9D50DD6FECC9}"/>
              </a:ext>
            </a:extLst>
          </p:cNvPr>
          <p:cNvGrpSpPr/>
          <p:nvPr/>
        </p:nvGrpSpPr>
        <p:grpSpPr>
          <a:xfrm>
            <a:off x="5800873" y="2887646"/>
            <a:ext cx="1807890" cy="1537728"/>
            <a:chOff x="741558" y="1280232"/>
            <a:chExt cx="1807890" cy="1537728"/>
          </a:xfrm>
        </p:grpSpPr>
        <p:grpSp>
          <p:nvGrpSpPr>
            <p:cNvPr id="335" name="Group 334">
              <a:extLst>
                <a:ext uri="{FF2B5EF4-FFF2-40B4-BE49-F238E27FC236}">
                  <a16:creationId xmlns:a16="http://schemas.microsoft.com/office/drawing/2014/main" id="{6573689B-9905-4DDD-8D5E-102E1882C653}"/>
                </a:ext>
              </a:extLst>
            </p:cNvPr>
            <p:cNvGrpSpPr/>
            <p:nvPr/>
          </p:nvGrpSpPr>
          <p:grpSpPr>
            <a:xfrm>
              <a:off x="741558" y="1280232"/>
              <a:ext cx="1807890" cy="1537728"/>
              <a:chOff x="173748" y="1280232"/>
              <a:chExt cx="3117382" cy="1537728"/>
            </a:xfrm>
          </p:grpSpPr>
          <p:sp>
            <p:nvSpPr>
              <p:cNvPr id="402" name="AutoShape 17">
                <a:extLst>
                  <a:ext uri="{FF2B5EF4-FFF2-40B4-BE49-F238E27FC236}">
                    <a16:creationId xmlns:a16="http://schemas.microsoft.com/office/drawing/2014/main" id="{A4A27A2E-3C94-4FAE-9A04-145ADB532FDD}"/>
                  </a:ext>
                </a:extLst>
              </p:cNvPr>
              <p:cNvSpPr>
                <a:spLocks noChangeArrowheads="1"/>
              </p:cNvSpPr>
              <p:nvPr/>
            </p:nvSpPr>
            <p:spPr bwMode="gray">
              <a:xfrm>
                <a:off x="173748" y="1280232"/>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403" name="AutoShape 17">
                <a:extLst>
                  <a:ext uri="{FF2B5EF4-FFF2-40B4-BE49-F238E27FC236}">
                    <a16:creationId xmlns:a16="http://schemas.microsoft.com/office/drawing/2014/main" id="{9D96D4D2-1F29-4D65-8BD2-A72911C3810B}"/>
                  </a:ext>
                </a:extLst>
              </p:cNvPr>
              <p:cNvSpPr>
                <a:spLocks noChangeArrowheads="1"/>
              </p:cNvSpPr>
              <p:nvPr/>
            </p:nvSpPr>
            <p:spPr bwMode="gray">
              <a:xfrm>
                <a:off x="173748" y="1663123"/>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404" name="AutoShape 17">
                <a:extLst>
                  <a:ext uri="{FF2B5EF4-FFF2-40B4-BE49-F238E27FC236}">
                    <a16:creationId xmlns:a16="http://schemas.microsoft.com/office/drawing/2014/main" id="{47C87340-A1C8-4576-A1CB-3C067D96EF77}"/>
                  </a:ext>
                </a:extLst>
              </p:cNvPr>
              <p:cNvSpPr>
                <a:spLocks noChangeArrowheads="1"/>
              </p:cNvSpPr>
              <p:nvPr/>
            </p:nvSpPr>
            <p:spPr bwMode="gray">
              <a:xfrm>
                <a:off x="173748" y="2046014"/>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sp>
            <p:nvSpPr>
              <p:cNvPr id="405" name="AutoShape 17">
                <a:extLst>
                  <a:ext uri="{FF2B5EF4-FFF2-40B4-BE49-F238E27FC236}">
                    <a16:creationId xmlns:a16="http://schemas.microsoft.com/office/drawing/2014/main" id="{AAE825B6-E6B4-4DAA-9074-CDDB63CC4582}"/>
                  </a:ext>
                </a:extLst>
              </p:cNvPr>
              <p:cNvSpPr>
                <a:spLocks noChangeArrowheads="1"/>
              </p:cNvSpPr>
              <p:nvPr/>
            </p:nvSpPr>
            <p:spPr bwMode="gray">
              <a:xfrm>
                <a:off x="173748" y="2428905"/>
                <a:ext cx="3117382" cy="389055"/>
              </a:xfrm>
              <a:prstGeom prst="roundRect">
                <a:avLst>
                  <a:gd name="adj" fmla="val 13529"/>
                </a:avLst>
              </a:prstGeom>
              <a:solidFill>
                <a:schemeClr val="accent2">
                  <a:lumMod val="50000"/>
                </a:schemeClr>
              </a:solidFill>
              <a:ln w="9525" algn="ctr">
                <a:noFill/>
                <a:round/>
                <a:headEnd/>
                <a:tailEnd/>
              </a:ln>
            </p:spPr>
            <p:txBody>
              <a:bodyPr wrap="none" lIns="0" tIns="0" rIns="0" bIns="0" anchor="ctr"/>
              <a:lstStyle/>
              <a:p>
                <a:pPr algn="ctr"/>
                <a:endParaRPr lang="en-US" sz="1200" dirty="0">
                  <a:solidFill>
                    <a:schemeClr val="bg1"/>
                  </a:solidFill>
                  <a:latin typeface="Calibri" pitchFamily="34" charset="0"/>
                  <a:cs typeface="Calibri" pitchFamily="34" charset="0"/>
                </a:endParaRPr>
              </a:p>
            </p:txBody>
          </p:sp>
        </p:grpSp>
        <p:pic>
          <p:nvPicPr>
            <p:cNvPr id="336" name="Picture 24" descr="VM non-detailed">
              <a:extLst>
                <a:ext uri="{FF2B5EF4-FFF2-40B4-BE49-F238E27FC236}">
                  <a16:creationId xmlns:a16="http://schemas.microsoft.com/office/drawing/2014/main" id="{D1FF4244-715C-4032-AC19-43437D0E86DD}"/>
                </a:ext>
              </a:extLst>
            </p:cNvPr>
            <p:cNvPicPr>
              <a:picLocks noChangeAspect="1" noChangeArrowheads="1"/>
            </p:cNvPicPr>
            <p:nvPr/>
          </p:nvPicPr>
          <p:blipFill>
            <a:blip r:embed="rId4" cstate="screen"/>
            <a:srcRect/>
            <a:stretch>
              <a:fillRect/>
            </a:stretch>
          </p:blipFill>
          <p:spPr bwMode="gray">
            <a:xfrm>
              <a:off x="1425220" y="1356180"/>
              <a:ext cx="183679" cy="198190"/>
            </a:xfrm>
            <a:prstGeom prst="rect">
              <a:avLst/>
            </a:prstGeom>
            <a:noFill/>
            <a:ln w="9525">
              <a:noFill/>
              <a:miter lim="800000"/>
              <a:headEnd/>
              <a:tailEnd/>
            </a:ln>
          </p:spPr>
        </p:pic>
        <p:pic>
          <p:nvPicPr>
            <p:cNvPr id="337" name="Picture 25" descr="VM non-detailed">
              <a:extLst>
                <a:ext uri="{FF2B5EF4-FFF2-40B4-BE49-F238E27FC236}">
                  <a16:creationId xmlns:a16="http://schemas.microsoft.com/office/drawing/2014/main" id="{A2FC2FD9-B0D9-45D0-9BB4-C46CF7FBCA3E}"/>
                </a:ext>
              </a:extLst>
            </p:cNvPr>
            <p:cNvPicPr>
              <a:picLocks noChangeAspect="1" noChangeArrowheads="1"/>
            </p:cNvPicPr>
            <p:nvPr/>
          </p:nvPicPr>
          <p:blipFill>
            <a:blip r:embed="rId4" cstate="screen"/>
            <a:srcRect/>
            <a:stretch>
              <a:fillRect/>
            </a:stretch>
          </p:blipFill>
          <p:spPr bwMode="gray">
            <a:xfrm>
              <a:off x="1217544" y="1356180"/>
              <a:ext cx="183679" cy="198190"/>
            </a:xfrm>
            <a:prstGeom prst="rect">
              <a:avLst/>
            </a:prstGeom>
            <a:noFill/>
            <a:ln w="9525">
              <a:noFill/>
              <a:miter lim="800000"/>
              <a:headEnd/>
              <a:tailEnd/>
            </a:ln>
          </p:spPr>
        </p:pic>
        <p:sp>
          <p:nvSpPr>
            <p:cNvPr id="338" name="AutoShape 91">
              <a:extLst>
                <a:ext uri="{FF2B5EF4-FFF2-40B4-BE49-F238E27FC236}">
                  <a16:creationId xmlns:a16="http://schemas.microsoft.com/office/drawing/2014/main" id="{D51536C5-8589-4D36-AEBE-B9555FE3DF2B}"/>
                </a:ext>
              </a:extLst>
            </p:cNvPr>
            <p:cNvSpPr>
              <a:spLocks noChangeArrowheads="1"/>
            </p:cNvSpPr>
            <p:nvPr/>
          </p:nvSpPr>
          <p:spPr bwMode="gray">
            <a:xfrm>
              <a:off x="1214105" y="1355021"/>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39" name="AutoShape 92">
              <a:extLst>
                <a:ext uri="{FF2B5EF4-FFF2-40B4-BE49-F238E27FC236}">
                  <a16:creationId xmlns:a16="http://schemas.microsoft.com/office/drawing/2014/main" id="{2A419D2E-930B-483B-B9F5-D215689303E4}"/>
                </a:ext>
              </a:extLst>
            </p:cNvPr>
            <p:cNvSpPr>
              <a:spLocks noChangeArrowheads="1"/>
            </p:cNvSpPr>
            <p:nvPr/>
          </p:nvSpPr>
          <p:spPr bwMode="gray">
            <a:xfrm>
              <a:off x="1424746" y="1355021"/>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40" name="Picture 24" descr="VM non-detailed">
              <a:extLst>
                <a:ext uri="{FF2B5EF4-FFF2-40B4-BE49-F238E27FC236}">
                  <a16:creationId xmlns:a16="http://schemas.microsoft.com/office/drawing/2014/main" id="{1A15DEB4-F142-44E3-85D9-F2450ED3748E}"/>
                </a:ext>
              </a:extLst>
            </p:cNvPr>
            <p:cNvPicPr>
              <a:picLocks noChangeAspect="1" noChangeArrowheads="1"/>
            </p:cNvPicPr>
            <p:nvPr/>
          </p:nvPicPr>
          <p:blipFill>
            <a:blip r:embed="rId4" cstate="screen"/>
            <a:srcRect/>
            <a:stretch>
              <a:fillRect/>
            </a:stretch>
          </p:blipFill>
          <p:spPr bwMode="gray">
            <a:xfrm>
              <a:off x="1002508" y="1354641"/>
              <a:ext cx="183679" cy="198190"/>
            </a:xfrm>
            <a:prstGeom prst="rect">
              <a:avLst/>
            </a:prstGeom>
            <a:noFill/>
            <a:ln w="9525">
              <a:noFill/>
              <a:miter lim="800000"/>
              <a:headEnd/>
              <a:tailEnd/>
            </a:ln>
          </p:spPr>
        </p:pic>
        <p:pic>
          <p:nvPicPr>
            <p:cNvPr id="341" name="Picture 25" descr="VM non-detailed">
              <a:extLst>
                <a:ext uri="{FF2B5EF4-FFF2-40B4-BE49-F238E27FC236}">
                  <a16:creationId xmlns:a16="http://schemas.microsoft.com/office/drawing/2014/main" id="{609C6E61-3D2C-4EC0-B5B7-1146CB222363}"/>
                </a:ext>
              </a:extLst>
            </p:cNvPr>
            <p:cNvPicPr>
              <a:picLocks noChangeAspect="1" noChangeArrowheads="1"/>
            </p:cNvPicPr>
            <p:nvPr/>
          </p:nvPicPr>
          <p:blipFill>
            <a:blip r:embed="rId4" cstate="screen"/>
            <a:srcRect/>
            <a:stretch>
              <a:fillRect/>
            </a:stretch>
          </p:blipFill>
          <p:spPr bwMode="gray">
            <a:xfrm>
              <a:off x="794831" y="1354641"/>
              <a:ext cx="183679" cy="198190"/>
            </a:xfrm>
            <a:prstGeom prst="rect">
              <a:avLst/>
            </a:prstGeom>
            <a:noFill/>
            <a:ln w="9525">
              <a:noFill/>
              <a:miter lim="800000"/>
              <a:headEnd/>
              <a:tailEnd/>
            </a:ln>
          </p:spPr>
        </p:pic>
        <p:sp>
          <p:nvSpPr>
            <p:cNvPr id="342" name="AutoShape 91">
              <a:extLst>
                <a:ext uri="{FF2B5EF4-FFF2-40B4-BE49-F238E27FC236}">
                  <a16:creationId xmlns:a16="http://schemas.microsoft.com/office/drawing/2014/main" id="{D9CABD9D-C7C3-4E0D-BF78-4ED2E2D773C0}"/>
                </a:ext>
              </a:extLst>
            </p:cNvPr>
            <p:cNvSpPr>
              <a:spLocks noChangeArrowheads="1"/>
            </p:cNvSpPr>
            <p:nvPr/>
          </p:nvSpPr>
          <p:spPr bwMode="gray">
            <a:xfrm>
              <a:off x="791392" y="135348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43" name="AutoShape 92">
              <a:extLst>
                <a:ext uri="{FF2B5EF4-FFF2-40B4-BE49-F238E27FC236}">
                  <a16:creationId xmlns:a16="http://schemas.microsoft.com/office/drawing/2014/main" id="{69A70FFC-D562-4925-817C-9AC9C850BC6F}"/>
                </a:ext>
              </a:extLst>
            </p:cNvPr>
            <p:cNvSpPr>
              <a:spLocks noChangeArrowheads="1"/>
            </p:cNvSpPr>
            <p:nvPr/>
          </p:nvSpPr>
          <p:spPr bwMode="gray">
            <a:xfrm>
              <a:off x="1002034" y="135348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44" name="Picture 24" descr="VM non-detailed">
              <a:extLst>
                <a:ext uri="{FF2B5EF4-FFF2-40B4-BE49-F238E27FC236}">
                  <a16:creationId xmlns:a16="http://schemas.microsoft.com/office/drawing/2014/main" id="{316FBD16-D92A-46A0-B724-2326D18BEEA6}"/>
                </a:ext>
              </a:extLst>
            </p:cNvPr>
            <p:cNvPicPr>
              <a:picLocks noChangeAspect="1" noChangeArrowheads="1"/>
            </p:cNvPicPr>
            <p:nvPr/>
          </p:nvPicPr>
          <p:blipFill>
            <a:blip r:embed="rId4" cstate="screen"/>
            <a:srcRect/>
            <a:stretch>
              <a:fillRect/>
            </a:stretch>
          </p:blipFill>
          <p:spPr bwMode="gray">
            <a:xfrm>
              <a:off x="2295094" y="1366142"/>
              <a:ext cx="183679" cy="198190"/>
            </a:xfrm>
            <a:prstGeom prst="rect">
              <a:avLst/>
            </a:prstGeom>
            <a:noFill/>
            <a:ln w="9525">
              <a:noFill/>
              <a:miter lim="800000"/>
              <a:headEnd/>
              <a:tailEnd/>
            </a:ln>
          </p:spPr>
        </p:pic>
        <p:pic>
          <p:nvPicPr>
            <p:cNvPr id="345" name="Picture 25" descr="VM non-detailed">
              <a:extLst>
                <a:ext uri="{FF2B5EF4-FFF2-40B4-BE49-F238E27FC236}">
                  <a16:creationId xmlns:a16="http://schemas.microsoft.com/office/drawing/2014/main" id="{404DE703-723A-4CD0-9F13-BC93BC5561D5}"/>
                </a:ext>
              </a:extLst>
            </p:cNvPr>
            <p:cNvPicPr>
              <a:picLocks noChangeAspect="1" noChangeArrowheads="1"/>
            </p:cNvPicPr>
            <p:nvPr/>
          </p:nvPicPr>
          <p:blipFill>
            <a:blip r:embed="rId4" cstate="screen"/>
            <a:srcRect/>
            <a:stretch>
              <a:fillRect/>
            </a:stretch>
          </p:blipFill>
          <p:spPr bwMode="gray">
            <a:xfrm>
              <a:off x="2087418" y="1366142"/>
              <a:ext cx="183679" cy="198190"/>
            </a:xfrm>
            <a:prstGeom prst="rect">
              <a:avLst/>
            </a:prstGeom>
            <a:noFill/>
            <a:ln w="9525">
              <a:noFill/>
              <a:miter lim="800000"/>
              <a:headEnd/>
              <a:tailEnd/>
            </a:ln>
          </p:spPr>
        </p:pic>
        <p:sp>
          <p:nvSpPr>
            <p:cNvPr id="346" name="AutoShape 91">
              <a:extLst>
                <a:ext uri="{FF2B5EF4-FFF2-40B4-BE49-F238E27FC236}">
                  <a16:creationId xmlns:a16="http://schemas.microsoft.com/office/drawing/2014/main" id="{7453FB0B-E7A1-455A-8D68-572AB0DBFD11}"/>
                </a:ext>
              </a:extLst>
            </p:cNvPr>
            <p:cNvSpPr>
              <a:spLocks noChangeArrowheads="1"/>
            </p:cNvSpPr>
            <p:nvPr/>
          </p:nvSpPr>
          <p:spPr bwMode="gray">
            <a:xfrm>
              <a:off x="2083979" y="136498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47" name="AutoShape 92">
              <a:extLst>
                <a:ext uri="{FF2B5EF4-FFF2-40B4-BE49-F238E27FC236}">
                  <a16:creationId xmlns:a16="http://schemas.microsoft.com/office/drawing/2014/main" id="{16806EAD-C0DB-4584-9618-9BF2DAFFC4B9}"/>
                </a:ext>
              </a:extLst>
            </p:cNvPr>
            <p:cNvSpPr>
              <a:spLocks noChangeArrowheads="1"/>
            </p:cNvSpPr>
            <p:nvPr/>
          </p:nvSpPr>
          <p:spPr bwMode="gray">
            <a:xfrm>
              <a:off x="2294620" y="136498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48" name="Picture 24" descr="VM non-detailed">
              <a:extLst>
                <a:ext uri="{FF2B5EF4-FFF2-40B4-BE49-F238E27FC236}">
                  <a16:creationId xmlns:a16="http://schemas.microsoft.com/office/drawing/2014/main" id="{A6B4E475-10C7-453D-825E-03853A64D73E}"/>
                </a:ext>
              </a:extLst>
            </p:cNvPr>
            <p:cNvPicPr>
              <a:picLocks noChangeAspect="1" noChangeArrowheads="1"/>
            </p:cNvPicPr>
            <p:nvPr/>
          </p:nvPicPr>
          <p:blipFill>
            <a:blip r:embed="rId4" cstate="screen"/>
            <a:srcRect/>
            <a:stretch>
              <a:fillRect/>
            </a:stretch>
          </p:blipFill>
          <p:spPr bwMode="gray">
            <a:xfrm>
              <a:off x="1872382" y="1364603"/>
              <a:ext cx="183679" cy="198190"/>
            </a:xfrm>
            <a:prstGeom prst="rect">
              <a:avLst/>
            </a:prstGeom>
            <a:noFill/>
            <a:ln w="9525">
              <a:noFill/>
              <a:miter lim="800000"/>
              <a:headEnd/>
              <a:tailEnd/>
            </a:ln>
          </p:spPr>
        </p:pic>
        <p:pic>
          <p:nvPicPr>
            <p:cNvPr id="349" name="Picture 25" descr="VM non-detailed">
              <a:extLst>
                <a:ext uri="{FF2B5EF4-FFF2-40B4-BE49-F238E27FC236}">
                  <a16:creationId xmlns:a16="http://schemas.microsoft.com/office/drawing/2014/main" id="{00BBCB6F-D0A6-4997-8F3A-D9C2BA62F298}"/>
                </a:ext>
              </a:extLst>
            </p:cNvPr>
            <p:cNvPicPr>
              <a:picLocks noChangeAspect="1" noChangeArrowheads="1"/>
            </p:cNvPicPr>
            <p:nvPr/>
          </p:nvPicPr>
          <p:blipFill>
            <a:blip r:embed="rId4" cstate="screen"/>
            <a:srcRect/>
            <a:stretch>
              <a:fillRect/>
            </a:stretch>
          </p:blipFill>
          <p:spPr bwMode="gray">
            <a:xfrm>
              <a:off x="1664705" y="1364603"/>
              <a:ext cx="183679" cy="198190"/>
            </a:xfrm>
            <a:prstGeom prst="rect">
              <a:avLst/>
            </a:prstGeom>
            <a:noFill/>
            <a:ln w="9525">
              <a:noFill/>
              <a:miter lim="800000"/>
              <a:headEnd/>
              <a:tailEnd/>
            </a:ln>
          </p:spPr>
        </p:pic>
        <p:sp>
          <p:nvSpPr>
            <p:cNvPr id="350" name="AutoShape 91">
              <a:extLst>
                <a:ext uri="{FF2B5EF4-FFF2-40B4-BE49-F238E27FC236}">
                  <a16:creationId xmlns:a16="http://schemas.microsoft.com/office/drawing/2014/main" id="{2F787633-FCE9-4A68-A541-002201840BB1}"/>
                </a:ext>
              </a:extLst>
            </p:cNvPr>
            <p:cNvSpPr>
              <a:spLocks noChangeArrowheads="1"/>
            </p:cNvSpPr>
            <p:nvPr/>
          </p:nvSpPr>
          <p:spPr bwMode="gray">
            <a:xfrm>
              <a:off x="1661266" y="136344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51" name="AutoShape 92">
              <a:extLst>
                <a:ext uri="{FF2B5EF4-FFF2-40B4-BE49-F238E27FC236}">
                  <a16:creationId xmlns:a16="http://schemas.microsoft.com/office/drawing/2014/main" id="{20ECEACA-80CC-40FC-B6E0-8FAF61C02E77}"/>
                </a:ext>
              </a:extLst>
            </p:cNvPr>
            <p:cNvSpPr>
              <a:spLocks noChangeArrowheads="1"/>
            </p:cNvSpPr>
            <p:nvPr/>
          </p:nvSpPr>
          <p:spPr bwMode="gray">
            <a:xfrm>
              <a:off x="1871908" y="136344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52" name="Picture 24" descr="VM non-detailed">
              <a:extLst>
                <a:ext uri="{FF2B5EF4-FFF2-40B4-BE49-F238E27FC236}">
                  <a16:creationId xmlns:a16="http://schemas.microsoft.com/office/drawing/2014/main" id="{ABA345C1-787B-46F3-BCD2-5DA290473CF2}"/>
                </a:ext>
              </a:extLst>
            </p:cNvPr>
            <p:cNvPicPr>
              <a:picLocks noChangeAspect="1" noChangeArrowheads="1"/>
            </p:cNvPicPr>
            <p:nvPr/>
          </p:nvPicPr>
          <p:blipFill>
            <a:blip r:embed="rId4" cstate="screen"/>
            <a:srcRect/>
            <a:stretch>
              <a:fillRect/>
            </a:stretch>
          </p:blipFill>
          <p:spPr bwMode="gray">
            <a:xfrm>
              <a:off x="1425220" y="1739071"/>
              <a:ext cx="183679" cy="198190"/>
            </a:xfrm>
            <a:prstGeom prst="rect">
              <a:avLst/>
            </a:prstGeom>
            <a:noFill/>
            <a:ln w="9525">
              <a:noFill/>
              <a:miter lim="800000"/>
              <a:headEnd/>
              <a:tailEnd/>
            </a:ln>
          </p:spPr>
        </p:pic>
        <p:pic>
          <p:nvPicPr>
            <p:cNvPr id="353" name="Picture 25" descr="VM non-detailed">
              <a:extLst>
                <a:ext uri="{FF2B5EF4-FFF2-40B4-BE49-F238E27FC236}">
                  <a16:creationId xmlns:a16="http://schemas.microsoft.com/office/drawing/2014/main" id="{51692942-737F-4C50-B627-B9EE16FCFEC4}"/>
                </a:ext>
              </a:extLst>
            </p:cNvPr>
            <p:cNvPicPr>
              <a:picLocks noChangeAspect="1" noChangeArrowheads="1"/>
            </p:cNvPicPr>
            <p:nvPr/>
          </p:nvPicPr>
          <p:blipFill>
            <a:blip r:embed="rId4" cstate="screen"/>
            <a:srcRect/>
            <a:stretch>
              <a:fillRect/>
            </a:stretch>
          </p:blipFill>
          <p:spPr bwMode="gray">
            <a:xfrm>
              <a:off x="1217544" y="1739071"/>
              <a:ext cx="183679" cy="198190"/>
            </a:xfrm>
            <a:prstGeom prst="rect">
              <a:avLst/>
            </a:prstGeom>
            <a:noFill/>
            <a:ln w="9525">
              <a:noFill/>
              <a:miter lim="800000"/>
              <a:headEnd/>
              <a:tailEnd/>
            </a:ln>
          </p:spPr>
        </p:pic>
        <p:sp>
          <p:nvSpPr>
            <p:cNvPr id="354" name="AutoShape 91">
              <a:extLst>
                <a:ext uri="{FF2B5EF4-FFF2-40B4-BE49-F238E27FC236}">
                  <a16:creationId xmlns:a16="http://schemas.microsoft.com/office/drawing/2014/main" id="{38C1CBFD-6467-498D-8426-015DB9B7268F}"/>
                </a:ext>
              </a:extLst>
            </p:cNvPr>
            <p:cNvSpPr>
              <a:spLocks noChangeArrowheads="1"/>
            </p:cNvSpPr>
            <p:nvPr/>
          </p:nvSpPr>
          <p:spPr bwMode="gray">
            <a:xfrm>
              <a:off x="1214105" y="1737912"/>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55" name="AutoShape 92">
              <a:extLst>
                <a:ext uri="{FF2B5EF4-FFF2-40B4-BE49-F238E27FC236}">
                  <a16:creationId xmlns:a16="http://schemas.microsoft.com/office/drawing/2014/main" id="{ACB16888-17A4-4793-BA08-1C250AEE8473}"/>
                </a:ext>
              </a:extLst>
            </p:cNvPr>
            <p:cNvSpPr>
              <a:spLocks noChangeArrowheads="1"/>
            </p:cNvSpPr>
            <p:nvPr/>
          </p:nvSpPr>
          <p:spPr bwMode="gray">
            <a:xfrm>
              <a:off x="1424746" y="1737912"/>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56" name="Picture 24" descr="VM non-detailed">
              <a:extLst>
                <a:ext uri="{FF2B5EF4-FFF2-40B4-BE49-F238E27FC236}">
                  <a16:creationId xmlns:a16="http://schemas.microsoft.com/office/drawing/2014/main" id="{285EEE17-AEF7-4D04-9994-8B1612F997B8}"/>
                </a:ext>
              </a:extLst>
            </p:cNvPr>
            <p:cNvPicPr>
              <a:picLocks noChangeAspect="1" noChangeArrowheads="1"/>
            </p:cNvPicPr>
            <p:nvPr/>
          </p:nvPicPr>
          <p:blipFill>
            <a:blip r:embed="rId4" cstate="screen"/>
            <a:srcRect/>
            <a:stretch>
              <a:fillRect/>
            </a:stretch>
          </p:blipFill>
          <p:spPr bwMode="gray">
            <a:xfrm>
              <a:off x="1002508" y="1737532"/>
              <a:ext cx="183679" cy="198190"/>
            </a:xfrm>
            <a:prstGeom prst="rect">
              <a:avLst/>
            </a:prstGeom>
            <a:noFill/>
            <a:ln w="9525">
              <a:noFill/>
              <a:miter lim="800000"/>
              <a:headEnd/>
              <a:tailEnd/>
            </a:ln>
          </p:spPr>
        </p:pic>
        <p:pic>
          <p:nvPicPr>
            <p:cNvPr id="357" name="Picture 25" descr="VM non-detailed">
              <a:extLst>
                <a:ext uri="{FF2B5EF4-FFF2-40B4-BE49-F238E27FC236}">
                  <a16:creationId xmlns:a16="http://schemas.microsoft.com/office/drawing/2014/main" id="{855FA3E3-354F-4F32-8674-E59C00868055}"/>
                </a:ext>
              </a:extLst>
            </p:cNvPr>
            <p:cNvPicPr>
              <a:picLocks noChangeAspect="1" noChangeArrowheads="1"/>
            </p:cNvPicPr>
            <p:nvPr/>
          </p:nvPicPr>
          <p:blipFill>
            <a:blip r:embed="rId4" cstate="screen"/>
            <a:srcRect/>
            <a:stretch>
              <a:fillRect/>
            </a:stretch>
          </p:blipFill>
          <p:spPr bwMode="gray">
            <a:xfrm>
              <a:off x="794831" y="1737532"/>
              <a:ext cx="183679" cy="198190"/>
            </a:xfrm>
            <a:prstGeom prst="rect">
              <a:avLst/>
            </a:prstGeom>
            <a:noFill/>
            <a:ln w="9525">
              <a:noFill/>
              <a:miter lim="800000"/>
              <a:headEnd/>
              <a:tailEnd/>
            </a:ln>
          </p:spPr>
        </p:pic>
        <p:sp>
          <p:nvSpPr>
            <p:cNvPr id="358" name="AutoShape 91">
              <a:extLst>
                <a:ext uri="{FF2B5EF4-FFF2-40B4-BE49-F238E27FC236}">
                  <a16:creationId xmlns:a16="http://schemas.microsoft.com/office/drawing/2014/main" id="{04762FD7-7431-41E6-8FBC-77CF26A22CE8}"/>
                </a:ext>
              </a:extLst>
            </p:cNvPr>
            <p:cNvSpPr>
              <a:spLocks noChangeArrowheads="1"/>
            </p:cNvSpPr>
            <p:nvPr/>
          </p:nvSpPr>
          <p:spPr bwMode="gray">
            <a:xfrm>
              <a:off x="791392" y="173637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59" name="AutoShape 92">
              <a:extLst>
                <a:ext uri="{FF2B5EF4-FFF2-40B4-BE49-F238E27FC236}">
                  <a16:creationId xmlns:a16="http://schemas.microsoft.com/office/drawing/2014/main" id="{D5EDE2E1-BED5-4E54-BF51-D606B7F70B2C}"/>
                </a:ext>
              </a:extLst>
            </p:cNvPr>
            <p:cNvSpPr>
              <a:spLocks noChangeArrowheads="1"/>
            </p:cNvSpPr>
            <p:nvPr/>
          </p:nvSpPr>
          <p:spPr bwMode="gray">
            <a:xfrm>
              <a:off x="1002034" y="173637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60" name="Picture 24" descr="VM non-detailed">
              <a:extLst>
                <a:ext uri="{FF2B5EF4-FFF2-40B4-BE49-F238E27FC236}">
                  <a16:creationId xmlns:a16="http://schemas.microsoft.com/office/drawing/2014/main" id="{EC823B0F-A327-414C-8BC2-B84BB4100D42}"/>
                </a:ext>
              </a:extLst>
            </p:cNvPr>
            <p:cNvPicPr>
              <a:picLocks noChangeAspect="1" noChangeArrowheads="1"/>
            </p:cNvPicPr>
            <p:nvPr/>
          </p:nvPicPr>
          <p:blipFill>
            <a:blip r:embed="rId4" cstate="screen"/>
            <a:srcRect/>
            <a:stretch>
              <a:fillRect/>
            </a:stretch>
          </p:blipFill>
          <p:spPr bwMode="gray">
            <a:xfrm>
              <a:off x="2295094" y="1749033"/>
              <a:ext cx="183679" cy="198190"/>
            </a:xfrm>
            <a:prstGeom prst="rect">
              <a:avLst/>
            </a:prstGeom>
            <a:noFill/>
            <a:ln w="9525">
              <a:noFill/>
              <a:miter lim="800000"/>
              <a:headEnd/>
              <a:tailEnd/>
            </a:ln>
          </p:spPr>
        </p:pic>
        <p:pic>
          <p:nvPicPr>
            <p:cNvPr id="361" name="Picture 25" descr="VM non-detailed">
              <a:extLst>
                <a:ext uri="{FF2B5EF4-FFF2-40B4-BE49-F238E27FC236}">
                  <a16:creationId xmlns:a16="http://schemas.microsoft.com/office/drawing/2014/main" id="{66E0F0F4-4637-4CE1-8BCA-37FD8EDBC763}"/>
                </a:ext>
              </a:extLst>
            </p:cNvPr>
            <p:cNvPicPr>
              <a:picLocks noChangeAspect="1" noChangeArrowheads="1"/>
            </p:cNvPicPr>
            <p:nvPr/>
          </p:nvPicPr>
          <p:blipFill>
            <a:blip r:embed="rId4" cstate="screen"/>
            <a:srcRect/>
            <a:stretch>
              <a:fillRect/>
            </a:stretch>
          </p:blipFill>
          <p:spPr bwMode="gray">
            <a:xfrm>
              <a:off x="2087418" y="1749033"/>
              <a:ext cx="183679" cy="198190"/>
            </a:xfrm>
            <a:prstGeom prst="rect">
              <a:avLst/>
            </a:prstGeom>
            <a:noFill/>
            <a:ln w="9525">
              <a:noFill/>
              <a:miter lim="800000"/>
              <a:headEnd/>
              <a:tailEnd/>
            </a:ln>
          </p:spPr>
        </p:pic>
        <p:sp>
          <p:nvSpPr>
            <p:cNvPr id="362" name="AutoShape 91">
              <a:extLst>
                <a:ext uri="{FF2B5EF4-FFF2-40B4-BE49-F238E27FC236}">
                  <a16:creationId xmlns:a16="http://schemas.microsoft.com/office/drawing/2014/main" id="{28C8A83E-996D-4739-8E4C-5568B8028856}"/>
                </a:ext>
              </a:extLst>
            </p:cNvPr>
            <p:cNvSpPr>
              <a:spLocks noChangeArrowheads="1"/>
            </p:cNvSpPr>
            <p:nvPr/>
          </p:nvSpPr>
          <p:spPr bwMode="gray">
            <a:xfrm>
              <a:off x="2083979" y="174787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63" name="AutoShape 92">
              <a:extLst>
                <a:ext uri="{FF2B5EF4-FFF2-40B4-BE49-F238E27FC236}">
                  <a16:creationId xmlns:a16="http://schemas.microsoft.com/office/drawing/2014/main" id="{B4A778EB-892F-40F7-BC63-BB9705D0EFFA}"/>
                </a:ext>
              </a:extLst>
            </p:cNvPr>
            <p:cNvSpPr>
              <a:spLocks noChangeArrowheads="1"/>
            </p:cNvSpPr>
            <p:nvPr/>
          </p:nvSpPr>
          <p:spPr bwMode="gray">
            <a:xfrm>
              <a:off x="2294620" y="174787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64" name="Picture 24" descr="VM non-detailed">
              <a:extLst>
                <a:ext uri="{FF2B5EF4-FFF2-40B4-BE49-F238E27FC236}">
                  <a16:creationId xmlns:a16="http://schemas.microsoft.com/office/drawing/2014/main" id="{D0F500B2-F517-4A04-BC68-2BB7591C51A6}"/>
                </a:ext>
              </a:extLst>
            </p:cNvPr>
            <p:cNvPicPr>
              <a:picLocks noChangeAspect="1" noChangeArrowheads="1"/>
            </p:cNvPicPr>
            <p:nvPr/>
          </p:nvPicPr>
          <p:blipFill>
            <a:blip r:embed="rId4" cstate="screen"/>
            <a:srcRect/>
            <a:stretch>
              <a:fillRect/>
            </a:stretch>
          </p:blipFill>
          <p:spPr bwMode="gray">
            <a:xfrm>
              <a:off x="1872382" y="1747494"/>
              <a:ext cx="183679" cy="198190"/>
            </a:xfrm>
            <a:prstGeom prst="rect">
              <a:avLst/>
            </a:prstGeom>
            <a:noFill/>
            <a:ln w="9525">
              <a:noFill/>
              <a:miter lim="800000"/>
              <a:headEnd/>
              <a:tailEnd/>
            </a:ln>
          </p:spPr>
        </p:pic>
        <p:pic>
          <p:nvPicPr>
            <p:cNvPr id="365" name="Picture 25" descr="VM non-detailed">
              <a:extLst>
                <a:ext uri="{FF2B5EF4-FFF2-40B4-BE49-F238E27FC236}">
                  <a16:creationId xmlns:a16="http://schemas.microsoft.com/office/drawing/2014/main" id="{EA7F511E-E28A-4511-9F24-D44660435061}"/>
                </a:ext>
              </a:extLst>
            </p:cNvPr>
            <p:cNvPicPr>
              <a:picLocks noChangeAspect="1" noChangeArrowheads="1"/>
            </p:cNvPicPr>
            <p:nvPr/>
          </p:nvPicPr>
          <p:blipFill>
            <a:blip r:embed="rId4" cstate="screen"/>
            <a:srcRect/>
            <a:stretch>
              <a:fillRect/>
            </a:stretch>
          </p:blipFill>
          <p:spPr bwMode="gray">
            <a:xfrm>
              <a:off x="1664705" y="1747494"/>
              <a:ext cx="183679" cy="198190"/>
            </a:xfrm>
            <a:prstGeom prst="rect">
              <a:avLst/>
            </a:prstGeom>
            <a:noFill/>
            <a:ln w="9525">
              <a:noFill/>
              <a:miter lim="800000"/>
              <a:headEnd/>
              <a:tailEnd/>
            </a:ln>
          </p:spPr>
        </p:pic>
        <p:sp>
          <p:nvSpPr>
            <p:cNvPr id="366" name="AutoShape 91">
              <a:extLst>
                <a:ext uri="{FF2B5EF4-FFF2-40B4-BE49-F238E27FC236}">
                  <a16:creationId xmlns:a16="http://schemas.microsoft.com/office/drawing/2014/main" id="{2A3CB702-44BD-4635-9470-4A668A427D5A}"/>
                </a:ext>
              </a:extLst>
            </p:cNvPr>
            <p:cNvSpPr>
              <a:spLocks noChangeArrowheads="1"/>
            </p:cNvSpPr>
            <p:nvPr/>
          </p:nvSpPr>
          <p:spPr bwMode="gray">
            <a:xfrm>
              <a:off x="1661266" y="174633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67" name="AutoShape 92">
              <a:extLst>
                <a:ext uri="{FF2B5EF4-FFF2-40B4-BE49-F238E27FC236}">
                  <a16:creationId xmlns:a16="http://schemas.microsoft.com/office/drawing/2014/main" id="{297D0FEC-0E6C-446E-9738-D94081A24C55}"/>
                </a:ext>
              </a:extLst>
            </p:cNvPr>
            <p:cNvSpPr>
              <a:spLocks noChangeArrowheads="1"/>
            </p:cNvSpPr>
            <p:nvPr/>
          </p:nvSpPr>
          <p:spPr bwMode="gray">
            <a:xfrm>
              <a:off x="1871908" y="174633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68" name="Rounded Rectangle 236">
              <a:extLst>
                <a:ext uri="{FF2B5EF4-FFF2-40B4-BE49-F238E27FC236}">
                  <a16:creationId xmlns:a16="http://schemas.microsoft.com/office/drawing/2014/main" id="{C35F7FC3-9688-4DF4-B9AF-DE4B15D8181E}"/>
                </a:ext>
              </a:extLst>
            </p:cNvPr>
            <p:cNvSpPr/>
            <p:nvPr/>
          </p:nvSpPr>
          <p:spPr>
            <a:xfrm>
              <a:off x="1269968" y="1790788"/>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pic>
          <p:nvPicPr>
            <p:cNvPr id="369" name="Picture 24" descr="VM non-detailed">
              <a:extLst>
                <a:ext uri="{FF2B5EF4-FFF2-40B4-BE49-F238E27FC236}">
                  <a16:creationId xmlns:a16="http://schemas.microsoft.com/office/drawing/2014/main" id="{A2DD606E-8C83-479C-9224-3C328392600E}"/>
                </a:ext>
              </a:extLst>
            </p:cNvPr>
            <p:cNvPicPr>
              <a:picLocks noChangeAspect="1" noChangeArrowheads="1"/>
            </p:cNvPicPr>
            <p:nvPr/>
          </p:nvPicPr>
          <p:blipFill>
            <a:blip r:embed="rId4" cstate="screen"/>
            <a:srcRect/>
            <a:stretch>
              <a:fillRect/>
            </a:stretch>
          </p:blipFill>
          <p:spPr bwMode="gray">
            <a:xfrm>
              <a:off x="1425220" y="2121962"/>
              <a:ext cx="183679" cy="198190"/>
            </a:xfrm>
            <a:prstGeom prst="rect">
              <a:avLst/>
            </a:prstGeom>
            <a:noFill/>
            <a:ln w="9525">
              <a:noFill/>
              <a:miter lim="800000"/>
              <a:headEnd/>
              <a:tailEnd/>
            </a:ln>
          </p:spPr>
        </p:pic>
        <p:pic>
          <p:nvPicPr>
            <p:cNvPr id="370" name="Picture 25" descr="VM non-detailed">
              <a:extLst>
                <a:ext uri="{FF2B5EF4-FFF2-40B4-BE49-F238E27FC236}">
                  <a16:creationId xmlns:a16="http://schemas.microsoft.com/office/drawing/2014/main" id="{4FB74AF9-47A7-4D20-99B9-08E8E60F2640}"/>
                </a:ext>
              </a:extLst>
            </p:cNvPr>
            <p:cNvPicPr>
              <a:picLocks noChangeAspect="1" noChangeArrowheads="1"/>
            </p:cNvPicPr>
            <p:nvPr/>
          </p:nvPicPr>
          <p:blipFill>
            <a:blip r:embed="rId4" cstate="screen"/>
            <a:srcRect/>
            <a:stretch>
              <a:fillRect/>
            </a:stretch>
          </p:blipFill>
          <p:spPr bwMode="gray">
            <a:xfrm>
              <a:off x="1217544" y="2121962"/>
              <a:ext cx="183679" cy="198190"/>
            </a:xfrm>
            <a:prstGeom prst="rect">
              <a:avLst/>
            </a:prstGeom>
            <a:noFill/>
            <a:ln w="9525">
              <a:noFill/>
              <a:miter lim="800000"/>
              <a:headEnd/>
              <a:tailEnd/>
            </a:ln>
          </p:spPr>
        </p:pic>
        <p:sp>
          <p:nvSpPr>
            <p:cNvPr id="371" name="AutoShape 91">
              <a:extLst>
                <a:ext uri="{FF2B5EF4-FFF2-40B4-BE49-F238E27FC236}">
                  <a16:creationId xmlns:a16="http://schemas.microsoft.com/office/drawing/2014/main" id="{44B95756-7234-4C0E-857A-0E0BC2BAEB1C}"/>
                </a:ext>
              </a:extLst>
            </p:cNvPr>
            <p:cNvSpPr>
              <a:spLocks noChangeArrowheads="1"/>
            </p:cNvSpPr>
            <p:nvPr/>
          </p:nvSpPr>
          <p:spPr bwMode="gray">
            <a:xfrm>
              <a:off x="1214105" y="2120803"/>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72" name="AutoShape 92">
              <a:extLst>
                <a:ext uri="{FF2B5EF4-FFF2-40B4-BE49-F238E27FC236}">
                  <a16:creationId xmlns:a16="http://schemas.microsoft.com/office/drawing/2014/main" id="{EC931B3A-906F-4DA6-8516-ED098EA046B9}"/>
                </a:ext>
              </a:extLst>
            </p:cNvPr>
            <p:cNvSpPr>
              <a:spLocks noChangeArrowheads="1"/>
            </p:cNvSpPr>
            <p:nvPr/>
          </p:nvSpPr>
          <p:spPr bwMode="gray">
            <a:xfrm>
              <a:off x="1424746" y="2120803"/>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73" name="Picture 24" descr="VM non-detailed">
              <a:extLst>
                <a:ext uri="{FF2B5EF4-FFF2-40B4-BE49-F238E27FC236}">
                  <a16:creationId xmlns:a16="http://schemas.microsoft.com/office/drawing/2014/main" id="{E6897A3E-BD6C-4380-B5FB-B32609743B1A}"/>
                </a:ext>
              </a:extLst>
            </p:cNvPr>
            <p:cNvPicPr>
              <a:picLocks noChangeAspect="1" noChangeArrowheads="1"/>
            </p:cNvPicPr>
            <p:nvPr/>
          </p:nvPicPr>
          <p:blipFill>
            <a:blip r:embed="rId4" cstate="screen"/>
            <a:srcRect/>
            <a:stretch>
              <a:fillRect/>
            </a:stretch>
          </p:blipFill>
          <p:spPr bwMode="gray">
            <a:xfrm>
              <a:off x="1002508" y="2120423"/>
              <a:ext cx="183679" cy="198190"/>
            </a:xfrm>
            <a:prstGeom prst="rect">
              <a:avLst/>
            </a:prstGeom>
            <a:noFill/>
            <a:ln w="9525">
              <a:noFill/>
              <a:miter lim="800000"/>
              <a:headEnd/>
              <a:tailEnd/>
            </a:ln>
          </p:spPr>
        </p:pic>
        <p:pic>
          <p:nvPicPr>
            <p:cNvPr id="374" name="Picture 25" descr="VM non-detailed">
              <a:extLst>
                <a:ext uri="{FF2B5EF4-FFF2-40B4-BE49-F238E27FC236}">
                  <a16:creationId xmlns:a16="http://schemas.microsoft.com/office/drawing/2014/main" id="{D87FC1E7-2F69-4B10-A4B7-FA640DFE891B}"/>
                </a:ext>
              </a:extLst>
            </p:cNvPr>
            <p:cNvPicPr>
              <a:picLocks noChangeAspect="1" noChangeArrowheads="1"/>
            </p:cNvPicPr>
            <p:nvPr/>
          </p:nvPicPr>
          <p:blipFill>
            <a:blip r:embed="rId4" cstate="screen"/>
            <a:srcRect/>
            <a:stretch>
              <a:fillRect/>
            </a:stretch>
          </p:blipFill>
          <p:spPr bwMode="gray">
            <a:xfrm>
              <a:off x="794831" y="2120423"/>
              <a:ext cx="183679" cy="198190"/>
            </a:xfrm>
            <a:prstGeom prst="rect">
              <a:avLst/>
            </a:prstGeom>
            <a:noFill/>
            <a:ln w="9525">
              <a:noFill/>
              <a:miter lim="800000"/>
              <a:headEnd/>
              <a:tailEnd/>
            </a:ln>
          </p:spPr>
        </p:pic>
        <p:sp>
          <p:nvSpPr>
            <p:cNvPr id="375" name="AutoShape 91">
              <a:extLst>
                <a:ext uri="{FF2B5EF4-FFF2-40B4-BE49-F238E27FC236}">
                  <a16:creationId xmlns:a16="http://schemas.microsoft.com/office/drawing/2014/main" id="{FA08613F-49BD-4D15-8755-378F9D527C04}"/>
                </a:ext>
              </a:extLst>
            </p:cNvPr>
            <p:cNvSpPr>
              <a:spLocks noChangeArrowheads="1"/>
            </p:cNvSpPr>
            <p:nvPr/>
          </p:nvSpPr>
          <p:spPr bwMode="gray">
            <a:xfrm>
              <a:off x="791392" y="211926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76" name="AutoShape 92">
              <a:extLst>
                <a:ext uri="{FF2B5EF4-FFF2-40B4-BE49-F238E27FC236}">
                  <a16:creationId xmlns:a16="http://schemas.microsoft.com/office/drawing/2014/main" id="{3BBDBD00-F47C-4C8D-BDD1-52B43FDDF4EC}"/>
                </a:ext>
              </a:extLst>
            </p:cNvPr>
            <p:cNvSpPr>
              <a:spLocks noChangeArrowheads="1"/>
            </p:cNvSpPr>
            <p:nvPr/>
          </p:nvSpPr>
          <p:spPr bwMode="gray">
            <a:xfrm>
              <a:off x="1002034" y="211926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77" name="Picture 24" descr="VM non-detailed">
              <a:extLst>
                <a:ext uri="{FF2B5EF4-FFF2-40B4-BE49-F238E27FC236}">
                  <a16:creationId xmlns:a16="http://schemas.microsoft.com/office/drawing/2014/main" id="{EA183932-60AB-426A-BE53-AF5AB2ABA250}"/>
                </a:ext>
              </a:extLst>
            </p:cNvPr>
            <p:cNvPicPr>
              <a:picLocks noChangeAspect="1" noChangeArrowheads="1"/>
            </p:cNvPicPr>
            <p:nvPr/>
          </p:nvPicPr>
          <p:blipFill>
            <a:blip r:embed="rId4" cstate="screen"/>
            <a:srcRect/>
            <a:stretch>
              <a:fillRect/>
            </a:stretch>
          </p:blipFill>
          <p:spPr bwMode="gray">
            <a:xfrm>
              <a:off x="2295094" y="2131924"/>
              <a:ext cx="183679" cy="198190"/>
            </a:xfrm>
            <a:prstGeom prst="rect">
              <a:avLst/>
            </a:prstGeom>
            <a:noFill/>
            <a:ln w="9525">
              <a:noFill/>
              <a:miter lim="800000"/>
              <a:headEnd/>
              <a:tailEnd/>
            </a:ln>
          </p:spPr>
        </p:pic>
        <p:pic>
          <p:nvPicPr>
            <p:cNvPr id="378" name="Picture 25" descr="VM non-detailed">
              <a:extLst>
                <a:ext uri="{FF2B5EF4-FFF2-40B4-BE49-F238E27FC236}">
                  <a16:creationId xmlns:a16="http://schemas.microsoft.com/office/drawing/2014/main" id="{E88BFDBD-08B1-43EA-AA4E-49A2850813BB}"/>
                </a:ext>
              </a:extLst>
            </p:cNvPr>
            <p:cNvPicPr>
              <a:picLocks noChangeAspect="1" noChangeArrowheads="1"/>
            </p:cNvPicPr>
            <p:nvPr/>
          </p:nvPicPr>
          <p:blipFill>
            <a:blip r:embed="rId4" cstate="screen"/>
            <a:srcRect/>
            <a:stretch>
              <a:fillRect/>
            </a:stretch>
          </p:blipFill>
          <p:spPr bwMode="gray">
            <a:xfrm>
              <a:off x="2087418" y="2131924"/>
              <a:ext cx="183679" cy="198190"/>
            </a:xfrm>
            <a:prstGeom prst="rect">
              <a:avLst/>
            </a:prstGeom>
            <a:noFill/>
            <a:ln w="9525">
              <a:noFill/>
              <a:miter lim="800000"/>
              <a:headEnd/>
              <a:tailEnd/>
            </a:ln>
          </p:spPr>
        </p:pic>
        <p:sp>
          <p:nvSpPr>
            <p:cNvPr id="379" name="AutoShape 91">
              <a:extLst>
                <a:ext uri="{FF2B5EF4-FFF2-40B4-BE49-F238E27FC236}">
                  <a16:creationId xmlns:a16="http://schemas.microsoft.com/office/drawing/2014/main" id="{E8C18759-4607-4BA8-8739-3139D66A2C42}"/>
                </a:ext>
              </a:extLst>
            </p:cNvPr>
            <p:cNvSpPr>
              <a:spLocks noChangeArrowheads="1"/>
            </p:cNvSpPr>
            <p:nvPr/>
          </p:nvSpPr>
          <p:spPr bwMode="gray">
            <a:xfrm>
              <a:off x="2083979" y="213076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80" name="AutoShape 92">
              <a:extLst>
                <a:ext uri="{FF2B5EF4-FFF2-40B4-BE49-F238E27FC236}">
                  <a16:creationId xmlns:a16="http://schemas.microsoft.com/office/drawing/2014/main" id="{86F41F36-7A0B-4588-AA50-F4C325013788}"/>
                </a:ext>
              </a:extLst>
            </p:cNvPr>
            <p:cNvSpPr>
              <a:spLocks noChangeArrowheads="1"/>
            </p:cNvSpPr>
            <p:nvPr/>
          </p:nvSpPr>
          <p:spPr bwMode="gray">
            <a:xfrm>
              <a:off x="2294620" y="213076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81" name="Picture 24" descr="VM non-detailed">
              <a:extLst>
                <a:ext uri="{FF2B5EF4-FFF2-40B4-BE49-F238E27FC236}">
                  <a16:creationId xmlns:a16="http://schemas.microsoft.com/office/drawing/2014/main" id="{97DCD0BF-F6BB-4B06-978B-EA69E21B4B91}"/>
                </a:ext>
              </a:extLst>
            </p:cNvPr>
            <p:cNvPicPr>
              <a:picLocks noChangeAspect="1" noChangeArrowheads="1"/>
            </p:cNvPicPr>
            <p:nvPr/>
          </p:nvPicPr>
          <p:blipFill>
            <a:blip r:embed="rId4" cstate="screen"/>
            <a:srcRect/>
            <a:stretch>
              <a:fillRect/>
            </a:stretch>
          </p:blipFill>
          <p:spPr bwMode="gray">
            <a:xfrm>
              <a:off x="1872382" y="2130385"/>
              <a:ext cx="183679" cy="198190"/>
            </a:xfrm>
            <a:prstGeom prst="rect">
              <a:avLst/>
            </a:prstGeom>
            <a:noFill/>
            <a:ln w="9525">
              <a:noFill/>
              <a:miter lim="800000"/>
              <a:headEnd/>
              <a:tailEnd/>
            </a:ln>
          </p:spPr>
        </p:pic>
        <p:pic>
          <p:nvPicPr>
            <p:cNvPr id="382" name="Picture 25" descr="VM non-detailed">
              <a:extLst>
                <a:ext uri="{FF2B5EF4-FFF2-40B4-BE49-F238E27FC236}">
                  <a16:creationId xmlns:a16="http://schemas.microsoft.com/office/drawing/2014/main" id="{ACD9AB77-9F74-41D7-AE6E-D86D9DEAC3FC}"/>
                </a:ext>
              </a:extLst>
            </p:cNvPr>
            <p:cNvPicPr>
              <a:picLocks noChangeAspect="1" noChangeArrowheads="1"/>
            </p:cNvPicPr>
            <p:nvPr/>
          </p:nvPicPr>
          <p:blipFill>
            <a:blip r:embed="rId4" cstate="screen"/>
            <a:srcRect/>
            <a:stretch>
              <a:fillRect/>
            </a:stretch>
          </p:blipFill>
          <p:spPr bwMode="gray">
            <a:xfrm>
              <a:off x="1664705" y="2130385"/>
              <a:ext cx="183679" cy="198190"/>
            </a:xfrm>
            <a:prstGeom prst="rect">
              <a:avLst/>
            </a:prstGeom>
            <a:noFill/>
            <a:ln w="9525">
              <a:noFill/>
              <a:miter lim="800000"/>
              <a:headEnd/>
              <a:tailEnd/>
            </a:ln>
          </p:spPr>
        </p:pic>
        <p:sp>
          <p:nvSpPr>
            <p:cNvPr id="383" name="AutoShape 91">
              <a:extLst>
                <a:ext uri="{FF2B5EF4-FFF2-40B4-BE49-F238E27FC236}">
                  <a16:creationId xmlns:a16="http://schemas.microsoft.com/office/drawing/2014/main" id="{D68DB656-7D08-43BF-9E19-B6AFA6AE65C5}"/>
                </a:ext>
              </a:extLst>
            </p:cNvPr>
            <p:cNvSpPr>
              <a:spLocks noChangeArrowheads="1"/>
            </p:cNvSpPr>
            <p:nvPr/>
          </p:nvSpPr>
          <p:spPr bwMode="gray">
            <a:xfrm>
              <a:off x="1661266" y="212922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84" name="AutoShape 92">
              <a:extLst>
                <a:ext uri="{FF2B5EF4-FFF2-40B4-BE49-F238E27FC236}">
                  <a16:creationId xmlns:a16="http://schemas.microsoft.com/office/drawing/2014/main" id="{C883CEE5-94D5-48DE-9C73-7EBDFABA8BC2}"/>
                </a:ext>
              </a:extLst>
            </p:cNvPr>
            <p:cNvSpPr>
              <a:spLocks noChangeArrowheads="1"/>
            </p:cNvSpPr>
            <p:nvPr/>
          </p:nvSpPr>
          <p:spPr bwMode="gray">
            <a:xfrm>
              <a:off x="1871908" y="212922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85" name="Picture 24" descr="VM non-detailed">
              <a:extLst>
                <a:ext uri="{FF2B5EF4-FFF2-40B4-BE49-F238E27FC236}">
                  <a16:creationId xmlns:a16="http://schemas.microsoft.com/office/drawing/2014/main" id="{E6F6EF6D-C302-4627-BECE-B944B3769CDB}"/>
                </a:ext>
              </a:extLst>
            </p:cNvPr>
            <p:cNvPicPr>
              <a:picLocks noChangeAspect="1" noChangeArrowheads="1"/>
            </p:cNvPicPr>
            <p:nvPr/>
          </p:nvPicPr>
          <p:blipFill>
            <a:blip r:embed="rId4" cstate="screen"/>
            <a:srcRect/>
            <a:stretch>
              <a:fillRect/>
            </a:stretch>
          </p:blipFill>
          <p:spPr bwMode="gray">
            <a:xfrm>
              <a:off x="1425220" y="2504853"/>
              <a:ext cx="183679" cy="198190"/>
            </a:xfrm>
            <a:prstGeom prst="rect">
              <a:avLst/>
            </a:prstGeom>
            <a:noFill/>
            <a:ln w="9525">
              <a:noFill/>
              <a:miter lim="800000"/>
              <a:headEnd/>
              <a:tailEnd/>
            </a:ln>
          </p:spPr>
        </p:pic>
        <p:pic>
          <p:nvPicPr>
            <p:cNvPr id="386" name="Picture 25" descr="VM non-detailed">
              <a:extLst>
                <a:ext uri="{FF2B5EF4-FFF2-40B4-BE49-F238E27FC236}">
                  <a16:creationId xmlns:a16="http://schemas.microsoft.com/office/drawing/2014/main" id="{25909EC1-2C1C-4BDF-BEC8-E1DCA452A89E}"/>
                </a:ext>
              </a:extLst>
            </p:cNvPr>
            <p:cNvPicPr>
              <a:picLocks noChangeAspect="1" noChangeArrowheads="1"/>
            </p:cNvPicPr>
            <p:nvPr/>
          </p:nvPicPr>
          <p:blipFill>
            <a:blip r:embed="rId4" cstate="screen"/>
            <a:srcRect/>
            <a:stretch>
              <a:fillRect/>
            </a:stretch>
          </p:blipFill>
          <p:spPr bwMode="gray">
            <a:xfrm>
              <a:off x="1217544" y="2504853"/>
              <a:ext cx="183679" cy="198190"/>
            </a:xfrm>
            <a:prstGeom prst="rect">
              <a:avLst/>
            </a:prstGeom>
            <a:noFill/>
            <a:ln w="9525">
              <a:noFill/>
              <a:miter lim="800000"/>
              <a:headEnd/>
              <a:tailEnd/>
            </a:ln>
          </p:spPr>
        </p:pic>
        <p:sp>
          <p:nvSpPr>
            <p:cNvPr id="387" name="AutoShape 91">
              <a:extLst>
                <a:ext uri="{FF2B5EF4-FFF2-40B4-BE49-F238E27FC236}">
                  <a16:creationId xmlns:a16="http://schemas.microsoft.com/office/drawing/2014/main" id="{75057E9F-6A4B-4742-AC27-7BE0CEC4C33D}"/>
                </a:ext>
              </a:extLst>
            </p:cNvPr>
            <p:cNvSpPr>
              <a:spLocks noChangeArrowheads="1"/>
            </p:cNvSpPr>
            <p:nvPr/>
          </p:nvSpPr>
          <p:spPr bwMode="gray">
            <a:xfrm>
              <a:off x="1214105" y="2503694"/>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88" name="AutoShape 92">
              <a:extLst>
                <a:ext uri="{FF2B5EF4-FFF2-40B4-BE49-F238E27FC236}">
                  <a16:creationId xmlns:a16="http://schemas.microsoft.com/office/drawing/2014/main" id="{A4EC206B-EBE2-4E76-9CA8-BF0B985D2F81}"/>
                </a:ext>
              </a:extLst>
            </p:cNvPr>
            <p:cNvSpPr>
              <a:spLocks noChangeArrowheads="1"/>
            </p:cNvSpPr>
            <p:nvPr/>
          </p:nvSpPr>
          <p:spPr bwMode="gray">
            <a:xfrm>
              <a:off x="1424746" y="2503694"/>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89" name="Picture 24" descr="VM non-detailed">
              <a:extLst>
                <a:ext uri="{FF2B5EF4-FFF2-40B4-BE49-F238E27FC236}">
                  <a16:creationId xmlns:a16="http://schemas.microsoft.com/office/drawing/2014/main" id="{B521D2DE-96EF-4AB4-BF89-ACB1A9B52228}"/>
                </a:ext>
              </a:extLst>
            </p:cNvPr>
            <p:cNvPicPr>
              <a:picLocks noChangeAspect="1" noChangeArrowheads="1"/>
            </p:cNvPicPr>
            <p:nvPr/>
          </p:nvPicPr>
          <p:blipFill>
            <a:blip r:embed="rId4" cstate="screen"/>
            <a:srcRect/>
            <a:stretch>
              <a:fillRect/>
            </a:stretch>
          </p:blipFill>
          <p:spPr bwMode="gray">
            <a:xfrm>
              <a:off x="1002508" y="2503314"/>
              <a:ext cx="183679" cy="198190"/>
            </a:xfrm>
            <a:prstGeom prst="rect">
              <a:avLst/>
            </a:prstGeom>
            <a:noFill/>
            <a:ln w="9525">
              <a:noFill/>
              <a:miter lim="800000"/>
              <a:headEnd/>
              <a:tailEnd/>
            </a:ln>
          </p:spPr>
        </p:pic>
        <p:pic>
          <p:nvPicPr>
            <p:cNvPr id="390" name="Picture 25" descr="VM non-detailed">
              <a:extLst>
                <a:ext uri="{FF2B5EF4-FFF2-40B4-BE49-F238E27FC236}">
                  <a16:creationId xmlns:a16="http://schemas.microsoft.com/office/drawing/2014/main" id="{203A574F-70BA-46AD-AFB4-B382946EF733}"/>
                </a:ext>
              </a:extLst>
            </p:cNvPr>
            <p:cNvPicPr>
              <a:picLocks noChangeAspect="1" noChangeArrowheads="1"/>
            </p:cNvPicPr>
            <p:nvPr/>
          </p:nvPicPr>
          <p:blipFill>
            <a:blip r:embed="rId4" cstate="screen"/>
            <a:srcRect/>
            <a:stretch>
              <a:fillRect/>
            </a:stretch>
          </p:blipFill>
          <p:spPr bwMode="gray">
            <a:xfrm>
              <a:off x="794831" y="2503314"/>
              <a:ext cx="183679" cy="198190"/>
            </a:xfrm>
            <a:prstGeom prst="rect">
              <a:avLst/>
            </a:prstGeom>
            <a:noFill/>
            <a:ln w="9525">
              <a:noFill/>
              <a:miter lim="800000"/>
              <a:headEnd/>
              <a:tailEnd/>
            </a:ln>
          </p:spPr>
        </p:pic>
        <p:sp>
          <p:nvSpPr>
            <p:cNvPr id="391" name="AutoShape 91">
              <a:extLst>
                <a:ext uri="{FF2B5EF4-FFF2-40B4-BE49-F238E27FC236}">
                  <a16:creationId xmlns:a16="http://schemas.microsoft.com/office/drawing/2014/main" id="{2E4661D0-5C05-4895-91ED-921132348C51}"/>
                </a:ext>
              </a:extLst>
            </p:cNvPr>
            <p:cNvSpPr>
              <a:spLocks noChangeArrowheads="1"/>
            </p:cNvSpPr>
            <p:nvPr/>
          </p:nvSpPr>
          <p:spPr bwMode="gray">
            <a:xfrm>
              <a:off x="791392" y="2502155"/>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92" name="AutoShape 92">
              <a:extLst>
                <a:ext uri="{FF2B5EF4-FFF2-40B4-BE49-F238E27FC236}">
                  <a16:creationId xmlns:a16="http://schemas.microsoft.com/office/drawing/2014/main" id="{28DE65BA-E1C3-4846-B839-FCCE612E584E}"/>
                </a:ext>
              </a:extLst>
            </p:cNvPr>
            <p:cNvSpPr>
              <a:spLocks noChangeArrowheads="1"/>
            </p:cNvSpPr>
            <p:nvPr/>
          </p:nvSpPr>
          <p:spPr bwMode="gray">
            <a:xfrm>
              <a:off x="1002034" y="2502155"/>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93" name="Picture 24" descr="VM non-detailed">
              <a:extLst>
                <a:ext uri="{FF2B5EF4-FFF2-40B4-BE49-F238E27FC236}">
                  <a16:creationId xmlns:a16="http://schemas.microsoft.com/office/drawing/2014/main" id="{D273C94E-B5D5-4E89-95C2-31431E0D98D8}"/>
                </a:ext>
              </a:extLst>
            </p:cNvPr>
            <p:cNvPicPr>
              <a:picLocks noChangeAspect="1" noChangeArrowheads="1"/>
            </p:cNvPicPr>
            <p:nvPr/>
          </p:nvPicPr>
          <p:blipFill>
            <a:blip r:embed="rId4" cstate="screen"/>
            <a:srcRect/>
            <a:stretch>
              <a:fillRect/>
            </a:stretch>
          </p:blipFill>
          <p:spPr bwMode="gray">
            <a:xfrm>
              <a:off x="2295094" y="2514815"/>
              <a:ext cx="183679" cy="198190"/>
            </a:xfrm>
            <a:prstGeom prst="rect">
              <a:avLst/>
            </a:prstGeom>
            <a:noFill/>
            <a:ln w="9525">
              <a:noFill/>
              <a:miter lim="800000"/>
              <a:headEnd/>
              <a:tailEnd/>
            </a:ln>
          </p:spPr>
        </p:pic>
        <p:pic>
          <p:nvPicPr>
            <p:cNvPr id="394" name="Picture 25" descr="VM non-detailed">
              <a:extLst>
                <a:ext uri="{FF2B5EF4-FFF2-40B4-BE49-F238E27FC236}">
                  <a16:creationId xmlns:a16="http://schemas.microsoft.com/office/drawing/2014/main" id="{202B60A4-A2D3-4B33-A2D3-96DFCF5816E3}"/>
                </a:ext>
              </a:extLst>
            </p:cNvPr>
            <p:cNvPicPr>
              <a:picLocks noChangeAspect="1" noChangeArrowheads="1"/>
            </p:cNvPicPr>
            <p:nvPr/>
          </p:nvPicPr>
          <p:blipFill>
            <a:blip r:embed="rId4" cstate="screen"/>
            <a:srcRect/>
            <a:stretch>
              <a:fillRect/>
            </a:stretch>
          </p:blipFill>
          <p:spPr bwMode="gray">
            <a:xfrm>
              <a:off x="2087418" y="2514815"/>
              <a:ext cx="183679" cy="198190"/>
            </a:xfrm>
            <a:prstGeom prst="rect">
              <a:avLst/>
            </a:prstGeom>
            <a:noFill/>
            <a:ln w="9525">
              <a:noFill/>
              <a:miter lim="800000"/>
              <a:headEnd/>
              <a:tailEnd/>
            </a:ln>
          </p:spPr>
        </p:pic>
        <p:sp>
          <p:nvSpPr>
            <p:cNvPr id="395" name="AutoShape 91">
              <a:extLst>
                <a:ext uri="{FF2B5EF4-FFF2-40B4-BE49-F238E27FC236}">
                  <a16:creationId xmlns:a16="http://schemas.microsoft.com/office/drawing/2014/main" id="{1EA1DE34-30B1-4424-988C-B9C9DDF90BB8}"/>
                </a:ext>
              </a:extLst>
            </p:cNvPr>
            <p:cNvSpPr>
              <a:spLocks noChangeArrowheads="1"/>
            </p:cNvSpPr>
            <p:nvPr/>
          </p:nvSpPr>
          <p:spPr bwMode="gray">
            <a:xfrm>
              <a:off x="2083979" y="2513656"/>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96" name="AutoShape 92">
              <a:extLst>
                <a:ext uri="{FF2B5EF4-FFF2-40B4-BE49-F238E27FC236}">
                  <a16:creationId xmlns:a16="http://schemas.microsoft.com/office/drawing/2014/main" id="{C54154B8-E7C6-4770-AF4D-B1DEADD8ED1E}"/>
                </a:ext>
              </a:extLst>
            </p:cNvPr>
            <p:cNvSpPr>
              <a:spLocks noChangeArrowheads="1"/>
            </p:cNvSpPr>
            <p:nvPr/>
          </p:nvSpPr>
          <p:spPr bwMode="gray">
            <a:xfrm>
              <a:off x="2294620" y="2513656"/>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97" name="Picture 24" descr="VM non-detailed">
              <a:extLst>
                <a:ext uri="{FF2B5EF4-FFF2-40B4-BE49-F238E27FC236}">
                  <a16:creationId xmlns:a16="http://schemas.microsoft.com/office/drawing/2014/main" id="{11E260E2-E7D2-4F0F-9414-9149A23607A2}"/>
                </a:ext>
              </a:extLst>
            </p:cNvPr>
            <p:cNvPicPr>
              <a:picLocks noChangeAspect="1" noChangeArrowheads="1"/>
            </p:cNvPicPr>
            <p:nvPr/>
          </p:nvPicPr>
          <p:blipFill>
            <a:blip r:embed="rId4" cstate="screen"/>
            <a:srcRect/>
            <a:stretch>
              <a:fillRect/>
            </a:stretch>
          </p:blipFill>
          <p:spPr bwMode="gray">
            <a:xfrm>
              <a:off x="1872382" y="2513276"/>
              <a:ext cx="183679" cy="198190"/>
            </a:xfrm>
            <a:prstGeom prst="rect">
              <a:avLst/>
            </a:prstGeom>
            <a:noFill/>
            <a:ln w="9525">
              <a:noFill/>
              <a:miter lim="800000"/>
              <a:headEnd/>
              <a:tailEnd/>
            </a:ln>
          </p:spPr>
        </p:pic>
        <p:pic>
          <p:nvPicPr>
            <p:cNvPr id="398" name="Picture 25" descr="VM non-detailed">
              <a:extLst>
                <a:ext uri="{FF2B5EF4-FFF2-40B4-BE49-F238E27FC236}">
                  <a16:creationId xmlns:a16="http://schemas.microsoft.com/office/drawing/2014/main" id="{6423B0D3-5512-4B18-88DA-22242D35483E}"/>
                </a:ext>
              </a:extLst>
            </p:cNvPr>
            <p:cNvPicPr>
              <a:picLocks noChangeAspect="1" noChangeArrowheads="1"/>
            </p:cNvPicPr>
            <p:nvPr/>
          </p:nvPicPr>
          <p:blipFill>
            <a:blip r:embed="rId4" cstate="screen"/>
            <a:srcRect/>
            <a:stretch>
              <a:fillRect/>
            </a:stretch>
          </p:blipFill>
          <p:spPr bwMode="gray">
            <a:xfrm>
              <a:off x="1664705" y="2513276"/>
              <a:ext cx="183679" cy="198190"/>
            </a:xfrm>
            <a:prstGeom prst="rect">
              <a:avLst/>
            </a:prstGeom>
            <a:noFill/>
            <a:ln w="9525">
              <a:noFill/>
              <a:miter lim="800000"/>
              <a:headEnd/>
              <a:tailEnd/>
            </a:ln>
          </p:spPr>
        </p:pic>
        <p:sp>
          <p:nvSpPr>
            <p:cNvPr id="399" name="AutoShape 91">
              <a:extLst>
                <a:ext uri="{FF2B5EF4-FFF2-40B4-BE49-F238E27FC236}">
                  <a16:creationId xmlns:a16="http://schemas.microsoft.com/office/drawing/2014/main" id="{EEA134F2-74FE-4E36-9FCE-62DF6806980E}"/>
                </a:ext>
              </a:extLst>
            </p:cNvPr>
            <p:cNvSpPr>
              <a:spLocks noChangeArrowheads="1"/>
            </p:cNvSpPr>
            <p:nvPr/>
          </p:nvSpPr>
          <p:spPr bwMode="gray">
            <a:xfrm>
              <a:off x="1661266" y="2512117"/>
              <a:ext cx="190867" cy="201153"/>
            </a:xfrm>
            <a:prstGeom prst="roundRect">
              <a:avLst>
                <a:gd name="adj" fmla="val 11593"/>
              </a:avLst>
            </a:prstGeom>
            <a:noFill/>
            <a:ln w="28575" algn="ctr">
              <a:solidFill>
                <a:srgbClr val="E36F1E"/>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00" name="AutoShape 92">
              <a:extLst>
                <a:ext uri="{FF2B5EF4-FFF2-40B4-BE49-F238E27FC236}">
                  <a16:creationId xmlns:a16="http://schemas.microsoft.com/office/drawing/2014/main" id="{DB6C2414-3220-422D-A911-4637EF88B587}"/>
                </a:ext>
              </a:extLst>
            </p:cNvPr>
            <p:cNvSpPr>
              <a:spLocks noChangeArrowheads="1"/>
            </p:cNvSpPr>
            <p:nvPr/>
          </p:nvSpPr>
          <p:spPr bwMode="gray">
            <a:xfrm>
              <a:off x="1871908" y="2512117"/>
              <a:ext cx="192587" cy="201153"/>
            </a:xfrm>
            <a:prstGeom prst="roundRect">
              <a:avLst>
                <a:gd name="adj" fmla="val 11593"/>
              </a:avLst>
            </a:prstGeom>
            <a:noFill/>
            <a:ln w="28575" algn="ctr">
              <a:solidFill>
                <a:srgbClr val="2C95DD">
                  <a:lumMod val="75000"/>
                </a:srgbClr>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01" name="Rounded Rectangle 269">
              <a:extLst>
                <a:ext uri="{FF2B5EF4-FFF2-40B4-BE49-F238E27FC236}">
                  <a16:creationId xmlns:a16="http://schemas.microsoft.com/office/drawing/2014/main" id="{1A63DE58-9290-4720-88CA-A86DA37162A9}"/>
                </a:ext>
              </a:extLst>
            </p:cNvPr>
            <p:cNvSpPr/>
            <p:nvPr/>
          </p:nvSpPr>
          <p:spPr>
            <a:xfrm>
              <a:off x="1269968" y="2556570"/>
              <a:ext cx="685988" cy="117458"/>
            </a:xfrm>
            <a:prstGeom prst="roundRect">
              <a:avLst/>
            </a:prstGeom>
            <a:solidFill>
              <a:schemeClr val="accent3">
                <a:lumMod val="40000"/>
                <a:lumOff val="60000"/>
              </a:schemeClr>
            </a:solidFill>
            <a:ln w="12700" cmpd="sng">
              <a:noFill/>
            </a:ln>
            <a:effectLst/>
          </p:spPr>
          <p:txBody>
            <a:bodyPr wrap="square" lIns="182880" tIns="137160" rIns="137160" bIns="137160" rtlCol="0" anchor="ctr">
              <a:noAutofit/>
            </a:bodyPr>
            <a:lstStyle/>
            <a:p>
              <a:pPr algn="ctr">
                <a:spcBef>
                  <a:spcPts val="0"/>
                </a:spcBef>
                <a:spcAft>
                  <a:spcPts val="0"/>
                </a:spcAft>
                <a:buClr>
                  <a:schemeClr val="bg1"/>
                </a:buClr>
              </a:pPr>
              <a:r>
                <a:rPr lang="en-US" sz="1000" b="1" dirty="0">
                  <a:solidFill>
                    <a:srgbClr val="C00000"/>
                  </a:solidFill>
                </a:rPr>
                <a:t>Proxy</a:t>
              </a:r>
            </a:p>
          </p:txBody>
        </p:sp>
      </p:grpSp>
      <p:sp>
        <p:nvSpPr>
          <p:cNvPr id="406" name="Rounded Rectangle 274">
            <a:extLst>
              <a:ext uri="{FF2B5EF4-FFF2-40B4-BE49-F238E27FC236}">
                <a16:creationId xmlns:a16="http://schemas.microsoft.com/office/drawing/2014/main" id="{5D2B4482-F993-4FAD-A66D-B19910D96CEB}"/>
              </a:ext>
            </a:extLst>
          </p:cNvPr>
          <p:cNvSpPr/>
          <p:nvPr/>
        </p:nvSpPr>
        <p:spPr>
          <a:xfrm>
            <a:off x="-38351" y="518503"/>
            <a:ext cx="3383437" cy="4600226"/>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1800" dirty="0">
                <a:solidFill>
                  <a:srgbClr val="FFFFCC"/>
                </a:solidFill>
              </a:rPr>
              <a:t>In site B we do not restore anything.</a:t>
            </a:r>
          </a:p>
          <a:p>
            <a:pPr algn="ctr">
              <a:spcBef>
                <a:spcPts val="0"/>
              </a:spcBef>
              <a:spcAft>
                <a:spcPts val="300"/>
              </a:spcAft>
            </a:pPr>
            <a:endParaRPr lang="en-US" sz="1800" dirty="0">
              <a:solidFill>
                <a:srgbClr val="FFFFCC"/>
              </a:solidFill>
            </a:endParaRPr>
          </a:p>
          <a:p>
            <a:pPr algn="ctr">
              <a:spcBef>
                <a:spcPts val="0"/>
              </a:spcBef>
              <a:spcAft>
                <a:spcPts val="300"/>
              </a:spcAft>
            </a:pPr>
            <a:r>
              <a:rPr lang="en-US" sz="1800" dirty="0">
                <a:solidFill>
                  <a:srgbClr val="FFFF00"/>
                </a:solidFill>
              </a:rPr>
              <a:t>We start Virtual Machines </a:t>
            </a:r>
            <a:r>
              <a:rPr lang="pl-PL" sz="1800" dirty="0">
                <a:solidFill>
                  <a:srgbClr val="FFFF00"/>
                </a:solidFill>
              </a:rPr>
              <a:t>(</a:t>
            </a:r>
            <a:r>
              <a:rPr lang="en-US" sz="1800" dirty="0">
                <a:solidFill>
                  <a:srgbClr val="FFFF00"/>
                </a:solidFill>
              </a:rPr>
              <a:t>that were in site A</a:t>
            </a:r>
            <a:r>
              <a:rPr lang="pl-PL" sz="1800" dirty="0">
                <a:solidFill>
                  <a:srgbClr val="FFFF00"/>
                </a:solidFill>
              </a:rPr>
              <a:t>)</a:t>
            </a:r>
            <a:r>
              <a:rPr lang="en-US" sz="1800" dirty="0">
                <a:solidFill>
                  <a:srgbClr val="FFFF00"/>
                </a:solidFill>
              </a:rPr>
              <a:t> directly from Data Domain. They work with SSD disks speed!</a:t>
            </a:r>
          </a:p>
          <a:p>
            <a:pPr algn="ctr">
              <a:spcBef>
                <a:spcPts val="0"/>
              </a:spcBef>
              <a:spcAft>
                <a:spcPts val="300"/>
              </a:spcAft>
            </a:pPr>
            <a:endParaRPr lang="en-US" sz="1800" dirty="0">
              <a:solidFill>
                <a:srgbClr val="FFFFCC"/>
              </a:solidFill>
            </a:endParaRPr>
          </a:p>
          <a:p>
            <a:pPr algn="ctr">
              <a:spcBef>
                <a:spcPts val="0"/>
              </a:spcBef>
              <a:spcAft>
                <a:spcPts val="300"/>
              </a:spcAft>
            </a:pPr>
            <a:r>
              <a:rPr lang="en-US" sz="1800" dirty="0">
                <a:solidFill>
                  <a:srgbClr val="FFFFCC"/>
                </a:solidFill>
              </a:rPr>
              <a:t>0 time restoring data! </a:t>
            </a:r>
            <a:endParaRPr lang="en-US" sz="1800" dirty="0">
              <a:solidFill>
                <a:srgbClr val="FFFF00"/>
              </a:solidFill>
            </a:endParaRPr>
          </a:p>
        </p:txBody>
      </p:sp>
      <p:sp>
        <p:nvSpPr>
          <p:cNvPr id="407" name="TextBox 406">
            <a:extLst>
              <a:ext uri="{FF2B5EF4-FFF2-40B4-BE49-F238E27FC236}">
                <a16:creationId xmlns:a16="http://schemas.microsoft.com/office/drawing/2014/main" id="{FB2C89ED-0EE3-4D84-B818-0D3249E601AB}"/>
              </a:ext>
            </a:extLst>
          </p:cNvPr>
          <p:cNvSpPr txBox="1"/>
          <p:nvPr/>
        </p:nvSpPr>
        <p:spPr>
          <a:xfrm>
            <a:off x="4241175" y="1158405"/>
            <a:ext cx="2276555" cy="954107"/>
          </a:xfrm>
          <a:prstGeom prst="rect">
            <a:avLst/>
          </a:prstGeom>
          <a:noFill/>
        </p:spPr>
        <p:txBody>
          <a:bodyPr wrap="square" rtlCol="0">
            <a:spAutoFit/>
          </a:bodyPr>
          <a:lstStyle/>
          <a:p>
            <a:pPr>
              <a:spcBef>
                <a:spcPts val="0"/>
              </a:spcBef>
              <a:spcAft>
                <a:spcPts val="0"/>
              </a:spcAft>
              <a:buClr>
                <a:schemeClr val="bg1"/>
              </a:buClr>
            </a:pPr>
            <a:r>
              <a:rPr lang="en-US" sz="1400" b="1" dirty="0">
                <a:solidFill>
                  <a:srgbClr val="C00000"/>
                </a:solidFill>
                <a:latin typeface="+mn-lt"/>
              </a:rPr>
              <a:t>Those VMs work normally.</a:t>
            </a:r>
          </a:p>
          <a:p>
            <a:pPr>
              <a:spcBef>
                <a:spcPts val="0"/>
              </a:spcBef>
              <a:spcAft>
                <a:spcPts val="0"/>
              </a:spcAft>
              <a:buClr>
                <a:schemeClr val="bg1"/>
              </a:buClr>
            </a:pPr>
            <a:r>
              <a:rPr lang="en-US" sz="1400" b="1" dirty="0">
                <a:solidFill>
                  <a:srgbClr val="C00000"/>
                </a:solidFill>
                <a:latin typeface="+mn-lt"/>
              </a:rPr>
              <a:t>They are also normally backed up or restored</a:t>
            </a:r>
          </a:p>
        </p:txBody>
      </p:sp>
      <p:sp>
        <p:nvSpPr>
          <p:cNvPr id="408" name="TextBox 407">
            <a:extLst>
              <a:ext uri="{FF2B5EF4-FFF2-40B4-BE49-F238E27FC236}">
                <a16:creationId xmlns:a16="http://schemas.microsoft.com/office/drawing/2014/main" id="{AABAD621-277B-4C00-96AF-2DABB8ADC2D8}"/>
              </a:ext>
            </a:extLst>
          </p:cNvPr>
          <p:cNvSpPr txBox="1"/>
          <p:nvPr/>
        </p:nvSpPr>
        <p:spPr>
          <a:xfrm>
            <a:off x="3660117" y="2438307"/>
            <a:ext cx="2331478" cy="1169551"/>
          </a:xfrm>
          <a:prstGeom prst="rect">
            <a:avLst/>
          </a:prstGeom>
          <a:noFill/>
        </p:spPr>
        <p:txBody>
          <a:bodyPr wrap="square" rtlCol="0">
            <a:spAutoFit/>
          </a:bodyPr>
          <a:lstStyle/>
          <a:p>
            <a:pPr>
              <a:spcBef>
                <a:spcPts val="0"/>
              </a:spcBef>
              <a:spcAft>
                <a:spcPts val="0"/>
              </a:spcAft>
              <a:buClr>
                <a:schemeClr val="bg1"/>
              </a:buClr>
            </a:pPr>
            <a:r>
              <a:rPr lang="en-US" sz="1400" b="1" dirty="0">
                <a:solidFill>
                  <a:srgbClr val="C00000"/>
                </a:solidFill>
                <a:latin typeface="+mn-lt"/>
              </a:rPr>
              <a:t>Those VMs are from</a:t>
            </a:r>
            <a:br>
              <a:rPr lang="pl-PL" sz="1400" b="1" dirty="0">
                <a:solidFill>
                  <a:srgbClr val="C00000"/>
                </a:solidFill>
                <a:latin typeface="+mn-lt"/>
              </a:rPr>
            </a:br>
            <a:r>
              <a:rPr lang="en-US" sz="1400" b="1" dirty="0">
                <a:solidFill>
                  <a:srgbClr val="C00000"/>
                </a:solidFill>
                <a:latin typeface="+mn-lt"/>
              </a:rPr>
              <a:t> site A.</a:t>
            </a:r>
          </a:p>
          <a:p>
            <a:pPr>
              <a:spcBef>
                <a:spcPts val="0"/>
              </a:spcBef>
              <a:spcAft>
                <a:spcPts val="0"/>
              </a:spcAft>
              <a:buClr>
                <a:schemeClr val="bg1"/>
              </a:buClr>
            </a:pPr>
            <a:r>
              <a:rPr lang="en-US" sz="1400" b="1" dirty="0">
                <a:solidFill>
                  <a:srgbClr val="C00000"/>
                </a:solidFill>
                <a:latin typeface="+mn-lt"/>
              </a:rPr>
              <a:t>They use Data Domain SSD disks as the storage.</a:t>
            </a:r>
          </a:p>
        </p:txBody>
      </p:sp>
      <p:cxnSp>
        <p:nvCxnSpPr>
          <p:cNvPr id="409" name="Straight Arrow Connector 408">
            <a:extLst>
              <a:ext uri="{FF2B5EF4-FFF2-40B4-BE49-F238E27FC236}">
                <a16:creationId xmlns:a16="http://schemas.microsoft.com/office/drawing/2014/main" id="{893B3E5A-FBD0-4AC1-8C6F-841B21AAA835}"/>
              </a:ext>
            </a:extLst>
          </p:cNvPr>
          <p:cNvCxnSpPr>
            <a:endCxn id="407" idx="3"/>
          </p:cNvCxnSpPr>
          <p:nvPr/>
        </p:nvCxnSpPr>
        <p:spPr>
          <a:xfrm>
            <a:off x="5767014" y="1392385"/>
            <a:ext cx="750716" cy="243074"/>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0" name="Straight Arrow Connector 409">
            <a:extLst>
              <a:ext uri="{FF2B5EF4-FFF2-40B4-BE49-F238E27FC236}">
                <a16:creationId xmlns:a16="http://schemas.microsoft.com/office/drawing/2014/main" id="{F388BC11-2964-445F-B977-A85774437702}"/>
              </a:ext>
            </a:extLst>
          </p:cNvPr>
          <p:cNvCxnSpPr/>
          <p:nvPr/>
        </p:nvCxnSpPr>
        <p:spPr>
          <a:xfrm>
            <a:off x="4355137" y="2818076"/>
            <a:ext cx="1428781" cy="82530"/>
          </a:xfrm>
          <a:prstGeom prst="straightConnector1">
            <a:avLst/>
          </a:prstGeom>
          <a:ln w="508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23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0" y="2197801"/>
            <a:ext cx="7886700" cy="747897"/>
          </a:xfrm>
        </p:spPr>
        <p:txBody>
          <a:bodyPr/>
          <a:lstStyle/>
          <a:p>
            <a:r>
              <a:rPr lang="pl-PL" dirty="0"/>
              <a:t>Architecture</a:t>
            </a:r>
            <a:endParaRPr lang="en-US" dirty="0"/>
          </a:p>
        </p:txBody>
      </p:sp>
      <p:sp>
        <p:nvSpPr>
          <p:cNvPr id="4" name="Rectangle 3">
            <a:extLst>
              <a:ext uri="{FF2B5EF4-FFF2-40B4-BE49-F238E27FC236}">
                <a16:creationId xmlns:a16="http://schemas.microsoft.com/office/drawing/2014/main" id="{B5A94DF5-8644-4CA9-8F2B-386446512D87}"/>
              </a:ext>
            </a:extLst>
          </p:cNvPr>
          <p:cNvSpPr/>
          <p:nvPr/>
        </p:nvSpPr>
        <p:spPr>
          <a:xfrm>
            <a:off x="35496" y="4948014"/>
            <a:ext cx="4968552" cy="144016"/>
          </a:xfrm>
          <a:prstGeom prst="rect">
            <a:avLst/>
          </a:prstGeom>
          <a:solidFill>
            <a:srgbClr val="00447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Tree>
    <p:extLst>
      <p:ext uri="{BB962C8B-B14F-4D97-AF65-F5344CB8AC3E}">
        <p14:creationId xmlns:p14="http://schemas.microsoft.com/office/powerpoint/2010/main" val="27651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0" y="1934651"/>
            <a:ext cx="7886700" cy="1274195"/>
          </a:xfrm>
        </p:spPr>
        <p:txBody>
          <a:bodyPr/>
          <a:lstStyle/>
          <a:p>
            <a:r>
              <a:rPr lang="en-US"/>
              <a:t>Virtualisation</a:t>
            </a:r>
            <a:br>
              <a:rPr lang="en-US"/>
            </a:br>
            <a:r>
              <a:rPr lang="en-US" sz="3800" b="1">
                <a:solidFill>
                  <a:srgbClr val="FFFF00"/>
                </a:solidFill>
              </a:rPr>
              <a:t>Speed / automation</a:t>
            </a:r>
          </a:p>
        </p:txBody>
      </p:sp>
      <p:sp>
        <p:nvSpPr>
          <p:cNvPr id="4" name="Rectangle 3">
            <a:extLst>
              <a:ext uri="{FF2B5EF4-FFF2-40B4-BE49-F238E27FC236}">
                <a16:creationId xmlns:a16="http://schemas.microsoft.com/office/drawing/2014/main" id="{B5A94DF5-8644-4CA9-8F2B-386446512D87}"/>
              </a:ext>
            </a:extLst>
          </p:cNvPr>
          <p:cNvSpPr/>
          <p:nvPr/>
        </p:nvSpPr>
        <p:spPr>
          <a:xfrm>
            <a:off x="35496" y="4948014"/>
            <a:ext cx="4968552" cy="144016"/>
          </a:xfrm>
          <a:prstGeom prst="rect">
            <a:avLst/>
          </a:prstGeom>
          <a:solidFill>
            <a:srgbClr val="00447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Tree>
    <p:extLst>
      <p:ext uri="{BB962C8B-B14F-4D97-AF65-F5344CB8AC3E}">
        <p14:creationId xmlns:p14="http://schemas.microsoft.com/office/powerpoint/2010/main" val="15631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411" name="Title 1">
            <a:extLst>
              <a:ext uri="{FF2B5EF4-FFF2-40B4-BE49-F238E27FC236}">
                <a16:creationId xmlns:a16="http://schemas.microsoft.com/office/drawing/2014/main" id="{67D777AE-A0A3-4E8F-B831-1CA109911353}"/>
              </a:ext>
            </a:extLst>
          </p:cNvPr>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a:t>
            </a:r>
            <a:br>
              <a:rPr lang="en-US" dirty="0">
                <a:solidFill>
                  <a:srgbClr val="0070C0"/>
                </a:solidFill>
              </a:rPr>
            </a:br>
            <a:r>
              <a:rPr lang="en-US" b="1" dirty="0">
                <a:solidFill>
                  <a:srgbClr val="0070C0"/>
                </a:solidFill>
              </a:rPr>
              <a:t>Simple of automation of any policies</a:t>
            </a:r>
            <a:endParaRPr lang="en-US" sz="2200" b="1" dirty="0">
              <a:solidFill>
                <a:srgbClr val="0070C0"/>
              </a:solidFill>
            </a:endParaRPr>
          </a:p>
        </p:txBody>
      </p:sp>
      <p:pic>
        <p:nvPicPr>
          <p:cNvPr id="412" name="Picture 411">
            <a:extLst>
              <a:ext uri="{FF2B5EF4-FFF2-40B4-BE49-F238E27FC236}">
                <a16:creationId xmlns:a16="http://schemas.microsoft.com/office/drawing/2014/main" id="{A7F00873-41EE-406A-95EB-C583916459AB}"/>
              </a:ext>
            </a:extLst>
          </p:cNvPr>
          <p:cNvPicPr>
            <a:picLocks noChangeAspect="1"/>
          </p:cNvPicPr>
          <p:nvPr/>
        </p:nvPicPr>
        <p:blipFill>
          <a:blip r:embed="rId2"/>
          <a:stretch>
            <a:fillRect/>
          </a:stretch>
        </p:blipFill>
        <p:spPr>
          <a:xfrm>
            <a:off x="84189" y="2846649"/>
            <a:ext cx="9043800" cy="1069258"/>
          </a:xfrm>
          <a:prstGeom prst="rect">
            <a:avLst/>
          </a:prstGeom>
        </p:spPr>
      </p:pic>
      <p:sp>
        <p:nvSpPr>
          <p:cNvPr id="413" name="Text Box 20">
            <a:extLst>
              <a:ext uri="{FF2B5EF4-FFF2-40B4-BE49-F238E27FC236}">
                <a16:creationId xmlns:a16="http://schemas.microsoft.com/office/drawing/2014/main" id="{02BE338B-3356-4DCD-98B7-37AE7A8D071D}"/>
              </a:ext>
            </a:extLst>
          </p:cNvPr>
          <p:cNvSpPr txBox="1">
            <a:spLocks noChangeArrowheads="1"/>
          </p:cNvSpPr>
          <p:nvPr/>
        </p:nvSpPr>
        <p:spPr bwMode="gray">
          <a:xfrm flipH="1">
            <a:off x="917545" y="3647920"/>
            <a:ext cx="881758" cy="1465016"/>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100 VMs</a:t>
            </a:r>
          </a:p>
          <a:p>
            <a:pPr algn="ctr">
              <a:lnSpc>
                <a:spcPct val="85000"/>
              </a:lnSpc>
            </a:pPr>
            <a:r>
              <a:rPr lang="en-US" sz="1400" b="1" dirty="0">
                <a:solidFill>
                  <a:srgbClr val="C00000"/>
                </a:solidFill>
                <a:latin typeface="Calibri" pitchFamily="34" charset="0"/>
                <a:cs typeface="Calibri" pitchFamily="34" charset="0"/>
              </a:rPr>
              <a:t>backed-up in parallel</a:t>
            </a:r>
          </a:p>
          <a:p>
            <a:pPr algn="ctr">
              <a:lnSpc>
                <a:spcPct val="85000"/>
              </a:lnSpc>
            </a:pPr>
            <a:endParaRPr lang="en-US" sz="1400" b="1" dirty="0">
              <a:solidFill>
                <a:srgbClr val="C00000"/>
              </a:solidFill>
              <a:latin typeface="Calibri" pitchFamily="34" charset="0"/>
              <a:cs typeface="Calibri" pitchFamily="34" charset="0"/>
            </a:endParaRPr>
          </a:p>
          <a:p>
            <a:pPr algn="ctr">
              <a:lnSpc>
                <a:spcPct val="85000"/>
              </a:lnSpc>
            </a:pPr>
            <a:r>
              <a:rPr lang="en-US" sz="1400" b="1" dirty="0">
                <a:solidFill>
                  <a:srgbClr val="C00000"/>
                </a:solidFill>
                <a:latin typeface="Calibri" pitchFamily="34" charset="0"/>
                <a:cs typeface="Calibri" pitchFamily="34" charset="0"/>
              </a:rPr>
              <a:t>2-3 min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backup time </a:t>
            </a:r>
          </a:p>
          <a:p>
            <a:pPr algn="ctr">
              <a:lnSpc>
                <a:spcPct val="85000"/>
              </a:lnSpc>
            </a:pPr>
            <a:r>
              <a:rPr lang="en-US" sz="1400" b="1" dirty="0">
                <a:solidFill>
                  <a:srgbClr val="C00000"/>
                </a:solidFill>
                <a:latin typeface="Calibri" pitchFamily="34" charset="0"/>
                <a:cs typeface="Calibri" pitchFamily="34" charset="0"/>
              </a:rPr>
              <a:t>per VM</a:t>
            </a:r>
          </a:p>
        </p:txBody>
      </p:sp>
      <p:sp>
        <p:nvSpPr>
          <p:cNvPr id="414" name="Text Box 20">
            <a:extLst>
              <a:ext uri="{FF2B5EF4-FFF2-40B4-BE49-F238E27FC236}">
                <a16:creationId xmlns:a16="http://schemas.microsoft.com/office/drawing/2014/main" id="{AFF9C33D-81C1-4868-950A-BAA965559954}"/>
              </a:ext>
            </a:extLst>
          </p:cNvPr>
          <p:cNvSpPr txBox="1">
            <a:spLocks noChangeArrowheads="1"/>
          </p:cNvSpPr>
          <p:nvPr/>
        </p:nvSpPr>
        <p:spPr bwMode="gray">
          <a:xfrm flipH="1">
            <a:off x="3303638" y="4008358"/>
            <a:ext cx="1401097"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Parallel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Disaster Recovery to remote location</a:t>
            </a:r>
          </a:p>
        </p:txBody>
      </p:sp>
      <p:sp>
        <p:nvSpPr>
          <p:cNvPr id="415" name="Text Box 20">
            <a:extLst>
              <a:ext uri="{FF2B5EF4-FFF2-40B4-BE49-F238E27FC236}">
                <a16:creationId xmlns:a16="http://schemas.microsoft.com/office/drawing/2014/main" id="{7317DCDC-6FEC-4DF6-8870-A73D6A8FC3B7}"/>
              </a:ext>
            </a:extLst>
          </p:cNvPr>
          <p:cNvSpPr txBox="1">
            <a:spLocks noChangeArrowheads="1"/>
          </p:cNvSpPr>
          <p:nvPr/>
        </p:nvSpPr>
        <p:spPr bwMode="gray">
          <a:xfrm flipH="1">
            <a:off x="3374234" y="2407228"/>
            <a:ext cx="1401097"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Parallel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tape-out of all VMS</a:t>
            </a:r>
          </a:p>
        </p:txBody>
      </p:sp>
      <p:sp>
        <p:nvSpPr>
          <p:cNvPr id="416" name="Text Box 20">
            <a:extLst>
              <a:ext uri="{FF2B5EF4-FFF2-40B4-BE49-F238E27FC236}">
                <a16:creationId xmlns:a16="http://schemas.microsoft.com/office/drawing/2014/main" id="{6C457D4C-D1ED-408F-A656-54E8ACBC3F46}"/>
              </a:ext>
            </a:extLst>
          </p:cNvPr>
          <p:cNvSpPr txBox="1">
            <a:spLocks noChangeArrowheads="1"/>
          </p:cNvSpPr>
          <p:nvPr/>
        </p:nvSpPr>
        <p:spPr bwMode="gray">
          <a:xfrm flipH="1">
            <a:off x="6439441" y="3983900"/>
            <a:ext cx="1401097" cy="732508"/>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Parallel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tape-out of all VMS at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remote site</a:t>
            </a:r>
          </a:p>
        </p:txBody>
      </p:sp>
      <p:sp>
        <p:nvSpPr>
          <p:cNvPr id="417" name="Text Box 20">
            <a:extLst>
              <a:ext uri="{FF2B5EF4-FFF2-40B4-BE49-F238E27FC236}">
                <a16:creationId xmlns:a16="http://schemas.microsoft.com/office/drawing/2014/main" id="{9E845CF7-3665-475F-B0B6-D70572377A5F}"/>
              </a:ext>
            </a:extLst>
          </p:cNvPr>
          <p:cNvSpPr txBox="1">
            <a:spLocks noChangeArrowheads="1"/>
          </p:cNvSpPr>
          <p:nvPr/>
        </p:nvSpPr>
        <p:spPr bwMode="gray">
          <a:xfrm flipH="1">
            <a:off x="917545" y="2348214"/>
            <a:ext cx="881758" cy="91563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We run the backup for 2 000 Virtual Machines</a:t>
            </a:r>
          </a:p>
        </p:txBody>
      </p:sp>
      <p:sp>
        <p:nvSpPr>
          <p:cNvPr id="418" name="Text Box 20">
            <a:extLst>
              <a:ext uri="{FF2B5EF4-FFF2-40B4-BE49-F238E27FC236}">
                <a16:creationId xmlns:a16="http://schemas.microsoft.com/office/drawing/2014/main" id="{8C55AB4E-0E6B-40CF-9669-9ABC37D440C3}"/>
              </a:ext>
            </a:extLst>
          </p:cNvPr>
          <p:cNvSpPr txBox="1">
            <a:spLocks noChangeArrowheads="1"/>
          </p:cNvSpPr>
          <p:nvPr/>
        </p:nvSpPr>
        <p:spPr bwMode="gray">
          <a:xfrm flipH="1">
            <a:off x="1995406" y="3729682"/>
            <a:ext cx="881758" cy="367858"/>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All backups are FULL</a:t>
            </a:r>
          </a:p>
        </p:txBody>
      </p:sp>
      <p:sp>
        <p:nvSpPr>
          <p:cNvPr id="419" name="Rounded Rectangle 11">
            <a:extLst>
              <a:ext uri="{FF2B5EF4-FFF2-40B4-BE49-F238E27FC236}">
                <a16:creationId xmlns:a16="http://schemas.microsoft.com/office/drawing/2014/main" id="{52F48F54-F3B5-488C-8A99-A22D10DDD499}"/>
              </a:ext>
            </a:extLst>
          </p:cNvPr>
          <p:cNvSpPr/>
          <p:nvPr/>
        </p:nvSpPr>
        <p:spPr>
          <a:xfrm>
            <a:off x="154909" y="1170257"/>
            <a:ext cx="8822848" cy="909140"/>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600" dirty="0">
                <a:solidFill>
                  <a:srgbClr val="FFFFCC"/>
                </a:solidFill>
              </a:rPr>
              <a:t>Here we have nicely visualized policy</a:t>
            </a:r>
          </a:p>
        </p:txBody>
      </p:sp>
    </p:spTree>
    <p:extLst>
      <p:ext uri="{BB962C8B-B14F-4D97-AF65-F5344CB8AC3E}">
        <p14:creationId xmlns:p14="http://schemas.microsoft.com/office/powerpoint/2010/main" val="343816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411" name="Title 1">
            <a:extLst>
              <a:ext uri="{FF2B5EF4-FFF2-40B4-BE49-F238E27FC236}">
                <a16:creationId xmlns:a16="http://schemas.microsoft.com/office/drawing/2014/main" id="{67D777AE-A0A3-4E8F-B831-1CA109911353}"/>
              </a:ext>
            </a:extLst>
          </p:cNvPr>
          <p:cNvSpPr>
            <a:spLocks noGrp="1"/>
          </p:cNvSpPr>
          <p:nvPr>
            <p:ph type="title"/>
          </p:nvPr>
        </p:nvSpPr>
        <p:spPr>
          <a:xfrm>
            <a:off x="366715" y="152401"/>
            <a:ext cx="8410575" cy="690563"/>
          </a:xfrm>
        </p:spPr>
        <p:txBody>
          <a:bodyPr/>
          <a:lstStyle/>
          <a:p>
            <a:r>
              <a:rPr lang="en-US" dirty="0" err="1">
                <a:solidFill>
                  <a:srgbClr val="0070C0"/>
                </a:solidFill>
              </a:rPr>
              <a:t>NetWorker</a:t>
            </a:r>
            <a:r>
              <a:rPr lang="en-US" dirty="0">
                <a:solidFill>
                  <a:srgbClr val="0070C0"/>
                </a:solidFill>
              </a:rPr>
              <a:t> VMware</a:t>
            </a:r>
            <a:br>
              <a:rPr lang="en-US" dirty="0">
                <a:solidFill>
                  <a:srgbClr val="0070C0"/>
                </a:solidFill>
              </a:rPr>
            </a:br>
            <a:r>
              <a:rPr lang="en-US" b="1" dirty="0">
                <a:solidFill>
                  <a:srgbClr val="0070C0"/>
                </a:solidFill>
              </a:rPr>
              <a:t>Simple of automation of any policies</a:t>
            </a:r>
            <a:endParaRPr lang="en-US" sz="2200" b="1" dirty="0">
              <a:solidFill>
                <a:srgbClr val="0070C0"/>
              </a:solidFill>
            </a:endParaRPr>
          </a:p>
        </p:txBody>
      </p:sp>
      <p:pic>
        <p:nvPicPr>
          <p:cNvPr id="412" name="Picture 411">
            <a:extLst>
              <a:ext uri="{FF2B5EF4-FFF2-40B4-BE49-F238E27FC236}">
                <a16:creationId xmlns:a16="http://schemas.microsoft.com/office/drawing/2014/main" id="{A7F00873-41EE-406A-95EB-C583916459AB}"/>
              </a:ext>
            </a:extLst>
          </p:cNvPr>
          <p:cNvPicPr>
            <a:picLocks noChangeAspect="1"/>
          </p:cNvPicPr>
          <p:nvPr/>
        </p:nvPicPr>
        <p:blipFill>
          <a:blip r:embed="rId2"/>
          <a:stretch>
            <a:fillRect/>
          </a:stretch>
        </p:blipFill>
        <p:spPr>
          <a:xfrm>
            <a:off x="84189" y="2846649"/>
            <a:ext cx="9043800" cy="1069258"/>
          </a:xfrm>
          <a:prstGeom prst="rect">
            <a:avLst/>
          </a:prstGeom>
        </p:spPr>
      </p:pic>
      <p:sp>
        <p:nvSpPr>
          <p:cNvPr id="413" name="Text Box 20">
            <a:extLst>
              <a:ext uri="{FF2B5EF4-FFF2-40B4-BE49-F238E27FC236}">
                <a16:creationId xmlns:a16="http://schemas.microsoft.com/office/drawing/2014/main" id="{02BE338B-3356-4DCD-98B7-37AE7A8D071D}"/>
              </a:ext>
            </a:extLst>
          </p:cNvPr>
          <p:cNvSpPr txBox="1">
            <a:spLocks noChangeArrowheads="1"/>
          </p:cNvSpPr>
          <p:nvPr/>
        </p:nvSpPr>
        <p:spPr bwMode="gray">
          <a:xfrm flipH="1">
            <a:off x="917545" y="3647920"/>
            <a:ext cx="881758" cy="1465016"/>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100 VMs</a:t>
            </a:r>
          </a:p>
          <a:p>
            <a:pPr algn="ctr">
              <a:lnSpc>
                <a:spcPct val="85000"/>
              </a:lnSpc>
            </a:pPr>
            <a:r>
              <a:rPr lang="en-US" sz="1400" b="1" dirty="0">
                <a:solidFill>
                  <a:srgbClr val="C00000"/>
                </a:solidFill>
                <a:latin typeface="Calibri" pitchFamily="34" charset="0"/>
                <a:cs typeface="Calibri" pitchFamily="34" charset="0"/>
              </a:rPr>
              <a:t>backed-up in parallel</a:t>
            </a:r>
          </a:p>
          <a:p>
            <a:pPr algn="ctr">
              <a:lnSpc>
                <a:spcPct val="85000"/>
              </a:lnSpc>
            </a:pPr>
            <a:endParaRPr lang="en-US" sz="1400" b="1" dirty="0">
              <a:solidFill>
                <a:srgbClr val="C00000"/>
              </a:solidFill>
              <a:latin typeface="Calibri" pitchFamily="34" charset="0"/>
              <a:cs typeface="Calibri" pitchFamily="34" charset="0"/>
            </a:endParaRPr>
          </a:p>
          <a:p>
            <a:pPr algn="ctr">
              <a:lnSpc>
                <a:spcPct val="85000"/>
              </a:lnSpc>
            </a:pPr>
            <a:r>
              <a:rPr lang="en-US" sz="1400" b="1" dirty="0">
                <a:solidFill>
                  <a:srgbClr val="C00000"/>
                </a:solidFill>
                <a:latin typeface="Calibri" pitchFamily="34" charset="0"/>
                <a:cs typeface="Calibri" pitchFamily="34" charset="0"/>
              </a:rPr>
              <a:t>2-3 min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backup time </a:t>
            </a:r>
          </a:p>
          <a:p>
            <a:pPr algn="ctr">
              <a:lnSpc>
                <a:spcPct val="85000"/>
              </a:lnSpc>
            </a:pPr>
            <a:r>
              <a:rPr lang="en-US" sz="1400" b="1" dirty="0">
                <a:solidFill>
                  <a:srgbClr val="C00000"/>
                </a:solidFill>
                <a:latin typeface="Calibri" pitchFamily="34" charset="0"/>
                <a:cs typeface="Calibri" pitchFamily="34" charset="0"/>
              </a:rPr>
              <a:t>per VM</a:t>
            </a:r>
          </a:p>
        </p:txBody>
      </p:sp>
      <p:sp>
        <p:nvSpPr>
          <p:cNvPr id="414" name="Text Box 20">
            <a:extLst>
              <a:ext uri="{FF2B5EF4-FFF2-40B4-BE49-F238E27FC236}">
                <a16:creationId xmlns:a16="http://schemas.microsoft.com/office/drawing/2014/main" id="{AFF9C33D-81C1-4868-950A-BAA965559954}"/>
              </a:ext>
            </a:extLst>
          </p:cNvPr>
          <p:cNvSpPr txBox="1">
            <a:spLocks noChangeArrowheads="1"/>
          </p:cNvSpPr>
          <p:nvPr/>
        </p:nvSpPr>
        <p:spPr bwMode="gray">
          <a:xfrm flipH="1">
            <a:off x="3303638" y="4008358"/>
            <a:ext cx="1401097"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Parallel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Disaster Recovery to remote location</a:t>
            </a:r>
          </a:p>
        </p:txBody>
      </p:sp>
      <p:sp>
        <p:nvSpPr>
          <p:cNvPr id="415" name="Text Box 20">
            <a:extLst>
              <a:ext uri="{FF2B5EF4-FFF2-40B4-BE49-F238E27FC236}">
                <a16:creationId xmlns:a16="http://schemas.microsoft.com/office/drawing/2014/main" id="{7317DCDC-6FEC-4DF6-8870-A73D6A8FC3B7}"/>
              </a:ext>
            </a:extLst>
          </p:cNvPr>
          <p:cNvSpPr txBox="1">
            <a:spLocks noChangeArrowheads="1"/>
          </p:cNvSpPr>
          <p:nvPr/>
        </p:nvSpPr>
        <p:spPr bwMode="gray">
          <a:xfrm flipH="1">
            <a:off x="3374234" y="2407228"/>
            <a:ext cx="1401097"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Parallel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tape-out of all VMS</a:t>
            </a:r>
          </a:p>
        </p:txBody>
      </p:sp>
      <p:sp>
        <p:nvSpPr>
          <p:cNvPr id="416" name="Text Box 20">
            <a:extLst>
              <a:ext uri="{FF2B5EF4-FFF2-40B4-BE49-F238E27FC236}">
                <a16:creationId xmlns:a16="http://schemas.microsoft.com/office/drawing/2014/main" id="{6C457D4C-D1ED-408F-A656-54E8ACBC3F46}"/>
              </a:ext>
            </a:extLst>
          </p:cNvPr>
          <p:cNvSpPr txBox="1">
            <a:spLocks noChangeArrowheads="1"/>
          </p:cNvSpPr>
          <p:nvPr/>
        </p:nvSpPr>
        <p:spPr bwMode="gray">
          <a:xfrm flipH="1">
            <a:off x="6439441" y="3983900"/>
            <a:ext cx="1401097" cy="732508"/>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Parallel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tape-out of all VMS at </a:t>
            </a:r>
            <a:br>
              <a:rPr lang="en-US" sz="1400" b="1" dirty="0">
                <a:solidFill>
                  <a:srgbClr val="C00000"/>
                </a:solidFill>
                <a:latin typeface="Calibri" pitchFamily="34" charset="0"/>
                <a:cs typeface="Calibri" pitchFamily="34" charset="0"/>
              </a:rPr>
            </a:br>
            <a:r>
              <a:rPr lang="en-US" sz="1400" b="1" dirty="0">
                <a:solidFill>
                  <a:srgbClr val="C00000"/>
                </a:solidFill>
                <a:latin typeface="Calibri" pitchFamily="34" charset="0"/>
                <a:cs typeface="Calibri" pitchFamily="34" charset="0"/>
              </a:rPr>
              <a:t>remote site</a:t>
            </a:r>
          </a:p>
        </p:txBody>
      </p:sp>
      <p:sp>
        <p:nvSpPr>
          <p:cNvPr id="417" name="Text Box 20">
            <a:extLst>
              <a:ext uri="{FF2B5EF4-FFF2-40B4-BE49-F238E27FC236}">
                <a16:creationId xmlns:a16="http://schemas.microsoft.com/office/drawing/2014/main" id="{9E845CF7-3665-475F-B0B6-D70572377A5F}"/>
              </a:ext>
            </a:extLst>
          </p:cNvPr>
          <p:cNvSpPr txBox="1">
            <a:spLocks noChangeArrowheads="1"/>
          </p:cNvSpPr>
          <p:nvPr/>
        </p:nvSpPr>
        <p:spPr bwMode="gray">
          <a:xfrm flipH="1">
            <a:off x="917545" y="2348214"/>
            <a:ext cx="881758" cy="91563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We run the backup for 2 000 Virtual Machines</a:t>
            </a:r>
          </a:p>
        </p:txBody>
      </p:sp>
      <p:sp>
        <p:nvSpPr>
          <p:cNvPr id="418" name="Text Box 20">
            <a:extLst>
              <a:ext uri="{FF2B5EF4-FFF2-40B4-BE49-F238E27FC236}">
                <a16:creationId xmlns:a16="http://schemas.microsoft.com/office/drawing/2014/main" id="{8C55AB4E-0E6B-40CF-9669-9ABC37D440C3}"/>
              </a:ext>
            </a:extLst>
          </p:cNvPr>
          <p:cNvSpPr txBox="1">
            <a:spLocks noChangeArrowheads="1"/>
          </p:cNvSpPr>
          <p:nvPr/>
        </p:nvSpPr>
        <p:spPr bwMode="gray">
          <a:xfrm flipH="1">
            <a:off x="1995406" y="3729682"/>
            <a:ext cx="881758" cy="367858"/>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dirty="0">
                <a:solidFill>
                  <a:srgbClr val="C00000"/>
                </a:solidFill>
                <a:latin typeface="Calibri" pitchFamily="34" charset="0"/>
                <a:cs typeface="Calibri" pitchFamily="34" charset="0"/>
              </a:rPr>
              <a:t>All backups are FULL</a:t>
            </a:r>
          </a:p>
        </p:txBody>
      </p:sp>
      <p:sp>
        <p:nvSpPr>
          <p:cNvPr id="419" name="Rounded Rectangle 11">
            <a:extLst>
              <a:ext uri="{FF2B5EF4-FFF2-40B4-BE49-F238E27FC236}">
                <a16:creationId xmlns:a16="http://schemas.microsoft.com/office/drawing/2014/main" id="{52F48F54-F3B5-488C-8A99-A22D10DDD499}"/>
              </a:ext>
            </a:extLst>
          </p:cNvPr>
          <p:cNvSpPr/>
          <p:nvPr/>
        </p:nvSpPr>
        <p:spPr>
          <a:xfrm>
            <a:off x="154909" y="1170257"/>
            <a:ext cx="8822848" cy="909140"/>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600" dirty="0">
                <a:solidFill>
                  <a:srgbClr val="FFFFCC"/>
                </a:solidFill>
              </a:rPr>
              <a:t>Here we have nicely visualized policy</a:t>
            </a:r>
          </a:p>
        </p:txBody>
      </p:sp>
      <p:sp>
        <p:nvSpPr>
          <p:cNvPr id="12" name="Rounded Rectangle 11">
            <a:extLst>
              <a:ext uri="{FF2B5EF4-FFF2-40B4-BE49-F238E27FC236}">
                <a16:creationId xmlns:a16="http://schemas.microsoft.com/office/drawing/2014/main" id="{13C4D81F-A6D7-4567-9842-5C4F264758A9}"/>
              </a:ext>
            </a:extLst>
          </p:cNvPr>
          <p:cNvSpPr/>
          <p:nvPr/>
        </p:nvSpPr>
        <p:spPr>
          <a:xfrm>
            <a:off x="154909" y="842964"/>
            <a:ext cx="8822848" cy="4176869"/>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spcBef>
                <a:spcPts val="0"/>
              </a:spcBef>
              <a:spcAft>
                <a:spcPts val="300"/>
              </a:spcAft>
            </a:pPr>
            <a:r>
              <a:rPr lang="en-US" sz="2600" dirty="0">
                <a:solidFill>
                  <a:srgbClr val="FFFFCC"/>
                </a:solidFill>
              </a:rPr>
              <a:t>This policy:</a:t>
            </a:r>
          </a:p>
          <a:p>
            <a:pPr marL="514350" indent="-514350">
              <a:spcBef>
                <a:spcPts val="0"/>
              </a:spcBef>
              <a:spcAft>
                <a:spcPts val="300"/>
              </a:spcAft>
              <a:buAutoNum type="alphaLcPeriod"/>
            </a:pPr>
            <a:r>
              <a:rPr lang="en-US" sz="2600" dirty="0">
                <a:solidFill>
                  <a:srgbClr val="FFFFCC"/>
                </a:solidFill>
              </a:rPr>
              <a:t>Backups 2 000 Virtual Machines</a:t>
            </a:r>
          </a:p>
          <a:p>
            <a:pPr marL="514350" indent="-514350">
              <a:spcBef>
                <a:spcPts val="0"/>
              </a:spcBef>
              <a:spcAft>
                <a:spcPts val="300"/>
              </a:spcAft>
              <a:buAutoNum type="alphaLcPeriod"/>
            </a:pPr>
            <a:r>
              <a:rPr lang="en-US" sz="2600" dirty="0">
                <a:solidFill>
                  <a:srgbClr val="FFFFCC"/>
                </a:solidFill>
              </a:rPr>
              <a:t>1</a:t>
            </a:r>
            <a:r>
              <a:rPr lang="pl-PL" sz="2600" dirty="0">
                <a:solidFill>
                  <a:srgbClr val="FFFFCC"/>
                </a:solidFill>
              </a:rPr>
              <a:t>8</a:t>
            </a:r>
            <a:r>
              <a:rPr lang="en-US" sz="2600" dirty="0">
                <a:solidFill>
                  <a:srgbClr val="FFFFCC"/>
                </a:solidFill>
              </a:rPr>
              <a:t>0 VMs backed </a:t>
            </a:r>
            <a:r>
              <a:rPr lang="pl-PL" sz="2600" dirty="0" err="1">
                <a:solidFill>
                  <a:srgbClr val="FFFFCC"/>
                </a:solidFill>
              </a:rPr>
              <a:t>up</a:t>
            </a:r>
            <a:r>
              <a:rPr lang="pl-PL" sz="2600" dirty="0">
                <a:solidFill>
                  <a:srgbClr val="FFFFCC"/>
                </a:solidFill>
              </a:rPr>
              <a:t> </a:t>
            </a:r>
            <a:r>
              <a:rPr lang="en-US" sz="2600" dirty="0">
                <a:solidFill>
                  <a:srgbClr val="FFFFCC"/>
                </a:solidFill>
              </a:rPr>
              <a:t>in parallel</a:t>
            </a:r>
          </a:p>
          <a:p>
            <a:pPr marL="514350" indent="-514350">
              <a:spcBef>
                <a:spcPts val="0"/>
              </a:spcBef>
              <a:spcAft>
                <a:spcPts val="300"/>
              </a:spcAft>
              <a:buAutoNum type="alphaLcPeriod"/>
            </a:pPr>
            <a:r>
              <a:rPr lang="en-US" sz="2600" dirty="0">
                <a:solidFill>
                  <a:srgbClr val="FFFFCC"/>
                </a:solidFill>
              </a:rPr>
              <a:t>We have 4 copies of each of 2 000 VMs performer after backup finishes</a:t>
            </a:r>
          </a:p>
          <a:p>
            <a:pPr marL="971550" lvl="1" indent="-514350">
              <a:spcBef>
                <a:spcPts val="0"/>
              </a:spcBef>
              <a:spcAft>
                <a:spcPts val="300"/>
              </a:spcAft>
              <a:buFont typeface="+mj-lt"/>
              <a:buAutoNum type="arabicPeriod"/>
            </a:pPr>
            <a:r>
              <a:rPr lang="en-US" sz="2600" dirty="0">
                <a:solidFill>
                  <a:srgbClr val="FFFFCC"/>
                </a:solidFill>
              </a:rPr>
              <a:t>Local Data Domain</a:t>
            </a:r>
          </a:p>
          <a:p>
            <a:pPr marL="971550" lvl="1" indent="-514350">
              <a:spcBef>
                <a:spcPts val="0"/>
              </a:spcBef>
              <a:spcAft>
                <a:spcPts val="300"/>
              </a:spcAft>
              <a:buFont typeface="+mj-lt"/>
              <a:buAutoNum type="arabicPeriod"/>
            </a:pPr>
            <a:r>
              <a:rPr lang="en-US" sz="2600" dirty="0">
                <a:solidFill>
                  <a:srgbClr val="FFFFCC"/>
                </a:solidFill>
              </a:rPr>
              <a:t>Remote Data Domain (Disaster Recovery)</a:t>
            </a:r>
          </a:p>
          <a:p>
            <a:pPr marL="971550" lvl="1" indent="-514350">
              <a:spcBef>
                <a:spcPts val="0"/>
              </a:spcBef>
              <a:spcAft>
                <a:spcPts val="300"/>
              </a:spcAft>
              <a:buFont typeface="+mj-lt"/>
              <a:buAutoNum type="arabicPeriod"/>
            </a:pPr>
            <a:r>
              <a:rPr lang="en-US" sz="2600" dirty="0">
                <a:solidFill>
                  <a:srgbClr val="FFFFCC"/>
                </a:solidFill>
              </a:rPr>
              <a:t>Local Tape</a:t>
            </a:r>
          </a:p>
          <a:p>
            <a:pPr marL="971550" lvl="1" indent="-514350">
              <a:spcBef>
                <a:spcPts val="0"/>
              </a:spcBef>
              <a:spcAft>
                <a:spcPts val="300"/>
              </a:spcAft>
              <a:buFont typeface="+mj-lt"/>
              <a:buAutoNum type="arabicPeriod"/>
            </a:pPr>
            <a:r>
              <a:rPr lang="en-US" sz="2600" dirty="0">
                <a:solidFill>
                  <a:srgbClr val="FFFFCC"/>
                </a:solidFill>
              </a:rPr>
              <a:t>Remote  Tape</a:t>
            </a:r>
          </a:p>
        </p:txBody>
      </p:sp>
    </p:spTree>
    <p:extLst>
      <p:ext uri="{BB962C8B-B14F-4D97-AF65-F5344CB8AC3E}">
        <p14:creationId xmlns:p14="http://schemas.microsoft.com/office/powerpoint/2010/main" val="283280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11" name="Title 1">
            <a:extLst>
              <a:ext uri="{FF2B5EF4-FFF2-40B4-BE49-F238E27FC236}">
                <a16:creationId xmlns:a16="http://schemas.microsoft.com/office/drawing/2014/main" id="{67D777AE-A0A3-4E8F-B831-1CA109911353}"/>
              </a:ext>
            </a:extLst>
          </p:cNvPr>
          <p:cNvSpPr>
            <a:spLocks noGrp="1"/>
          </p:cNvSpPr>
          <p:nvPr>
            <p:ph type="title"/>
          </p:nvPr>
        </p:nvSpPr>
        <p:spPr>
          <a:xfrm>
            <a:off x="366715" y="152401"/>
            <a:ext cx="8410575" cy="775597"/>
          </a:xfrm>
        </p:spPr>
        <p:txBody>
          <a:bodyPr/>
          <a:lstStyle/>
          <a:p>
            <a:r>
              <a:rPr lang="en-US">
                <a:solidFill>
                  <a:srgbClr val="0070C0"/>
                </a:solidFill>
              </a:rPr>
              <a:t>NetWorker VMware</a:t>
            </a:r>
            <a:br>
              <a:rPr lang="en-US">
                <a:solidFill>
                  <a:srgbClr val="0070C0"/>
                </a:solidFill>
              </a:rPr>
            </a:br>
            <a:r>
              <a:rPr lang="en-US" b="1">
                <a:solidFill>
                  <a:srgbClr val="0070C0"/>
                </a:solidFill>
              </a:rPr>
              <a:t>Simple of automation of any policies</a:t>
            </a:r>
            <a:endParaRPr lang="en-US" sz="2200" b="1">
              <a:solidFill>
                <a:srgbClr val="0070C0"/>
              </a:solidFill>
            </a:endParaRPr>
          </a:p>
        </p:txBody>
      </p:sp>
      <p:pic>
        <p:nvPicPr>
          <p:cNvPr id="412" name="Picture 411">
            <a:extLst>
              <a:ext uri="{FF2B5EF4-FFF2-40B4-BE49-F238E27FC236}">
                <a16:creationId xmlns:a16="http://schemas.microsoft.com/office/drawing/2014/main" id="{A7F00873-41EE-406A-95EB-C583916459AB}"/>
              </a:ext>
            </a:extLst>
          </p:cNvPr>
          <p:cNvPicPr>
            <a:picLocks noChangeAspect="1"/>
          </p:cNvPicPr>
          <p:nvPr/>
        </p:nvPicPr>
        <p:blipFill>
          <a:blip r:embed="rId2"/>
          <a:stretch>
            <a:fillRect/>
          </a:stretch>
        </p:blipFill>
        <p:spPr>
          <a:xfrm>
            <a:off x="84189" y="2846649"/>
            <a:ext cx="9043800" cy="1069258"/>
          </a:xfrm>
          <a:prstGeom prst="rect">
            <a:avLst/>
          </a:prstGeom>
        </p:spPr>
      </p:pic>
      <p:sp>
        <p:nvSpPr>
          <p:cNvPr id="413" name="Text Box 20">
            <a:extLst>
              <a:ext uri="{FF2B5EF4-FFF2-40B4-BE49-F238E27FC236}">
                <a16:creationId xmlns:a16="http://schemas.microsoft.com/office/drawing/2014/main" id="{02BE338B-3356-4DCD-98B7-37AE7A8D071D}"/>
              </a:ext>
            </a:extLst>
          </p:cNvPr>
          <p:cNvSpPr txBox="1">
            <a:spLocks noChangeArrowheads="1"/>
          </p:cNvSpPr>
          <p:nvPr/>
        </p:nvSpPr>
        <p:spPr bwMode="gray">
          <a:xfrm flipH="1">
            <a:off x="917545" y="3647920"/>
            <a:ext cx="881758" cy="1465016"/>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a:solidFill>
                  <a:srgbClr val="C00000"/>
                </a:solidFill>
                <a:latin typeface="Calibri" pitchFamily="34" charset="0"/>
                <a:cs typeface="Calibri" pitchFamily="34" charset="0"/>
              </a:rPr>
              <a:t>100 VMs</a:t>
            </a:r>
          </a:p>
          <a:p>
            <a:pPr algn="ctr">
              <a:lnSpc>
                <a:spcPct val="85000"/>
              </a:lnSpc>
            </a:pPr>
            <a:r>
              <a:rPr lang="en-US" sz="1400" b="1">
                <a:solidFill>
                  <a:srgbClr val="C00000"/>
                </a:solidFill>
                <a:latin typeface="Calibri" pitchFamily="34" charset="0"/>
                <a:cs typeface="Calibri" pitchFamily="34" charset="0"/>
              </a:rPr>
              <a:t>backed-up in parallel</a:t>
            </a:r>
          </a:p>
          <a:p>
            <a:pPr algn="ctr">
              <a:lnSpc>
                <a:spcPct val="85000"/>
              </a:lnSpc>
            </a:pPr>
            <a:endParaRPr lang="en-US" sz="1400" b="1">
              <a:solidFill>
                <a:srgbClr val="C00000"/>
              </a:solidFill>
              <a:latin typeface="Calibri" pitchFamily="34" charset="0"/>
              <a:cs typeface="Calibri" pitchFamily="34" charset="0"/>
            </a:endParaRPr>
          </a:p>
          <a:p>
            <a:pPr algn="ctr">
              <a:lnSpc>
                <a:spcPct val="85000"/>
              </a:lnSpc>
            </a:pPr>
            <a:r>
              <a:rPr lang="en-US" sz="1400" b="1">
                <a:solidFill>
                  <a:srgbClr val="C00000"/>
                </a:solidFill>
                <a:latin typeface="Calibri" pitchFamily="34" charset="0"/>
                <a:cs typeface="Calibri" pitchFamily="34" charset="0"/>
              </a:rPr>
              <a:t>2-3 min </a:t>
            </a:r>
            <a:br>
              <a:rPr lang="en-US" sz="1400" b="1">
                <a:solidFill>
                  <a:srgbClr val="C00000"/>
                </a:solidFill>
                <a:latin typeface="Calibri" pitchFamily="34" charset="0"/>
                <a:cs typeface="Calibri" pitchFamily="34" charset="0"/>
              </a:rPr>
            </a:br>
            <a:r>
              <a:rPr lang="en-US" sz="1400" b="1">
                <a:solidFill>
                  <a:srgbClr val="C00000"/>
                </a:solidFill>
                <a:latin typeface="Calibri" pitchFamily="34" charset="0"/>
                <a:cs typeface="Calibri" pitchFamily="34" charset="0"/>
              </a:rPr>
              <a:t>backup time </a:t>
            </a:r>
          </a:p>
          <a:p>
            <a:pPr algn="ctr">
              <a:lnSpc>
                <a:spcPct val="85000"/>
              </a:lnSpc>
            </a:pPr>
            <a:r>
              <a:rPr lang="en-US" sz="1400" b="1">
                <a:solidFill>
                  <a:srgbClr val="C00000"/>
                </a:solidFill>
                <a:latin typeface="Calibri" pitchFamily="34" charset="0"/>
                <a:cs typeface="Calibri" pitchFamily="34" charset="0"/>
              </a:rPr>
              <a:t>per VM</a:t>
            </a:r>
          </a:p>
        </p:txBody>
      </p:sp>
      <p:sp>
        <p:nvSpPr>
          <p:cNvPr id="414" name="Text Box 20">
            <a:extLst>
              <a:ext uri="{FF2B5EF4-FFF2-40B4-BE49-F238E27FC236}">
                <a16:creationId xmlns:a16="http://schemas.microsoft.com/office/drawing/2014/main" id="{AFF9C33D-81C1-4868-950A-BAA965559954}"/>
              </a:ext>
            </a:extLst>
          </p:cNvPr>
          <p:cNvSpPr txBox="1">
            <a:spLocks noChangeArrowheads="1"/>
          </p:cNvSpPr>
          <p:nvPr/>
        </p:nvSpPr>
        <p:spPr bwMode="gray">
          <a:xfrm flipH="1">
            <a:off x="3303638" y="4008358"/>
            <a:ext cx="1401097"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a:solidFill>
                  <a:srgbClr val="C00000"/>
                </a:solidFill>
                <a:latin typeface="Calibri" pitchFamily="34" charset="0"/>
                <a:cs typeface="Calibri" pitchFamily="34" charset="0"/>
              </a:rPr>
              <a:t>Parallel </a:t>
            </a:r>
            <a:br>
              <a:rPr lang="en-US" sz="1400" b="1">
                <a:solidFill>
                  <a:srgbClr val="C00000"/>
                </a:solidFill>
                <a:latin typeface="Calibri" pitchFamily="34" charset="0"/>
                <a:cs typeface="Calibri" pitchFamily="34" charset="0"/>
              </a:rPr>
            </a:br>
            <a:r>
              <a:rPr lang="en-US" sz="1400" b="1">
                <a:solidFill>
                  <a:srgbClr val="C00000"/>
                </a:solidFill>
                <a:latin typeface="Calibri" pitchFamily="34" charset="0"/>
                <a:cs typeface="Calibri" pitchFamily="34" charset="0"/>
              </a:rPr>
              <a:t>Disaster Recovery to remote location</a:t>
            </a:r>
          </a:p>
        </p:txBody>
      </p:sp>
      <p:sp>
        <p:nvSpPr>
          <p:cNvPr id="415" name="Text Box 20">
            <a:extLst>
              <a:ext uri="{FF2B5EF4-FFF2-40B4-BE49-F238E27FC236}">
                <a16:creationId xmlns:a16="http://schemas.microsoft.com/office/drawing/2014/main" id="{7317DCDC-6FEC-4DF6-8870-A73D6A8FC3B7}"/>
              </a:ext>
            </a:extLst>
          </p:cNvPr>
          <p:cNvSpPr txBox="1">
            <a:spLocks noChangeArrowheads="1"/>
          </p:cNvSpPr>
          <p:nvPr/>
        </p:nvSpPr>
        <p:spPr bwMode="gray">
          <a:xfrm flipH="1">
            <a:off x="3374234" y="2407228"/>
            <a:ext cx="1401097" cy="549381"/>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a:solidFill>
                  <a:srgbClr val="C00000"/>
                </a:solidFill>
                <a:latin typeface="Calibri" pitchFamily="34" charset="0"/>
                <a:cs typeface="Calibri" pitchFamily="34" charset="0"/>
              </a:rPr>
              <a:t>Parallel </a:t>
            </a:r>
            <a:br>
              <a:rPr lang="en-US" sz="1400" b="1">
                <a:solidFill>
                  <a:srgbClr val="C00000"/>
                </a:solidFill>
                <a:latin typeface="Calibri" pitchFamily="34" charset="0"/>
                <a:cs typeface="Calibri" pitchFamily="34" charset="0"/>
              </a:rPr>
            </a:br>
            <a:r>
              <a:rPr lang="en-US" sz="1400" b="1">
                <a:solidFill>
                  <a:srgbClr val="C00000"/>
                </a:solidFill>
                <a:latin typeface="Calibri" pitchFamily="34" charset="0"/>
                <a:cs typeface="Calibri" pitchFamily="34" charset="0"/>
              </a:rPr>
              <a:t>tape-out of all VMS</a:t>
            </a:r>
          </a:p>
        </p:txBody>
      </p:sp>
      <p:sp>
        <p:nvSpPr>
          <p:cNvPr id="416" name="Text Box 20">
            <a:extLst>
              <a:ext uri="{FF2B5EF4-FFF2-40B4-BE49-F238E27FC236}">
                <a16:creationId xmlns:a16="http://schemas.microsoft.com/office/drawing/2014/main" id="{6C457D4C-D1ED-408F-A656-54E8ACBC3F46}"/>
              </a:ext>
            </a:extLst>
          </p:cNvPr>
          <p:cNvSpPr txBox="1">
            <a:spLocks noChangeArrowheads="1"/>
          </p:cNvSpPr>
          <p:nvPr/>
        </p:nvSpPr>
        <p:spPr bwMode="gray">
          <a:xfrm flipH="1">
            <a:off x="6439441" y="3983900"/>
            <a:ext cx="1401097" cy="732508"/>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a:solidFill>
                  <a:srgbClr val="C00000"/>
                </a:solidFill>
                <a:latin typeface="Calibri" pitchFamily="34" charset="0"/>
                <a:cs typeface="Calibri" pitchFamily="34" charset="0"/>
              </a:rPr>
              <a:t>Parallel </a:t>
            </a:r>
            <a:br>
              <a:rPr lang="en-US" sz="1400" b="1">
                <a:solidFill>
                  <a:srgbClr val="C00000"/>
                </a:solidFill>
                <a:latin typeface="Calibri" pitchFamily="34" charset="0"/>
                <a:cs typeface="Calibri" pitchFamily="34" charset="0"/>
              </a:rPr>
            </a:br>
            <a:r>
              <a:rPr lang="en-US" sz="1400" b="1">
                <a:solidFill>
                  <a:srgbClr val="C00000"/>
                </a:solidFill>
                <a:latin typeface="Calibri" pitchFamily="34" charset="0"/>
                <a:cs typeface="Calibri" pitchFamily="34" charset="0"/>
              </a:rPr>
              <a:t>tape-out of all VMS at </a:t>
            </a:r>
            <a:br>
              <a:rPr lang="en-US" sz="1400" b="1">
                <a:solidFill>
                  <a:srgbClr val="C00000"/>
                </a:solidFill>
                <a:latin typeface="Calibri" pitchFamily="34" charset="0"/>
                <a:cs typeface="Calibri" pitchFamily="34" charset="0"/>
              </a:rPr>
            </a:br>
            <a:r>
              <a:rPr lang="en-US" sz="1400" b="1">
                <a:solidFill>
                  <a:srgbClr val="C00000"/>
                </a:solidFill>
                <a:latin typeface="Calibri" pitchFamily="34" charset="0"/>
                <a:cs typeface="Calibri" pitchFamily="34" charset="0"/>
              </a:rPr>
              <a:t>remote site</a:t>
            </a:r>
          </a:p>
        </p:txBody>
      </p:sp>
      <p:sp>
        <p:nvSpPr>
          <p:cNvPr id="417" name="Text Box 20">
            <a:extLst>
              <a:ext uri="{FF2B5EF4-FFF2-40B4-BE49-F238E27FC236}">
                <a16:creationId xmlns:a16="http://schemas.microsoft.com/office/drawing/2014/main" id="{9E845CF7-3665-475F-B0B6-D70572377A5F}"/>
              </a:ext>
            </a:extLst>
          </p:cNvPr>
          <p:cNvSpPr txBox="1">
            <a:spLocks noChangeArrowheads="1"/>
          </p:cNvSpPr>
          <p:nvPr/>
        </p:nvSpPr>
        <p:spPr bwMode="gray">
          <a:xfrm flipH="1">
            <a:off x="917545" y="2348214"/>
            <a:ext cx="881758" cy="915635"/>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a:solidFill>
                  <a:srgbClr val="C00000"/>
                </a:solidFill>
                <a:latin typeface="Calibri" pitchFamily="34" charset="0"/>
                <a:cs typeface="Calibri" pitchFamily="34" charset="0"/>
              </a:rPr>
              <a:t>We run the backup for 2 000 Virtual Machines</a:t>
            </a:r>
          </a:p>
        </p:txBody>
      </p:sp>
      <p:sp>
        <p:nvSpPr>
          <p:cNvPr id="418" name="Text Box 20">
            <a:extLst>
              <a:ext uri="{FF2B5EF4-FFF2-40B4-BE49-F238E27FC236}">
                <a16:creationId xmlns:a16="http://schemas.microsoft.com/office/drawing/2014/main" id="{8C55AB4E-0E6B-40CF-9669-9ABC37D440C3}"/>
              </a:ext>
            </a:extLst>
          </p:cNvPr>
          <p:cNvSpPr txBox="1">
            <a:spLocks noChangeArrowheads="1"/>
          </p:cNvSpPr>
          <p:nvPr/>
        </p:nvSpPr>
        <p:spPr bwMode="gray">
          <a:xfrm flipH="1">
            <a:off x="1995406" y="3729682"/>
            <a:ext cx="881758" cy="367858"/>
          </a:xfrm>
          <a:prstGeom prst="rect">
            <a:avLst/>
          </a:prstGeom>
          <a:noFill/>
          <a:ln w="9525" algn="ctr">
            <a:noFill/>
            <a:miter lim="800000"/>
            <a:headEnd/>
            <a:tailEnd/>
          </a:ln>
        </p:spPr>
        <p:txBody>
          <a:bodyPr wrap="square" lIns="0" tIns="0" rIns="0" bIns="0">
            <a:spAutoFit/>
          </a:bodyPr>
          <a:lstStyle/>
          <a:p>
            <a:pPr algn="ctr">
              <a:lnSpc>
                <a:spcPct val="85000"/>
              </a:lnSpc>
            </a:pPr>
            <a:r>
              <a:rPr lang="en-US" sz="1400" b="1">
                <a:solidFill>
                  <a:srgbClr val="C00000"/>
                </a:solidFill>
                <a:latin typeface="Calibri" pitchFamily="34" charset="0"/>
                <a:cs typeface="Calibri" pitchFamily="34" charset="0"/>
              </a:rPr>
              <a:t>All backups are FULL</a:t>
            </a:r>
          </a:p>
        </p:txBody>
      </p:sp>
      <p:sp>
        <p:nvSpPr>
          <p:cNvPr id="419" name="Rounded Rectangle 11">
            <a:extLst>
              <a:ext uri="{FF2B5EF4-FFF2-40B4-BE49-F238E27FC236}">
                <a16:creationId xmlns:a16="http://schemas.microsoft.com/office/drawing/2014/main" id="{52F48F54-F3B5-488C-8A99-A22D10DDD499}"/>
              </a:ext>
            </a:extLst>
          </p:cNvPr>
          <p:cNvSpPr/>
          <p:nvPr/>
        </p:nvSpPr>
        <p:spPr>
          <a:xfrm>
            <a:off x="154909" y="1170257"/>
            <a:ext cx="8822848" cy="909140"/>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lgn="ctr">
              <a:spcBef>
                <a:spcPts val="0"/>
              </a:spcBef>
              <a:spcAft>
                <a:spcPts val="300"/>
              </a:spcAft>
            </a:pPr>
            <a:r>
              <a:rPr lang="en-US" sz="2600">
                <a:solidFill>
                  <a:srgbClr val="FFFFCC"/>
                </a:solidFill>
              </a:rPr>
              <a:t>Here we have nicely visualized policy</a:t>
            </a:r>
          </a:p>
        </p:txBody>
      </p:sp>
      <p:sp>
        <p:nvSpPr>
          <p:cNvPr id="12" name="Rounded Rectangle 11">
            <a:extLst>
              <a:ext uri="{FF2B5EF4-FFF2-40B4-BE49-F238E27FC236}">
                <a16:creationId xmlns:a16="http://schemas.microsoft.com/office/drawing/2014/main" id="{13C4D81F-A6D7-4567-9842-5C4F264758A9}"/>
              </a:ext>
            </a:extLst>
          </p:cNvPr>
          <p:cNvSpPr/>
          <p:nvPr/>
        </p:nvSpPr>
        <p:spPr>
          <a:xfrm>
            <a:off x="154909" y="842964"/>
            <a:ext cx="8822848" cy="4176869"/>
          </a:xfrm>
          <a:prstGeom prst="roundRect">
            <a:avLst/>
          </a:prstGeom>
          <a:solidFill>
            <a:schemeClr val="accent1">
              <a:lumMod val="50000"/>
            </a:schemeClr>
          </a:solidFill>
          <a:ln w="12700" cmpd="sng">
            <a:noFill/>
          </a:ln>
          <a:effectLst/>
        </p:spPr>
        <p:txBody>
          <a:bodyPr wrap="square" lIns="182880" tIns="137160" rIns="137160" bIns="137160" rtlCol="0" anchor="ctr">
            <a:noAutofit/>
          </a:bodyPr>
          <a:lstStyle/>
          <a:p>
            <a:pPr>
              <a:spcBef>
                <a:spcPts val="0"/>
              </a:spcBef>
              <a:spcAft>
                <a:spcPts val="300"/>
              </a:spcAft>
            </a:pPr>
            <a:r>
              <a:rPr lang="en-US" sz="2600" dirty="0" err="1">
                <a:solidFill>
                  <a:srgbClr val="FFFFCC"/>
                </a:solidFill>
              </a:rPr>
              <a:t>NetWor</a:t>
            </a:r>
            <a:r>
              <a:rPr lang="pl-PL" sz="2600" dirty="0">
                <a:solidFill>
                  <a:srgbClr val="FFFFCC"/>
                </a:solidFill>
              </a:rPr>
              <a:t>k</a:t>
            </a:r>
            <a:r>
              <a:rPr lang="en-US" sz="2600" dirty="0">
                <a:solidFill>
                  <a:srgbClr val="FFFFCC"/>
                </a:solidFill>
              </a:rPr>
              <a:t>er protects 400 – 2000 VMs per hour</a:t>
            </a:r>
          </a:p>
        </p:txBody>
      </p:sp>
    </p:spTree>
    <p:extLst>
      <p:ext uri="{BB962C8B-B14F-4D97-AF65-F5344CB8AC3E}">
        <p14:creationId xmlns:p14="http://schemas.microsoft.com/office/powerpoint/2010/main" val="68063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0" y="1671502"/>
            <a:ext cx="7886700" cy="1800493"/>
          </a:xfrm>
        </p:spPr>
        <p:txBody>
          <a:bodyPr/>
          <a:lstStyle/>
          <a:p>
            <a:r>
              <a:rPr lang="en-US"/>
              <a:t>LAN / FC</a:t>
            </a:r>
            <a:br>
              <a:rPr lang="en-US"/>
            </a:br>
            <a:r>
              <a:rPr lang="en-US" sz="3800" b="1">
                <a:solidFill>
                  <a:srgbClr val="FFFF00"/>
                </a:solidFill>
              </a:rPr>
              <a:t>All backups are available via any network</a:t>
            </a:r>
          </a:p>
        </p:txBody>
      </p:sp>
      <p:sp>
        <p:nvSpPr>
          <p:cNvPr id="4" name="Rectangle 3">
            <a:extLst>
              <a:ext uri="{FF2B5EF4-FFF2-40B4-BE49-F238E27FC236}">
                <a16:creationId xmlns:a16="http://schemas.microsoft.com/office/drawing/2014/main" id="{B5A94DF5-8644-4CA9-8F2B-386446512D87}"/>
              </a:ext>
            </a:extLst>
          </p:cNvPr>
          <p:cNvSpPr/>
          <p:nvPr/>
        </p:nvSpPr>
        <p:spPr>
          <a:xfrm>
            <a:off x="35496" y="4948014"/>
            <a:ext cx="4968552" cy="144016"/>
          </a:xfrm>
          <a:prstGeom prst="rect">
            <a:avLst/>
          </a:prstGeom>
          <a:solidFill>
            <a:srgbClr val="00447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Tree>
    <p:extLst>
      <p:ext uri="{BB962C8B-B14F-4D97-AF65-F5344CB8AC3E}">
        <p14:creationId xmlns:p14="http://schemas.microsoft.com/office/powerpoint/2010/main" val="114030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72" name="Line 61">
            <a:extLst>
              <a:ext uri="{FF2B5EF4-FFF2-40B4-BE49-F238E27FC236}">
                <a16:creationId xmlns:a16="http://schemas.microsoft.com/office/drawing/2014/main" id="{5B140873-E4F7-4EFB-A7A9-342986B29FEF}"/>
              </a:ext>
            </a:extLst>
          </p:cNvPr>
          <p:cNvSpPr>
            <a:spLocks noChangeShapeType="1"/>
          </p:cNvSpPr>
          <p:nvPr/>
        </p:nvSpPr>
        <p:spPr bwMode="gray">
          <a:xfrm>
            <a:off x="3463450"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3" name="Line 61">
            <a:extLst>
              <a:ext uri="{FF2B5EF4-FFF2-40B4-BE49-F238E27FC236}">
                <a16:creationId xmlns:a16="http://schemas.microsoft.com/office/drawing/2014/main" id="{A331CC18-490C-4959-94F1-AFE576271DC8}"/>
              </a:ext>
            </a:extLst>
          </p:cNvPr>
          <p:cNvSpPr>
            <a:spLocks noChangeShapeType="1"/>
          </p:cNvSpPr>
          <p:nvPr/>
        </p:nvSpPr>
        <p:spPr bwMode="gray">
          <a:xfrm>
            <a:off x="2717589"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4" name="Line 5">
            <a:extLst>
              <a:ext uri="{FF2B5EF4-FFF2-40B4-BE49-F238E27FC236}">
                <a16:creationId xmlns:a16="http://schemas.microsoft.com/office/drawing/2014/main" id="{A7F22CA3-9AFF-466A-916E-E2A7C9E611F7}"/>
              </a:ext>
            </a:extLst>
          </p:cNvPr>
          <p:cNvSpPr>
            <a:spLocks noChangeShapeType="1"/>
          </p:cNvSpPr>
          <p:nvPr/>
        </p:nvSpPr>
        <p:spPr bwMode="gray">
          <a:xfrm>
            <a:off x="686124"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5" name="Text Box 6">
            <a:extLst>
              <a:ext uri="{FF2B5EF4-FFF2-40B4-BE49-F238E27FC236}">
                <a16:creationId xmlns:a16="http://schemas.microsoft.com/office/drawing/2014/main" id="{3FEC4A0F-21A3-4DC2-9C3B-E674181AA2C0}"/>
              </a:ext>
            </a:extLst>
          </p:cNvPr>
          <p:cNvSpPr txBox="1">
            <a:spLocks noChangeArrowheads="1"/>
          </p:cNvSpPr>
          <p:nvPr/>
        </p:nvSpPr>
        <p:spPr bwMode="gray">
          <a:xfrm>
            <a:off x="2321019"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176" name="Line 7">
            <a:extLst>
              <a:ext uri="{FF2B5EF4-FFF2-40B4-BE49-F238E27FC236}">
                <a16:creationId xmlns:a16="http://schemas.microsoft.com/office/drawing/2014/main" id="{3E12D907-831B-4514-934F-F16690741F58}"/>
              </a:ext>
            </a:extLst>
          </p:cNvPr>
          <p:cNvSpPr>
            <a:spLocks noChangeShapeType="1"/>
          </p:cNvSpPr>
          <p:nvPr/>
        </p:nvSpPr>
        <p:spPr bwMode="gray">
          <a:xfrm>
            <a:off x="1082999"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177" name="Group 8">
            <a:extLst>
              <a:ext uri="{FF2B5EF4-FFF2-40B4-BE49-F238E27FC236}">
                <a16:creationId xmlns:a16="http://schemas.microsoft.com/office/drawing/2014/main" id="{75785DEF-8E03-4EA9-AC6E-8D3234BB4031}"/>
              </a:ext>
            </a:extLst>
          </p:cNvPr>
          <p:cNvGrpSpPr>
            <a:grpSpLocks/>
          </p:cNvGrpSpPr>
          <p:nvPr/>
        </p:nvGrpSpPr>
        <p:grpSpPr bwMode="auto">
          <a:xfrm>
            <a:off x="627386" y="1292438"/>
            <a:ext cx="863600" cy="720725"/>
            <a:chOff x="3896" y="636"/>
            <a:chExt cx="653" cy="545"/>
          </a:xfrm>
        </p:grpSpPr>
        <p:grpSp>
          <p:nvGrpSpPr>
            <p:cNvPr id="178" name="Group 9">
              <a:extLst>
                <a:ext uri="{FF2B5EF4-FFF2-40B4-BE49-F238E27FC236}">
                  <a16:creationId xmlns:a16="http://schemas.microsoft.com/office/drawing/2014/main" id="{4B1DAD12-9A37-4349-9D6F-AC79C087E9D4}"/>
                </a:ext>
              </a:extLst>
            </p:cNvPr>
            <p:cNvGrpSpPr>
              <a:grpSpLocks/>
            </p:cNvGrpSpPr>
            <p:nvPr/>
          </p:nvGrpSpPr>
          <p:grpSpPr bwMode="auto">
            <a:xfrm>
              <a:off x="4128" y="636"/>
              <a:ext cx="421" cy="461"/>
              <a:chOff x="2844" y="27"/>
              <a:chExt cx="1052" cy="1153"/>
            </a:xfrm>
          </p:grpSpPr>
          <p:pic>
            <p:nvPicPr>
              <p:cNvPr id="182" name="Picture 10" descr="server">
                <a:extLst>
                  <a:ext uri="{FF2B5EF4-FFF2-40B4-BE49-F238E27FC236}">
                    <a16:creationId xmlns:a16="http://schemas.microsoft.com/office/drawing/2014/main" id="{C5303014-5B4C-4FFC-A388-524C3425AB70}"/>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3" name="Picture 11" descr="server">
                <a:extLst>
                  <a:ext uri="{FF2B5EF4-FFF2-40B4-BE49-F238E27FC236}">
                    <a16:creationId xmlns:a16="http://schemas.microsoft.com/office/drawing/2014/main" id="{99D953A0-AA76-45EE-8DB2-5AA2578A5151}"/>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179" name="Group 12">
              <a:extLst>
                <a:ext uri="{FF2B5EF4-FFF2-40B4-BE49-F238E27FC236}">
                  <a16:creationId xmlns:a16="http://schemas.microsoft.com/office/drawing/2014/main" id="{F437C79C-7D64-4DC5-8257-F9564C85D52B}"/>
                </a:ext>
              </a:extLst>
            </p:cNvPr>
            <p:cNvGrpSpPr>
              <a:grpSpLocks/>
            </p:cNvGrpSpPr>
            <p:nvPr/>
          </p:nvGrpSpPr>
          <p:grpSpPr bwMode="auto">
            <a:xfrm>
              <a:off x="3896" y="720"/>
              <a:ext cx="421" cy="461"/>
              <a:chOff x="2844" y="27"/>
              <a:chExt cx="1052" cy="1153"/>
            </a:xfrm>
          </p:grpSpPr>
          <p:pic>
            <p:nvPicPr>
              <p:cNvPr id="180" name="Picture 13" descr="server">
                <a:extLst>
                  <a:ext uri="{FF2B5EF4-FFF2-40B4-BE49-F238E27FC236}">
                    <a16:creationId xmlns:a16="http://schemas.microsoft.com/office/drawing/2014/main" id="{E2B2A5EE-4601-4961-8BCE-12D884249C58}"/>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1" name="Picture 14" descr="server">
                <a:extLst>
                  <a:ext uri="{FF2B5EF4-FFF2-40B4-BE49-F238E27FC236}">
                    <a16:creationId xmlns:a16="http://schemas.microsoft.com/office/drawing/2014/main" id="{E963067C-3E59-4086-B80C-A5F3AFE9AE7E}"/>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184" name="Picture 15" descr="server">
            <a:extLst>
              <a:ext uri="{FF2B5EF4-FFF2-40B4-BE49-F238E27FC236}">
                <a16:creationId xmlns:a16="http://schemas.microsoft.com/office/drawing/2014/main" id="{D6FFB07B-C7AB-4AB7-9B15-8BC5A075B76F}"/>
              </a:ext>
            </a:extLst>
          </p:cNvPr>
          <p:cNvPicPr>
            <a:picLocks noChangeAspect="1" noChangeArrowheads="1"/>
          </p:cNvPicPr>
          <p:nvPr/>
        </p:nvPicPr>
        <p:blipFill>
          <a:blip r:embed="rId2" cstate="print"/>
          <a:srcRect/>
          <a:stretch>
            <a:fillRect/>
          </a:stretch>
        </p:blipFill>
        <p:spPr bwMode="gray">
          <a:xfrm>
            <a:off x="2816549" y="1484525"/>
            <a:ext cx="368300" cy="528638"/>
          </a:xfrm>
          <a:prstGeom prst="rect">
            <a:avLst/>
          </a:prstGeom>
          <a:noFill/>
          <a:ln w="9525">
            <a:noFill/>
            <a:miter lim="800000"/>
            <a:headEnd/>
            <a:tailEnd/>
          </a:ln>
        </p:spPr>
      </p:pic>
      <p:pic>
        <p:nvPicPr>
          <p:cNvPr id="185" name="Picture 16" descr="server">
            <a:extLst>
              <a:ext uri="{FF2B5EF4-FFF2-40B4-BE49-F238E27FC236}">
                <a16:creationId xmlns:a16="http://schemas.microsoft.com/office/drawing/2014/main" id="{2CC82469-8CF2-40AB-9408-3C8D7FD163D2}"/>
              </a:ext>
            </a:extLst>
          </p:cNvPr>
          <p:cNvPicPr>
            <a:picLocks noChangeAspect="1" noChangeArrowheads="1"/>
          </p:cNvPicPr>
          <p:nvPr/>
        </p:nvPicPr>
        <p:blipFill>
          <a:blip r:embed="rId2" cstate="print"/>
          <a:srcRect/>
          <a:stretch>
            <a:fillRect/>
          </a:stretch>
        </p:blipFill>
        <p:spPr bwMode="gray">
          <a:xfrm>
            <a:off x="2299024" y="1484525"/>
            <a:ext cx="368300" cy="528638"/>
          </a:xfrm>
          <a:prstGeom prst="rect">
            <a:avLst/>
          </a:prstGeom>
          <a:noFill/>
          <a:ln w="9525">
            <a:noFill/>
            <a:miter lim="800000"/>
            <a:headEnd/>
            <a:tailEnd/>
          </a:ln>
        </p:spPr>
      </p:pic>
      <p:sp>
        <p:nvSpPr>
          <p:cNvPr id="186" name="Line 17">
            <a:extLst>
              <a:ext uri="{FF2B5EF4-FFF2-40B4-BE49-F238E27FC236}">
                <a16:creationId xmlns:a16="http://schemas.microsoft.com/office/drawing/2014/main" id="{CEA7353F-48A4-4CFA-97DE-43FB187F12AD}"/>
              </a:ext>
            </a:extLst>
          </p:cNvPr>
          <p:cNvSpPr>
            <a:spLocks noChangeShapeType="1"/>
          </p:cNvSpPr>
          <p:nvPr/>
        </p:nvSpPr>
        <p:spPr bwMode="gray">
          <a:xfrm>
            <a:off x="2522861"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7" name="Line 18">
            <a:extLst>
              <a:ext uri="{FF2B5EF4-FFF2-40B4-BE49-F238E27FC236}">
                <a16:creationId xmlns:a16="http://schemas.microsoft.com/office/drawing/2014/main" id="{9652D21F-EE9C-49FB-9AC2-137AC3A4AB3D}"/>
              </a:ext>
            </a:extLst>
          </p:cNvPr>
          <p:cNvSpPr>
            <a:spLocks noChangeShapeType="1"/>
          </p:cNvSpPr>
          <p:nvPr/>
        </p:nvSpPr>
        <p:spPr bwMode="gray">
          <a:xfrm>
            <a:off x="3040386"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8" name="Text Box 19">
            <a:extLst>
              <a:ext uri="{FF2B5EF4-FFF2-40B4-BE49-F238E27FC236}">
                <a16:creationId xmlns:a16="http://schemas.microsoft.com/office/drawing/2014/main" id="{A2B9D9C6-AA5F-4D1F-A718-A39A98D32E58}"/>
              </a:ext>
            </a:extLst>
          </p:cNvPr>
          <p:cNvSpPr txBox="1">
            <a:spLocks noChangeArrowheads="1"/>
          </p:cNvSpPr>
          <p:nvPr/>
        </p:nvSpPr>
        <p:spPr bwMode="gray">
          <a:xfrm>
            <a:off x="570236"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189" name="Picture 23" descr="server">
            <a:extLst>
              <a:ext uri="{FF2B5EF4-FFF2-40B4-BE49-F238E27FC236}">
                <a16:creationId xmlns:a16="http://schemas.microsoft.com/office/drawing/2014/main" id="{EB762E9D-15D8-4A0A-957B-C7F43BDEB79E}"/>
              </a:ext>
            </a:extLst>
          </p:cNvPr>
          <p:cNvPicPr>
            <a:picLocks noChangeAspect="1" noChangeArrowheads="1"/>
          </p:cNvPicPr>
          <p:nvPr/>
        </p:nvPicPr>
        <p:blipFill>
          <a:blip r:embed="rId2" cstate="print"/>
          <a:srcRect/>
          <a:stretch>
            <a:fillRect/>
          </a:stretch>
        </p:blipFill>
        <p:spPr bwMode="gray">
          <a:xfrm>
            <a:off x="2252986" y="2410038"/>
            <a:ext cx="368300" cy="528637"/>
          </a:xfrm>
          <a:prstGeom prst="rect">
            <a:avLst/>
          </a:prstGeom>
          <a:noFill/>
          <a:ln w="9525">
            <a:noFill/>
            <a:miter lim="800000"/>
            <a:headEnd/>
            <a:tailEnd/>
          </a:ln>
        </p:spPr>
      </p:pic>
      <p:sp>
        <p:nvSpPr>
          <p:cNvPr id="190" name="Line 24">
            <a:extLst>
              <a:ext uri="{FF2B5EF4-FFF2-40B4-BE49-F238E27FC236}">
                <a16:creationId xmlns:a16="http://schemas.microsoft.com/office/drawing/2014/main" id="{15F9BF66-FACE-4D4B-81D8-3EAD9A6AE6DB}"/>
              </a:ext>
            </a:extLst>
          </p:cNvPr>
          <p:cNvSpPr>
            <a:spLocks noChangeShapeType="1"/>
          </p:cNvSpPr>
          <p:nvPr/>
        </p:nvSpPr>
        <p:spPr bwMode="gray">
          <a:xfrm>
            <a:off x="2438724"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191" name="Picture 25" descr="server">
            <a:extLst>
              <a:ext uri="{FF2B5EF4-FFF2-40B4-BE49-F238E27FC236}">
                <a16:creationId xmlns:a16="http://schemas.microsoft.com/office/drawing/2014/main" id="{FD184E9E-3BC7-4B85-AF24-EBC9D090348C}"/>
              </a:ext>
            </a:extLst>
          </p:cNvPr>
          <p:cNvPicPr>
            <a:picLocks noChangeAspect="1" noChangeArrowheads="1"/>
          </p:cNvPicPr>
          <p:nvPr/>
        </p:nvPicPr>
        <p:blipFill>
          <a:blip r:embed="rId2" cstate="print"/>
          <a:srcRect/>
          <a:stretch>
            <a:fillRect/>
          </a:stretch>
        </p:blipFill>
        <p:spPr bwMode="gray">
          <a:xfrm>
            <a:off x="2759399" y="2411625"/>
            <a:ext cx="368300" cy="528638"/>
          </a:xfrm>
          <a:prstGeom prst="rect">
            <a:avLst/>
          </a:prstGeom>
          <a:noFill/>
          <a:ln w="9525">
            <a:noFill/>
            <a:miter lim="800000"/>
            <a:headEnd/>
            <a:tailEnd/>
          </a:ln>
        </p:spPr>
      </p:pic>
      <p:sp>
        <p:nvSpPr>
          <p:cNvPr id="192" name="Line 26">
            <a:extLst>
              <a:ext uri="{FF2B5EF4-FFF2-40B4-BE49-F238E27FC236}">
                <a16:creationId xmlns:a16="http://schemas.microsoft.com/office/drawing/2014/main" id="{A2A45E8C-DBE4-44A9-8B49-A6CDBF35EFCF}"/>
              </a:ext>
            </a:extLst>
          </p:cNvPr>
          <p:cNvSpPr>
            <a:spLocks noChangeShapeType="1"/>
          </p:cNvSpPr>
          <p:nvPr/>
        </p:nvSpPr>
        <p:spPr bwMode="gray">
          <a:xfrm>
            <a:off x="2945136"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3" name="Line 27">
            <a:extLst>
              <a:ext uri="{FF2B5EF4-FFF2-40B4-BE49-F238E27FC236}">
                <a16:creationId xmlns:a16="http://schemas.microsoft.com/office/drawing/2014/main" id="{564C2CE4-DE7C-4B96-8CEE-A872DD3632B0}"/>
              </a:ext>
            </a:extLst>
          </p:cNvPr>
          <p:cNvSpPr>
            <a:spLocks noChangeShapeType="1"/>
          </p:cNvSpPr>
          <p:nvPr/>
        </p:nvSpPr>
        <p:spPr bwMode="gray">
          <a:xfrm flipH="1">
            <a:off x="2130763"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4" name="Line 28">
            <a:extLst>
              <a:ext uri="{FF2B5EF4-FFF2-40B4-BE49-F238E27FC236}">
                <a16:creationId xmlns:a16="http://schemas.microsoft.com/office/drawing/2014/main" id="{57034D6C-DD4C-4260-A6DC-EC02F08FA27E}"/>
              </a:ext>
            </a:extLst>
          </p:cNvPr>
          <p:cNvSpPr>
            <a:spLocks noChangeShapeType="1"/>
          </p:cNvSpPr>
          <p:nvPr/>
        </p:nvSpPr>
        <p:spPr bwMode="gray">
          <a:xfrm flipH="1">
            <a:off x="2481643"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5" name="Text Box 29">
            <a:extLst>
              <a:ext uri="{FF2B5EF4-FFF2-40B4-BE49-F238E27FC236}">
                <a16:creationId xmlns:a16="http://schemas.microsoft.com/office/drawing/2014/main" id="{C118C47C-0D5B-469C-AB08-BB5E2E01C7F7}"/>
              </a:ext>
            </a:extLst>
          </p:cNvPr>
          <p:cNvSpPr txBox="1">
            <a:spLocks noChangeArrowheads="1"/>
          </p:cNvSpPr>
          <p:nvPr/>
        </p:nvSpPr>
        <p:spPr bwMode="gray">
          <a:xfrm>
            <a:off x="2226976"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196" name="Text Box 30">
            <a:extLst>
              <a:ext uri="{FF2B5EF4-FFF2-40B4-BE49-F238E27FC236}">
                <a16:creationId xmlns:a16="http://schemas.microsoft.com/office/drawing/2014/main" id="{4AE8CB43-15E8-49A4-81ED-082E6FC3BFBA}"/>
              </a:ext>
            </a:extLst>
          </p:cNvPr>
          <p:cNvSpPr txBox="1">
            <a:spLocks noChangeArrowheads="1"/>
          </p:cNvSpPr>
          <p:nvPr/>
        </p:nvSpPr>
        <p:spPr bwMode="gray">
          <a:xfrm>
            <a:off x="2909689"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pic>
        <p:nvPicPr>
          <p:cNvPr id="197" name="Picture 48" descr="L40">
            <a:extLst>
              <a:ext uri="{FF2B5EF4-FFF2-40B4-BE49-F238E27FC236}">
                <a16:creationId xmlns:a16="http://schemas.microsoft.com/office/drawing/2014/main" id="{C06377AF-EA50-4CC1-8E47-532FAA626385}"/>
              </a:ext>
            </a:extLst>
          </p:cNvPr>
          <p:cNvPicPr>
            <a:picLocks noChangeAspect="1" noChangeArrowheads="1"/>
          </p:cNvPicPr>
          <p:nvPr/>
        </p:nvPicPr>
        <p:blipFill>
          <a:blip r:embed="rId3" cstate="print"/>
          <a:srcRect/>
          <a:stretch>
            <a:fillRect/>
          </a:stretch>
        </p:blipFill>
        <p:spPr bwMode="auto">
          <a:xfrm>
            <a:off x="86398" y="3926100"/>
            <a:ext cx="485775" cy="474663"/>
          </a:xfrm>
          <a:prstGeom prst="rect">
            <a:avLst/>
          </a:prstGeom>
          <a:noFill/>
          <a:ln w="9525">
            <a:noFill/>
            <a:miter lim="800000"/>
            <a:headEnd/>
            <a:tailEnd/>
          </a:ln>
        </p:spPr>
      </p:pic>
      <p:sp>
        <p:nvSpPr>
          <p:cNvPr id="198" name="Line 49">
            <a:extLst>
              <a:ext uri="{FF2B5EF4-FFF2-40B4-BE49-F238E27FC236}">
                <a16:creationId xmlns:a16="http://schemas.microsoft.com/office/drawing/2014/main" id="{51EA9D8F-A266-4E02-9C51-6344126E8FB3}"/>
              </a:ext>
            </a:extLst>
          </p:cNvPr>
          <p:cNvSpPr>
            <a:spLocks noChangeShapeType="1"/>
          </p:cNvSpPr>
          <p:nvPr/>
        </p:nvSpPr>
        <p:spPr bwMode="gray">
          <a:xfrm flipH="1">
            <a:off x="421358"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9" name="Text Box 50">
            <a:extLst>
              <a:ext uri="{FF2B5EF4-FFF2-40B4-BE49-F238E27FC236}">
                <a16:creationId xmlns:a16="http://schemas.microsoft.com/office/drawing/2014/main" id="{6982D657-1544-4C51-806B-C21AC999BE02}"/>
              </a:ext>
            </a:extLst>
          </p:cNvPr>
          <p:cNvSpPr txBox="1">
            <a:spLocks noChangeArrowheads="1"/>
          </p:cNvSpPr>
          <p:nvPr/>
        </p:nvSpPr>
        <p:spPr bwMode="gray">
          <a:xfrm>
            <a:off x="134146"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200" name="Group 51">
            <a:extLst>
              <a:ext uri="{FF2B5EF4-FFF2-40B4-BE49-F238E27FC236}">
                <a16:creationId xmlns:a16="http://schemas.microsoft.com/office/drawing/2014/main" id="{33967AC4-2CFA-4719-A62B-FB0703600ADE}"/>
              </a:ext>
            </a:extLst>
          </p:cNvPr>
          <p:cNvGrpSpPr>
            <a:grpSpLocks/>
          </p:cNvGrpSpPr>
          <p:nvPr/>
        </p:nvGrpSpPr>
        <p:grpSpPr bwMode="auto">
          <a:xfrm rot="-5400000">
            <a:off x="54649" y="3935625"/>
            <a:ext cx="366712" cy="141287"/>
            <a:chOff x="614" y="1522"/>
            <a:chExt cx="1222" cy="473"/>
          </a:xfrm>
        </p:grpSpPr>
        <p:sp>
          <p:nvSpPr>
            <p:cNvPr id="201" name="Rectangle 52">
              <a:extLst>
                <a:ext uri="{FF2B5EF4-FFF2-40B4-BE49-F238E27FC236}">
                  <a16:creationId xmlns:a16="http://schemas.microsoft.com/office/drawing/2014/main" id="{D7AAC667-23C6-434E-B517-1455F32031A3}"/>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202" name="Freeform 53">
              <a:extLst>
                <a:ext uri="{FF2B5EF4-FFF2-40B4-BE49-F238E27FC236}">
                  <a16:creationId xmlns:a16="http://schemas.microsoft.com/office/drawing/2014/main" id="{DF20F304-E245-429D-9DE9-EB453D53540A}"/>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203" name="Freeform 54">
              <a:extLst>
                <a:ext uri="{FF2B5EF4-FFF2-40B4-BE49-F238E27FC236}">
                  <a16:creationId xmlns:a16="http://schemas.microsoft.com/office/drawing/2014/main" id="{A6916BC7-C3C7-410D-852D-4507BA6619FA}"/>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204" name="Group 55">
            <a:extLst>
              <a:ext uri="{FF2B5EF4-FFF2-40B4-BE49-F238E27FC236}">
                <a16:creationId xmlns:a16="http://schemas.microsoft.com/office/drawing/2014/main" id="{8F9EB0F4-09D6-4079-89FB-95711DA3BFB6}"/>
              </a:ext>
            </a:extLst>
          </p:cNvPr>
          <p:cNvGrpSpPr>
            <a:grpSpLocks/>
          </p:cNvGrpSpPr>
          <p:nvPr/>
        </p:nvGrpSpPr>
        <p:grpSpPr bwMode="auto">
          <a:xfrm rot="-5400000">
            <a:off x="237210" y="3937213"/>
            <a:ext cx="366713" cy="141288"/>
            <a:chOff x="614" y="1522"/>
            <a:chExt cx="1222" cy="473"/>
          </a:xfrm>
        </p:grpSpPr>
        <p:sp>
          <p:nvSpPr>
            <p:cNvPr id="205" name="Rectangle 56">
              <a:extLst>
                <a:ext uri="{FF2B5EF4-FFF2-40B4-BE49-F238E27FC236}">
                  <a16:creationId xmlns:a16="http://schemas.microsoft.com/office/drawing/2014/main" id="{E9C7984B-180F-4110-B8E6-E0934DC9BF0B}"/>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206" name="Freeform 57">
              <a:extLst>
                <a:ext uri="{FF2B5EF4-FFF2-40B4-BE49-F238E27FC236}">
                  <a16:creationId xmlns:a16="http://schemas.microsoft.com/office/drawing/2014/main" id="{BA4A18D9-23DD-4A06-917B-680A706D541F}"/>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207" name="Freeform 58">
              <a:extLst>
                <a:ext uri="{FF2B5EF4-FFF2-40B4-BE49-F238E27FC236}">
                  <a16:creationId xmlns:a16="http://schemas.microsoft.com/office/drawing/2014/main" id="{B9E8D930-4B1D-4275-9756-2A56699BD3B2}"/>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208" name="AutoShape 59">
            <a:extLst>
              <a:ext uri="{FF2B5EF4-FFF2-40B4-BE49-F238E27FC236}">
                <a16:creationId xmlns:a16="http://schemas.microsoft.com/office/drawing/2014/main" id="{F0DB4DCE-A335-4F10-A2F9-10EEE33B17B7}"/>
              </a:ext>
            </a:extLst>
          </p:cNvPr>
          <p:cNvSpPr>
            <a:spLocks noChangeArrowheads="1"/>
          </p:cNvSpPr>
          <p:nvPr/>
        </p:nvSpPr>
        <p:spPr bwMode="gray">
          <a:xfrm>
            <a:off x="2530894"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209" name="Text Box 60">
            <a:extLst>
              <a:ext uri="{FF2B5EF4-FFF2-40B4-BE49-F238E27FC236}">
                <a16:creationId xmlns:a16="http://schemas.microsoft.com/office/drawing/2014/main" id="{80E2815B-8A30-4936-A3E6-A9B67F9BE646}"/>
              </a:ext>
            </a:extLst>
          </p:cNvPr>
          <p:cNvSpPr txBox="1">
            <a:spLocks noChangeArrowheads="1"/>
          </p:cNvSpPr>
          <p:nvPr/>
        </p:nvSpPr>
        <p:spPr bwMode="gray">
          <a:xfrm>
            <a:off x="2489671"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210" name="Line 61">
            <a:extLst>
              <a:ext uri="{FF2B5EF4-FFF2-40B4-BE49-F238E27FC236}">
                <a16:creationId xmlns:a16="http://schemas.microsoft.com/office/drawing/2014/main" id="{51F11059-08CA-40DF-A382-717F7EF90CF2}"/>
              </a:ext>
            </a:extLst>
          </p:cNvPr>
          <p:cNvSpPr>
            <a:spLocks noChangeShapeType="1"/>
          </p:cNvSpPr>
          <p:nvPr/>
        </p:nvSpPr>
        <p:spPr bwMode="gray">
          <a:xfrm flipH="1">
            <a:off x="1679528"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211" name="Group 62">
            <a:extLst>
              <a:ext uri="{FF2B5EF4-FFF2-40B4-BE49-F238E27FC236}">
                <a16:creationId xmlns:a16="http://schemas.microsoft.com/office/drawing/2014/main" id="{234BB1C6-DCC7-405B-9FA4-E763E872723F}"/>
              </a:ext>
            </a:extLst>
          </p:cNvPr>
          <p:cNvGrpSpPr>
            <a:grpSpLocks/>
          </p:cNvGrpSpPr>
          <p:nvPr/>
        </p:nvGrpSpPr>
        <p:grpSpPr bwMode="auto">
          <a:xfrm>
            <a:off x="1027436" y="2925155"/>
            <a:ext cx="1534298" cy="863600"/>
            <a:chOff x="1501" y="2269"/>
            <a:chExt cx="2544" cy="544"/>
          </a:xfrm>
        </p:grpSpPr>
        <p:pic>
          <p:nvPicPr>
            <p:cNvPr id="212" name="Picture 63">
              <a:extLst>
                <a:ext uri="{FF2B5EF4-FFF2-40B4-BE49-F238E27FC236}">
                  <a16:creationId xmlns:a16="http://schemas.microsoft.com/office/drawing/2014/main" id="{531CE2EB-A03D-4C64-A472-A1254654FCB6}"/>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213" name="Rectangle 64">
              <a:extLst>
                <a:ext uri="{FF2B5EF4-FFF2-40B4-BE49-F238E27FC236}">
                  <a16:creationId xmlns:a16="http://schemas.microsoft.com/office/drawing/2014/main" id="{6F2CDB01-9C34-460B-92E7-1EDDFD84360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214" name="AutoShape 7">
            <a:extLst>
              <a:ext uri="{FF2B5EF4-FFF2-40B4-BE49-F238E27FC236}">
                <a16:creationId xmlns:a16="http://schemas.microsoft.com/office/drawing/2014/main" id="{4C7BA81B-4C2D-4ED4-87D2-C33DFCAFB9BC}"/>
              </a:ext>
            </a:extLst>
          </p:cNvPr>
          <p:cNvSpPr>
            <a:spLocks noChangeArrowheads="1"/>
          </p:cNvSpPr>
          <p:nvPr/>
        </p:nvSpPr>
        <p:spPr bwMode="auto">
          <a:xfrm>
            <a:off x="1257969"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15" name="Group 2">
            <a:extLst>
              <a:ext uri="{FF2B5EF4-FFF2-40B4-BE49-F238E27FC236}">
                <a16:creationId xmlns:a16="http://schemas.microsoft.com/office/drawing/2014/main" id="{CED2203A-0F30-49E2-8D00-702FFE3181B5}"/>
              </a:ext>
            </a:extLst>
          </p:cNvPr>
          <p:cNvGrpSpPr>
            <a:grpSpLocks/>
          </p:cNvGrpSpPr>
          <p:nvPr/>
        </p:nvGrpSpPr>
        <p:grpSpPr bwMode="auto">
          <a:xfrm>
            <a:off x="1348111" y="2564025"/>
            <a:ext cx="485775" cy="322263"/>
            <a:chOff x="10275093" y="3566509"/>
            <a:chExt cx="485784" cy="589087"/>
          </a:xfrm>
        </p:grpSpPr>
        <p:pic>
          <p:nvPicPr>
            <p:cNvPr id="216" name="Picture 215">
              <a:extLst>
                <a:ext uri="{FF2B5EF4-FFF2-40B4-BE49-F238E27FC236}">
                  <a16:creationId xmlns:a16="http://schemas.microsoft.com/office/drawing/2014/main" id="{5CAF65DA-C8C8-42F5-8917-66C3623872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89">
              <a:extLst>
                <a:ext uri="{FF2B5EF4-FFF2-40B4-BE49-F238E27FC236}">
                  <a16:creationId xmlns:a16="http://schemas.microsoft.com/office/drawing/2014/main" id="{7A9B3029-CB48-4323-919E-4546784224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9">
              <a:extLst>
                <a:ext uri="{FF2B5EF4-FFF2-40B4-BE49-F238E27FC236}">
                  <a16:creationId xmlns:a16="http://schemas.microsoft.com/office/drawing/2014/main" id="{C1FBA9EB-7E23-4C82-9793-9CDB6FC667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9">
              <a:extLst>
                <a:ext uri="{FF2B5EF4-FFF2-40B4-BE49-F238E27FC236}">
                  <a16:creationId xmlns:a16="http://schemas.microsoft.com/office/drawing/2014/main" id="{332F15F9-0A60-4C5A-B818-635CA81146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89">
              <a:extLst>
                <a:ext uri="{FF2B5EF4-FFF2-40B4-BE49-F238E27FC236}">
                  <a16:creationId xmlns:a16="http://schemas.microsoft.com/office/drawing/2014/main" id="{3BB63F1E-B254-4D17-9E95-CEFE1D2A3F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89">
              <a:extLst>
                <a:ext uri="{FF2B5EF4-FFF2-40B4-BE49-F238E27FC236}">
                  <a16:creationId xmlns:a16="http://schemas.microsoft.com/office/drawing/2014/main" id="{E684E06F-4CED-4BE2-8351-EA184F524D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21">
              <a:extLst>
                <a:ext uri="{FF2B5EF4-FFF2-40B4-BE49-F238E27FC236}">
                  <a16:creationId xmlns:a16="http://schemas.microsoft.com/office/drawing/2014/main" id="{2C0D4DB6-711D-4FA2-819B-F08B4387D5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89">
              <a:extLst>
                <a:ext uri="{FF2B5EF4-FFF2-40B4-BE49-F238E27FC236}">
                  <a16:creationId xmlns:a16="http://schemas.microsoft.com/office/drawing/2014/main" id="{4AEF8DC1-BFFF-4B2F-BCFF-B6B9C191D5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4" name="Text Box 29">
            <a:extLst>
              <a:ext uri="{FF2B5EF4-FFF2-40B4-BE49-F238E27FC236}">
                <a16:creationId xmlns:a16="http://schemas.microsoft.com/office/drawing/2014/main" id="{6A73C550-2D97-474B-B284-6DD22DDD9B42}"/>
              </a:ext>
            </a:extLst>
          </p:cNvPr>
          <p:cNvSpPr txBox="1">
            <a:spLocks noChangeArrowheads="1"/>
          </p:cNvSpPr>
          <p:nvPr/>
        </p:nvSpPr>
        <p:spPr bwMode="gray">
          <a:xfrm>
            <a:off x="1493469"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225" name="Line 4">
            <a:extLst>
              <a:ext uri="{FF2B5EF4-FFF2-40B4-BE49-F238E27FC236}">
                <a16:creationId xmlns:a16="http://schemas.microsoft.com/office/drawing/2014/main" id="{9FC3DC11-DE99-45E1-AF27-5B261AA8976A}"/>
              </a:ext>
            </a:extLst>
          </p:cNvPr>
          <p:cNvSpPr>
            <a:spLocks noChangeShapeType="1"/>
          </p:cNvSpPr>
          <p:nvPr/>
        </p:nvSpPr>
        <p:spPr bwMode="gray">
          <a:xfrm>
            <a:off x="1576711"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6" name="Line 17">
            <a:extLst>
              <a:ext uri="{FF2B5EF4-FFF2-40B4-BE49-F238E27FC236}">
                <a16:creationId xmlns:a16="http://schemas.microsoft.com/office/drawing/2014/main" id="{72CCE9CB-5460-4671-9B73-B6302E896969}"/>
              </a:ext>
            </a:extLst>
          </p:cNvPr>
          <p:cNvSpPr>
            <a:spLocks noChangeShapeType="1"/>
          </p:cNvSpPr>
          <p:nvPr/>
        </p:nvSpPr>
        <p:spPr bwMode="gray">
          <a:xfrm>
            <a:off x="1424311"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7" name="Text Box 60">
            <a:extLst>
              <a:ext uri="{FF2B5EF4-FFF2-40B4-BE49-F238E27FC236}">
                <a16:creationId xmlns:a16="http://schemas.microsoft.com/office/drawing/2014/main" id="{187EAEE0-C32F-498D-A812-E453A5D41F60}"/>
              </a:ext>
            </a:extLst>
          </p:cNvPr>
          <p:cNvSpPr txBox="1">
            <a:spLocks noChangeArrowheads="1"/>
          </p:cNvSpPr>
          <p:nvPr/>
        </p:nvSpPr>
        <p:spPr bwMode="gray">
          <a:xfrm>
            <a:off x="1222735"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228" name="Line 61">
            <a:extLst>
              <a:ext uri="{FF2B5EF4-FFF2-40B4-BE49-F238E27FC236}">
                <a16:creationId xmlns:a16="http://schemas.microsoft.com/office/drawing/2014/main" id="{D233FB11-BC68-427B-9DEB-67563CE0570B}"/>
              </a:ext>
            </a:extLst>
          </p:cNvPr>
          <p:cNvSpPr>
            <a:spLocks noChangeShapeType="1"/>
          </p:cNvSpPr>
          <p:nvPr/>
        </p:nvSpPr>
        <p:spPr bwMode="gray">
          <a:xfrm flipH="1">
            <a:off x="3531531"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9" name="TextBox 228">
            <a:extLst>
              <a:ext uri="{FF2B5EF4-FFF2-40B4-BE49-F238E27FC236}">
                <a16:creationId xmlns:a16="http://schemas.microsoft.com/office/drawing/2014/main" id="{6D25A3D8-9C62-4F1D-AC23-2070AC8438D5}"/>
              </a:ext>
            </a:extLst>
          </p:cNvPr>
          <p:cNvSpPr txBox="1"/>
          <p:nvPr/>
        </p:nvSpPr>
        <p:spPr>
          <a:xfrm>
            <a:off x="3433089"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230" name="Picture 229">
            <a:extLst>
              <a:ext uri="{FF2B5EF4-FFF2-40B4-BE49-F238E27FC236}">
                <a16:creationId xmlns:a16="http://schemas.microsoft.com/office/drawing/2014/main" id="{F3084C34-2C09-4CCC-AB12-6A50ED3430EB}"/>
              </a:ext>
            </a:extLst>
          </p:cNvPr>
          <p:cNvPicPr>
            <a:picLocks noChangeAspect="1"/>
          </p:cNvPicPr>
          <p:nvPr/>
        </p:nvPicPr>
        <p:blipFill>
          <a:blip r:embed="rId6"/>
          <a:stretch>
            <a:fillRect/>
          </a:stretch>
        </p:blipFill>
        <p:spPr>
          <a:xfrm>
            <a:off x="3213184" y="3955505"/>
            <a:ext cx="699940" cy="574951"/>
          </a:xfrm>
          <a:prstGeom prst="rect">
            <a:avLst/>
          </a:prstGeom>
        </p:spPr>
      </p:pic>
      <p:sp>
        <p:nvSpPr>
          <p:cNvPr id="231" name="Line 5">
            <a:extLst>
              <a:ext uri="{FF2B5EF4-FFF2-40B4-BE49-F238E27FC236}">
                <a16:creationId xmlns:a16="http://schemas.microsoft.com/office/drawing/2014/main" id="{CF907FB7-D1BC-4705-B0C7-1D111E2FE5D5}"/>
              </a:ext>
            </a:extLst>
          </p:cNvPr>
          <p:cNvSpPr>
            <a:spLocks noChangeShapeType="1"/>
          </p:cNvSpPr>
          <p:nvPr/>
        </p:nvSpPr>
        <p:spPr bwMode="gray">
          <a:xfrm>
            <a:off x="2038674"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32" name="Line 61">
            <a:extLst>
              <a:ext uri="{FF2B5EF4-FFF2-40B4-BE49-F238E27FC236}">
                <a16:creationId xmlns:a16="http://schemas.microsoft.com/office/drawing/2014/main" id="{DEB4EED5-E53A-4B6D-81EC-911282721C54}"/>
              </a:ext>
            </a:extLst>
          </p:cNvPr>
          <p:cNvSpPr>
            <a:spLocks noChangeShapeType="1"/>
          </p:cNvSpPr>
          <p:nvPr/>
        </p:nvSpPr>
        <p:spPr bwMode="gray">
          <a:xfrm>
            <a:off x="2181926"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233" name="Picture 232">
            <a:extLst>
              <a:ext uri="{FF2B5EF4-FFF2-40B4-BE49-F238E27FC236}">
                <a16:creationId xmlns:a16="http://schemas.microsoft.com/office/drawing/2014/main" id="{B92F14CD-ACD8-4F68-9F52-8F86CDD43615}"/>
              </a:ext>
            </a:extLst>
          </p:cNvPr>
          <p:cNvPicPr>
            <a:picLocks noChangeAspect="1"/>
          </p:cNvPicPr>
          <p:nvPr/>
        </p:nvPicPr>
        <p:blipFill>
          <a:blip r:embed="rId7"/>
          <a:stretch>
            <a:fillRect/>
          </a:stretch>
        </p:blipFill>
        <p:spPr>
          <a:xfrm>
            <a:off x="946185" y="4123840"/>
            <a:ext cx="1415406" cy="274259"/>
          </a:xfrm>
          <a:prstGeom prst="rect">
            <a:avLst/>
          </a:prstGeom>
        </p:spPr>
      </p:pic>
      <p:sp>
        <p:nvSpPr>
          <p:cNvPr id="274" name="AutoShape 7">
            <a:extLst>
              <a:ext uri="{FF2B5EF4-FFF2-40B4-BE49-F238E27FC236}">
                <a16:creationId xmlns:a16="http://schemas.microsoft.com/office/drawing/2014/main" id="{9B0EBE51-2C86-4056-B786-67763F26EDAC}"/>
              </a:ext>
            </a:extLst>
          </p:cNvPr>
          <p:cNvSpPr>
            <a:spLocks noChangeArrowheads="1"/>
          </p:cNvSpPr>
          <p:nvPr/>
        </p:nvSpPr>
        <p:spPr bwMode="auto">
          <a:xfrm>
            <a:off x="1161975"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75" name="Group 2">
            <a:extLst>
              <a:ext uri="{FF2B5EF4-FFF2-40B4-BE49-F238E27FC236}">
                <a16:creationId xmlns:a16="http://schemas.microsoft.com/office/drawing/2014/main" id="{208DBB83-579B-4C8D-96B2-2903B0F7A21D}"/>
              </a:ext>
            </a:extLst>
          </p:cNvPr>
          <p:cNvGrpSpPr>
            <a:grpSpLocks/>
          </p:cNvGrpSpPr>
          <p:nvPr/>
        </p:nvGrpSpPr>
        <p:grpSpPr bwMode="auto">
          <a:xfrm>
            <a:off x="1252117" y="2620816"/>
            <a:ext cx="485775" cy="322263"/>
            <a:chOff x="10275093" y="3566509"/>
            <a:chExt cx="485784" cy="589087"/>
          </a:xfrm>
        </p:grpSpPr>
        <p:pic>
          <p:nvPicPr>
            <p:cNvPr id="276" name="Picture 275">
              <a:extLst>
                <a:ext uri="{FF2B5EF4-FFF2-40B4-BE49-F238E27FC236}">
                  <a16:creationId xmlns:a16="http://schemas.microsoft.com/office/drawing/2014/main" id="{F8EC7992-7313-4408-BED6-6F6CBB5BB7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9">
              <a:extLst>
                <a:ext uri="{FF2B5EF4-FFF2-40B4-BE49-F238E27FC236}">
                  <a16:creationId xmlns:a16="http://schemas.microsoft.com/office/drawing/2014/main" id="{DEB2A0E1-3D35-43C7-9686-1D9C2D6F96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9">
              <a:extLst>
                <a:ext uri="{FF2B5EF4-FFF2-40B4-BE49-F238E27FC236}">
                  <a16:creationId xmlns:a16="http://schemas.microsoft.com/office/drawing/2014/main" id="{D52E1903-0DD2-4440-8736-CCDE921A55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9">
              <a:extLst>
                <a:ext uri="{FF2B5EF4-FFF2-40B4-BE49-F238E27FC236}">
                  <a16:creationId xmlns:a16="http://schemas.microsoft.com/office/drawing/2014/main" id="{8BF58CE3-1A62-4195-B5EE-0ECD241221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89">
              <a:extLst>
                <a:ext uri="{FF2B5EF4-FFF2-40B4-BE49-F238E27FC236}">
                  <a16:creationId xmlns:a16="http://schemas.microsoft.com/office/drawing/2014/main" id="{9C53D9A7-EBD9-4C5B-A68D-0F862011DE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89">
              <a:extLst>
                <a:ext uri="{FF2B5EF4-FFF2-40B4-BE49-F238E27FC236}">
                  <a16:creationId xmlns:a16="http://schemas.microsoft.com/office/drawing/2014/main" id="{12E555BD-2649-4DBA-BB40-19C1A38DBA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E799D79-F940-4F71-ACDC-398107C71C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89">
              <a:extLst>
                <a:ext uri="{FF2B5EF4-FFF2-40B4-BE49-F238E27FC236}">
                  <a16:creationId xmlns:a16="http://schemas.microsoft.com/office/drawing/2014/main" id="{82312180-D24A-4AB3-AE3B-08A32C613C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 name="AutoShape 7">
            <a:extLst>
              <a:ext uri="{FF2B5EF4-FFF2-40B4-BE49-F238E27FC236}">
                <a16:creationId xmlns:a16="http://schemas.microsoft.com/office/drawing/2014/main" id="{E7BDB52A-772C-4FCB-881C-B50055C1BBC9}"/>
              </a:ext>
            </a:extLst>
          </p:cNvPr>
          <p:cNvSpPr>
            <a:spLocks noChangeArrowheads="1"/>
          </p:cNvSpPr>
          <p:nvPr/>
        </p:nvSpPr>
        <p:spPr bwMode="auto">
          <a:xfrm>
            <a:off x="1065981"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85" name="Group 2">
            <a:extLst>
              <a:ext uri="{FF2B5EF4-FFF2-40B4-BE49-F238E27FC236}">
                <a16:creationId xmlns:a16="http://schemas.microsoft.com/office/drawing/2014/main" id="{20CF6045-721E-4FD8-ACDC-11D310D960F0}"/>
              </a:ext>
            </a:extLst>
          </p:cNvPr>
          <p:cNvGrpSpPr>
            <a:grpSpLocks/>
          </p:cNvGrpSpPr>
          <p:nvPr/>
        </p:nvGrpSpPr>
        <p:grpSpPr bwMode="auto">
          <a:xfrm>
            <a:off x="1156123" y="2677607"/>
            <a:ext cx="485775" cy="322263"/>
            <a:chOff x="10275093" y="3566509"/>
            <a:chExt cx="485784" cy="589087"/>
          </a:xfrm>
        </p:grpSpPr>
        <p:pic>
          <p:nvPicPr>
            <p:cNvPr id="286" name="Picture 285">
              <a:extLst>
                <a:ext uri="{FF2B5EF4-FFF2-40B4-BE49-F238E27FC236}">
                  <a16:creationId xmlns:a16="http://schemas.microsoft.com/office/drawing/2014/main" id="{427CC9B2-F8E9-42DD-900F-4C88BFC7B5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89">
              <a:extLst>
                <a:ext uri="{FF2B5EF4-FFF2-40B4-BE49-F238E27FC236}">
                  <a16:creationId xmlns:a16="http://schemas.microsoft.com/office/drawing/2014/main" id="{98605931-156C-4E56-9662-652312F0DC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89">
              <a:extLst>
                <a:ext uri="{FF2B5EF4-FFF2-40B4-BE49-F238E27FC236}">
                  <a16:creationId xmlns:a16="http://schemas.microsoft.com/office/drawing/2014/main" id="{2446445A-70FB-4EFE-8675-26D260BB52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89">
              <a:extLst>
                <a:ext uri="{FF2B5EF4-FFF2-40B4-BE49-F238E27FC236}">
                  <a16:creationId xmlns:a16="http://schemas.microsoft.com/office/drawing/2014/main" id="{980D4AB1-2758-4A6B-A255-98B388D9E9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89">
              <a:extLst>
                <a:ext uri="{FF2B5EF4-FFF2-40B4-BE49-F238E27FC236}">
                  <a16:creationId xmlns:a16="http://schemas.microsoft.com/office/drawing/2014/main" id="{0BE0B015-920F-4D7B-B474-99F208A69B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89">
              <a:extLst>
                <a:ext uri="{FF2B5EF4-FFF2-40B4-BE49-F238E27FC236}">
                  <a16:creationId xmlns:a16="http://schemas.microsoft.com/office/drawing/2014/main" id="{FEBABADE-ED28-4B0E-A233-295903F284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91">
              <a:extLst>
                <a:ext uri="{FF2B5EF4-FFF2-40B4-BE49-F238E27FC236}">
                  <a16:creationId xmlns:a16="http://schemas.microsoft.com/office/drawing/2014/main" id="{2B665633-FDF8-4130-809E-BB4FFC41E3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89">
              <a:extLst>
                <a:ext uri="{FF2B5EF4-FFF2-40B4-BE49-F238E27FC236}">
                  <a16:creationId xmlns:a16="http://schemas.microsoft.com/office/drawing/2014/main" id="{E9801DE6-F8F5-4B53-AC21-63503CAF66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AutoShape 7">
            <a:extLst>
              <a:ext uri="{FF2B5EF4-FFF2-40B4-BE49-F238E27FC236}">
                <a16:creationId xmlns:a16="http://schemas.microsoft.com/office/drawing/2014/main" id="{273E955B-20FD-413D-B3C4-CCD042EFE977}"/>
              </a:ext>
            </a:extLst>
          </p:cNvPr>
          <p:cNvSpPr>
            <a:spLocks noChangeArrowheads="1"/>
          </p:cNvSpPr>
          <p:nvPr/>
        </p:nvSpPr>
        <p:spPr bwMode="auto">
          <a:xfrm>
            <a:off x="969987"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95" name="Group 2">
            <a:extLst>
              <a:ext uri="{FF2B5EF4-FFF2-40B4-BE49-F238E27FC236}">
                <a16:creationId xmlns:a16="http://schemas.microsoft.com/office/drawing/2014/main" id="{1B22ED00-1DE8-4E8A-935B-FA57B83DC0CB}"/>
              </a:ext>
            </a:extLst>
          </p:cNvPr>
          <p:cNvGrpSpPr>
            <a:grpSpLocks/>
          </p:cNvGrpSpPr>
          <p:nvPr/>
        </p:nvGrpSpPr>
        <p:grpSpPr bwMode="auto">
          <a:xfrm>
            <a:off x="1060129" y="2734398"/>
            <a:ext cx="485775" cy="322263"/>
            <a:chOff x="10275093" y="3566509"/>
            <a:chExt cx="485784" cy="589087"/>
          </a:xfrm>
        </p:grpSpPr>
        <p:pic>
          <p:nvPicPr>
            <p:cNvPr id="296" name="Picture 295">
              <a:extLst>
                <a:ext uri="{FF2B5EF4-FFF2-40B4-BE49-F238E27FC236}">
                  <a16:creationId xmlns:a16="http://schemas.microsoft.com/office/drawing/2014/main" id="{17C8E317-4D17-4862-BE9B-AA33360C78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89">
              <a:extLst>
                <a:ext uri="{FF2B5EF4-FFF2-40B4-BE49-F238E27FC236}">
                  <a16:creationId xmlns:a16="http://schemas.microsoft.com/office/drawing/2014/main" id="{5665AF8B-6CED-4C28-9731-475F3D5AA3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89">
              <a:extLst>
                <a:ext uri="{FF2B5EF4-FFF2-40B4-BE49-F238E27FC236}">
                  <a16:creationId xmlns:a16="http://schemas.microsoft.com/office/drawing/2014/main" id="{074A10D8-836B-4D91-A695-31B2C52E7A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89">
              <a:extLst>
                <a:ext uri="{FF2B5EF4-FFF2-40B4-BE49-F238E27FC236}">
                  <a16:creationId xmlns:a16="http://schemas.microsoft.com/office/drawing/2014/main" id="{71546182-B3ED-4328-A818-874DE3F67E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89">
              <a:extLst>
                <a:ext uri="{FF2B5EF4-FFF2-40B4-BE49-F238E27FC236}">
                  <a16:creationId xmlns:a16="http://schemas.microsoft.com/office/drawing/2014/main" id="{3817AFD6-2215-4F3A-BB0E-860CF94FFD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89">
              <a:extLst>
                <a:ext uri="{FF2B5EF4-FFF2-40B4-BE49-F238E27FC236}">
                  <a16:creationId xmlns:a16="http://schemas.microsoft.com/office/drawing/2014/main" id="{A978C226-876F-4A04-8498-6FCD45EB7B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01">
              <a:extLst>
                <a:ext uri="{FF2B5EF4-FFF2-40B4-BE49-F238E27FC236}">
                  <a16:creationId xmlns:a16="http://schemas.microsoft.com/office/drawing/2014/main" id="{AF135877-5CF8-44D8-80C9-7DA85A4A85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89">
              <a:extLst>
                <a:ext uri="{FF2B5EF4-FFF2-40B4-BE49-F238E27FC236}">
                  <a16:creationId xmlns:a16="http://schemas.microsoft.com/office/drawing/2014/main" id="{94F66D4D-45DB-4590-88E8-3A96A5127F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7">
            <a:extLst>
              <a:ext uri="{FF2B5EF4-FFF2-40B4-BE49-F238E27FC236}">
                <a16:creationId xmlns:a16="http://schemas.microsoft.com/office/drawing/2014/main" id="{30728701-5500-4ED5-8466-775321478240}"/>
              </a:ext>
            </a:extLst>
          </p:cNvPr>
          <p:cNvSpPr>
            <a:spLocks noChangeArrowheads="1"/>
          </p:cNvSpPr>
          <p:nvPr/>
        </p:nvSpPr>
        <p:spPr bwMode="auto">
          <a:xfrm>
            <a:off x="873993"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05" name="Group 2">
            <a:extLst>
              <a:ext uri="{FF2B5EF4-FFF2-40B4-BE49-F238E27FC236}">
                <a16:creationId xmlns:a16="http://schemas.microsoft.com/office/drawing/2014/main" id="{9E36DE85-5FFE-45A0-932E-880E8B0591C7}"/>
              </a:ext>
            </a:extLst>
          </p:cNvPr>
          <p:cNvGrpSpPr>
            <a:grpSpLocks/>
          </p:cNvGrpSpPr>
          <p:nvPr/>
        </p:nvGrpSpPr>
        <p:grpSpPr bwMode="auto">
          <a:xfrm>
            <a:off x="964135" y="2791189"/>
            <a:ext cx="485775" cy="322263"/>
            <a:chOff x="10275093" y="3566509"/>
            <a:chExt cx="485784" cy="589087"/>
          </a:xfrm>
        </p:grpSpPr>
        <p:pic>
          <p:nvPicPr>
            <p:cNvPr id="306" name="Picture 305">
              <a:extLst>
                <a:ext uri="{FF2B5EF4-FFF2-40B4-BE49-F238E27FC236}">
                  <a16:creationId xmlns:a16="http://schemas.microsoft.com/office/drawing/2014/main" id="{C3CD04DA-DCEF-4A6C-BF91-B69EEAAAE6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89">
              <a:extLst>
                <a:ext uri="{FF2B5EF4-FFF2-40B4-BE49-F238E27FC236}">
                  <a16:creationId xmlns:a16="http://schemas.microsoft.com/office/drawing/2014/main" id="{58DB9C9E-1C06-4157-A962-63B05CC9E6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89">
              <a:extLst>
                <a:ext uri="{FF2B5EF4-FFF2-40B4-BE49-F238E27FC236}">
                  <a16:creationId xmlns:a16="http://schemas.microsoft.com/office/drawing/2014/main" id="{AD6239D8-7BCF-467E-AA87-C927D25B66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89">
              <a:extLst>
                <a:ext uri="{FF2B5EF4-FFF2-40B4-BE49-F238E27FC236}">
                  <a16:creationId xmlns:a16="http://schemas.microsoft.com/office/drawing/2014/main" id="{E60C2183-2806-4E02-8A20-D894F6C329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9">
              <a:extLst>
                <a:ext uri="{FF2B5EF4-FFF2-40B4-BE49-F238E27FC236}">
                  <a16:creationId xmlns:a16="http://schemas.microsoft.com/office/drawing/2014/main" id="{002356CF-90BF-4BFE-8547-3AF928DFDA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9">
              <a:extLst>
                <a:ext uri="{FF2B5EF4-FFF2-40B4-BE49-F238E27FC236}">
                  <a16:creationId xmlns:a16="http://schemas.microsoft.com/office/drawing/2014/main" id="{B2B61ED6-743B-4245-912A-34FAF6B18E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11">
              <a:extLst>
                <a:ext uri="{FF2B5EF4-FFF2-40B4-BE49-F238E27FC236}">
                  <a16:creationId xmlns:a16="http://schemas.microsoft.com/office/drawing/2014/main" id="{AFD1E272-8461-4B4A-8BE3-E0980C993A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89">
              <a:extLst>
                <a:ext uri="{FF2B5EF4-FFF2-40B4-BE49-F238E27FC236}">
                  <a16:creationId xmlns:a16="http://schemas.microsoft.com/office/drawing/2014/main" id="{EEF408C7-7BF1-44F9-8254-3DCFD7F27B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AutoShape 7">
            <a:extLst>
              <a:ext uri="{FF2B5EF4-FFF2-40B4-BE49-F238E27FC236}">
                <a16:creationId xmlns:a16="http://schemas.microsoft.com/office/drawing/2014/main" id="{02DBC70E-3A47-4931-B5C2-C3CC9A247CA1}"/>
              </a:ext>
            </a:extLst>
          </p:cNvPr>
          <p:cNvSpPr>
            <a:spLocks noChangeArrowheads="1"/>
          </p:cNvSpPr>
          <p:nvPr/>
        </p:nvSpPr>
        <p:spPr bwMode="auto">
          <a:xfrm>
            <a:off x="777999"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15" name="Group 2">
            <a:extLst>
              <a:ext uri="{FF2B5EF4-FFF2-40B4-BE49-F238E27FC236}">
                <a16:creationId xmlns:a16="http://schemas.microsoft.com/office/drawing/2014/main" id="{926B1B2C-63BC-449F-B0DE-ADCFCF12DF08}"/>
              </a:ext>
            </a:extLst>
          </p:cNvPr>
          <p:cNvGrpSpPr>
            <a:grpSpLocks/>
          </p:cNvGrpSpPr>
          <p:nvPr/>
        </p:nvGrpSpPr>
        <p:grpSpPr bwMode="auto">
          <a:xfrm>
            <a:off x="868141" y="2847980"/>
            <a:ext cx="485775" cy="322263"/>
            <a:chOff x="10275093" y="3566509"/>
            <a:chExt cx="485784" cy="589087"/>
          </a:xfrm>
        </p:grpSpPr>
        <p:pic>
          <p:nvPicPr>
            <p:cNvPr id="316" name="Picture 315">
              <a:extLst>
                <a:ext uri="{FF2B5EF4-FFF2-40B4-BE49-F238E27FC236}">
                  <a16:creationId xmlns:a16="http://schemas.microsoft.com/office/drawing/2014/main" id="{A6828C35-3AD5-4A35-9054-ADABDA6B21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89">
              <a:extLst>
                <a:ext uri="{FF2B5EF4-FFF2-40B4-BE49-F238E27FC236}">
                  <a16:creationId xmlns:a16="http://schemas.microsoft.com/office/drawing/2014/main" id="{0410CCBD-864E-4838-94A4-31F4BA775B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89">
              <a:extLst>
                <a:ext uri="{FF2B5EF4-FFF2-40B4-BE49-F238E27FC236}">
                  <a16:creationId xmlns:a16="http://schemas.microsoft.com/office/drawing/2014/main" id="{BBA16455-1F0B-4109-A43F-04CD77F66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89">
              <a:extLst>
                <a:ext uri="{FF2B5EF4-FFF2-40B4-BE49-F238E27FC236}">
                  <a16:creationId xmlns:a16="http://schemas.microsoft.com/office/drawing/2014/main" id="{373ED522-F6B5-4F87-9ECD-E06B41F26C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89">
              <a:extLst>
                <a:ext uri="{FF2B5EF4-FFF2-40B4-BE49-F238E27FC236}">
                  <a16:creationId xmlns:a16="http://schemas.microsoft.com/office/drawing/2014/main" id="{44D22745-7ABC-41D2-9AB5-19AF20585B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89">
              <a:extLst>
                <a:ext uri="{FF2B5EF4-FFF2-40B4-BE49-F238E27FC236}">
                  <a16:creationId xmlns:a16="http://schemas.microsoft.com/office/drawing/2014/main" id="{EBD6448C-51AF-4056-8759-709D8DC832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21">
              <a:extLst>
                <a:ext uri="{FF2B5EF4-FFF2-40B4-BE49-F238E27FC236}">
                  <a16:creationId xmlns:a16="http://schemas.microsoft.com/office/drawing/2014/main" id="{A02C3B08-DD50-456C-A255-EE68F23AAB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89">
              <a:extLst>
                <a:ext uri="{FF2B5EF4-FFF2-40B4-BE49-F238E27FC236}">
                  <a16:creationId xmlns:a16="http://schemas.microsoft.com/office/drawing/2014/main" id="{DF1CCEA7-4A0A-4E1D-9313-2F3DD99BAD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4" name="Picture 323">
            <a:extLst>
              <a:ext uri="{FF2B5EF4-FFF2-40B4-BE49-F238E27FC236}">
                <a16:creationId xmlns:a16="http://schemas.microsoft.com/office/drawing/2014/main" id="{AA496562-2770-4FB3-A337-F043937F13D2}"/>
              </a:ext>
            </a:extLst>
          </p:cNvPr>
          <p:cNvPicPr>
            <a:picLocks noChangeAspect="1"/>
          </p:cNvPicPr>
          <p:nvPr/>
        </p:nvPicPr>
        <p:blipFill>
          <a:blip r:embed="rId8"/>
          <a:stretch>
            <a:fillRect/>
          </a:stretch>
        </p:blipFill>
        <p:spPr>
          <a:xfrm>
            <a:off x="3732306" y="4257754"/>
            <a:ext cx="1475656" cy="834276"/>
          </a:xfrm>
          <a:prstGeom prst="rect">
            <a:avLst/>
          </a:prstGeom>
        </p:spPr>
      </p:pic>
      <p:sp>
        <p:nvSpPr>
          <p:cNvPr id="325" name="Line 61">
            <a:extLst>
              <a:ext uri="{FF2B5EF4-FFF2-40B4-BE49-F238E27FC236}">
                <a16:creationId xmlns:a16="http://schemas.microsoft.com/office/drawing/2014/main" id="{4F8E1B29-5CCC-4A98-ADA2-DCE3DA5E8D9C}"/>
              </a:ext>
            </a:extLst>
          </p:cNvPr>
          <p:cNvSpPr>
            <a:spLocks noChangeShapeType="1"/>
          </p:cNvSpPr>
          <p:nvPr/>
        </p:nvSpPr>
        <p:spPr bwMode="gray">
          <a:xfrm>
            <a:off x="8648026"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6" name="Line 61">
            <a:extLst>
              <a:ext uri="{FF2B5EF4-FFF2-40B4-BE49-F238E27FC236}">
                <a16:creationId xmlns:a16="http://schemas.microsoft.com/office/drawing/2014/main" id="{0466F135-7BA4-42E0-B596-FDB9157D73C1}"/>
              </a:ext>
            </a:extLst>
          </p:cNvPr>
          <p:cNvSpPr>
            <a:spLocks noChangeShapeType="1"/>
          </p:cNvSpPr>
          <p:nvPr/>
        </p:nvSpPr>
        <p:spPr bwMode="gray">
          <a:xfrm>
            <a:off x="7902165"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7" name="Line 5">
            <a:extLst>
              <a:ext uri="{FF2B5EF4-FFF2-40B4-BE49-F238E27FC236}">
                <a16:creationId xmlns:a16="http://schemas.microsoft.com/office/drawing/2014/main" id="{73505B76-0B19-4B2F-B021-AEC2D0AF1D7F}"/>
              </a:ext>
            </a:extLst>
          </p:cNvPr>
          <p:cNvSpPr>
            <a:spLocks noChangeShapeType="1"/>
          </p:cNvSpPr>
          <p:nvPr/>
        </p:nvSpPr>
        <p:spPr bwMode="gray">
          <a:xfrm>
            <a:off x="5870700"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8" name="Text Box 6">
            <a:extLst>
              <a:ext uri="{FF2B5EF4-FFF2-40B4-BE49-F238E27FC236}">
                <a16:creationId xmlns:a16="http://schemas.microsoft.com/office/drawing/2014/main" id="{5C331597-6614-4624-8F32-649C57A2AB10}"/>
              </a:ext>
            </a:extLst>
          </p:cNvPr>
          <p:cNvSpPr txBox="1">
            <a:spLocks noChangeArrowheads="1"/>
          </p:cNvSpPr>
          <p:nvPr/>
        </p:nvSpPr>
        <p:spPr bwMode="gray">
          <a:xfrm>
            <a:off x="7505595"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329" name="Line 7">
            <a:extLst>
              <a:ext uri="{FF2B5EF4-FFF2-40B4-BE49-F238E27FC236}">
                <a16:creationId xmlns:a16="http://schemas.microsoft.com/office/drawing/2014/main" id="{FB455F88-9C30-4F7C-AB70-8AFBF1A38EAA}"/>
              </a:ext>
            </a:extLst>
          </p:cNvPr>
          <p:cNvSpPr>
            <a:spLocks noChangeShapeType="1"/>
          </p:cNvSpPr>
          <p:nvPr/>
        </p:nvSpPr>
        <p:spPr bwMode="gray">
          <a:xfrm>
            <a:off x="6267575"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30" name="Group 8">
            <a:extLst>
              <a:ext uri="{FF2B5EF4-FFF2-40B4-BE49-F238E27FC236}">
                <a16:creationId xmlns:a16="http://schemas.microsoft.com/office/drawing/2014/main" id="{20DA370B-7127-4FEB-9151-344884B692EB}"/>
              </a:ext>
            </a:extLst>
          </p:cNvPr>
          <p:cNvGrpSpPr>
            <a:grpSpLocks/>
          </p:cNvGrpSpPr>
          <p:nvPr/>
        </p:nvGrpSpPr>
        <p:grpSpPr bwMode="auto">
          <a:xfrm>
            <a:off x="5811962" y="1292438"/>
            <a:ext cx="863600" cy="720725"/>
            <a:chOff x="3896" y="636"/>
            <a:chExt cx="653" cy="545"/>
          </a:xfrm>
        </p:grpSpPr>
        <p:grpSp>
          <p:nvGrpSpPr>
            <p:cNvPr id="331" name="Group 9">
              <a:extLst>
                <a:ext uri="{FF2B5EF4-FFF2-40B4-BE49-F238E27FC236}">
                  <a16:creationId xmlns:a16="http://schemas.microsoft.com/office/drawing/2014/main" id="{D40DAB42-8F9E-4A7C-BC0E-216726E5E70B}"/>
                </a:ext>
              </a:extLst>
            </p:cNvPr>
            <p:cNvGrpSpPr>
              <a:grpSpLocks/>
            </p:cNvGrpSpPr>
            <p:nvPr/>
          </p:nvGrpSpPr>
          <p:grpSpPr bwMode="auto">
            <a:xfrm>
              <a:off x="4128" y="636"/>
              <a:ext cx="421" cy="461"/>
              <a:chOff x="2844" y="27"/>
              <a:chExt cx="1052" cy="1153"/>
            </a:xfrm>
          </p:grpSpPr>
          <p:pic>
            <p:nvPicPr>
              <p:cNvPr id="335" name="Picture 10" descr="server">
                <a:extLst>
                  <a:ext uri="{FF2B5EF4-FFF2-40B4-BE49-F238E27FC236}">
                    <a16:creationId xmlns:a16="http://schemas.microsoft.com/office/drawing/2014/main" id="{222BF9EC-1C3C-40D0-8B8A-8FF295D79931}"/>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6" name="Picture 11" descr="server">
                <a:extLst>
                  <a:ext uri="{FF2B5EF4-FFF2-40B4-BE49-F238E27FC236}">
                    <a16:creationId xmlns:a16="http://schemas.microsoft.com/office/drawing/2014/main" id="{6EB0F124-AF09-40B9-A7FF-8BE55D5FA0F5}"/>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332" name="Group 12">
              <a:extLst>
                <a:ext uri="{FF2B5EF4-FFF2-40B4-BE49-F238E27FC236}">
                  <a16:creationId xmlns:a16="http://schemas.microsoft.com/office/drawing/2014/main" id="{510692DE-A7CC-4775-BDBC-5375DFEA4AE7}"/>
                </a:ext>
              </a:extLst>
            </p:cNvPr>
            <p:cNvGrpSpPr>
              <a:grpSpLocks/>
            </p:cNvGrpSpPr>
            <p:nvPr/>
          </p:nvGrpSpPr>
          <p:grpSpPr bwMode="auto">
            <a:xfrm>
              <a:off x="3896" y="720"/>
              <a:ext cx="421" cy="461"/>
              <a:chOff x="2844" y="27"/>
              <a:chExt cx="1052" cy="1153"/>
            </a:xfrm>
          </p:grpSpPr>
          <p:pic>
            <p:nvPicPr>
              <p:cNvPr id="333" name="Picture 13" descr="server">
                <a:extLst>
                  <a:ext uri="{FF2B5EF4-FFF2-40B4-BE49-F238E27FC236}">
                    <a16:creationId xmlns:a16="http://schemas.microsoft.com/office/drawing/2014/main" id="{95703A48-E82A-412D-8B1B-E49D5FDA9A07}"/>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4" name="Picture 14" descr="server">
                <a:extLst>
                  <a:ext uri="{FF2B5EF4-FFF2-40B4-BE49-F238E27FC236}">
                    <a16:creationId xmlns:a16="http://schemas.microsoft.com/office/drawing/2014/main" id="{14A7D0B7-D569-4B6B-A31B-E982B9E590F6}"/>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337" name="Picture 15" descr="server">
            <a:extLst>
              <a:ext uri="{FF2B5EF4-FFF2-40B4-BE49-F238E27FC236}">
                <a16:creationId xmlns:a16="http://schemas.microsoft.com/office/drawing/2014/main" id="{3AECC5BE-F6F2-439E-B86F-FE55B3442138}"/>
              </a:ext>
            </a:extLst>
          </p:cNvPr>
          <p:cNvPicPr>
            <a:picLocks noChangeAspect="1" noChangeArrowheads="1"/>
          </p:cNvPicPr>
          <p:nvPr/>
        </p:nvPicPr>
        <p:blipFill>
          <a:blip r:embed="rId2" cstate="print"/>
          <a:srcRect/>
          <a:stretch>
            <a:fillRect/>
          </a:stretch>
        </p:blipFill>
        <p:spPr bwMode="gray">
          <a:xfrm>
            <a:off x="8001125" y="1484525"/>
            <a:ext cx="368300" cy="528638"/>
          </a:xfrm>
          <a:prstGeom prst="rect">
            <a:avLst/>
          </a:prstGeom>
          <a:noFill/>
          <a:ln w="9525">
            <a:noFill/>
            <a:miter lim="800000"/>
            <a:headEnd/>
            <a:tailEnd/>
          </a:ln>
        </p:spPr>
      </p:pic>
      <p:pic>
        <p:nvPicPr>
          <p:cNvPr id="338" name="Picture 16" descr="server">
            <a:extLst>
              <a:ext uri="{FF2B5EF4-FFF2-40B4-BE49-F238E27FC236}">
                <a16:creationId xmlns:a16="http://schemas.microsoft.com/office/drawing/2014/main" id="{5C1B83AB-A0CE-4312-88BB-0F059665AB38}"/>
              </a:ext>
            </a:extLst>
          </p:cNvPr>
          <p:cNvPicPr>
            <a:picLocks noChangeAspect="1" noChangeArrowheads="1"/>
          </p:cNvPicPr>
          <p:nvPr/>
        </p:nvPicPr>
        <p:blipFill>
          <a:blip r:embed="rId2" cstate="print"/>
          <a:srcRect/>
          <a:stretch>
            <a:fillRect/>
          </a:stretch>
        </p:blipFill>
        <p:spPr bwMode="gray">
          <a:xfrm>
            <a:off x="7483600" y="1484525"/>
            <a:ext cx="368300" cy="528638"/>
          </a:xfrm>
          <a:prstGeom prst="rect">
            <a:avLst/>
          </a:prstGeom>
          <a:noFill/>
          <a:ln w="9525">
            <a:noFill/>
            <a:miter lim="800000"/>
            <a:headEnd/>
            <a:tailEnd/>
          </a:ln>
        </p:spPr>
      </p:pic>
      <p:sp>
        <p:nvSpPr>
          <p:cNvPr id="339" name="Line 17">
            <a:extLst>
              <a:ext uri="{FF2B5EF4-FFF2-40B4-BE49-F238E27FC236}">
                <a16:creationId xmlns:a16="http://schemas.microsoft.com/office/drawing/2014/main" id="{9C0C2EC2-D94F-4ACE-8744-696A42F54866}"/>
              </a:ext>
            </a:extLst>
          </p:cNvPr>
          <p:cNvSpPr>
            <a:spLocks noChangeShapeType="1"/>
          </p:cNvSpPr>
          <p:nvPr/>
        </p:nvSpPr>
        <p:spPr bwMode="gray">
          <a:xfrm>
            <a:off x="7707437"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0" name="Line 18">
            <a:extLst>
              <a:ext uri="{FF2B5EF4-FFF2-40B4-BE49-F238E27FC236}">
                <a16:creationId xmlns:a16="http://schemas.microsoft.com/office/drawing/2014/main" id="{933B6D28-CE98-4B9C-89C0-F67EA8CB2F12}"/>
              </a:ext>
            </a:extLst>
          </p:cNvPr>
          <p:cNvSpPr>
            <a:spLocks noChangeShapeType="1"/>
          </p:cNvSpPr>
          <p:nvPr/>
        </p:nvSpPr>
        <p:spPr bwMode="gray">
          <a:xfrm>
            <a:off x="8224962"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1" name="Text Box 19">
            <a:extLst>
              <a:ext uri="{FF2B5EF4-FFF2-40B4-BE49-F238E27FC236}">
                <a16:creationId xmlns:a16="http://schemas.microsoft.com/office/drawing/2014/main" id="{FA837C2C-6D5F-44DA-B34F-DBCAE1893F69}"/>
              </a:ext>
            </a:extLst>
          </p:cNvPr>
          <p:cNvSpPr txBox="1">
            <a:spLocks noChangeArrowheads="1"/>
          </p:cNvSpPr>
          <p:nvPr/>
        </p:nvSpPr>
        <p:spPr bwMode="gray">
          <a:xfrm>
            <a:off x="5754812"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342" name="Picture 23" descr="server">
            <a:extLst>
              <a:ext uri="{FF2B5EF4-FFF2-40B4-BE49-F238E27FC236}">
                <a16:creationId xmlns:a16="http://schemas.microsoft.com/office/drawing/2014/main" id="{52711067-D4D8-48E4-9A20-6D2C81D2E8B2}"/>
              </a:ext>
            </a:extLst>
          </p:cNvPr>
          <p:cNvPicPr>
            <a:picLocks noChangeAspect="1" noChangeArrowheads="1"/>
          </p:cNvPicPr>
          <p:nvPr/>
        </p:nvPicPr>
        <p:blipFill>
          <a:blip r:embed="rId2" cstate="print"/>
          <a:srcRect/>
          <a:stretch>
            <a:fillRect/>
          </a:stretch>
        </p:blipFill>
        <p:spPr bwMode="gray">
          <a:xfrm>
            <a:off x="7437562" y="2410038"/>
            <a:ext cx="368300" cy="528637"/>
          </a:xfrm>
          <a:prstGeom prst="rect">
            <a:avLst/>
          </a:prstGeom>
          <a:noFill/>
          <a:ln w="9525">
            <a:noFill/>
            <a:miter lim="800000"/>
            <a:headEnd/>
            <a:tailEnd/>
          </a:ln>
        </p:spPr>
      </p:pic>
      <p:sp>
        <p:nvSpPr>
          <p:cNvPr id="343" name="Line 24">
            <a:extLst>
              <a:ext uri="{FF2B5EF4-FFF2-40B4-BE49-F238E27FC236}">
                <a16:creationId xmlns:a16="http://schemas.microsoft.com/office/drawing/2014/main" id="{DA331ED8-4243-4C46-8B3D-4A55CD552D93}"/>
              </a:ext>
            </a:extLst>
          </p:cNvPr>
          <p:cNvSpPr>
            <a:spLocks noChangeShapeType="1"/>
          </p:cNvSpPr>
          <p:nvPr/>
        </p:nvSpPr>
        <p:spPr bwMode="gray">
          <a:xfrm>
            <a:off x="7623300"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44" name="Picture 25" descr="server">
            <a:extLst>
              <a:ext uri="{FF2B5EF4-FFF2-40B4-BE49-F238E27FC236}">
                <a16:creationId xmlns:a16="http://schemas.microsoft.com/office/drawing/2014/main" id="{270E5039-497B-42BB-9F44-D4097F0757BC}"/>
              </a:ext>
            </a:extLst>
          </p:cNvPr>
          <p:cNvPicPr>
            <a:picLocks noChangeAspect="1" noChangeArrowheads="1"/>
          </p:cNvPicPr>
          <p:nvPr/>
        </p:nvPicPr>
        <p:blipFill>
          <a:blip r:embed="rId2" cstate="print"/>
          <a:srcRect/>
          <a:stretch>
            <a:fillRect/>
          </a:stretch>
        </p:blipFill>
        <p:spPr bwMode="gray">
          <a:xfrm>
            <a:off x="7943975" y="2411625"/>
            <a:ext cx="368300" cy="528638"/>
          </a:xfrm>
          <a:prstGeom prst="rect">
            <a:avLst/>
          </a:prstGeom>
          <a:noFill/>
          <a:ln w="9525">
            <a:noFill/>
            <a:miter lim="800000"/>
            <a:headEnd/>
            <a:tailEnd/>
          </a:ln>
        </p:spPr>
      </p:pic>
      <p:sp>
        <p:nvSpPr>
          <p:cNvPr id="345" name="Line 26">
            <a:extLst>
              <a:ext uri="{FF2B5EF4-FFF2-40B4-BE49-F238E27FC236}">
                <a16:creationId xmlns:a16="http://schemas.microsoft.com/office/drawing/2014/main" id="{99D11954-AE00-4A33-8E1E-882BE0366A86}"/>
              </a:ext>
            </a:extLst>
          </p:cNvPr>
          <p:cNvSpPr>
            <a:spLocks noChangeShapeType="1"/>
          </p:cNvSpPr>
          <p:nvPr/>
        </p:nvSpPr>
        <p:spPr bwMode="gray">
          <a:xfrm>
            <a:off x="8129712"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6" name="Line 27">
            <a:extLst>
              <a:ext uri="{FF2B5EF4-FFF2-40B4-BE49-F238E27FC236}">
                <a16:creationId xmlns:a16="http://schemas.microsoft.com/office/drawing/2014/main" id="{3A9BB3DF-BFBA-459A-AC0C-EE2C93C77031}"/>
              </a:ext>
            </a:extLst>
          </p:cNvPr>
          <p:cNvSpPr>
            <a:spLocks noChangeShapeType="1"/>
          </p:cNvSpPr>
          <p:nvPr/>
        </p:nvSpPr>
        <p:spPr bwMode="gray">
          <a:xfrm flipH="1">
            <a:off x="7315339"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7" name="Line 28">
            <a:extLst>
              <a:ext uri="{FF2B5EF4-FFF2-40B4-BE49-F238E27FC236}">
                <a16:creationId xmlns:a16="http://schemas.microsoft.com/office/drawing/2014/main" id="{0489D542-B851-445D-BEDA-B580CB8ADDB7}"/>
              </a:ext>
            </a:extLst>
          </p:cNvPr>
          <p:cNvSpPr>
            <a:spLocks noChangeShapeType="1"/>
          </p:cNvSpPr>
          <p:nvPr/>
        </p:nvSpPr>
        <p:spPr bwMode="gray">
          <a:xfrm flipH="1">
            <a:off x="7666219"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8" name="Text Box 29">
            <a:extLst>
              <a:ext uri="{FF2B5EF4-FFF2-40B4-BE49-F238E27FC236}">
                <a16:creationId xmlns:a16="http://schemas.microsoft.com/office/drawing/2014/main" id="{8D2F9F39-D2E9-4757-B567-51DDF0F6F92E}"/>
              </a:ext>
            </a:extLst>
          </p:cNvPr>
          <p:cNvSpPr txBox="1">
            <a:spLocks noChangeArrowheads="1"/>
          </p:cNvSpPr>
          <p:nvPr/>
        </p:nvSpPr>
        <p:spPr bwMode="gray">
          <a:xfrm>
            <a:off x="7411552"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349" name="Text Box 30">
            <a:extLst>
              <a:ext uri="{FF2B5EF4-FFF2-40B4-BE49-F238E27FC236}">
                <a16:creationId xmlns:a16="http://schemas.microsoft.com/office/drawing/2014/main" id="{04F24E8A-76AE-4858-BCC9-532BEAA68DD6}"/>
              </a:ext>
            </a:extLst>
          </p:cNvPr>
          <p:cNvSpPr txBox="1">
            <a:spLocks noChangeArrowheads="1"/>
          </p:cNvSpPr>
          <p:nvPr/>
        </p:nvSpPr>
        <p:spPr bwMode="gray">
          <a:xfrm>
            <a:off x="8094265"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pic>
        <p:nvPicPr>
          <p:cNvPr id="350" name="Picture 48" descr="L40">
            <a:extLst>
              <a:ext uri="{FF2B5EF4-FFF2-40B4-BE49-F238E27FC236}">
                <a16:creationId xmlns:a16="http://schemas.microsoft.com/office/drawing/2014/main" id="{9B00029B-2227-40BE-BA4A-33A03455CC3A}"/>
              </a:ext>
            </a:extLst>
          </p:cNvPr>
          <p:cNvPicPr>
            <a:picLocks noChangeAspect="1" noChangeArrowheads="1"/>
          </p:cNvPicPr>
          <p:nvPr/>
        </p:nvPicPr>
        <p:blipFill>
          <a:blip r:embed="rId3" cstate="print"/>
          <a:srcRect/>
          <a:stretch>
            <a:fillRect/>
          </a:stretch>
        </p:blipFill>
        <p:spPr bwMode="auto">
          <a:xfrm>
            <a:off x="5270974" y="3926100"/>
            <a:ext cx="485775" cy="474663"/>
          </a:xfrm>
          <a:prstGeom prst="rect">
            <a:avLst/>
          </a:prstGeom>
          <a:noFill/>
          <a:ln w="9525">
            <a:noFill/>
            <a:miter lim="800000"/>
            <a:headEnd/>
            <a:tailEnd/>
          </a:ln>
        </p:spPr>
      </p:pic>
      <p:sp>
        <p:nvSpPr>
          <p:cNvPr id="351" name="Line 49">
            <a:extLst>
              <a:ext uri="{FF2B5EF4-FFF2-40B4-BE49-F238E27FC236}">
                <a16:creationId xmlns:a16="http://schemas.microsoft.com/office/drawing/2014/main" id="{4836D9BD-A796-44AD-B61E-E0127B7C7CB9}"/>
              </a:ext>
            </a:extLst>
          </p:cNvPr>
          <p:cNvSpPr>
            <a:spLocks noChangeShapeType="1"/>
          </p:cNvSpPr>
          <p:nvPr/>
        </p:nvSpPr>
        <p:spPr bwMode="gray">
          <a:xfrm flipH="1">
            <a:off x="5605934"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52" name="Text Box 50">
            <a:extLst>
              <a:ext uri="{FF2B5EF4-FFF2-40B4-BE49-F238E27FC236}">
                <a16:creationId xmlns:a16="http://schemas.microsoft.com/office/drawing/2014/main" id="{4671ABEF-2E77-451D-9A5B-9D97BC85E27C}"/>
              </a:ext>
            </a:extLst>
          </p:cNvPr>
          <p:cNvSpPr txBox="1">
            <a:spLocks noChangeArrowheads="1"/>
          </p:cNvSpPr>
          <p:nvPr/>
        </p:nvSpPr>
        <p:spPr bwMode="gray">
          <a:xfrm>
            <a:off x="5318722"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353" name="Group 51">
            <a:extLst>
              <a:ext uri="{FF2B5EF4-FFF2-40B4-BE49-F238E27FC236}">
                <a16:creationId xmlns:a16="http://schemas.microsoft.com/office/drawing/2014/main" id="{644F81C1-B7E5-4896-822C-E8CAD9FE54A3}"/>
              </a:ext>
            </a:extLst>
          </p:cNvPr>
          <p:cNvGrpSpPr>
            <a:grpSpLocks/>
          </p:cNvGrpSpPr>
          <p:nvPr/>
        </p:nvGrpSpPr>
        <p:grpSpPr bwMode="auto">
          <a:xfrm rot="-5400000">
            <a:off x="5239225" y="3935625"/>
            <a:ext cx="366712" cy="141287"/>
            <a:chOff x="614" y="1522"/>
            <a:chExt cx="1222" cy="473"/>
          </a:xfrm>
        </p:grpSpPr>
        <p:sp>
          <p:nvSpPr>
            <p:cNvPr id="354" name="Rectangle 52">
              <a:extLst>
                <a:ext uri="{FF2B5EF4-FFF2-40B4-BE49-F238E27FC236}">
                  <a16:creationId xmlns:a16="http://schemas.microsoft.com/office/drawing/2014/main" id="{5590C350-E2FC-4AFF-B794-5C6C217F9309}"/>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5" name="Freeform 53">
              <a:extLst>
                <a:ext uri="{FF2B5EF4-FFF2-40B4-BE49-F238E27FC236}">
                  <a16:creationId xmlns:a16="http://schemas.microsoft.com/office/drawing/2014/main" id="{66EC7958-2D8D-400F-8598-4A4FAC62F46E}"/>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56" name="Freeform 54">
              <a:extLst>
                <a:ext uri="{FF2B5EF4-FFF2-40B4-BE49-F238E27FC236}">
                  <a16:creationId xmlns:a16="http://schemas.microsoft.com/office/drawing/2014/main" id="{CC445E9E-8F8C-487C-9823-440DBB5FB6F1}"/>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357" name="Group 55">
            <a:extLst>
              <a:ext uri="{FF2B5EF4-FFF2-40B4-BE49-F238E27FC236}">
                <a16:creationId xmlns:a16="http://schemas.microsoft.com/office/drawing/2014/main" id="{A0EEFFCD-C086-4D87-9514-2975BE891493}"/>
              </a:ext>
            </a:extLst>
          </p:cNvPr>
          <p:cNvGrpSpPr>
            <a:grpSpLocks/>
          </p:cNvGrpSpPr>
          <p:nvPr/>
        </p:nvGrpSpPr>
        <p:grpSpPr bwMode="auto">
          <a:xfrm rot="-5400000">
            <a:off x="5421786" y="3937213"/>
            <a:ext cx="366713" cy="141288"/>
            <a:chOff x="614" y="1522"/>
            <a:chExt cx="1222" cy="473"/>
          </a:xfrm>
        </p:grpSpPr>
        <p:sp>
          <p:nvSpPr>
            <p:cNvPr id="358" name="Rectangle 56">
              <a:extLst>
                <a:ext uri="{FF2B5EF4-FFF2-40B4-BE49-F238E27FC236}">
                  <a16:creationId xmlns:a16="http://schemas.microsoft.com/office/drawing/2014/main" id="{DC1E8B25-9E5C-4CD8-9B97-310F11781602}"/>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9" name="Freeform 57">
              <a:extLst>
                <a:ext uri="{FF2B5EF4-FFF2-40B4-BE49-F238E27FC236}">
                  <a16:creationId xmlns:a16="http://schemas.microsoft.com/office/drawing/2014/main" id="{0162DBE4-C9C2-49B8-A60C-D1559E219EA5}"/>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60" name="Freeform 58">
              <a:extLst>
                <a:ext uri="{FF2B5EF4-FFF2-40B4-BE49-F238E27FC236}">
                  <a16:creationId xmlns:a16="http://schemas.microsoft.com/office/drawing/2014/main" id="{525F6937-9C93-4C43-AF4C-3C63574B7823}"/>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361" name="AutoShape 59">
            <a:extLst>
              <a:ext uri="{FF2B5EF4-FFF2-40B4-BE49-F238E27FC236}">
                <a16:creationId xmlns:a16="http://schemas.microsoft.com/office/drawing/2014/main" id="{37C3A20E-5476-46CB-8570-6C9D2BA17901}"/>
              </a:ext>
            </a:extLst>
          </p:cNvPr>
          <p:cNvSpPr>
            <a:spLocks noChangeArrowheads="1"/>
          </p:cNvSpPr>
          <p:nvPr/>
        </p:nvSpPr>
        <p:spPr bwMode="gray">
          <a:xfrm>
            <a:off x="7715470"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362" name="Text Box 60">
            <a:extLst>
              <a:ext uri="{FF2B5EF4-FFF2-40B4-BE49-F238E27FC236}">
                <a16:creationId xmlns:a16="http://schemas.microsoft.com/office/drawing/2014/main" id="{4AA58AA5-F929-4CB0-A9C5-520DAEEDF204}"/>
              </a:ext>
            </a:extLst>
          </p:cNvPr>
          <p:cNvSpPr txBox="1">
            <a:spLocks noChangeArrowheads="1"/>
          </p:cNvSpPr>
          <p:nvPr/>
        </p:nvSpPr>
        <p:spPr bwMode="gray">
          <a:xfrm>
            <a:off x="7674247"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363" name="Line 61">
            <a:extLst>
              <a:ext uri="{FF2B5EF4-FFF2-40B4-BE49-F238E27FC236}">
                <a16:creationId xmlns:a16="http://schemas.microsoft.com/office/drawing/2014/main" id="{6B2244CB-B2D2-4469-A03A-545F19EE314D}"/>
              </a:ext>
            </a:extLst>
          </p:cNvPr>
          <p:cNvSpPr>
            <a:spLocks noChangeShapeType="1"/>
          </p:cNvSpPr>
          <p:nvPr/>
        </p:nvSpPr>
        <p:spPr bwMode="gray">
          <a:xfrm flipH="1">
            <a:off x="6864104"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64" name="Group 62">
            <a:extLst>
              <a:ext uri="{FF2B5EF4-FFF2-40B4-BE49-F238E27FC236}">
                <a16:creationId xmlns:a16="http://schemas.microsoft.com/office/drawing/2014/main" id="{A19C684D-07EB-43D1-A373-D0E5F5497459}"/>
              </a:ext>
            </a:extLst>
          </p:cNvPr>
          <p:cNvGrpSpPr>
            <a:grpSpLocks/>
          </p:cNvGrpSpPr>
          <p:nvPr/>
        </p:nvGrpSpPr>
        <p:grpSpPr bwMode="auto">
          <a:xfrm>
            <a:off x="6212012" y="2925155"/>
            <a:ext cx="1534298" cy="863600"/>
            <a:chOff x="1501" y="2269"/>
            <a:chExt cx="2544" cy="544"/>
          </a:xfrm>
        </p:grpSpPr>
        <p:pic>
          <p:nvPicPr>
            <p:cNvPr id="365" name="Picture 63">
              <a:extLst>
                <a:ext uri="{FF2B5EF4-FFF2-40B4-BE49-F238E27FC236}">
                  <a16:creationId xmlns:a16="http://schemas.microsoft.com/office/drawing/2014/main" id="{CD6E12AA-9F26-499B-BF2A-95E2FA466A88}"/>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366" name="Rectangle 64">
              <a:extLst>
                <a:ext uri="{FF2B5EF4-FFF2-40B4-BE49-F238E27FC236}">
                  <a16:creationId xmlns:a16="http://schemas.microsoft.com/office/drawing/2014/main" id="{56E5B3C1-B243-4CBA-95BA-3A80F220BF7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367" name="AutoShape 7">
            <a:extLst>
              <a:ext uri="{FF2B5EF4-FFF2-40B4-BE49-F238E27FC236}">
                <a16:creationId xmlns:a16="http://schemas.microsoft.com/office/drawing/2014/main" id="{42ACD93C-CC82-446B-A6A8-D7F4AF7AB217}"/>
              </a:ext>
            </a:extLst>
          </p:cNvPr>
          <p:cNvSpPr>
            <a:spLocks noChangeArrowheads="1"/>
          </p:cNvSpPr>
          <p:nvPr/>
        </p:nvSpPr>
        <p:spPr bwMode="auto">
          <a:xfrm>
            <a:off x="6442545"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68" name="Group 2">
            <a:extLst>
              <a:ext uri="{FF2B5EF4-FFF2-40B4-BE49-F238E27FC236}">
                <a16:creationId xmlns:a16="http://schemas.microsoft.com/office/drawing/2014/main" id="{84D665A1-FEF2-4471-859A-297631253028}"/>
              </a:ext>
            </a:extLst>
          </p:cNvPr>
          <p:cNvGrpSpPr>
            <a:grpSpLocks/>
          </p:cNvGrpSpPr>
          <p:nvPr/>
        </p:nvGrpSpPr>
        <p:grpSpPr bwMode="auto">
          <a:xfrm>
            <a:off x="6532687" y="2564025"/>
            <a:ext cx="485775" cy="322263"/>
            <a:chOff x="10275093" y="3566509"/>
            <a:chExt cx="485784" cy="589087"/>
          </a:xfrm>
        </p:grpSpPr>
        <p:pic>
          <p:nvPicPr>
            <p:cNvPr id="369" name="Picture 368">
              <a:extLst>
                <a:ext uri="{FF2B5EF4-FFF2-40B4-BE49-F238E27FC236}">
                  <a16:creationId xmlns:a16="http://schemas.microsoft.com/office/drawing/2014/main" id="{DBB8A1F0-C547-4C59-A454-13673E8705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89">
              <a:extLst>
                <a:ext uri="{FF2B5EF4-FFF2-40B4-BE49-F238E27FC236}">
                  <a16:creationId xmlns:a16="http://schemas.microsoft.com/office/drawing/2014/main" id="{DD07667C-1815-430A-A8A1-644927A718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89">
              <a:extLst>
                <a:ext uri="{FF2B5EF4-FFF2-40B4-BE49-F238E27FC236}">
                  <a16:creationId xmlns:a16="http://schemas.microsoft.com/office/drawing/2014/main" id="{6D24EDC6-0180-467C-A60B-AF708C9B88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89">
              <a:extLst>
                <a:ext uri="{FF2B5EF4-FFF2-40B4-BE49-F238E27FC236}">
                  <a16:creationId xmlns:a16="http://schemas.microsoft.com/office/drawing/2014/main" id="{2A22E3AD-7E75-4DC3-A31A-D9E21A828C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89">
              <a:extLst>
                <a:ext uri="{FF2B5EF4-FFF2-40B4-BE49-F238E27FC236}">
                  <a16:creationId xmlns:a16="http://schemas.microsoft.com/office/drawing/2014/main" id="{6E41EB24-E83D-4666-8473-1E8470D828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89">
              <a:extLst>
                <a:ext uri="{FF2B5EF4-FFF2-40B4-BE49-F238E27FC236}">
                  <a16:creationId xmlns:a16="http://schemas.microsoft.com/office/drawing/2014/main" id="{75BB3473-9AD1-424F-AB4C-23D452DB94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4AFE0D4-9113-49B8-B357-46FC66F412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89">
              <a:extLst>
                <a:ext uri="{FF2B5EF4-FFF2-40B4-BE49-F238E27FC236}">
                  <a16:creationId xmlns:a16="http://schemas.microsoft.com/office/drawing/2014/main" id="{1B17398F-7EDB-4E30-A029-6B9C7FF316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 name="Text Box 29">
            <a:extLst>
              <a:ext uri="{FF2B5EF4-FFF2-40B4-BE49-F238E27FC236}">
                <a16:creationId xmlns:a16="http://schemas.microsoft.com/office/drawing/2014/main" id="{73FC9187-3424-42B3-9237-C614BAB600B8}"/>
              </a:ext>
            </a:extLst>
          </p:cNvPr>
          <p:cNvSpPr txBox="1">
            <a:spLocks noChangeArrowheads="1"/>
          </p:cNvSpPr>
          <p:nvPr/>
        </p:nvSpPr>
        <p:spPr bwMode="gray">
          <a:xfrm>
            <a:off x="6678045"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378" name="Line 4">
            <a:extLst>
              <a:ext uri="{FF2B5EF4-FFF2-40B4-BE49-F238E27FC236}">
                <a16:creationId xmlns:a16="http://schemas.microsoft.com/office/drawing/2014/main" id="{F3FD78D1-0DF8-48B3-AB13-0CF25F3375EE}"/>
              </a:ext>
            </a:extLst>
          </p:cNvPr>
          <p:cNvSpPr>
            <a:spLocks noChangeShapeType="1"/>
          </p:cNvSpPr>
          <p:nvPr/>
        </p:nvSpPr>
        <p:spPr bwMode="gray">
          <a:xfrm>
            <a:off x="6761287"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79" name="Line 17">
            <a:extLst>
              <a:ext uri="{FF2B5EF4-FFF2-40B4-BE49-F238E27FC236}">
                <a16:creationId xmlns:a16="http://schemas.microsoft.com/office/drawing/2014/main" id="{F72393AB-0D88-4278-9531-0F44E72164F7}"/>
              </a:ext>
            </a:extLst>
          </p:cNvPr>
          <p:cNvSpPr>
            <a:spLocks noChangeShapeType="1"/>
          </p:cNvSpPr>
          <p:nvPr/>
        </p:nvSpPr>
        <p:spPr bwMode="gray">
          <a:xfrm>
            <a:off x="6608887"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0" name="Text Box 60">
            <a:extLst>
              <a:ext uri="{FF2B5EF4-FFF2-40B4-BE49-F238E27FC236}">
                <a16:creationId xmlns:a16="http://schemas.microsoft.com/office/drawing/2014/main" id="{EC34DD90-10F6-418D-9DF2-5CAEDEC87E2B}"/>
              </a:ext>
            </a:extLst>
          </p:cNvPr>
          <p:cNvSpPr txBox="1">
            <a:spLocks noChangeArrowheads="1"/>
          </p:cNvSpPr>
          <p:nvPr/>
        </p:nvSpPr>
        <p:spPr bwMode="gray">
          <a:xfrm>
            <a:off x="6407311"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381" name="Line 61">
            <a:extLst>
              <a:ext uri="{FF2B5EF4-FFF2-40B4-BE49-F238E27FC236}">
                <a16:creationId xmlns:a16="http://schemas.microsoft.com/office/drawing/2014/main" id="{2913CDC2-1F34-41DA-8C8E-4DAB481D8E34}"/>
              </a:ext>
            </a:extLst>
          </p:cNvPr>
          <p:cNvSpPr>
            <a:spLocks noChangeShapeType="1"/>
          </p:cNvSpPr>
          <p:nvPr/>
        </p:nvSpPr>
        <p:spPr bwMode="gray">
          <a:xfrm flipH="1">
            <a:off x="8716107"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2" name="TextBox 381">
            <a:extLst>
              <a:ext uri="{FF2B5EF4-FFF2-40B4-BE49-F238E27FC236}">
                <a16:creationId xmlns:a16="http://schemas.microsoft.com/office/drawing/2014/main" id="{A0FB6AAF-1C42-45A5-BB73-033E4E258BF1}"/>
              </a:ext>
            </a:extLst>
          </p:cNvPr>
          <p:cNvSpPr txBox="1"/>
          <p:nvPr/>
        </p:nvSpPr>
        <p:spPr>
          <a:xfrm>
            <a:off x="8617665"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383" name="Picture 382">
            <a:extLst>
              <a:ext uri="{FF2B5EF4-FFF2-40B4-BE49-F238E27FC236}">
                <a16:creationId xmlns:a16="http://schemas.microsoft.com/office/drawing/2014/main" id="{A9A0DCB7-06B6-4DE8-92D5-90E8890ACE0A}"/>
              </a:ext>
            </a:extLst>
          </p:cNvPr>
          <p:cNvPicPr>
            <a:picLocks noChangeAspect="1"/>
          </p:cNvPicPr>
          <p:nvPr/>
        </p:nvPicPr>
        <p:blipFill>
          <a:blip r:embed="rId6"/>
          <a:stretch>
            <a:fillRect/>
          </a:stretch>
        </p:blipFill>
        <p:spPr>
          <a:xfrm>
            <a:off x="8397760" y="3955505"/>
            <a:ext cx="699940" cy="574951"/>
          </a:xfrm>
          <a:prstGeom prst="rect">
            <a:avLst/>
          </a:prstGeom>
        </p:spPr>
      </p:pic>
      <p:sp>
        <p:nvSpPr>
          <p:cNvPr id="384" name="Line 5">
            <a:extLst>
              <a:ext uri="{FF2B5EF4-FFF2-40B4-BE49-F238E27FC236}">
                <a16:creationId xmlns:a16="http://schemas.microsoft.com/office/drawing/2014/main" id="{C3526C50-DAC6-4B1A-9353-19AD1DEF233D}"/>
              </a:ext>
            </a:extLst>
          </p:cNvPr>
          <p:cNvSpPr>
            <a:spLocks noChangeShapeType="1"/>
          </p:cNvSpPr>
          <p:nvPr/>
        </p:nvSpPr>
        <p:spPr bwMode="gray">
          <a:xfrm>
            <a:off x="7223250"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5" name="Line 61">
            <a:extLst>
              <a:ext uri="{FF2B5EF4-FFF2-40B4-BE49-F238E27FC236}">
                <a16:creationId xmlns:a16="http://schemas.microsoft.com/office/drawing/2014/main" id="{E7B06B86-B77A-41EA-8238-F7EE7DDBF11E}"/>
              </a:ext>
            </a:extLst>
          </p:cNvPr>
          <p:cNvSpPr>
            <a:spLocks noChangeShapeType="1"/>
          </p:cNvSpPr>
          <p:nvPr/>
        </p:nvSpPr>
        <p:spPr bwMode="gray">
          <a:xfrm>
            <a:off x="7366502"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86" name="Picture 385">
            <a:extLst>
              <a:ext uri="{FF2B5EF4-FFF2-40B4-BE49-F238E27FC236}">
                <a16:creationId xmlns:a16="http://schemas.microsoft.com/office/drawing/2014/main" id="{4C1E2514-36B6-4924-991D-42558338E4A2}"/>
              </a:ext>
            </a:extLst>
          </p:cNvPr>
          <p:cNvPicPr>
            <a:picLocks noChangeAspect="1"/>
          </p:cNvPicPr>
          <p:nvPr/>
        </p:nvPicPr>
        <p:blipFill>
          <a:blip r:embed="rId7"/>
          <a:stretch>
            <a:fillRect/>
          </a:stretch>
        </p:blipFill>
        <p:spPr>
          <a:xfrm>
            <a:off x="6130761" y="4123840"/>
            <a:ext cx="1415406" cy="274259"/>
          </a:xfrm>
          <a:prstGeom prst="rect">
            <a:avLst/>
          </a:prstGeom>
        </p:spPr>
      </p:pic>
      <p:sp>
        <p:nvSpPr>
          <p:cNvPr id="387" name="AutoShape 7">
            <a:extLst>
              <a:ext uri="{FF2B5EF4-FFF2-40B4-BE49-F238E27FC236}">
                <a16:creationId xmlns:a16="http://schemas.microsoft.com/office/drawing/2014/main" id="{59165B6E-949D-41FC-8082-E30F8A541748}"/>
              </a:ext>
            </a:extLst>
          </p:cNvPr>
          <p:cNvSpPr>
            <a:spLocks noChangeArrowheads="1"/>
          </p:cNvSpPr>
          <p:nvPr/>
        </p:nvSpPr>
        <p:spPr bwMode="auto">
          <a:xfrm>
            <a:off x="6346551"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88" name="Group 2">
            <a:extLst>
              <a:ext uri="{FF2B5EF4-FFF2-40B4-BE49-F238E27FC236}">
                <a16:creationId xmlns:a16="http://schemas.microsoft.com/office/drawing/2014/main" id="{406E0F0A-7328-4070-B469-C74DBFEF436E}"/>
              </a:ext>
            </a:extLst>
          </p:cNvPr>
          <p:cNvGrpSpPr>
            <a:grpSpLocks/>
          </p:cNvGrpSpPr>
          <p:nvPr/>
        </p:nvGrpSpPr>
        <p:grpSpPr bwMode="auto">
          <a:xfrm>
            <a:off x="6436693" y="2620816"/>
            <a:ext cx="485775" cy="322263"/>
            <a:chOff x="10275093" y="3566509"/>
            <a:chExt cx="485784" cy="589087"/>
          </a:xfrm>
        </p:grpSpPr>
        <p:pic>
          <p:nvPicPr>
            <p:cNvPr id="389" name="Picture 388">
              <a:extLst>
                <a:ext uri="{FF2B5EF4-FFF2-40B4-BE49-F238E27FC236}">
                  <a16:creationId xmlns:a16="http://schemas.microsoft.com/office/drawing/2014/main" id="{FA811B82-570A-42DD-BDCC-D9EFC73D58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89">
              <a:extLst>
                <a:ext uri="{FF2B5EF4-FFF2-40B4-BE49-F238E27FC236}">
                  <a16:creationId xmlns:a16="http://schemas.microsoft.com/office/drawing/2014/main" id="{F5A0423E-05CA-4478-ADF5-9B2343A28D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89">
              <a:extLst>
                <a:ext uri="{FF2B5EF4-FFF2-40B4-BE49-F238E27FC236}">
                  <a16:creationId xmlns:a16="http://schemas.microsoft.com/office/drawing/2014/main" id="{9F09559D-B71D-4C5D-B5F9-EDCB970560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89">
              <a:extLst>
                <a:ext uri="{FF2B5EF4-FFF2-40B4-BE49-F238E27FC236}">
                  <a16:creationId xmlns:a16="http://schemas.microsoft.com/office/drawing/2014/main" id="{AF016D6C-10E5-405B-B624-D084510D27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9">
              <a:extLst>
                <a:ext uri="{FF2B5EF4-FFF2-40B4-BE49-F238E27FC236}">
                  <a16:creationId xmlns:a16="http://schemas.microsoft.com/office/drawing/2014/main" id="{E29CD464-9C07-4A3D-AAF3-29667C0104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9">
              <a:extLst>
                <a:ext uri="{FF2B5EF4-FFF2-40B4-BE49-F238E27FC236}">
                  <a16:creationId xmlns:a16="http://schemas.microsoft.com/office/drawing/2014/main" id="{C14C9CCD-3614-49F5-87DC-B83DAA49DC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4">
              <a:extLst>
                <a:ext uri="{FF2B5EF4-FFF2-40B4-BE49-F238E27FC236}">
                  <a16:creationId xmlns:a16="http://schemas.microsoft.com/office/drawing/2014/main" id="{D18E00DB-FF72-4EA0-A5AD-C57241EB47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89">
              <a:extLst>
                <a:ext uri="{FF2B5EF4-FFF2-40B4-BE49-F238E27FC236}">
                  <a16:creationId xmlns:a16="http://schemas.microsoft.com/office/drawing/2014/main" id="{4F676D7F-BBD3-4248-A542-570B33F575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 name="AutoShape 7">
            <a:extLst>
              <a:ext uri="{FF2B5EF4-FFF2-40B4-BE49-F238E27FC236}">
                <a16:creationId xmlns:a16="http://schemas.microsoft.com/office/drawing/2014/main" id="{CCEB7D4F-F896-4615-A38C-C6D17D40CE75}"/>
              </a:ext>
            </a:extLst>
          </p:cNvPr>
          <p:cNvSpPr>
            <a:spLocks noChangeArrowheads="1"/>
          </p:cNvSpPr>
          <p:nvPr/>
        </p:nvSpPr>
        <p:spPr bwMode="auto">
          <a:xfrm>
            <a:off x="6250557"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98" name="Group 2">
            <a:extLst>
              <a:ext uri="{FF2B5EF4-FFF2-40B4-BE49-F238E27FC236}">
                <a16:creationId xmlns:a16="http://schemas.microsoft.com/office/drawing/2014/main" id="{ED0B9286-8554-4CD9-9193-C8A15D50E7E1}"/>
              </a:ext>
            </a:extLst>
          </p:cNvPr>
          <p:cNvGrpSpPr>
            <a:grpSpLocks/>
          </p:cNvGrpSpPr>
          <p:nvPr/>
        </p:nvGrpSpPr>
        <p:grpSpPr bwMode="auto">
          <a:xfrm>
            <a:off x="6340699" y="2677607"/>
            <a:ext cx="485775" cy="322263"/>
            <a:chOff x="10275093" y="3566509"/>
            <a:chExt cx="485784" cy="589087"/>
          </a:xfrm>
        </p:grpSpPr>
        <p:pic>
          <p:nvPicPr>
            <p:cNvPr id="399" name="Picture 398">
              <a:extLst>
                <a:ext uri="{FF2B5EF4-FFF2-40B4-BE49-F238E27FC236}">
                  <a16:creationId xmlns:a16="http://schemas.microsoft.com/office/drawing/2014/main" id="{D3BE76F6-05D9-4CBD-8DA9-2CF64A5DA4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9">
              <a:extLst>
                <a:ext uri="{FF2B5EF4-FFF2-40B4-BE49-F238E27FC236}">
                  <a16:creationId xmlns:a16="http://schemas.microsoft.com/office/drawing/2014/main" id="{D395AA6F-E679-43B3-A31D-EB0A8859DF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9">
              <a:extLst>
                <a:ext uri="{FF2B5EF4-FFF2-40B4-BE49-F238E27FC236}">
                  <a16:creationId xmlns:a16="http://schemas.microsoft.com/office/drawing/2014/main" id="{236078A5-7940-4192-89B5-C8C184F9BA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9">
              <a:extLst>
                <a:ext uri="{FF2B5EF4-FFF2-40B4-BE49-F238E27FC236}">
                  <a16:creationId xmlns:a16="http://schemas.microsoft.com/office/drawing/2014/main" id="{B568E7B2-AB9B-4B69-85AE-B876E33DEA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9">
              <a:extLst>
                <a:ext uri="{FF2B5EF4-FFF2-40B4-BE49-F238E27FC236}">
                  <a16:creationId xmlns:a16="http://schemas.microsoft.com/office/drawing/2014/main" id="{4188708E-C3E5-46D5-885D-A18E4E6EEB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9">
              <a:extLst>
                <a:ext uri="{FF2B5EF4-FFF2-40B4-BE49-F238E27FC236}">
                  <a16:creationId xmlns:a16="http://schemas.microsoft.com/office/drawing/2014/main" id="{E3CC5C13-A757-4832-88C4-33FEBB0D1C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404">
              <a:extLst>
                <a:ext uri="{FF2B5EF4-FFF2-40B4-BE49-F238E27FC236}">
                  <a16:creationId xmlns:a16="http://schemas.microsoft.com/office/drawing/2014/main" id="{E266957E-5BF6-482B-81ED-8BABF5E282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9">
              <a:extLst>
                <a:ext uri="{FF2B5EF4-FFF2-40B4-BE49-F238E27FC236}">
                  <a16:creationId xmlns:a16="http://schemas.microsoft.com/office/drawing/2014/main" id="{D1E11926-90A2-4644-B8FE-D01CCDB703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7" name="AutoShape 7">
            <a:extLst>
              <a:ext uri="{FF2B5EF4-FFF2-40B4-BE49-F238E27FC236}">
                <a16:creationId xmlns:a16="http://schemas.microsoft.com/office/drawing/2014/main" id="{B1643948-CE0F-4A84-8DE2-D1F2252E733D}"/>
              </a:ext>
            </a:extLst>
          </p:cNvPr>
          <p:cNvSpPr>
            <a:spLocks noChangeArrowheads="1"/>
          </p:cNvSpPr>
          <p:nvPr/>
        </p:nvSpPr>
        <p:spPr bwMode="auto">
          <a:xfrm>
            <a:off x="6154563"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08" name="Group 2">
            <a:extLst>
              <a:ext uri="{FF2B5EF4-FFF2-40B4-BE49-F238E27FC236}">
                <a16:creationId xmlns:a16="http://schemas.microsoft.com/office/drawing/2014/main" id="{D3E079EF-6A7D-4AEF-BF2C-6A109389078B}"/>
              </a:ext>
            </a:extLst>
          </p:cNvPr>
          <p:cNvGrpSpPr>
            <a:grpSpLocks/>
          </p:cNvGrpSpPr>
          <p:nvPr/>
        </p:nvGrpSpPr>
        <p:grpSpPr bwMode="auto">
          <a:xfrm>
            <a:off x="6244705" y="2734398"/>
            <a:ext cx="485775" cy="322263"/>
            <a:chOff x="10275093" y="3566509"/>
            <a:chExt cx="485784" cy="589087"/>
          </a:xfrm>
        </p:grpSpPr>
        <p:pic>
          <p:nvPicPr>
            <p:cNvPr id="409" name="Picture 408">
              <a:extLst>
                <a:ext uri="{FF2B5EF4-FFF2-40B4-BE49-F238E27FC236}">
                  <a16:creationId xmlns:a16="http://schemas.microsoft.com/office/drawing/2014/main" id="{B5D249E6-82A6-4454-9C3F-91B2E1573C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89">
              <a:extLst>
                <a:ext uri="{FF2B5EF4-FFF2-40B4-BE49-F238E27FC236}">
                  <a16:creationId xmlns:a16="http://schemas.microsoft.com/office/drawing/2014/main" id="{7AFF3507-D7C3-4917-A14C-FDE752B210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89">
              <a:extLst>
                <a:ext uri="{FF2B5EF4-FFF2-40B4-BE49-F238E27FC236}">
                  <a16:creationId xmlns:a16="http://schemas.microsoft.com/office/drawing/2014/main" id="{BBDB367E-E412-4EF5-99D7-12BFC0BEC9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89">
              <a:extLst>
                <a:ext uri="{FF2B5EF4-FFF2-40B4-BE49-F238E27FC236}">
                  <a16:creationId xmlns:a16="http://schemas.microsoft.com/office/drawing/2014/main" id="{C1CD62F0-539F-41D0-A61E-9B844641E5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89">
              <a:extLst>
                <a:ext uri="{FF2B5EF4-FFF2-40B4-BE49-F238E27FC236}">
                  <a16:creationId xmlns:a16="http://schemas.microsoft.com/office/drawing/2014/main" id="{2B6D9B38-A5BF-4140-B8E6-EF976FACF6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89">
              <a:extLst>
                <a:ext uri="{FF2B5EF4-FFF2-40B4-BE49-F238E27FC236}">
                  <a16:creationId xmlns:a16="http://schemas.microsoft.com/office/drawing/2014/main" id="{80528E22-ABF2-4FAB-9295-C9E92A317A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a:extLst>
                <a:ext uri="{FF2B5EF4-FFF2-40B4-BE49-F238E27FC236}">
                  <a16:creationId xmlns:a16="http://schemas.microsoft.com/office/drawing/2014/main" id="{ABD5F11F-AEDD-4614-8A87-80DD746BD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89">
              <a:extLst>
                <a:ext uri="{FF2B5EF4-FFF2-40B4-BE49-F238E27FC236}">
                  <a16:creationId xmlns:a16="http://schemas.microsoft.com/office/drawing/2014/main" id="{1647DB5E-406D-4BE9-A9CC-8D026F27B6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7" name="AutoShape 7">
            <a:extLst>
              <a:ext uri="{FF2B5EF4-FFF2-40B4-BE49-F238E27FC236}">
                <a16:creationId xmlns:a16="http://schemas.microsoft.com/office/drawing/2014/main" id="{313BC830-7425-4986-9014-4784BBD0DA5F}"/>
              </a:ext>
            </a:extLst>
          </p:cNvPr>
          <p:cNvSpPr>
            <a:spLocks noChangeArrowheads="1"/>
          </p:cNvSpPr>
          <p:nvPr/>
        </p:nvSpPr>
        <p:spPr bwMode="auto">
          <a:xfrm>
            <a:off x="6058569"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18" name="Group 2">
            <a:extLst>
              <a:ext uri="{FF2B5EF4-FFF2-40B4-BE49-F238E27FC236}">
                <a16:creationId xmlns:a16="http://schemas.microsoft.com/office/drawing/2014/main" id="{D4B7C35A-4E4C-4C57-8EE7-AB9F7D99C632}"/>
              </a:ext>
            </a:extLst>
          </p:cNvPr>
          <p:cNvGrpSpPr>
            <a:grpSpLocks/>
          </p:cNvGrpSpPr>
          <p:nvPr/>
        </p:nvGrpSpPr>
        <p:grpSpPr bwMode="auto">
          <a:xfrm>
            <a:off x="6148711" y="2791189"/>
            <a:ext cx="485775" cy="322263"/>
            <a:chOff x="10275093" y="3566509"/>
            <a:chExt cx="485784" cy="589087"/>
          </a:xfrm>
        </p:grpSpPr>
        <p:pic>
          <p:nvPicPr>
            <p:cNvPr id="419" name="Picture 418">
              <a:extLst>
                <a:ext uri="{FF2B5EF4-FFF2-40B4-BE49-F238E27FC236}">
                  <a16:creationId xmlns:a16="http://schemas.microsoft.com/office/drawing/2014/main" id="{F64064A8-F2B1-415F-97AB-108978AFB6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89">
              <a:extLst>
                <a:ext uri="{FF2B5EF4-FFF2-40B4-BE49-F238E27FC236}">
                  <a16:creationId xmlns:a16="http://schemas.microsoft.com/office/drawing/2014/main" id="{08080F05-4772-4693-AE03-8D71036DE2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89">
              <a:extLst>
                <a:ext uri="{FF2B5EF4-FFF2-40B4-BE49-F238E27FC236}">
                  <a16:creationId xmlns:a16="http://schemas.microsoft.com/office/drawing/2014/main" id="{57FB8A2A-2F7F-494A-95CA-9E2C1523E9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89">
              <a:extLst>
                <a:ext uri="{FF2B5EF4-FFF2-40B4-BE49-F238E27FC236}">
                  <a16:creationId xmlns:a16="http://schemas.microsoft.com/office/drawing/2014/main" id="{007272D9-E172-4C01-9EF5-195D3F5085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89">
              <a:extLst>
                <a:ext uri="{FF2B5EF4-FFF2-40B4-BE49-F238E27FC236}">
                  <a16:creationId xmlns:a16="http://schemas.microsoft.com/office/drawing/2014/main" id="{71036E52-F441-4ACF-8361-7B7EBB8B2C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89">
              <a:extLst>
                <a:ext uri="{FF2B5EF4-FFF2-40B4-BE49-F238E27FC236}">
                  <a16:creationId xmlns:a16="http://schemas.microsoft.com/office/drawing/2014/main" id="{615C85BB-394C-42C7-B840-326DBC0005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424">
              <a:extLst>
                <a:ext uri="{FF2B5EF4-FFF2-40B4-BE49-F238E27FC236}">
                  <a16:creationId xmlns:a16="http://schemas.microsoft.com/office/drawing/2014/main" id="{C6D7EC95-941C-4E37-8D2E-C0E48C158A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89">
              <a:extLst>
                <a:ext uri="{FF2B5EF4-FFF2-40B4-BE49-F238E27FC236}">
                  <a16:creationId xmlns:a16="http://schemas.microsoft.com/office/drawing/2014/main" id="{B2D94A85-5D50-4D6E-99BC-05C7F42DDD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AutoShape 7">
            <a:extLst>
              <a:ext uri="{FF2B5EF4-FFF2-40B4-BE49-F238E27FC236}">
                <a16:creationId xmlns:a16="http://schemas.microsoft.com/office/drawing/2014/main" id="{22C5F6D1-AB53-4857-8338-09FCBDFD1D69}"/>
              </a:ext>
            </a:extLst>
          </p:cNvPr>
          <p:cNvSpPr>
            <a:spLocks noChangeArrowheads="1"/>
          </p:cNvSpPr>
          <p:nvPr/>
        </p:nvSpPr>
        <p:spPr bwMode="auto">
          <a:xfrm>
            <a:off x="5962575"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28" name="Group 2">
            <a:extLst>
              <a:ext uri="{FF2B5EF4-FFF2-40B4-BE49-F238E27FC236}">
                <a16:creationId xmlns:a16="http://schemas.microsoft.com/office/drawing/2014/main" id="{2CBFDA99-036B-4DB2-A886-9CF52609BD62}"/>
              </a:ext>
            </a:extLst>
          </p:cNvPr>
          <p:cNvGrpSpPr>
            <a:grpSpLocks/>
          </p:cNvGrpSpPr>
          <p:nvPr/>
        </p:nvGrpSpPr>
        <p:grpSpPr bwMode="auto">
          <a:xfrm>
            <a:off x="6052717" y="2847980"/>
            <a:ext cx="485775" cy="322263"/>
            <a:chOff x="10275093" y="3566509"/>
            <a:chExt cx="485784" cy="589087"/>
          </a:xfrm>
        </p:grpSpPr>
        <p:pic>
          <p:nvPicPr>
            <p:cNvPr id="429" name="Picture 428">
              <a:extLst>
                <a:ext uri="{FF2B5EF4-FFF2-40B4-BE49-F238E27FC236}">
                  <a16:creationId xmlns:a16="http://schemas.microsoft.com/office/drawing/2014/main" id="{2934E3A7-7B4F-42BF-A630-F1D1EFE01B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89">
              <a:extLst>
                <a:ext uri="{FF2B5EF4-FFF2-40B4-BE49-F238E27FC236}">
                  <a16:creationId xmlns:a16="http://schemas.microsoft.com/office/drawing/2014/main" id="{51BB3293-FBD6-4349-AA3F-AABC24573E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89">
              <a:extLst>
                <a:ext uri="{FF2B5EF4-FFF2-40B4-BE49-F238E27FC236}">
                  <a16:creationId xmlns:a16="http://schemas.microsoft.com/office/drawing/2014/main" id="{251849C2-5E14-45E8-BD8D-8C6B6779FE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89">
              <a:extLst>
                <a:ext uri="{FF2B5EF4-FFF2-40B4-BE49-F238E27FC236}">
                  <a16:creationId xmlns:a16="http://schemas.microsoft.com/office/drawing/2014/main" id="{6A7B3456-855C-4349-A5D5-CC0D30D5BC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89">
              <a:extLst>
                <a:ext uri="{FF2B5EF4-FFF2-40B4-BE49-F238E27FC236}">
                  <a16:creationId xmlns:a16="http://schemas.microsoft.com/office/drawing/2014/main" id="{41DEE4DD-05A9-4F3A-9F03-57EB32CBCA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89">
              <a:extLst>
                <a:ext uri="{FF2B5EF4-FFF2-40B4-BE49-F238E27FC236}">
                  <a16:creationId xmlns:a16="http://schemas.microsoft.com/office/drawing/2014/main" id="{62A5D3AD-9630-42F4-9237-6EBF6BC786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34">
              <a:extLst>
                <a:ext uri="{FF2B5EF4-FFF2-40B4-BE49-F238E27FC236}">
                  <a16:creationId xmlns:a16="http://schemas.microsoft.com/office/drawing/2014/main" id="{BF64FF81-E124-41FE-975D-79FCD9B380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89">
              <a:extLst>
                <a:ext uri="{FF2B5EF4-FFF2-40B4-BE49-F238E27FC236}">
                  <a16:creationId xmlns:a16="http://schemas.microsoft.com/office/drawing/2014/main" id="{69FEBA1B-0C99-4C2F-8DD4-B74798E35B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7" name="Picture 436">
            <a:extLst>
              <a:ext uri="{FF2B5EF4-FFF2-40B4-BE49-F238E27FC236}">
                <a16:creationId xmlns:a16="http://schemas.microsoft.com/office/drawing/2014/main" id="{83FE3EC8-5B3F-4265-AF8C-4014B1F5FFBD}"/>
              </a:ext>
            </a:extLst>
          </p:cNvPr>
          <p:cNvPicPr>
            <a:picLocks noChangeAspect="1"/>
          </p:cNvPicPr>
          <p:nvPr/>
        </p:nvPicPr>
        <p:blipFill>
          <a:blip r:embed="rId9"/>
          <a:stretch>
            <a:fillRect/>
          </a:stretch>
        </p:blipFill>
        <p:spPr>
          <a:xfrm>
            <a:off x="4012903" y="123478"/>
            <a:ext cx="988348" cy="623521"/>
          </a:xfrm>
          <a:prstGeom prst="rect">
            <a:avLst/>
          </a:prstGeom>
        </p:spPr>
      </p:pic>
      <p:sp>
        <p:nvSpPr>
          <p:cNvPr id="438" name="Text Box 46">
            <a:extLst>
              <a:ext uri="{FF2B5EF4-FFF2-40B4-BE49-F238E27FC236}">
                <a16:creationId xmlns:a16="http://schemas.microsoft.com/office/drawing/2014/main" id="{967D7EF1-B950-421B-BB57-B0EAE00B6239}"/>
              </a:ext>
            </a:extLst>
          </p:cNvPr>
          <p:cNvSpPr txBox="1">
            <a:spLocks noChangeArrowheads="1"/>
          </p:cNvSpPr>
          <p:nvPr/>
        </p:nvSpPr>
        <p:spPr bwMode="gray">
          <a:xfrm>
            <a:off x="832520" y="444764"/>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A</a:t>
            </a:r>
          </a:p>
        </p:txBody>
      </p:sp>
      <p:sp>
        <p:nvSpPr>
          <p:cNvPr id="439" name="Text Box 46">
            <a:extLst>
              <a:ext uri="{FF2B5EF4-FFF2-40B4-BE49-F238E27FC236}">
                <a16:creationId xmlns:a16="http://schemas.microsoft.com/office/drawing/2014/main" id="{8D893E5E-AABE-4E6D-9D30-C43A084875A8}"/>
              </a:ext>
            </a:extLst>
          </p:cNvPr>
          <p:cNvSpPr txBox="1">
            <a:spLocks noChangeArrowheads="1"/>
          </p:cNvSpPr>
          <p:nvPr/>
        </p:nvSpPr>
        <p:spPr bwMode="gray">
          <a:xfrm>
            <a:off x="6434619" y="384396"/>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B</a:t>
            </a:r>
          </a:p>
        </p:txBody>
      </p:sp>
      <p:grpSp>
        <p:nvGrpSpPr>
          <p:cNvPr id="440" name="Group 2476">
            <a:extLst>
              <a:ext uri="{FF2B5EF4-FFF2-40B4-BE49-F238E27FC236}">
                <a16:creationId xmlns:a16="http://schemas.microsoft.com/office/drawing/2014/main" id="{B9BE3487-2606-490D-9EB1-E54A6618421D}"/>
              </a:ext>
            </a:extLst>
          </p:cNvPr>
          <p:cNvGrpSpPr>
            <a:grpSpLocks noChangeAspect="1"/>
          </p:cNvGrpSpPr>
          <p:nvPr/>
        </p:nvGrpSpPr>
        <p:grpSpPr bwMode="auto">
          <a:xfrm>
            <a:off x="535137" y="2735268"/>
            <a:ext cx="368300" cy="527050"/>
            <a:chOff x="4493" y="1677"/>
            <a:chExt cx="574" cy="822"/>
          </a:xfrm>
        </p:grpSpPr>
        <p:sp>
          <p:nvSpPr>
            <p:cNvPr id="441" name="AutoShape 2477">
              <a:extLst>
                <a:ext uri="{FF2B5EF4-FFF2-40B4-BE49-F238E27FC236}">
                  <a16:creationId xmlns:a16="http://schemas.microsoft.com/office/drawing/2014/main" id="{BAC6D148-4CC8-4A49-98BB-642187B18C5F}"/>
                </a:ext>
              </a:extLst>
            </p:cNvPr>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42" name="Freeform 2478">
              <a:extLst>
                <a:ext uri="{FF2B5EF4-FFF2-40B4-BE49-F238E27FC236}">
                  <a16:creationId xmlns:a16="http://schemas.microsoft.com/office/drawing/2014/main" id="{2C168AE6-0693-4651-AD67-ABB1AEA10DD9}"/>
                </a:ext>
              </a:extLst>
            </p:cNvPr>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3" name="Freeform 2479">
              <a:extLst>
                <a:ext uri="{FF2B5EF4-FFF2-40B4-BE49-F238E27FC236}">
                  <a16:creationId xmlns:a16="http://schemas.microsoft.com/office/drawing/2014/main" id="{3F9BE302-9FCC-45CC-897A-BA2B729EF8A6}"/>
                </a:ext>
              </a:extLst>
            </p:cNvPr>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4" name="Freeform 2480">
              <a:extLst>
                <a:ext uri="{FF2B5EF4-FFF2-40B4-BE49-F238E27FC236}">
                  <a16:creationId xmlns:a16="http://schemas.microsoft.com/office/drawing/2014/main" id="{350DFB7F-7ECB-4E12-AE89-E87319715A35}"/>
                </a:ext>
              </a:extLst>
            </p:cNvPr>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5" name="Freeform 2481">
              <a:extLst>
                <a:ext uri="{FF2B5EF4-FFF2-40B4-BE49-F238E27FC236}">
                  <a16:creationId xmlns:a16="http://schemas.microsoft.com/office/drawing/2014/main" id="{45B63EFE-8390-458E-964D-8579C2E21A65}"/>
                </a:ext>
              </a:extLst>
            </p:cNvPr>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6" name="Line 2482">
              <a:extLst>
                <a:ext uri="{FF2B5EF4-FFF2-40B4-BE49-F238E27FC236}">
                  <a16:creationId xmlns:a16="http://schemas.microsoft.com/office/drawing/2014/main" id="{3D83FAD1-31DD-418C-A9CE-33707A82C765}"/>
                </a:ext>
              </a:extLst>
            </p:cNvPr>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7" name="Line 2483">
              <a:extLst>
                <a:ext uri="{FF2B5EF4-FFF2-40B4-BE49-F238E27FC236}">
                  <a16:creationId xmlns:a16="http://schemas.microsoft.com/office/drawing/2014/main" id="{25D6D659-AD20-4FFF-B009-C19F7EB20EBB}"/>
                </a:ext>
              </a:extLst>
            </p:cNvPr>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8" name="Line 2484">
              <a:extLst>
                <a:ext uri="{FF2B5EF4-FFF2-40B4-BE49-F238E27FC236}">
                  <a16:creationId xmlns:a16="http://schemas.microsoft.com/office/drawing/2014/main" id="{164FB2CF-3996-4A13-82A4-F4FC57C74188}"/>
                </a:ext>
              </a:extLst>
            </p:cNvPr>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9" name="Freeform 2485">
              <a:extLst>
                <a:ext uri="{FF2B5EF4-FFF2-40B4-BE49-F238E27FC236}">
                  <a16:creationId xmlns:a16="http://schemas.microsoft.com/office/drawing/2014/main" id="{23935FBC-4886-4359-A1A9-EAF8DBE080E9}"/>
                </a:ext>
              </a:extLst>
            </p:cNvPr>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0" name="Freeform 2486">
              <a:extLst>
                <a:ext uri="{FF2B5EF4-FFF2-40B4-BE49-F238E27FC236}">
                  <a16:creationId xmlns:a16="http://schemas.microsoft.com/office/drawing/2014/main" id="{1867104C-AEF8-41F8-B203-BCE51CD69FEC}"/>
                </a:ext>
              </a:extLst>
            </p:cNvPr>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1" name="Freeform 2487">
              <a:extLst>
                <a:ext uri="{FF2B5EF4-FFF2-40B4-BE49-F238E27FC236}">
                  <a16:creationId xmlns:a16="http://schemas.microsoft.com/office/drawing/2014/main" id="{2D69696C-CEB4-49FB-A59D-34F9776A8D9F}"/>
                </a:ext>
              </a:extLst>
            </p:cNvPr>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452" name="Text Box 19">
            <a:extLst>
              <a:ext uri="{FF2B5EF4-FFF2-40B4-BE49-F238E27FC236}">
                <a16:creationId xmlns:a16="http://schemas.microsoft.com/office/drawing/2014/main" id="{EFEF424C-1824-4879-8B0A-1D19503AE977}"/>
              </a:ext>
            </a:extLst>
          </p:cNvPr>
          <p:cNvSpPr txBox="1">
            <a:spLocks noChangeArrowheads="1"/>
          </p:cNvSpPr>
          <p:nvPr/>
        </p:nvSpPr>
        <p:spPr bwMode="gray">
          <a:xfrm>
            <a:off x="136128" y="2420285"/>
            <a:ext cx="979488" cy="313932"/>
          </a:xfrm>
          <a:prstGeom prst="rect">
            <a:avLst/>
          </a:prstGeom>
          <a:noFill/>
          <a:ln w="9525" algn="ctr">
            <a:noFill/>
            <a:miter lim="800000"/>
            <a:headEnd/>
            <a:tailEnd/>
          </a:ln>
        </p:spPr>
        <p:txBody>
          <a:bodyPr lIns="0" tIns="0" rIns="0" bIns="0">
            <a:spAutoFit/>
          </a:bodyPr>
          <a:lstStyle/>
          <a:p>
            <a:pPr algn="ctr">
              <a:lnSpc>
                <a:spcPct val="85000"/>
              </a:lnSpc>
            </a:pPr>
            <a:r>
              <a:rPr lang="en-US" sz="1200" b="1" dirty="0" err="1">
                <a:solidFill>
                  <a:srgbClr val="3892D0"/>
                </a:solidFill>
              </a:rPr>
              <a:t>NetWorker</a:t>
            </a:r>
            <a:endParaRPr lang="en-US" sz="1200" b="1" dirty="0">
              <a:solidFill>
                <a:srgbClr val="3892D0"/>
              </a:solidFill>
            </a:endParaRPr>
          </a:p>
          <a:p>
            <a:pPr algn="ctr">
              <a:lnSpc>
                <a:spcPct val="85000"/>
              </a:lnSpc>
            </a:pPr>
            <a:r>
              <a:rPr lang="en-US" sz="1200" b="1" dirty="0">
                <a:solidFill>
                  <a:srgbClr val="3892D0"/>
                </a:solidFill>
                <a:cs typeface="Times New Roman" pitchFamily="18" charset="0"/>
              </a:rPr>
              <a:t>Server</a:t>
            </a:r>
          </a:p>
        </p:txBody>
      </p:sp>
      <p:sp>
        <p:nvSpPr>
          <p:cNvPr id="2" name="Rectangle: Rounded Corners 1">
            <a:extLst>
              <a:ext uri="{FF2B5EF4-FFF2-40B4-BE49-F238E27FC236}">
                <a16:creationId xmlns:a16="http://schemas.microsoft.com/office/drawing/2014/main" id="{75BF0D5A-9B72-4972-AF97-73A8640E2248}"/>
              </a:ext>
            </a:extLst>
          </p:cNvPr>
          <p:cNvSpPr/>
          <p:nvPr/>
        </p:nvSpPr>
        <p:spPr>
          <a:xfrm>
            <a:off x="107504" y="2283718"/>
            <a:ext cx="1030494" cy="1001269"/>
          </a:xfrm>
          <a:prstGeom prst="roundRect">
            <a:avLst/>
          </a:prstGeom>
          <a:noFill/>
          <a:ln w="152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6489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72" name="Line 61">
            <a:extLst>
              <a:ext uri="{FF2B5EF4-FFF2-40B4-BE49-F238E27FC236}">
                <a16:creationId xmlns:a16="http://schemas.microsoft.com/office/drawing/2014/main" id="{5B140873-E4F7-4EFB-A7A9-342986B29FEF}"/>
              </a:ext>
            </a:extLst>
          </p:cNvPr>
          <p:cNvSpPr>
            <a:spLocks noChangeShapeType="1"/>
          </p:cNvSpPr>
          <p:nvPr/>
        </p:nvSpPr>
        <p:spPr bwMode="gray">
          <a:xfrm>
            <a:off x="3463450"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3" name="Line 61">
            <a:extLst>
              <a:ext uri="{FF2B5EF4-FFF2-40B4-BE49-F238E27FC236}">
                <a16:creationId xmlns:a16="http://schemas.microsoft.com/office/drawing/2014/main" id="{A331CC18-490C-4959-94F1-AFE576271DC8}"/>
              </a:ext>
            </a:extLst>
          </p:cNvPr>
          <p:cNvSpPr>
            <a:spLocks noChangeShapeType="1"/>
          </p:cNvSpPr>
          <p:nvPr/>
        </p:nvSpPr>
        <p:spPr bwMode="gray">
          <a:xfrm>
            <a:off x="2717589"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4" name="Line 5">
            <a:extLst>
              <a:ext uri="{FF2B5EF4-FFF2-40B4-BE49-F238E27FC236}">
                <a16:creationId xmlns:a16="http://schemas.microsoft.com/office/drawing/2014/main" id="{A7F22CA3-9AFF-466A-916E-E2A7C9E611F7}"/>
              </a:ext>
            </a:extLst>
          </p:cNvPr>
          <p:cNvSpPr>
            <a:spLocks noChangeShapeType="1"/>
          </p:cNvSpPr>
          <p:nvPr/>
        </p:nvSpPr>
        <p:spPr bwMode="gray">
          <a:xfrm>
            <a:off x="686124"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5" name="Text Box 6">
            <a:extLst>
              <a:ext uri="{FF2B5EF4-FFF2-40B4-BE49-F238E27FC236}">
                <a16:creationId xmlns:a16="http://schemas.microsoft.com/office/drawing/2014/main" id="{3FEC4A0F-21A3-4DC2-9C3B-E674181AA2C0}"/>
              </a:ext>
            </a:extLst>
          </p:cNvPr>
          <p:cNvSpPr txBox="1">
            <a:spLocks noChangeArrowheads="1"/>
          </p:cNvSpPr>
          <p:nvPr/>
        </p:nvSpPr>
        <p:spPr bwMode="gray">
          <a:xfrm>
            <a:off x="2321019"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176" name="Line 7">
            <a:extLst>
              <a:ext uri="{FF2B5EF4-FFF2-40B4-BE49-F238E27FC236}">
                <a16:creationId xmlns:a16="http://schemas.microsoft.com/office/drawing/2014/main" id="{3E12D907-831B-4514-934F-F16690741F58}"/>
              </a:ext>
            </a:extLst>
          </p:cNvPr>
          <p:cNvSpPr>
            <a:spLocks noChangeShapeType="1"/>
          </p:cNvSpPr>
          <p:nvPr/>
        </p:nvSpPr>
        <p:spPr bwMode="gray">
          <a:xfrm>
            <a:off x="1082999"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177" name="Group 8">
            <a:extLst>
              <a:ext uri="{FF2B5EF4-FFF2-40B4-BE49-F238E27FC236}">
                <a16:creationId xmlns:a16="http://schemas.microsoft.com/office/drawing/2014/main" id="{75785DEF-8E03-4EA9-AC6E-8D3234BB4031}"/>
              </a:ext>
            </a:extLst>
          </p:cNvPr>
          <p:cNvGrpSpPr>
            <a:grpSpLocks/>
          </p:cNvGrpSpPr>
          <p:nvPr/>
        </p:nvGrpSpPr>
        <p:grpSpPr bwMode="auto">
          <a:xfrm>
            <a:off x="627386" y="1292438"/>
            <a:ext cx="863600" cy="720725"/>
            <a:chOff x="3896" y="636"/>
            <a:chExt cx="653" cy="545"/>
          </a:xfrm>
        </p:grpSpPr>
        <p:grpSp>
          <p:nvGrpSpPr>
            <p:cNvPr id="178" name="Group 9">
              <a:extLst>
                <a:ext uri="{FF2B5EF4-FFF2-40B4-BE49-F238E27FC236}">
                  <a16:creationId xmlns:a16="http://schemas.microsoft.com/office/drawing/2014/main" id="{4B1DAD12-9A37-4349-9D6F-AC79C087E9D4}"/>
                </a:ext>
              </a:extLst>
            </p:cNvPr>
            <p:cNvGrpSpPr>
              <a:grpSpLocks/>
            </p:cNvGrpSpPr>
            <p:nvPr/>
          </p:nvGrpSpPr>
          <p:grpSpPr bwMode="auto">
            <a:xfrm>
              <a:off x="4128" y="636"/>
              <a:ext cx="421" cy="461"/>
              <a:chOff x="2844" y="27"/>
              <a:chExt cx="1052" cy="1153"/>
            </a:xfrm>
          </p:grpSpPr>
          <p:pic>
            <p:nvPicPr>
              <p:cNvPr id="182" name="Picture 10" descr="server">
                <a:extLst>
                  <a:ext uri="{FF2B5EF4-FFF2-40B4-BE49-F238E27FC236}">
                    <a16:creationId xmlns:a16="http://schemas.microsoft.com/office/drawing/2014/main" id="{C5303014-5B4C-4FFC-A388-524C3425AB70}"/>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3" name="Picture 11" descr="server">
                <a:extLst>
                  <a:ext uri="{FF2B5EF4-FFF2-40B4-BE49-F238E27FC236}">
                    <a16:creationId xmlns:a16="http://schemas.microsoft.com/office/drawing/2014/main" id="{99D953A0-AA76-45EE-8DB2-5AA2578A5151}"/>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179" name="Group 12">
              <a:extLst>
                <a:ext uri="{FF2B5EF4-FFF2-40B4-BE49-F238E27FC236}">
                  <a16:creationId xmlns:a16="http://schemas.microsoft.com/office/drawing/2014/main" id="{F437C79C-7D64-4DC5-8257-F9564C85D52B}"/>
                </a:ext>
              </a:extLst>
            </p:cNvPr>
            <p:cNvGrpSpPr>
              <a:grpSpLocks/>
            </p:cNvGrpSpPr>
            <p:nvPr/>
          </p:nvGrpSpPr>
          <p:grpSpPr bwMode="auto">
            <a:xfrm>
              <a:off x="3896" y="720"/>
              <a:ext cx="421" cy="461"/>
              <a:chOff x="2844" y="27"/>
              <a:chExt cx="1052" cy="1153"/>
            </a:xfrm>
          </p:grpSpPr>
          <p:pic>
            <p:nvPicPr>
              <p:cNvPr id="180" name="Picture 13" descr="server">
                <a:extLst>
                  <a:ext uri="{FF2B5EF4-FFF2-40B4-BE49-F238E27FC236}">
                    <a16:creationId xmlns:a16="http://schemas.microsoft.com/office/drawing/2014/main" id="{E2B2A5EE-4601-4961-8BCE-12D884249C58}"/>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1" name="Picture 14" descr="server">
                <a:extLst>
                  <a:ext uri="{FF2B5EF4-FFF2-40B4-BE49-F238E27FC236}">
                    <a16:creationId xmlns:a16="http://schemas.microsoft.com/office/drawing/2014/main" id="{E963067C-3E59-4086-B80C-A5F3AFE9AE7E}"/>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184" name="Picture 15" descr="server">
            <a:extLst>
              <a:ext uri="{FF2B5EF4-FFF2-40B4-BE49-F238E27FC236}">
                <a16:creationId xmlns:a16="http://schemas.microsoft.com/office/drawing/2014/main" id="{D6FFB07B-C7AB-4AB7-9B15-8BC5A075B76F}"/>
              </a:ext>
            </a:extLst>
          </p:cNvPr>
          <p:cNvPicPr>
            <a:picLocks noChangeAspect="1" noChangeArrowheads="1"/>
          </p:cNvPicPr>
          <p:nvPr/>
        </p:nvPicPr>
        <p:blipFill>
          <a:blip r:embed="rId2" cstate="print"/>
          <a:srcRect/>
          <a:stretch>
            <a:fillRect/>
          </a:stretch>
        </p:blipFill>
        <p:spPr bwMode="gray">
          <a:xfrm>
            <a:off x="2816549" y="1484525"/>
            <a:ext cx="368300" cy="528638"/>
          </a:xfrm>
          <a:prstGeom prst="rect">
            <a:avLst/>
          </a:prstGeom>
          <a:noFill/>
          <a:ln w="9525">
            <a:noFill/>
            <a:miter lim="800000"/>
            <a:headEnd/>
            <a:tailEnd/>
          </a:ln>
        </p:spPr>
      </p:pic>
      <p:pic>
        <p:nvPicPr>
          <p:cNvPr id="185" name="Picture 16" descr="server">
            <a:extLst>
              <a:ext uri="{FF2B5EF4-FFF2-40B4-BE49-F238E27FC236}">
                <a16:creationId xmlns:a16="http://schemas.microsoft.com/office/drawing/2014/main" id="{2CC82469-8CF2-40AB-9408-3C8D7FD163D2}"/>
              </a:ext>
            </a:extLst>
          </p:cNvPr>
          <p:cNvPicPr>
            <a:picLocks noChangeAspect="1" noChangeArrowheads="1"/>
          </p:cNvPicPr>
          <p:nvPr/>
        </p:nvPicPr>
        <p:blipFill>
          <a:blip r:embed="rId2" cstate="print"/>
          <a:srcRect/>
          <a:stretch>
            <a:fillRect/>
          </a:stretch>
        </p:blipFill>
        <p:spPr bwMode="gray">
          <a:xfrm>
            <a:off x="2299024" y="1484525"/>
            <a:ext cx="368300" cy="528638"/>
          </a:xfrm>
          <a:prstGeom prst="rect">
            <a:avLst/>
          </a:prstGeom>
          <a:noFill/>
          <a:ln w="9525">
            <a:noFill/>
            <a:miter lim="800000"/>
            <a:headEnd/>
            <a:tailEnd/>
          </a:ln>
        </p:spPr>
      </p:pic>
      <p:sp>
        <p:nvSpPr>
          <p:cNvPr id="186" name="Line 17">
            <a:extLst>
              <a:ext uri="{FF2B5EF4-FFF2-40B4-BE49-F238E27FC236}">
                <a16:creationId xmlns:a16="http://schemas.microsoft.com/office/drawing/2014/main" id="{CEA7353F-48A4-4CFA-97DE-43FB187F12AD}"/>
              </a:ext>
            </a:extLst>
          </p:cNvPr>
          <p:cNvSpPr>
            <a:spLocks noChangeShapeType="1"/>
          </p:cNvSpPr>
          <p:nvPr/>
        </p:nvSpPr>
        <p:spPr bwMode="gray">
          <a:xfrm>
            <a:off x="2522861"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7" name="Line 18">
            <a:extLst>
              <a:ext uri="{FF2B5EF4-FFF2-40B4-BE49-F238E27FC236}">
                <a16:creationId xmlns:a16="http://schemas.microsoft.com/office/drawing/2014/main" id="{9652D21F-EE9C-49FB-9AC2-137AC3A4AB3D}"/>
              </a:ext>
            </a:extLst>
          </p:cNvPr>
          <p:cNvSpPr>
            <a:spLocks noChangeShapeType="1"/>
          </p:cNvSpPr>
          <p:nvPr/>
        </p:nvSpPr>
        <p:spPr bwMode="gray">
          <a:xfrm>
            <a:off x="3040386"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8" name="Text Box 19">
            <a:extLst>
              <a:ext uri="{FF2B5EF4-FFF2-40B4-BE49-F238E27FC236}">
                <a16:creationId xmlns:a16="http://schemas.microsoft.com/office/drawing/2014/main" id="{A2B9D9C6-AA5F-4D1F-A718-A39A98D32E58}"/>
              </a:ext>
            </a:extLst>
          </p:cNvPr>
          <p:cNvSpPr txBox="1">
            <a:spLocks noChangeArrowheads="1"/>
          </p:cNvSpPr>
          <p:nvPr/>
        </p:nvSpPr>
        <p:spPr bwMode="gray">
          <a:xfrm>
            <a:off x="570236"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189" name="Picture 23" descr="server">
            <a:extLst>
              <a:ext uri="{FF2B5EF4-FFF2-40B4-BE49-F238E27FC236}">
                <a16:creationId xmlns:a16="http://schemas.microsoft.com/office/drawing/2014/main" id="{EB762E9D-15D8-4A0A-957B-C7F43BDEB79E}"/>
              </a:ext>
            </a:extLst>
          </p:cNvPr>
          <p:cNvPicPr>
            <a:picLocks noChangeAspect="1" noChangeArrowheads="1"/>
          </p:cNvPicPr>
          <p:nvPr/>
        </p:nvPicPr>
        <p:blipFill>
          <a:blip r:embed="rId2" cstate="print"/>
          <a:srcRect/>
          <a:stretch>
            <a:fillRect/>
          </a:stretch>
        </p:blipFill>
        <p:spPr bwMode="gray">
          <a:xfrm>
            <a:off x="2252986" y="2410038"/>
            <a:ext cx="368300" cy="528637"/>
          </a:xfrm>
          <a:prstGeom prst="rect">
            <a:avLst/>
          </a:prstGeom>
          <a:noFill/>
          <a:ln w="9525">
            <a:noFill/>
            <a:miter lim="800000"/>
            <a:headEnd/>
            <a:tailEnd/>
          </a:ln>
        </p:spPr>
      </p:pic>
      <p:sp>
        <p:nvSpPr>
          <p:cNvPr id="190" name="Line 24">
            <a:extLst>
              <a:ext uri="{FF2B5EF4-FFF2-40B4-BE49-F238E27FC236}">
                <a16:creationId xmlns:a16="http://schemas.microsoft.com/office/drawing/2014/main" id="{15F9BF66-FACE-4D4B-81D8-3EAD9A6AE6DB}"/>
              </a:ext>
            </a:extLst>
          </p:cNvPr>
          <p:cNvSpPr>
            <a:spLocks noChangeShapeType="1"/>
          </p:cNvSpPr>
          <p:nvPr/>
        </p:nvSpPr>
        <p:spPr bwMode="gray">
          <a:xfrm>
            <a:off x="2438724"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191" name="Picture 25" descr="server">
            <a:extLst>
              <a:ext uri="{FF2B5EF4-FFF2-40B4-BE49-F238E27FC236}">
                <a16:creationId xmlns:a16="http://schemas.microsoft.com/office/drawing/2014/main" id="{FD184E9E-3BC7-4B85-AF24-EBC9D090348C}"/>
              </a:ext>
            </a:extLst>
          </p:cNvPr>
          <p:cNvPicPr>
            <a:picLocks noChangeAspect="1" noChangeArrowheads="1"/>
          </p:cNvPicPr>
          <p:nvPr/>
        </p:nvPicPr>
        <p:blipFill>
          <a:blip r:embed="rId2" cstate="print"/>
          <a:srcRect/>
          <a:stretch>
            <a:fillRect/>
          </a:stretch>
        </p:blipFill>
        <p:spPr bwMode="gray">
          <a:xfrm>
            <a:off x="2759399" y="2411625"/>
            <a:ext cx="368300" cy="528638"/>
          </a:xfrm>
          <a:prstGeom prst="rect">
            <a:avLst/>
          </a:prstGeom>
          <a:noFill/>
          <a:ln w="9525">
            <a:noFill/>
            <a:miter lim="800000"/>
            <a:headEnd/>
            <a:tailEnd/>
          </a:ln>
        </p:spPr>
      </p:pic>
      <p:sp>
        <p:nvSpPr>
          <p:cNvPr id="192" name="Line 26">
            <a:extLst>
              <a:ext uri="{FF2B5EF4-FFF2-40B4-BE49-F238E27FC236}">
                <a16:creationId xmlns:a16="http://schemas.microsoft.com/office/drawing/2014/main" id="{A2A45E8C-DBE4-44A9-8B49-A6CDBF35EFCF}"/>
              </a:ext>
            </a:extLst>
          </p:cNvPr>
          <p:cNvSpPr>
            <a:spLocks noChangeShapeType="1"/>
          </p:cNvSpPr>
          <p:nvPr/>
        </p:nvSpPr>
        <p:spPr bwMode="gray">
          <a:xfrm>
            <a:off x="2945136"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3" name="Line 27">
            <a:extLst>
              <a:ext uri="{FF2B5EF4-FFF2-40B4-BE49-F238E27FC236}">
                <a16:creationId xmlns:a16="http://schemas.microsoft.com/office/drawing/2014/main" id="{564C2CE4-DE7C-4B96-8CEE-A872DD3632B0}"/>
              </a:ext>
            </a:extLst>
          </p:cNvPr>
          <p:cNvSpPr>
            <a:spLocks noChangeShapeType="1"/>
          </p:cNvSpPr>
          <p:nvPr/>
        </p:nvSpPr>
        <p:spPr bwMode="gray">
          <a:xfrm flipH="1">
            <a:off x="2130763"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4" name="Line 28">
            <a:extLst>
              <a:ext uri="{FF2B5EF4-FFF2-40B4-BE49-F238E27FC236}">
                <a16:creationId xmlns:a16="http://schemas.microsoft.com/office/drawing/2014/main" id="{57034D6C-DD4C-4260-A6DC-EC02F08FA27E}"/>
              </a:ext>
            </a:extLst>
          </p:cNvPr>
          <p:cNvSpPr>
            <a:spLocks noChangeShapeType="1"/>
          </p:cNvSpPr>
          <p:nvPr/>
        </p:nvSpPr>
        <p:spPr bwMode="gray">
          <a:xfrm flipH="1">
            <a:off x="2481643"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5" name="Text Box 29">
            <a:extLst>
              <a:ext uri="{FF2B5EF4-FFF2-40B4-BE49-F238E27FC236}">
                <a16:creationId xmlns:a16="http://schemas.microsoft.com/office/drawing/2014/main" id="{C118C47C-0D5B-469C-AB08-BB5E2E01C7F7}"/>
              </a:ext>
            </a:extLst>
          </p:cNvPr>
          <p:cNvSpPr txBox="1">
            <a:spLocks noChangeArrowheads="1"/>
          </p:cNvSpPr>
          <p:nvPr/>
        </p:nvSpPr>
        <p:spPr bwMode="gray">
          <a:xfrm>
            <a:off x="2226976"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196" name="Text Box 30">
            <a:extLst>
              <a:ext uri="{FF2B5EF4-FFF2-40B4-BE49-F238E27FC236}">
                <a16:creationId xmlns:a16="http://schemas.microsoft.com/office/drawing/2014/main" id="{4AE8CB43-15E8-49A4-81ED-082E6FC3BFBA}"/>
              </a:ext>
            </a:extLst>
          </p:cNvPr>
          <p:cNvSpPr txBox="1">
            <a:spLocks noChangeArrowheads="1"/>
          </p:cNvSpPr>
          <p:nvPr/>
        </p:nvSpPr>
        <p:spPr bwMode="gray">
          <a:xfrm>
            <a:off x="2909689"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pic>
        <p:nvPicPr>
          <p:cNvPr id="197" name="Picture 48" descr="L40">
            <a:extLst>
              <a:ext uri="{FF2B5EF4-FFF2-40B4-BE49-F238E27FC236}">
                <a16:creationId xmlns:a16="http://schemas.microsoft.com/office/drawing/2014/main" id="{C06377AF-EA50-4CC1-8E47-532FAA626385}"/>
              </a:ext>
            </a:extLst>
          </p:cNvPr>
          <p:cNvPicPr>
            <a:picLocks noChangeAspect="1" noChangeArrowheads="1"/>
          </p:cNvPicPr>
          <p:nvPr/>
        </p:nvPicPr>
        <p:blipFill>
          <a:blip r:embed="rId3" cstate="print"/>
          <a:srcRect/>
          <a:stretch>
            <a:fillRect/>
          </a:stretch>
        </p:blipFill>
        <p:spPr bwMode="auto">
          <a:xfrm>
            <a:off x="86398" y="3926100"/>
            <a:ext cx="485775" cy="474663"/>
          </a:xfrm>
          <a:prstGeom prst="rect">
            <a:avLst/>
          </a:prstGeom>
          <a:noFill/>
          <a:ln w="9525">
            <a:noFill/>
            <a:miter lim="800000"/>
            <a:headEnd/>
            <a:tailEnd/>
          </a:ln>
        </p:spPr>
      </p:pic>
      <p:sp>
        <p:nvSpPr>
          <p:cNvPr id="198" name="Line 49">
            <a:extLst>
              <a:ext uri="{FF2B5EF4-FFF2-40B4-BE49-F238E27FC236}">
                <a16:creationId xmlns:a16="http://schemas.microsoft.com/office/drawing/2014/main" id="{51EA9D8F-A266-4E02-9C51-6344126E8FB3}"/>
              </a:ext>
            </a:extLst>
          </p:cNvPr>
          <p:cNvSpPr>
            <a:spLocks noChangeShapeType="1"/>
          </p:cNvSpPr>
          <p:nvPr/>
        </p:nvSpPr>
        <p:spPr bwMode="gray">
          <a:xfrm flipH="1">
            <a:off x="421358"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9" name="Text Box 50">
            <a:extLst>
              <a:ext uri="{FF2B5EF4-FFF2-40B4-BE49-F238E27FC236}">
                <a16:creationId xmlns:a16="http://schemas.microsoft.com/office/drawing/2014/main" id="{6982D657-1544-4C51-806B-C21AC999BE02}"/>
              </a:ext>
            </a:extLst>
          </p:cNvPr>
          <p:cNvSpPr txBox="1">
            <a:spLocks noChangeArrowheads="1"/>
          </p:cNvSpPr>
          <p:nvPr/>
        </p:nvSpPr>
        <p:spPr bwMode="gray">
          <a:xfrm>
            <a:off x="134146"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200" name="Group 51">
            <a:extLst>
              <a:ext uri="{FF2B5EF4-FFF2-40B4-BE49-F238E27FC236}">
                <a16:creationId xmlns:a16="http://schemas.microsoft.com/office/drawing/2014/main" id="{33967AC4-2CFA-4719-A62B-FB0703600ADE}"/>
              </a:ext>
            </a:extLst>
          </p:cNvPr>
          <p:cNvGrpSpPr>
            <a:grpSpLocks/>
          </p:cNvGrpSpPr>
          <p:nvPr/>
        </p:nvGrpSpPr>
        <p:grpSpPr bwMode="auto">
          <a:xfrm rot="-5400000">
            <a:off x="54649" y="3935625"/>
            <a:ext cx="366712" cy="141287"/>
            <a:chOff x="614" y="1522"/>
            <a:chExt cx="1222" cy="473"/>
          </a:xfrm>
        </p:grpSpPr>
        <p:sp>
          <p:nvSpPr>
            <p:cNvPr id="201" name="Rectangle 52">
              <a:extLst>
                <a:ext uri="{FF2B5EF4-FFF2-40B4-BE49-F238E27FC236}">
                  <a16:creationId xmlns:a16="http://schemas.microsoft.com/office/drawing/2014/main" id="{D7AAC667-23C6-434E-B517-1455F32031A3}"/>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202" name="Freeform 53">
              <a:extLst>
                <a:ext uri="{FF2B5EF4-FFF2-40B4-BE49-F238E27FC236}">
                  <a16:creationId xmlns:a16="http://schemas.microsoft.com/office/drawing/2014/main" id="{DF20F304-E245-429D-9DE9-EB453D53540A}"/>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203" name="Freeform 54">
              <a:extLst>
                <a:ext uri="{FF2B5EF4-FFF2-40B4-BE49-F238E27FC236}">
                  <a16:creationId xmlns:a16="http://schemas.microsoft.com/office/drawing/2014/main" id="{A6916BC7-C3C7-410D-852D-4507BA6619FA}"/>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204" name="Group 55">
            <a:extLst>
              <a:ext uri="{FF2B5EF4-FFF2-40B4-BE49-F238E27FC236}">
                <a16:creationId xmlns:a16="http://schemas.microsoft.com/office/drawing/2014/main" id="{8F9EB0F4-09D6-4079-89FB-95711DA3BFB6}"/>
              </a:ext>
            </a:extLst>
          </p:cNvPr>
          <p:cNvGrpSpPr>
            <a:grpSpLocks/>
          </p:cNvGrpSpPr>
          <p:nvPr/>
        </p:nvGrpSpPr>
        <p:grpSpPr bwMode="auto">
          <a:xfrm rot="-5400000">
            <a:off x="237210" y="3937213"/>
            <a:ext cx="366713" cy="141288"/>
            <a:chOff x="614" y="1522"/>
            <a:chExt cx="1222" cy="473"/>
          </a:xfrm>
        </p:grpSpPr>
        <p:sp>
          <p:nvSpPr>
            <p:cNvPr id="205" name="Rectangle 56">
              <a:extLst>
                <a:ext uri="{FF2B5EF4-FFF2-40B4-BE49-F238E27FC236}">
                  <a16:creationId xmlns:a16="http://schemas.microsoft.com/office/drawing/2014/main" id="{E9C7984B-180F-4110-B8E6-E0934DC9BF0B}"/>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206" name="Freeform 57">
              <a:extLst>
                <a:ext uri="{FF2B5EF4-FFF2-40B4-BE49-F238E27FC236}">
                  <a16:creationId xmlns:a16="http://schemas.microsoft.com/office/drawing/2014/main" id="{BA4A18D9-23DD-4A06-917B-680A706D541F}"/>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207" name="Freeform 58">
              <a:extLst>
                <a:ext uri="{FF2B5EF4-FFF2-40B4-BE49-F238E27FC236}">
                  <a16:creationId xmlns:a16="http://schemas.microsoft.com/office/drawing/2014/main" id="{B9E8D930-4B1D-4275-9756-2A56699BD3B2}"/>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208" name="AutoShape 59">
            <a:extLst>
              <a:ext uri="{FF2B5EF4-FFF2-40B4-BE49-F238E27FC236}">
                <a16:creationId xmlns:a16="http://schemas.microsoft.com/office/drawing/2014/main" id="{F0DB4DCE-A335-4F10-A2F9-10EEE33B17B7}"/>
              </a:ext>
            </a:extLst>
          </p:cNvPr>
          <p:cNvSpPr>
            <a:spLocks noChangeArrowheads="1"/>
          </p:cNvSpPr>
          <p:nvPr/>
        </p:nvSpPr>
        <p:spPr bwMode="gray">
          <a:xfrm>
            <a:off x="2530894"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209" name="Text Box 60">
            <a:extLst>
              <a:ext uri="{FF2B5EF4-FFF2-40B4-BE49-F238E27FC236}">
                <a16:creationId xmlns:a16="http://schemas.microsoft.com/office/drawing/2014/main" id="{80E2815B-8A30-4936-A3E6-A9B67F9BE646}"/>
              </a:ext>
            </a:extLst>
          </p:cNvPr>
          <p:cNvSpPr txBox="1">
            <a:spLocks noChangeArrowheads="1"/>
          </p:cNvSpPr>
          <p:nvPr/>
        </p:nvSpPr>
        <p:spPr bwMode="gray">
          <a:xfrm>
            <a:off x="2489671"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210" name="Line 61">
            <a:extLst>
              <a:ext uri="{FF2B5EF4-FFF2-40B4-BE49-F238E27FC236}">
                <a16:creationId xmlns:a16="http://schemas.microsoft.com/office/drawing/2014/main" id="{51F11059-08CA-40DF-A382-717F7EF90CF2}"/>
              </a:ext>
            </a:extLst>
          </p:cNvPr>
          <p:cNvSpPr>
            <a:spLocks noChangeShapeType="1"/>
          </p:cNvSpPr>
          <p:nvPr/>
        </p:nvSpPr>
        <p:spPr bwMode="gray">
          <a:xfrm flipH="1">
            <a:off x="1679528"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211" name="Group 62">
            <a:extLst>
              <a:ext uri="{FF2B5EF4-FFF2-40B4-BE49-F238E27FC236}">
                <a16:creationId xmlns:a16="http://schemas.microsoft.com/office/drawing/2014/main" id="{234BB1C6-DCC7-405B-9FA4-E763E872723F}"/>
              </a:ext>
            </a:extLst>
          </p:cNvPr>
          <p:cNvGrpSpPr>
            <a:grpSpLocks/>
          </p:cNvGrpSpPr>
          <p:nvPr/>
        </p:nvGrpSpPr>
        <p:grpSpPr bwMode="auto">
          <a:xfrm>
            <a:off x="1027436" y="2925155"/>
            <a:ext cx="1534298" cy="863600"/>
            <a:chOff x="1501" y="2269"/>
            <a:chExt cx="2544" cy="544"/>
          </a:xfrm>
        </p:grpSpPr>
        <p:pic>
          <p:nvPicPr>
            <p:cNvPr id="212" name="Picture 63">
              <a:extLst>
                <a:ext uri="{FF2B5EF4-FFF2-40B4-BE49-F238E27FC236}">
                  <a16:creationId xmlns:a16="http://schemas.microsoft.com/office/drawing/2014/main" id="{531CE2EB-A03D-4C64-A472-A1254654FCB6}"/>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213" name="Rectangle 64">
              <a:extLst>
                <a:ext uri="{FF2B5EF4-FFF2-40B4-BE49-F238E27FC236}">
                  <a16:creationId xmlns:a16="http://schemas.microsoft.com/office/drawing/2014/main" id="{6F2CDB01-9C34-460B-92E7-1EDDFD84360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214" name="AutoShape 7">
            <a:extLst>
              <a:ext uri="{FF2B5EF4-FFF2-40B4-BE49-F238E27FC236}">
                <a16:creationId xmlns:a16="http://schemas.microsoft.com/office/drawing/2014/main" id="{4C7BA81B-4C2D-4ED4-87D2-C33DFCAFB9BC}"/>
              </a:ext>
            </a:extLst>
          </p:cNvPr>
          <p:cNvSpPr>
            <a:spLocks noChangeArrowheads="1"/>
          </p:cNvSpPr>
          <p:nvPr/>
        </p:nvSpPr>
        <p:spPr bwMode="auto">
          <a:xfrm>
            <a:off x="1257969"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15" name="Group 2">
            <a:extLst>
              <a:ext uri="{FF2B5EF4-FFF2-40B4-BE49-F238E27FC236}">
                <a16:creationId xmlns:a16="http://schemas.microsoft.com/office/drawing/2014/main" id="{CED2203A-0F30-49E2-8D00-702FFE3181B5}"/>
              </a:ext>
            </a:extLst>
          </p:cNvPr>
          <p:cNvGrpSpPr>
            <a:grpSpLocks/>
          </p:cNvGrpSpPr>
          <p:nvPr/>
        </p:nvGrpSpPr>
        <p:grpSpPr bwMode="auto">
          <a:xfrm>
            <a:off x="1348111" y="2564025"/>
            <a:ext cx="485775" cy="322263"/>
            <a:chOff x="10275093" y="3566509"/>
            <a:chExt cx="485784" cy="589087"/>
          </a:xfrm>
        </p:grpSpPr>
        <p:pic>
          <p:nvPicPr>
            <p:cNvPr id="216" name="Picture 215">
              <a:extLst>
                <a:ext uri="{FF2B5EF4-FFF2-40B4-BE49-F238E27FC236}">
                  <a16:creationId xmlns:a16="http://schemas.microsoft.com/office/drawing/2014/main" id="{5CAF65DA-C8C8-42F5-8917-66C3623872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89">
              <a:extLst>
                <a:ext uri="{FF2B5EF4-FFF2-40B4-BE49-F238E27FC236}">
                  <a16:creationId xmlns:a16="http://schemas.microsoft.com/office/drawing/2014/main" id="{7A9B3029-CB48-4323-919E-4546784224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9">
              <a:extLst>
                <a:ext uri="{FF2B5EF4-FFF2-40B4-BE49-F238E27FC236}">
                  <a16:creationId xmlns:a16="http://schemas.microsoft.com/office/drawing/2014/main" id="{C1FBA9EB-7E23-4C82-9793-9CDB6FC667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9">
              <a:extLst>
                <a:ext uri="{FF2B5EF4-FFF2-40B4-BE49-F238E27FC236}">
                  <a16:creationId xmlns:a16="http://schemas.microsoft.com/office/drawing/2014/main" id="{332F15F9-0A60-4C5A-B818-635CA81146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89">
              <a:extLst>
                <a:ext uri="{FF2B5EF4-FFF2-40B4-BE49-F238E27FC236}">
                  <a16:creationId xmlns:a16="http://schemas.microsoft.com/office/drawing/2014/main" id="{3BB63F1E-B254-4D17-9E95-CEFE1D2A3F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89">
              <a:extLst>
                <a:ext uri="{FF2B5EF4-FFF2-40B4-BE49-F238E27FC236}">
                  <a16:creationId xmlns:a16="http://schemas.microsoft.com/office/drawing/2014/main" id="{E684E06F-4CED-4BE2-8351-EA184F524D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21">
              <a:extLst>
                <a:ext uri="{FF2B5EF4-FFF2-40B4-BE49-F238E27FC236}">
                  <a16:creationId xmlns:a16="http://schemas.microsoft.com/office/drawing/2014/main" id="{2C0D4DB6-711D-4FA2-819B-F08B4387D5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89">
              <a:extLst>
                <a:ext uri="{FF2B5EF4-FFF2-40B4-BE49-F238E27FC236}">
                  <a16:creationId xmlns:a16="http://schemas.microsoft.com/office/drawing/2014/main" id="{4AEF8DC1-BFFF-4B2F-BCFF-B6B9C191D5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4" name="Text Box 29">
            <a:extLst>
              <a:ext uri="{FF2B5EF4-FFF2-40B4-BE49-F238E27FC236}">
                <a16:creationId xmlns:a16="http://schemas.microsoft.com/office/drawing/2014/main" id="{6A73C550-2D97-474B-B284-6DD22DDD9B42}"/>
              </a:ext>
            </a:extLst>
          </p:cNvPr>
          <p:cNvSpPr txBox="1">
            <a:spLocks noChangeArrowheads="1"/>
          </p:cNvSpPr>
          <p:nvPr/>
        </p:nvSpPr>
        <p:spPr bwMode="gray">
          <a:xfrm>
            <a:off x="1493469"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225" name="Line 4">
            <a:extLst>
              <a:ext uri="{FF2B5EF4-FFF2-40B4-BE49-F238E27FC236}">
                <a16:creationId xmlns:a16="http://schemas.microsoft.com/office/drawing/2014/main" id="{9FC3DC11-DE99-45E1-AF27-5B261AA8976A}"/>
              </a:ext>
            </a:extLst>
          </p:cNvPr>
          <p:cNvSpPr>
            <a:spLocks noChangeShapeType="1"/>
          </p:cNvSpPr>
          <p:nvPr/>
        </p:nvSpPr>
        <p:spPr bwMode="gray">
          <a:xfrm>
            <a:off x="1576711"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6" name="Line 17">
            <a:extLst>
              <a:ext uri="{FF2B5EF4-FFF2-40B4-BE49-F238E27FC236}">
                <a16:creationId xmlns:a16="http://schemas.microsoft.com/office/drawing/2014/main" id="{72CCE9CB-5460-4671-9B73-B6302E896969}"/>
              </a:ext>
            </a:extLst>
          </p:cNvPr>
          <p:cNvSpPr>
            <a:spLocks noChangeShapeType="1"/>
          </p:cNvSpPr>
          <p:nvPr/>
        </p:nvSpPr>
        <p:spPr bwMode="gray">
          <a:xfrm>
            <a:off x="1424311"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7" name="Text Box 60">
            <a:extLst>
              <a:ext uri="{FF2B5EF4-FFF2-40B4-BE49-F238E27FC236}">
                <a16:creationId xmlns:a16="http://schemas.microsoft.com/office/drawing/2014/main" id="{187EAEE0-C32F-498D-A812-E453A5D41F60}"/>
              </a:ext>
            </a:extLst>
          </p:cNvPr>
          <p:cNvSpPr txBox="1">
            <a:spLocks noChangeArrowheads="1"/>
          </p:cNvSpPr>
          <p:nvPr/>
        </p:nvSpPr>
        <p:spPr bwMode="gray">
          <a:xfrm>
            <a:off x="1222735"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228" name="Line 61">
            <a:extLst>
              <a:ext uri="{FF2B5EF4-FFF2-40B4-BE49-F238E27FC236}">
                <a16:creationId xmlns:a16="http://schemas.microsoft.com/office/drawing/2014/main" id="{D233FB11-BC68-427B-9DEB-67563CE0570B}"/>
              </a:ext>
            </a:extLst>
          </p:cNvPr>
          <p:cNvSpPr>
            <a:spLocks noChangeShapeType="1"/>
          </p:cNvSpPr>
          <p:nvPr/>
        </p:nvSpPr>
        <p:spPr bwMode="gray">
          <a:xfrm flipH="1">
            <a:off x="3531531"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9" name="TextBox 228">
            <a:extLst>
              <a:ext uri="{FF2B5EF4-FFF2-40B4-BE49-F238E27FC236}">
                <a16:creationId xmlns:a16="http://schemas.microsoft.com/office/drawing/2014/main" id="{6D25A3D8-9C62-4F1D-AC23-2070AC8438D5}"/>
              </a:ext>
            </a:extLst>
          </p:cNvPr>
          <p:cNvSpPr txBox="1"/>
          <p:nvPr/>
        </p:nvSpPr>
        <p:spPr>
          <a:xfrm>
            <a:off x="3433089"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230" name="Picture 229">
            <a:extLst>
              <a:ext uri="{FF2B5EF4-FFF2-40B4-BE49-F238E27FC236}">
                <a16:creationId xmlns:a16="http://schemas.microsoft.com/office/drawing/2014/main" id="{F3084C34-2C09-4CCC-AB12-6A50ED3430EB}"/>
              </a:ext>
            </a:extLst>
          </p:cNvPr>
          <p:cNvPicPr>
            <a:picLocks noChangeAspect="1"/>
          </p:cNvPicPr>
          <p:nvPr/>
        </p:nvPicPr>
        <p:blipFill>
          <a:blip r:embed="rId6"/>
          <a:stretch>
            <a:fillRect/>
          </a:stretch>
        </p:blipFill>
        <p:spPr>
          <a:xfrm>
            <a:off x="3213184" y="3955505"/>
            <a:ext cx="699940" cy="574951"/>
          </a:xfrm>
          <a:prstGeom prst="rect">
            <a:avLst/>
          </a:prstGeom>
        </p:spPr>
      </p:pic>
      <p:sp>
        <p:nvSpPr>
          <p:cNvPr id="231" name="Line 5">
            <a:extLst>
              <a:ext uri="{FF2B5EF4-FFF2-40B4-BE49-F238E27FC236}">
                <a16:creationId xmlns:a16="http://schemas.microsoft.com/office/drawing/2014/main" id="{CF907FB7-D1BC-4705-B0C7-1D111E2FE5D5}"/>
              </a:ext>
            </a:extLst>
          </p:cNvPr>
          <p:cNvSpPr>
            <a:spLocks noChangeShapeType="1"/>
          </p:cNvSpPr>
          <p:nvPr/>
        </p:nvSpPr>
        <p:spPr bwMode="gray">
          <a:xfrm>
            <a:off x="2038674"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32" name="Line 61">
            <a:extLst>
              <a:ext uri="{FF2B5EF4-FFF2-40B4-BE49-F238E27FC236}">
                <a16:creationId xmlns:a16="http://schemas.microsoft.com/office/drawing/2014/main" id="{DEB4EED5-E53A-4B6D-81EC-911282721C54}"/>
              </a:ext>
            </a:extLst>
          </p:cNvPr>
          <p:cNvSpPr>
            <a:spLocks noChangeShapeType="1"/>
          </p:cNvSpPr>
          <p:nvPr/>
        </p:nvSpPr>
        <p:spPr bwMode="gray">
          <a:xfrm>
            <a:off x="2181926"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233" name="Picture 232">
            <a:extLst>
              <a:ext uri="{FF2B5EF4-FFF2-40B4-BE49-F238E27FC236}">
                <a16:creationId xmlns:a16="http://schemas.microsoft.com/office/drawing/2014/main" id="{B92F14CD-ACD8-4F68-9F52-8F86CDD43615}"/>
              </a:ext>
            </a:extLst>
          </p:cNvPr>
          <p:cNvPicPr>
            <a:picLocks noChangeAspect="1"/>
          </p:cNvPicPr>
          <p:nvPr/>
        </p:nvPicPr>
        <p:blipFill>
          <a:blip r:embed="rId7"/>
          <a:stretch>
            <a:fillRect/>
          </a:stretch>
        </p:blipFill>
        <p:spPr>
          <a:xfrm>
            <a:off x="946185" y="4123840"/>
            <a:ext cx="1415406" cy="274259"/>
          </a:xfrm>
          <a:prstGeom prst="rect">
            <a:avLst/>
          </a:prstGeom>
        </p:spPr>
      </p:pic>
      <p:sp>
        <p:nvSpPr>
          <p:cNvPr id="274" name="AutoShape 7">
            <a:extLst>
              <a:ext uri="{FF2B5EF4-FFF2-40B4-BE49-F238E27FC236}">
                <a16:creationId xmlns:a16="http://schemas.microsoft.com/office/drawing/2014/main" id="{9B0EBE51-2C86-4056-B786-67763F26EDAC}"/>
              </a:ext>
            </a:extLst>
          </p:cNvPr>
          <p:cNvSpPr>
            <a:spLocks noChangeArrowheads="1"/>
          </p:cNvSpPr>
          <p:nvPr/>
        </p:nvSpPr>
        <p:spPr bwMode="auto">
          <a:xfrm>
            <a:off x="1161975"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75" name="Group 2">
            <a:extLst>
              <a:ext uri="{FF2B5EF4-FFF2-40B4-BE49-F238E27FC236}">
                <a16:creationId xmlns:a16="http://schemas.microsoft.com/office/drawing/2014/main" id="{208DBB83-579B-4C8D-96B2-2903B0F7A21D}"/>
              </a:ext>
            </a:extLst>
          </p:cNvPr>
          <p:cNvGrpSpPr>
            <a:grpSpLocks/>
          </p:cNvGrpSpPr>
          <p:nvPr/>
        </p:nvGrpSpPr>
        <p:grpSpPr bwMode="auto">
          <a:xfrm>
            <a:off x="1252117" y="2620816"/>
            <a:ext cx="485775" cy="322263"/>
            <a:chOff x="10275093" y="3566509"/>
            <a:chExt cx="485784" cy="589087"/>
          </a:xfrm>
        </p:grpSpPr>
        <p:pic>
          <p:nvPicPr>
            <p:cNvPr id="276" name="Picture 275">
              <a:extLst>
                <a:ext uri="{FF2B5EF4-FFF2-40B4-BE49-F238E27FC236}">
                  <a16:creationId xmlns:a16="http://schemas.microsoft.com/office/drawing/2014/main" id="{F8EC7992-7313-4408-BED6-6F6CBB5BB7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9">
              <a:extLst>
                <a:ext uri="{FF2B5EF4-FFF2-40B4-BE49-F238E27FC236}">
                  <a16:creationId xmlns:a16="http://schemas.microsoft.com/office/drawing/2014/main" id="{DEB2A0E1-3D35-43C7-9686-1D9C2D6F96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9">
              <a:extLst>
                <a:ext uri="{FF2B5EF4-FFF2-40B4-BE49-F238E27FC236}">
                  <a16:creationId xmlns:a16="http://schemas.microsoft.com/office/drawing/2014/main" id="{D52E1903-0DD2-4440-8736-CCDE921A55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9">
              <a:extLst>
                <a:ext uri="{FF2B5EF4-FFF2-40B4-BE49-F238E27FC236}">
                  <a16:creationId xmlns:a16="http://schemas.microsoft.com/office/drawing/2014/main" id="{8BF58CE3-1A62-4195-B5EE-0ECD241221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89">
              <a:extLst>
                <a:ext uri="{FF2B5EF4-FFF2-40B4-BE49-F238E27FC236}">
                  <a16:creationId xmlns:a16="http://schemas.microsoft.com/office/drawing/2014/main" id="{9C53D9A7-EBD9-4C5B-A68D-0F862011DE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89">
              <a:extLst>
                <a:ext uri="{FF2B5EF4-FFF2-40B4-BE49-F238E27FC236}">
                  <a16:creationId xmlns:a16="http://schemas.microsoft.com/office/drawing/2014/main" id="{12E555BD-2649-4DBA-BB40-19C1A38DBA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E799D79-F940-4F71-ACDC-398107C71C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89">
              <a:extLst>
                <a:ext uri="{FF2B5EF4-FFF2-40B4-BE49-F238E27FC236}">
                  <a16:creationId xmlns:a16="http://schemas.microsoft.com/office/drawing/2014/main" id="{82312180-D24A-4AB3-AE3B-08A32C613C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 name="AutoShape 7">
            <a:extLst>
              <a:ext uri="{FF2B5EF4-FFF2-40B4-BE49-F238E27FC236}">
                <a16:creationId xmlns:a16="http://schemas.microsoft.com/office/drawing/2014/main" id="{E7BDB52A-772C-4FCB-881C-B50055C1BBC9}"/>
              </a:ext>
            </a:extLst>
          </p:cNvPr>
          <p:cNvSpPr>
            <a:spLocks noChangeArrowheads="1"/>
          </p:cNvSpPr>
          <p:nvPr/>
        </p:nvSpPr>
        <p:spPr bwMode="auto">
          <a:xfrm>
            <a:off x="1065981"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85" name="Group 2">
            <a:extLst>
              <a:ext uri="{FF2B5EF4-FFF2-40B4-BE49-F238E27FC236}">
                <a16:creationId xmlns:a16="http://schemas.microsoft.com/office/drawing/2014/main" id="{20CF6045-721E-4FD8-ACDC-11D310D960F0}"/>
              </a:ext>
            </a:extLst>
          </p:cNvPr>
          <p:cNvGrpSpPr>
            <a:grpSpLocks/>
          </p:cNvGrpSpPr>
          <p:nvPr/>
        </p:nvGrpSpPr>
        <p:grpSpPr bwMode="auto">
          <a:xfrm>
            <a:off x="1156123" y="2677607"/>
            <a:ext cx="485775" cy="322263"/>
            <a:chOff x="10275093" y="3566509"/>
            <a:chExt cx="485784" cy="589087"/>
          </a:xfrm>
        </p:grpSpPr>
        <p:pic>
          <p:nvPicPr>
            <p:cNvPr id="286" name="Picture 285">
              <a:extLst>
                <a:ext uri="{FF2B5EF4-FFF2-40B4-BE49-F238E27FC236}">
                  <a16:creationId xmlns:a16="http://schemas.microsoft.com/office/drawing/2014/main" id="{427CC9B2-F8E9-42DD-900F-4C88BFC7B5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89">
              <a:extLst>
                <a:ext uri="{FF2B5EF4-FFF2-40B4-BE49-F238E27FC236}">
                  <a16:creationId xmlns:a16="http://schemas.microsoft.com/office/drawing/2014/main" id="{98605931-156C-4E56-9662-652312F0DC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89">
              <a:extLst>
                <a:ext uri="{FF2B5EF4-FFF2-40B4-BE49-F238E27FC236}">
                  <a16:creationId xmlns:a16="http://schemas.microsoft.com/office/drawing/2014/main" id="{2446445A-70FB-4EFE-8675-26D260BB52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89">
              <a:extLst>
                <a:ext uri="{FF2B5EF4-FFF2-40B4-BE49-F238E27FC236}">
                  <a16:creationId xmlns:a16="http://schemas.microsoft.com/office/drawing/2014/main" id="{980D4AB1-2758-4A6B-A255-98B388D9E9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89">
              <a:extLst>
                <a:ext uri="{FF2B5EF4-FFF2-40B4-BE49-F238E27FC236}">
                  <a16:creationId xmlns:a16="http://schemas.microsoft.com/office/drawing/2014/main" id="{0BE0B015-920F-4D7B-B474-99F208A69B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89">
              <a:extLst>
                <a:ext uri="{FF2B5EF4-FFF2-40B4-BE49-F238E27FC236}">
                  <a16:creationId xmlns:a16="http://schemas.microsoft.com/office/drawing/2014/main" id="{FEBABADE-ED28-4B0E-A233-295903F284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91">
              <a:extLst>
                <a:ext uri="{FF2B5EF4-FFF2-40B4-BE49-F238E27FC236}">
                  <a16:creationId xmlns:a16="http://schemas.microsoft.com/office/drawing/2014/main" id="{2B665633-FDF8-4130-809E-BB4FFC41E3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89">
              <a:extLst>
                <a:ext uri="{FF2B5EF4-FFF2-40B4-BE49-F238E27FC236}">
                  <a16:creationId xmlns:a16="http://schemas.microsoft.com/office/drawing/2014/main" id="{E9801DE6-F8F5-4B53-AC21-63503CAF66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AutoShape 7">
            <a:extLst>
              <a:ext uri="{FF2B5EF4-FFF2-40B4-BE49-F238E27FC236}">
                <a16:creationId xmlns:a16="http://schemas.microsoft.com/office/drawing/2014/main" id="{273E955B-20FD-413D-B3C4-CCD042EFE977}"/>
              </a:ext>
            </a:extLst>
          </p:cNvPr>
          <p:cNvSpPr>
            <a:spLocks noChangeArrowheads="1"/>
          </p:cNvSpPr>
          <p:nvPr/>
        </p:nvSpPr>
        <p:spPr bwMode="auto">
          <a:xfrm>
            <a:off x="969987"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95" name="Group 2">
            <a:extLst>
              <a:ext uri="{FF2B5EF4-FFF2-40B4-BE49-F238E27FC236}">
                <a16:creationId xmlns:a16="http://schemas.microsoft.com/office/drawing/2014/main" id="{1B22ED00-1DE8-4E8A-935B-FA57B83DC0CB}"/>
              </a:ext>
            </a:extLst>
          </p:cNvPr>
          <p:cNvGrpSpPr>
            <a:grpSpLocks/>
          </p:cNvGrpSpPr>
          <p:nvPr/>
        </p:nvGrpSpPr>
        <p:grpSpPr bwMode="auto">
          <a:xfrm>
            <a:off x="1060129" y="2734398"/>
            <a:ext cx="485775" cy="322263"/>
            <a:chOff x="10275093" y="3566509"/>
            <a:chExt cx="485784" cy="589087"/>
          </a:xfrm>
        </p:grpSpPr>
        <p:pic>
          <p:nvPicPr>
            <p:cNvPr id="296" name="Picture 295">
              <a:extLst>
                <a:ext uri="{FF2B5EF4-FFF2-40B4-BE49-F238E27FC236}">
                  <a16:creationId xmlns:a16="http://schemas.microsoft.com/office/drawing/2014/main" id="{17C8E317-4D17-4862-BE9B-AA33360C78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89">
              <a:extLst>
                <a:ext uri="{FF2B5EF4-FFF2-40B4-BE49-F238E27FC236}">
                  <a16:creationId xmlns:a16="http://schemas.microsoft.com/office/drawing/2014/main" id="{5665AF8B-6CED-4C28-9731-475F3D5AA3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89">
              <a:extLst>
                <a:ext uri="{FF2B5EF4-FFF2-40B4-BE49-F238E27FC236}">
                  <a16:creationId xmlns:a16="http://schemas.microsoft.com/office/drawing/2014/main" id="{074A10D8-836B-4D91-A695-31B2C52E7A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89">
              <a:extLst>
                <a:ext uri="{FF2B5EF4-FFF2-40B4-BE49-F238E27FC236}">
                  <a16:creationId xmlns:a16="http://schemas.microsoft.com/office/drawing/2014/main" id="{71546182-B3ED-4328-A818-874DE3F67E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89">
              <a:extLst>
                <a:ext uri="{FF2B5EF4-FFF2-40B4-BE49-F238E27FC236}">
                  <a16:creationId xmlns:a16="http://schemas.microsoft.com/office/drawing/2014/main" id="{3817AFD6-2215-4F3A-BB0E-860CF94FFD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89">
              <a:extLst>
                <a:ext uri="{FF2B5EF4-FFF2-40B4-BE49-F238E27FC236}">
                  <a16:creationId xmlns:a16="http://schemas.microsoft.com/office/drawing/2014/main" id="{A978C226-876F-4A04-8498-6FCD45EB7B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01">
              <a:extLst>
                <a:ext uri="{FF2B5EF4-FFF2-40B4-BE49-F238E27FC236}">
                  <a16:creationId xmlns:a16="http://schemas.microsoft.com/office/drawing/2014/main" id="{AF135877-5CF8-44D8-80C9-7DA85A4A85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89">
              <a:extLst>
                <a:ext uri="{FF2B5EF4-FFF2-40B4-BE49-F238E27FC236}">
                  <a16:creationId xmlns:a16="http://schemas.microsoft.com/office/drawing/2014/main" id="{94F66D4D-45DB-4590-88E8-3A96A5127F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7">
            <a:extLst>
              <a:ext uri="{FF2B5EF4-FFF2-40B4-BE49-F238E27FC236}">
                <a16:creationId xmlns:a16="http://schemas.microsoft.com/office/drawing/2014/main" id="{30728701-5500-4ED5-8466-775321478240}"/>
              </a:ext>
            </a:extLst>
          </p:cNvPr>
          <p:cNvSpPr>
            <a:spLocks noChangeArrowheads="1"/>
          </p:cNvSpPr>
          <p:nvPr/>
        </p:nvSpPr>
        <p:spPr bwMode="auto">
          <a:xfrm>
            <a:off x="873993"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05" name="Group 2">
            <a:extLst>
              <a:ext uri="{FF2B5EF4-FFF2-40B4-BE49-F238E27FC236}">
                <a16:creationId xmlns:a16="http://schemas.microsoft.com/office/drawing/2014/main" id="{9E36DE85-5FFE-45A0-932E-880E8B0591C7}"/>
              </a:ext>
            </a:extLst>
          </p:cNvPr>
          <p:cNvGrpSpPr>
            <a:grpSpLocks/>
          </p:cNvGrpSpPr>
          <p:nvPr/>
        </p:nvGrpSpPr>
        <p:grpSpPr bwMode="auto">
          <a:xfrm>
            <a:off x="964135" y="2791189"/>
            <a:ext cx="485775" cy="322263"/>
            <a:chOff x="10275093" y="3566509"/>
            <a:chExt cx="485784" cy="589087"/>
          </a:xfrm>
        </p:grpSpPr>
        <p:pic>
          <p:nvPicPr>
            <p:cNvPr id="306" name="Picture 305">
              <a:extLst>
                <a:ext uri="{FF2B5EF4-FFF2-40B4-BE49-F238E27FC236}">
                  <a16:creationId xmlns:a16="http://schemas.microsoft.com/office/drawing/2014/main" id="{C3CD04DA-DCEF-4A6C-BF91-B69EEAAAE6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89">
              <a:extLst>
                <a:ext uri="{FF2B5EF4-FFF2-40B4-BE49-F238E27FC236}">
                  <a16:creationId xmlns:a16="http://schemas.microsoft.com/office/drawing/2014/main" id="{58DB9C9E-1C06-4157-A962-63B05CC9E6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89">
              <a:extLst>
                <a:ext uri="{FF2B5EF4-FFF2-40B4-BE49-F238E27FC236}">
                  <a16:creationId xmlns:a16="http://schemas.microsoft.com/office/drawing/2014/main" id="{AD6239D8-7BCF-467E-AA87-C927D25B66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89">
              <a:extLst>
                <a:ext uri="{FF2B5EF4-FFF2-40B4-BE49-F238E27FC236}">
                  <a16:creationId xmlns:a16="http://schemas.microsoft.com/office/drawing/2014/main" id="{E60C2183-2806-4E02-8A20-D894F6C329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9">
              <a:extLst>
                <a:ext uri="{FF2B5EF4-FFF2-40B4-BE49-F238E27FC236}">
                  <a16:creationId xmlns:a16="http://schemas.microsoft.com/office/drawing/2014/main" id="{002356CF-90BF-4BFE-8547-3AF928DFDA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9">
              <a:extLst>
                <a:ext uri="{FF2B5EF4-FFF2-40B4-BE49-F238E27FC236}">
                  <a16:creationId xmlns:a16="http://schemas.microsoft.com/office/drawing/2014/main" id="{B2B61ED6-743B-4245-912A-34FAF6B18E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11">
              <a:extLst>
                <a:ext uri="{FF2B5EF4-FFF2-40B4-BE49-F238E27FC236}">
                  <a16:creationId xmlns:a16="http://schemas.microsoft.com/office/drawing/2014/main" id="{AFD1E272-8461-4B4A-8BE3-E0980C993A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89">
              <a:extLst>
                <a:ext uri="{FF2B5EF4-FFF2-40B4-BE49-F238E27FC236}">
                  <a16:creationId xmlns:a16="http://schemas.microsoft.com/office/drawing/2014/main" id="{EEF408C7-7BF1-44F9-8254-3DCFD7F27B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AutoShape 7">
            <a:extLst>
              <a:ext uri="{FF2B5EF4-FFF2-40B4-BE49-F238E27FC236}">
                <a16:creationId xmlns:a16="http://schemas.microsoft.com/office/drawing/2014/main" id="{02DBC70E-3A47-4931-B5C2-C3CC9A247CA1}"/>
              </a:ext>
            </a:extLst>
          </p:cNvPr>
          <p:cNvSpPr>
            <a:spLocks noChangeArrowheads="1"/>
          </p:cNvSpPr>
          <p:nvPr/>
        </p:nvSpPr>
        <p:spPr bwMode="auto">
          <a:xfrm>
            <a:off x="777999"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15" name="Group 2">
            <a:extLst>
              <a:ext uri="{FF2B5EF4-FFF2-40B4-BE49-F238E27FC236}">
                <a16:creationId xmlns:a16="http://schemas.microsoft.com/office/drawing/2014/main" id="{926B1B2C-63BC-449F-B0DE-ADCFCF12DF08}"/>
              </a:ext>
            </a:extLst>
          </p:cNvPr>
          <p:cNvGrpSpPr>
            <a:grpSpLocks/>
          </p:cNvGrpSpPr>
          <p:nvPr/>
        </p:nvGrpSpPr>
        <p:grpSpPr bwMode="auto">
          <a:xfrm>
            <a:off x="868141" y="2847980"/>
            <a:ext cx="485775" cy="322263"/>
            <a:chOff x="10275093" y="3566509"/>
            <a:chExt cx="485784" cy="589087"/>
          </a:xfrm>
        </p:grpSpPr>
        <p:pic>
          <p:nvPicPr>
            <p:cNvPr id="316" name="Picture 315">
              <a:extLst>
                <a:ext uri="{FF2B5EF4-FFF2-40B4-BE49-F238E27FC236}">
                  <a16:creationId xmlns:a16="http://schemas.microsoft.com/office/drawing/2014/main" id="{A6828C35-3AD5-4A35-9054-ADABDA6B21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89">
              <a:extLst>
                <a:ext uri="{FF2B5EF4-FFF2-40B4-BE49-F238E27FC236}">
                  <a16:creationId xmlns:a16="http://schemas.microsoft.com/office/drawing/2014/main" id="{0410CCBD-864E-4838-94A4-31F4BA775B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89">
              <a:extLst>
                <a:ext uri="{FF2B5EF4-FFF2-40B4-BE49-F238E27FC236}">
                  <a16:creationId xmlns:a16="http://schemas.microsoft.com/office/drawing/2014/main" id="{BBA16455-1F0B-4109-A43F-04CD77F66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89">
              <a:extLst>
                <a:ext uri="{FF2B5EF4-FFF2-40B4-BE49-F238E27FC236}">
                  <a16:creationId xmlns:a16="http://schemas.microsoft.com/office/drawing/2014/main" id="{373ED522-F6B5-4F87-9ECD-E06B41F26C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89">
              <a:extLst>
                <a:ext uri="{FF2B5EF4-FFF2-40B4-BE49-F238E27FC236}">
                  <a16:creationId xmlns:a16="http://schemas.microsoft.com/office/drawing/2014/main" id="{44D22745-7ABC-41D2-9AB5-19AF20585B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89">
              <a:extLst>
                <a:ext uri="{FF2B5EF4-FFF2-40B4-BE49-F238E27FC236}">
                  <a16:creationId xmlns:a16="http://schemas.microsoft.com/office/drawing/2014/main" id="{EBD6448C-51AF-4056-8759-709D8DC832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21">
              <a:extLst>
                <a:ext uri="{FF2B5EF4-FFF2-40B4-BE49-F238E27FC236}">
                  <a16:creationId xmlns:a16="http://schemas.microsoft.com/office/drawing/2014/main" id="{A02C3B08-DD50-456C-A255-EE68F23AAB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89">
              <a:extLst>
                <a:ext uri="{FF2B5EF4-FFF2-40B4-BE49-F238E27FC236}">
                  <a16:creationId xmlns:a16="http://schemas.microsoft.com/office/drawing/2014/main" id="{DF1CCEA7-4A0A-4E1D-9313-2F3DD99BAD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4" name="Picture 323">
            <a:extLst>
              <a:ext uri="{FF2B5EF4-FFF2-40B4-BE49-F238E27FC236}">
                <a16:creationId xmlns:a16="http://schemas.microsoft.com/office/drawing/2014/main" id="{AA496562-2770-4FB3-A337-F043937F13D2}"/>
              </a:ext>
            </a:extLst>
          </p:cNvPr>
          <p:cNvPicPr>
            <a:picLocks noChangeAspect="1"/>
          </p:cNvPicPr>
          <p:nvPr/>
        </p:nvPicPr>
        <p:blipFill>
          <a:blip r:embed="rId8"/>
          <a:stretch>
            <a:fillRect/>
          </a:stretch>
        </p:blipFill>
        <p:spPr>
          <a:xfrm>
            <a:off x="3732306" y="4257754"/>
            <a:ext cx="1475656" cy="834276"/>
          </a:xfrm>
          <a:prstGeom prst="rect">
            <a:avLst/>
          </a:prstGeom>
        </p:spPr>
      </p:pic>
      <p:sp>
        <p:nvSpPr>
          <p:cNvPr id="325" name="Line 61">
            <a:extLst>
              <a:ext uri="{FF2B5EF4-FFF2-40B4-BE49-F238E27FC236}">
                <a16:creationId xmlns:a16="http://schemas.microsoft.com/office/drawing/2014/main" id="{4F8E1B29-5CCC-4A98-ADA2-DCE3DA5E8D9C}"/>
              </a:ext>
            </a:extLst>
          </p:cNvPr>
          <p:cNvSpPr>
            <a:spLocks noChangeShapeType="1"/>
          </p:cNvSpPr>
          <p:nvPr/>
        </p:nvSpPr>
        <p:spPr bwMode="gray">
          <a:xfrm>
            <a:off x="8648026"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6" name="Line 61">
            <a:extLst>
              <a:ext uri="{FF2B5EF4-FFF2-40B4-BE49-F238E27FC236}">
                <a16:creationId xmlns:a16="http://schemas.microsoft.com/office/drawing/2014/main" id="{0466F135-7BA4-42E0-B596-FDB9157D73C1}"/>
              </a:ext>
            </a:extLst>
          </p:cNvPr>
          <p:cNvSpPr>
            <a:spLocks noChangeShapeType="1"/>
          </p:cNvSpPr>
          <p:nvPr/>
        </p:nvSpPr>
        <p:spPr bwMode="gray">
          <a:xfrm>
            <a:off x="7902165"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7" name="Line 5">
            <a:extLst>
              <a:ext uri="{FF2B5EF4-FFF2-40B4-BE49-F238E27FC236}">
                <a16:creationId xmlns:a16="http://schemas.microsoft.com/office/drawing/2014/main" id="{73505B76-0B19-4B2F-B021-AEC2D0AF1D7F}"/>
              </a:ext>
            </a:extLst>
          </p:cNvPr>
          <p:cNvSpPr>
            <a:spLocks noChangeShapeType="1"/>
          </p:cNvSpPr>
          <p:nvPr/>
        </p:nvSpPr>
        <p:spPr bwMode="gray">
          <a:xfrm>
            <a:off x="5870700"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8" name="Text Box 6">
            <a:extLst>
              <a:ext uri="{FF2B5EF4-FFF2-40B4-BE49-F238E27FC236}">
                <a16:creationId xmlns:a16="http://schemas.microsoft.com/office/drawing/2014/main" id="{5C331597-6614-4624-8F32-649C57A2AB10}"/>
              </a:ext>
            </a:extLst>
          </p:cNvPr>
          <p:cNvSpPr txBox="1">
            <a:spLocks noChangeArrowheads="1"/>
          </p:cNvSpPr>
          <p:nvPr/>
        </p:nvSpPr>
        <p:spPr bwMode="gray">
          <a:xfrm>
            <a:off x="7505595"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329" name="Line 7">
            <a:extLst>
              <a:ext uri="{FF2B5EF4-FFF2-40B4-BE49-F238E27FC236}">
                <a16:creationId xmlns:a16="http://schemas.microsoft.com/office/drawing/2014/main" id="{FB455F88-9C30-4F7C-AB70-8AFBF1A38EAA}"/>
              </a:ext>
            </a:extLst>
          </p:cNvPr>
          <p:cNvSpPr>
            <a:spLocks noChangeShapeType="1"/>
          </p:cNvSpPr>
          <p:nvPr/>
        </p:nvSpPr>
        <p:spPr bwMode="gray">
          <a:xfrm>
            <a:off x="6267575"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30" name="Group 8">
            <a:extLst>
              <a:ext uri="{FF2B5EF4-FFF2-40B4-BE49-F238E27FC236}">
                <a16:creationId xmlns:a16="http://schemas.microsoft.com/office/drawing/2014/main" id="{20DA370B-7127-4FEB-9151-344884B692EB}"/>
              </a:ext>
            </a:extLst>
          </p:cNvPr>
          <p:cNvGrpSpPr>
            <a:grpSpLocks/>
          </p:cNvGrpSpPr>
          <p:nvPr/>
        </p:nvGrpSpPr>
        <p:grpSpPr bwMode="auto">
          <a:xfrm>
            <a:off x="5811962" y="1292438"/>
            <a:ext cx="863600" cy="720725"/>
            <a:chOff x="3896" y="636"/>
            <a:chExt cx="653" cy="545"/>
          </a:xfrm>
        </p:grpSpPr>
        <p:grpSp>
          <p:nvGrpSpPr>
            <p:cNvPr id="331" name="Group 9">
              <a:extLst>
                <a:ext uri="{FF2B5EF4-FFF2-40B4-BE49-F238E27FC236}">
                  <a16:creationId xmlns:a16="http://schemas.microsoft.com/office/drawing/2014/main" id="{D40DAB42-8F9E-4A7C-BC0E-216726E5E70B}"/>
                </a:ext>
              </a:extLst>
            </p:cNvPr>
            <p:cNvGrpSpPr>
              <a:grpSpLocks/>
            </p:cNvGrpSpPr>
            <p:nvPr/>
          </p:nvGrpSpPr>
          <p:grpSpPr bwMode="auto">
            <a:xfrm>
              <a:off x="4128" y="636"/>
              <a:ext cx="421" cy="461"/>
              <a:chOff x="2844" y="27"/>
              <a:chExt cx="1052" cy="1153"/>
            </a:xfrm>
          </p:grpSpPr>
          <p:pic>
            <p:nvPicPr>
              <p:cNvPr id="335" name="Picture 10" descr="server">
                <a:extLst>
                  <a:ext uri="{FF2B5EF4-FFF2-40B4-BE49-F238E27FC236}">
                    <a16:creationId xmlns:a16="http://schemas.microsoft.com/office/drawing/2014/main" id="{222BF9EC-1C3C-40D0-8B8A-8FF295D79931}"/>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6" name="Picture 11" descr="server">
                <a:extLst>
                  <a:ext uri="{FF2B5EF4-FFF2-40B4-BE49-F238E27FC236}">
                    <a16:creationId xmlns:a16="http://schemas.microsoft.com/office/drawing/2014/main" id="{6EB0F124-AF09-40B9-A7FF-8BE55D5FA0F5}"/>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332" name="Group 12">
              <a:extLst>
                <a:ext uri="{FF2B5EF4-FFF2-40B4-BE49-F238E27FC236}">
                  <a16:creationId xmlns:a16="http://schemas.microsoft.com/office/drawing/2014/main" id="{510692DE-A7CC-4775-BDBC-5375DFEA4AE7}"/>
                </a:ext>
              </a:extLst>
            </p:cNvPr>
            <p:cNvGrpSpPr>
              <a:grpSpLocks/>
            </p:cNvGrpSpPr>
            <p:nvPr/>
          </p:nvGrpSpPr>
          <p:grpSpPr bwMode="auto">
            <a:xfrm>
              <a:off x="3896" y="720"/>
              <a:ext cx="421" cy="461"/>
              <a:chOff x="2844" y="27"/>
              <a:chExt cx="1052" cy="1153"/>
            </a:xfrm>
          </p:grpSpPr>
          <p:pic>
            <p:nvPicPr>
              <p:cNvPr id="333" name="Picture 13" descr="server">
                <a:extLst>
                  <a:ext uri="{FF2B5EF4-FFF2-40B4-BE49-F238E27FC236}">
                    <a16:creationId xmlns:a16="http://schemas.microsoft.com/office/drawing/2014/main" id="{95703A48-E82A-412D-8B1B-E49D5FDA9A07}"/>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4" name="Picture 14" descr="server">
                <a:extLst>
                  <a:ext uri="{FF2B5EF4-FFF2-40B4-BE49-F238E27FC236}">
                    <a16:creationId xmlns:a16="http://schemas.microsoft.com/office/drawing/2014/main" id="{14A7D0B7-D569-4B6B-A31B-E982B9E590F6}"/>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337" name="Picture 15" descr="server">
            <a:extLst>
              <a:ext uri="{FF2B5EF4-FFF2-40B4-BE49-F238E27FC236}">
                <a16:creationId xmlns:a16="http://schemas.microsoft.com/office/drawing/2014/main" id="{3AECC5BE-F6F2-439E-B86F-FE55B3442138}"/>
              </a:ext>
            </a:extLst>
          </p:cNvPr>
          <p:cNvPicPr>
            <a:picLocks noChangeAspect="1" noChangeArrowheads="1"/>
          </p:cNvPicPr>
          <p:nvPr/>
        </p:nvPicPr>
        <p:blipFill>
          <a:blip r:embed="rId2" cstate="print"/>
          <a:srcRect/>
          <a:stretch>
            <a:fillRect/>
          </a:stretch>
        </p:blipFill>
        <p:spPr bwMode="gray">
          <a:xfrm>
            <a:off x="8001125" y="1484525"/>
            <a:ext cx="368300" cy="528638"/>
          </a:xfrm>
          <a:prstGeom prst="rect">
            <a:avLst/>
          </a:prstGeom>
          <a:noFill/>
          <a:ln w="9525">
            <a:noFill/>
            <a:miter lim="800000"/>
            <a:headEnd/>
            <a:tailEnd/>
          </a:ln>
        </p:spPr>
      </p:pic>
      <p:pic>
        <p:nvPicPr>
          <p:cNvPr id="338" name="Picture 16" descr="server">
            <a:extLst>
              <a:ext uri="{FF2B5EF4-FFF2-40B4-BE49-F238E27FC236}">
                <a16:creationId xmlns:a16="http://schemas.microsoft.com/office/drawing/2014/main" id="{5C1B83AB-A0CE-4312-88BB-0F059665AB38}"/>
              </a:ext>
            </a:extLst>
          </p:cNvPr>
          <p:cNvPicPr>
            <a:picLocks noChangeAspect="1" noChangeArrowheads="1"/>
          </p:cNvPicPr>
          <p:nvPr/>
        </p:nvPicPr>
        <p:blipFill>
          <a:blip r:embed="rId2" cstate="print"/>
          <a:srcRect/>
          <a:stretch>
            <a:fillRect/>
          </a:stretch>
        </p:blipFill>
        <p:spPr bwMode="gray">
          <a:xfrm>
            <a:off x="7483600" y="1484525"/>
            <a:ext cx="368300" cy="528638"/>
          </a:xfrm>
          <a:prstGeom prst="rect">
            <a:avLst/>
          </a:prstGeom>
          <a:noFill/>
          <a:ln w="9525">
            <a:noFill/>
            <a:miter lim="800000"/>
            <a:headEnd/>
            <a:tailEnd/>
          </a:ln>
        </p:spPr>
      </p:pic>
      <p:sp>
        <p:nvSpPr>
          <p:cNvPr id="339" name="Line 17">
            <a:extLst>
              <a:ext uri="{FF2B5EF4-FFF2-40B4-BE49-F238E27FC236}">
                <a16:creationId xmlns:a16="http://schemas.microsoft.com/office/drawing/2014/main" id="{9C0C2EC2-D94F-4ACE-8744-696A42F54866}"/>
              </a:ext>
            </a:extLst>
          </p:cNvPr>
          <p:cNvSpPr>
            <a:spLocks noChangeShapeType="1"/>
          </p:cNvSpPr>
          <p:nvPr/>
        </p:nvSpPr>
        <p:spPr bwMode="gray">
          <a:xfrm>
            <a:off x="7707437"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0" name="Line 18">
            <a:extLst>
              <a:ext uri="{FF2B5EF4-FFF2-40B4-BE49-F238E27FC236}">
                <a16:creationId xmlns:a16="http://schemas.microsoft.com/office/drawing/2014/main" id="{933B6D28-CE98-4B9C-89C0-F67EA8CB2F12}"/>
              </a:ext>
            </a:extLst>
          </p:cNvPr>
          <p:cNvSpPr>
            <a:spLocks noChangeShapeType="1"/>
          </p:cNvSpPr>
          <p:nvPr/>
        </p:nvSpPr>
        <p:spPr bwMode="gray">
          <a:xfrm>
            <a:off x="8224962"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1" name="Text Box 19">
            <a:extLst>
              <a:ext uri="{FF2B5EF4-FFF2-40B4-BE49-F238E27FC236}">
                <a16:creationId xmlns:a16="http://schemas.microsoft.com/office/drawing/2014/main" id="{FA837C2C-6D5F-44DA-B34F-DBCAE1893F69}"/>
              </a:ext>
            </a:extLst>
          </p:cNvPr>
          <p:cNvSpPr txBox="1">
            <a:spLocks noChangeArrowheads="1"/>
          </p:cNvSpPr>
          <p:nvPr/>
        </p:nvSpPr>
        <p:spPr bwMode="gray">
          <a:xfrm>
            <a:off x="5754812"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342" name="Picture 23" descr="server">
            <a:extLst>
              <a:ext uri="{FF2B5EF4-FFF2-40B4-BE49-F238E27FC236}">
                <a16:creationId xmlns:a16="http://schemas.microsoft.com/office/drawing/2014/main" id="{52711067-D4D8-48E4-9A20-6D2C81D2E8B2}"/>
              </a:ext>
            </a:extLst>
          </p:cNvPr>
          <p:cNvPicPr>
            <a:picLocks noChangeAspect="1" noChangeArrowheads="1"/>
          </p:cNvPicPr>
          <p:nvPr/>
        </p:nvPicPr>
        <p:blipFill>
          <a:blip r:embed="rId2" cstate="print"/>
          <a:srcRect/>
          <a:stretch>
            <a:fillRect/>
          </a:stretch>
        </p:blipFill>
        <p:spPr bwMode="gray">
          <a:xfrm>
            <a:off x="7437562" y="2410038"/>
            <a:ext cx="368300" cy="528637"/>
          </a:xfrm>
          <a:prstGeom prst="rect">
            <a:avLst/>
          </a:prstGeom>
          <a:noFill/>
          <a:ln w="9525">
            <a:noFill/>
            <a:miter lim="800000"/>
            <a:headEnd/>
            <a:tailEnd/>
          </a:ln>
        </p:spPr>
      </p:pic>
      <p:sp>
        <p:nvSpPr>
          <p:cNvPr id="343" name="Line 24">
            <a:extLst>
              <a:ext uri="{FF2B5EF4-FFF2-40B4-BE49-F238E27FC236}">
                <a16:creationId xmlns:a16="http://schemas.microsoft.com/office/drawing/2014/main" id="{DA331ED8-4243-4C46-8B3D-4A55CD552D93}"/>
              </a:ext>
            </a:extLst>
          </p:cNvPr>
          <p:cNvSpPr>
            <a:spLocks noChangeShapeType="1"/>
          </p:cNvSpPr>
          <p:nvPr/>
        </p:nvSpPr>
        <p:spPr bwMode="gray">
          <a:xfrm>
            <a:off x="7623300"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44" name="Picture 25" descr="server">
            <a:extLst>
              <a:ext uri="{FF2B5EF4-FFF2-40B4-BE49-F238E27FC236}">
                <a16:creationId xmlns:a16="http://schemas.microsoft.com/office/drawing/2014/main" id="{270E5039-497B-42BB-9F44-D4097F0757BC}"/>
              </a:ext>
            </a:extLst>
          </p:cNvPr>
          <p:cNvPicPr>
            <a:picLocks noChangeAspect="1" noChangeArrowheads="1"/>
          </p:cNvPicPr>
          <p:nvPr/>
        </p:nvPicPr>
        <p:blipFill>
          <a:blip r:embed="rId2" cstate="print"/>
          <a:srcRect/>
          <a:stretch>
            <a:fillRect/>
          </a:stretch>
        </p:blipFill>
        <p:spPr bwMode="gray">
          <a:xfrm>
            <a:off x="7943975" y="2411625"/>
            <a:ext cx="368300" cy="528638"/>
          </a:xfrm>
          <a:prstGeom prst="rect">
            <a:avLst/>
          </a:prstGeom>
          <a:noFill/>
          <a:ln w="9525">
            <a:noFill/>
            <a:miter lim="800000"/>
            <a:headEnd/>
            <a:tailEnd/>
          </a:ln>
        </p:spPr>
      </p:pic>
      <p:sp>
        <p:nvSpPr>
          <p:cNvPr id="345" name="Line 26">
            <a:extLst>
              <a:ext uri="{FF2B5EF4-FFF2-40B4-BE49-F238E27FC236}">
                <a16:creationId xmlns:a16="http://schemas.microsoft.com/office/drawing/2014/main" id="{99D11954-AE00-4A33-8E1E-882BE0366A86}"/>
              </a:ext>
            </a:extLst>
          </p:cNvPr>
          <p:cNvSpPr>
            <a:spLocks noChangeShapeType="1"/>
          </p:cNvSpPr>
          <p:nvPr/>
        </p:nvSpPr>
        <p:spPr bwMode="gray">
          <a:xfrm>
            <a:off x="8129712"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6" name="Line 27">
            <a:extLst>
              <a:ext uri="{FF2B5EF4-FFF2-40B4-BE49-F238E27FC236}">
                <a16:creationId xmlns:a16="http://schemas.microsoft.com/office/drawing/2014/main" id="{3A9BB3DF-BFBA-459A-AC0C-EE2C93C77031}"/>
              </a:ext>
            </a:extLst>
          </p:cNvPr>
          <p:cNvSpPr>
            <a:spLocks noChangeShapeType="1"/>
          </p:cNvSpPr>
          <p:nvPr/>
        </p:nvSpPr>
        <p:spPr bwMode="gray">
          <a:xfrm flipH="1">
            <a:off x="7315339"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7" name="Line 28">
            <a:extLst>
              <a:ext uri="{FF2B5EF4-FFF2-40B4-BE49-F238E27FC236}">
                <a16:creationId xmlns:a16="http://schemas.microsoft.com/office/drawing/2014/main" id="{0489D542-B851-445D-BEDA-B580CB8ADDB7}"/>
              </a:ext>
            </a:extLst>
          </p:cNvPr>
          <p:cNvSpPr>
            <a:spLocks noChangeShapeType="1"/>
          </p:cNvSpPr>
          <p:nvPr/>
        </p:nvSpPr>
        <p:spPr bwMode="gray">
          <a:xfrm flipH="1">
            <a:off x="7666219"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8" name="Text Box 29">
            <a:extLst>
              <a:ext uri="{FF2B5EF4-FFF2-40B4-BE49-F238E27FC236}">
                <a16:creationId xmlns:a16="http://schemas.microsoft.com/office/drawing/2014/main" id="{8D2F9F39-D2E9-4757-B567-51DDF0F6F92E}"/>
              </a:ext>
            </a:extLst>
          </p:cNvPr>
          <p:cNvSpPr txBox="1">
            <a:spLocks noChangeArrowheads="1"/>
          </p:cNvSpPr>
          <p:nvPr/>
        </p:nvSpPr>
        <p:spPr bwMode="gray">
          <a:xfrm>
            <a:off x="7411552"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349" name="Text Box 30">
            <a:extLst>
              <a:ext uri="{FF2B5EF4-FFF2-40B4-BE49-F238E27FC236}">
                <a16:creationId xmlns:a16="http://schemas.microsoft.com/office/drawing/2014/main" id="{04F24E8A-76AE-4858-BCC9-532BEAA68DD6}"/>
              </a:ext>
            </a:extLst>
          </p:cNvPr>
          <p:cNvSpPr txBox="1">
            <a:spLocks noChangeArrowheads="1"/>
          </p:cNvSpPr>
          <p:nvPr/>
        </p:nvSpPr>
        <p:spPr bwMode="gray">
          <a:xfrm>
            <a:off x="8094265"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pic>
        <p:nvPicPr>
          <p:cNvPr id="350" name="Picture 48" descr="L40">
            <a:extLst>
              <a:ext uri="{FF2B5EF4-FFF2-40B4-BE49-F238E27FC236}">
                <a16:creationId xmlns:a16="http://schemas.microsoft.com/office/drawing/2014/main" id="{9B00029B-2227-40BE-BA4A-33A03455CC3A}"/>
              </a:ext>
            </a:extLst>
          </p:cNvPr>
          <p:cNvPicPr>
            <a:picLocks noChangeAspect="1" noChangeArrowheads="1"/>
          </p:cNvPicPr>
          <p:nvPr/>
        </p:nvPicPr>
        <p:blipFill>
          <a:blip r:embed="rId3" cstate="print"/>
          <a:srcRect/>
          <a:stretch>
            <a:fillRect/>
          </a:stretch>
        </p:blipFill>
        <p:spPr bwMode="auto">
          <a:xfrm>
            <a:off x="5270974" y="3926100"/>
            <a:ext cx="485775" cy="474663"/>
          </a:xfrm>
          <a:prstGeom prst="rect">
            <a:avLst/>
          </a:prstGeom>
          <a:noFill/>
          <a:ln w="9525">
            <a:noFill/>
            <a:miter lim="800000"/>
            <a:headEnd/>
            <a:tailEnd/>
          </a:ln>
        </p:spPr>
      </p:pic>
      <p:sp>
        <p:nvSpPr>
          <p:cNvPr id="351" name="Line 49">
            <a:extLst>
              <a:ext uri="{FF2B5EF4-FFF2-40B4-BE49-F238E27FC236}">
                <a16:creationId xmlns:a16="http://schemas.microsoft.com/office/drawing/2014/main" id="{4836D9BD-A796-44AD-B61E-E0127B7C7CB9}"/>
              </a:ext>
            </a:extLst>
          </p:cNvPr>
          <p:cNvSpPr>
            <a:spLocks noChangeShapeType="1"/>
          </p:cNvSpPr>
          <p:nvPr/>
        </p:nvSpPr>
        <p:spPr bwMode="gray">
          <a:xfrm flipH="1">
            <a:off x="5605934"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52" name="Text Box 50">
            <a:extLst>
              <a:ext uri="{FF2B5EF4-FFF2-40B4-BE49-F238E27FC236}">
                <a16:creationId xmlns:a16="http://schemas.microsoft.com/office/drawing/2014/main" id="{4671ABEF-2E77-451D-9A5B-9D97BC85E27C}"/>
              </a:ext>
            </a:extLst>
          </p:cNvPr>
          <p:cNvSpPr txBox="1">
            <a:spLocks noChangeArrowheads="1"/>
          </p:cNvSpPr>
          <p:nvPr/>
        </p:nvSpPr>
        <p:spPr bwMode="gray">
          <a:xfrm>
            <a:off x="5318722"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353" name="Group 51">
            <a:extLst>
              <a:ext uri="{FF2B5EF4-FFF2-40B4-BE49-F238E27FC236}">
                <a16:creationId xmlns:a16="http://schemas.microsoft.com/office/drawing/2014/main" id="{644F81C1-B7E5-4896-822C-E8CAD9FE54A3}"/>
              </a:ext>
            </a:extLst>
          </p:cNvPr>
          <p:cNvGrpSpPr>
            <a:grpSpLocks/>
          </p:cNvGrpSpPr>
          <p:nvPr/>
        </p:nvGrpSpPr>
        <p:grpSpPr bwMode="auto">
          <a:xfrm rot="-5400000">
            <a:off x="5239225" y="3935625"/>
            <a:ext cx="366712" cy="141287"/>
            <a:chOff x="614" y="1522"/>
            <a:chExt cx="1222" cy="473"/>
          </a:xfrm>
        </p:grpSpPr>
        <p:sp>
          <p:nvSpPr>
            <p:cNvPr id="354" name="Rectangle 52">
              <a:extLst>
                <a:ext uri="{FF2B5EF4-FFF2-40B4-BE49-F238E27FC236}">
                  <a16:creationId xmlns:a16="http://schemas.microsoft.com/office/drawing/2014/main" id="{5590C350-E2FC-4AFF-B794-5C6C217F9309}"/>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5" name="Freeform 53">
              <a:extLst>
                <a:ext uri="{FF2B5EF4-FFF2-40B4-BE49-F238E27FC236}">
                  <a16:creationId xmlns:a16="http://schemas.microsoft.com/office/drawing/2014/main" id="{66EC7958-2D8D-400F-8598-4A4FAC62F46E}"/>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56" name="Freeform 54">
              <a:extLst>
                <a:ext uri="{FF2B5EF4-FFF2-40B4-BE49-F238E27FC236}">
                  <a16:creationId xmlns:a16="http://schemas.microsoft.com/office/drawing/2014/main" id="{CC445E9E-8F8C-487C-9823-440DBB5FB6F1}"/>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357" name="Group 55">
            <a:extLst>
              <a:ext uri="{FF2B5EF4-FFF2-40B4-BE49-F238E27FC236}">
                <a16:creationId xmlns:a16="http://schemas.microsoft.com/office/drawing/2014/main" id="{A0EEFFCD-C086-4D87-9514-2975BE891493}"/>
              </a:ext>
            </a:extLst>
          </p:cNvPr>
          <p:cNvGrpSpPr>
            <a:grpSpLocks/>
          </p:cNvGrpSpPr>
          <p:nvPr/>
        </p:nvGrpSpPr>
        <p:grpSpPr bwMode="auto">
          <a:xfrm rot="-5400000">
            <a:off x="5421786" y="3937213"/>
            <a:ext cx="366713" cy="141288"/>
            <a:chOff x="614" y="1522"/>
            <a:chExt cx="1222" cy="473"/>
          </a:xfrm>
        </p:grpSpPr>
        <p:sp>
          <p:nvSpPr>
            <p:cNvPr id="358" name="Rectangle 56">
              <a:extLst>
                <a:ext uri="{FF2B5EF4-FFF2-40B4-BE49-F238E27FC236}">
                  <a16:creationId xmlns:a16="http://schemas.microsoft.com/office/drawing/2014/main" id="{DC1E8B25-9E5C-4CD8-9B97-310F11781602}"/>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9" name="Freeform 57">
              <a:extLst>
                <a:ext uri="{FF2B5EF4-FFF2-40B4-BE49-F238E27FC236}">
                  <a16:creationId xmlns:a16="http://schemas.microsoft.com/office/drawing/2014/main" id="{0162DBE4-C9C2-49B8-A60C-D1559E219EA5}"/>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60" name="Freeform 58">
              <a:extLst>
                <a:ext uri="{FF2B5EF4-FFF2-40B4-BE49-F238E27FC236}">
                  <a16:creationId xmlns:a16="http://schemas.microsoft.com/office/drawing/2014/main" id="{525F6937-9C93-4C43-AF4C-3C63574B7823}"/>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361" name="AutoShape 59">
            <a:extLst>
              <a:ext uri="{FF2B5EF4-FFF2-40B4-BE49-F238E27FC236}">
                <a16:creationId xmlns:a16="http://schemas.microsoft.com/office/drawing/2014/main" id="{37C3A20E-5476-46CB-8570-6C9D2BA17901}"/>
              </a:ext>
            </a:extLst>
          </p:cNvPr>
          <p:cNvSpPr>
            <a:spLocks noChangeArrowheads="1"/>
          </p:cNvSpPr>
          <p:nvPr/>
        </p:nvSpPr>
        <p:spPr bwMode="gray">
          <a:xfrm>
            <a:off x="7715470"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362" name="Text Box 60">
            <a:extLst>
              <a:ext uri="{FF2B5EF4-FFF2-40B4-BE49-F238E27FC236}">
                <a16:creationId xmlns:a16="http://schemas.microsoft.com/office/drawing/2014/main" id="{4AA58AA5-F929-4CB0-A9C5-520DAEEDF204}"/>
              </a:ext>
            </a:extLst>
          </p:cNvPr>
          <p:cNvSpPr txBox="1">
            <a:spLocks noChangeArrowheads="1"/>
          </p:cNvSpPr>
          <p:nvPr/>
        </p:nvSpPr>
        <p:spPr bwMode="gray">
          <a:xfrm>
            <a:off x="7674247"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363" name="Line 61">
            <a:extLst>
              <a:ext uri="{FF2B5EF4-FFF2-40B4-BE49-F238E27FC236}">
                <a16:creationId xmlns:a16="http://schemas.microsoft.com/office/drawing/2014/main" id="{6B2244CB-B2D2-4469-A03A-545F19EE314D}"/>
              </a:ext>
            </a:extLst>
          </p:cNvPr>
          <p:cNvSpPr>
            <a:spLocks noChangeShapeType="1"/>
          </p:cNvSpPr>
          <p:nvPr/>
        </p:nvSpPr>
        <p:spPr bwMode="gray">
          <a:xfrm flipH="1">
            <a:off x="6864104"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64" name="Group 62">
            <a:extLst>
              <a:ext uri="{FF2B5EF4-FFF2-40B4-BE49-F238E27FC236}">
                <a16:creationId xmlns:a16="http://schemas.microsoft.com/office/drawing/2014/main" id="{A19C684D-07EB-43D1-A373-D0E5F5497459}"/>
              </a:ext>
            </a:extLst>
          </p:cNvPr>
          <p:cNvGrpSpPr>
            <a:grpSpLocks/>
          </p:cNvGrpSpPr>
          <p:nvPr/>
        </p:nvGrpSpPr>
        <p:grpSpPr bwMode="auto">
          <a:xfrm>
            <a:off x="6212012" y="2925155"/>
            <a:ext cx="1534298" cy="863600"/>
            <a:chOff x="1501" y="2269"/>
            <a:chExt cx="2544" cy="544"/>
          </a:xfrm>
        </p:grpSpPr>
        <p:pic>
          <p:nvPicPr>
            <p:cNvPr id="365" name="Picture 63">
              <a:extLst>
                <a:ext uri="{FF2B5EF4-FFF2-40B4-BE49-F238E27FC236}">
                  <a16:creationId xmlns:a16="http://schemas.microsoft.com/office/drawing/2014/main" id="{CD6E12AA-9F26-499B-BF2A-95E2FA466A88}"/>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366" name="Rectangle 64">
              <a:extLst>
                <a:ext uri="{FF2B5EF4-FFF2-40B4-BE49-F238E27FC236}">
                  <a16:creationId xmlns:a16="http://schemas.microsoft.com/office/drawing/2014/main" id="{56E5B3C1-B243-4CBA-95BA-3A80F220BF7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367" name="AutoShape 7">
            <a:extLst>
              <a:ext uri="{FF2B5EF4-FFF2-40B4-BE49-F238E27FC236}">
                <a16:creationId xmlns:a16="http://schemas.microsoft.com/office/drawing/2014/main" id="{42ACD93C-CC82-446B-A6A8-D7F4AF7AB217}"/>
              </a:ext>
            </a:extLst>
          </p:cNvPr>
          <p:cNvSpPr>
            <a:spLocks noChangeArrowheads="1"/>
          </p:cNvSpPr>
          <p:nvPr/>
        </p:nvSpPr>
        <p:spPr bwMode="auto">
          <a:xfrm>
            <a:off x="6442545"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68" name="Group 2">
            <a:extLst>
              <a:ext uri="{FF2B5EF4-FFF2-40B4-BE49-F238E27FC236}">
                <a16:creationId xmlns:a16="http://schemas.microsoft.com/office/drawing/2014/main" id="{84D665A1-FEF2-4471-859A-297631253028}"/>
              </a:ext>
            </a:extLst>
          </p:cNvPr>
          <p:cNvGrpSpPr>
            <a:grpSpLocks/>
          </p:cNvGrpSpPr>
          <p:nvPr/>
        </p:nvGrpSpPr>
        <p:grpSpPr bwMode="auto">
          <a:xfrm>
            <a:off x="6532687" y="2564025"/>
            <a:ext cx="485775" cy="322263"/>
            <a:chOff x="10275093" y="3566509"/>
            <a:chExt cx="485784" cy="589087"/>
          </a:xfrm>
        </p:grpSpPr>
        <p:pic>
          <p:nvPicPr>
            <p:cNvPr id="369" name="Picture 368">
              <a:extLst>
                <a:ext uri="{FF2B5EF4-FFF2-40B4-BE49-F238E27FC236}">
                  <a16:creationId xmlns:a16="http://schemas.microsoft.com/office/drawing/2014/main" id="{DBB8A1F0-C547-4C59-A454-13673E8705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89">
              <a:extLst>
                <a:ext uri="{FF2B5EF4-FFF2-40B4-BE49-F238E27FC236}">
                  <a16:creationId xmlns:a16="http://schemas.microsoft.com/office/drawing/2014/main" id="{DD07667C-1815-430A-A8A1-644927A718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89">
              <a:extLst>
                <a:ext uri="{FF2B5EF4-FFF2-40B4-BE49-F238E27FC236}">
                  <a16:creationId xmlns:a16="http://schemas.microsoft.com/office/drawing/2014/main" id="{6D24EDC6-0180-467C-A60B-AF708C9B88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89">
              <a:extLst>
                <a:ext uri="{FF2B5EF4-FFF2-40B4-BE49-F238E27FC236}">
                  <a16:creationId xmlns:a16="http://schemas.microsoft.com/office/drawing/2014/main" id="{2A22E3AD-7E75-4DC3-A31A-D9E21A828C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89">
              <a:extLst>
                <a:ext uri="{FF2B5EF4-FFF2-40B4-BE49-F238E27FC236}">
                  <a16:creationId xmlns:a16="http://schemas.microsoft.com/office/drawing/2014/main" id="{6E41EB24-E83D-4666-8473-1E8470D828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89">
              <a:extLst>
                <a:ext uri="{FF2B5EF4-FFF2-40B4-BE49-F238E27FC236}">
                  <a16:creationId xmlns:a16="http://schemas.microsoft.com/office/drawing/2014/main" id="{75BB3473-9AD1-424F-AB4C-23D452DB94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4AFE0D4-9113-49B8-B357-46FC66F412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89">
              <a:extLst>
                <a:ext uri="{FF2B5EF4-FFF2-40B4-BE49-F238E27FC236}">
                  <a16:creationId xmlns:a16="http://schemas.microsoft.com/office/drawing/2014/main" id="{1B17398F-7EDB-4E30-A029-6B9C7FF316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 name="Text Box 29">
            <a:extLst>
              <a:ext uri="{FF2B5EF4-FFF2-40B4-BE49-F238E27FC236}">
                <a16:creationId xmlns:a16="http://schemas.microsoft.com/office/drawing/2014/main" id="{73FC9187-3424-42B3-9237-C614BAB600B8}"/>
              </a:ext>
            </a:extLst>
          </p:cNvPr>
          <p:cNvSpPr txBox="1">
            <a:spLocks noChangeArrowheads="1"/>
          </p:cNvSpPr>
          <p:nvPr/>
        </p:nvSpPr>
        <p:spPr bwMode="gray">
          <a:xfrm>
            <a:off x="6678045"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378" name="Line 4">
            <a:extLst>
              <a:ext uri="{FF2B5EF4-FFF2-40B4-BE49-F238E27FC236}">
                <a16:creationId xmlns:a16="http://schemas.microsoft.com/office/drawing/2014/main" id="{F3FD78D1-0DF8-48B3-AB13-0CF25F3375EE}"/>
              </a:ext>
            </a:extLst>
          </p:cNvPr>
          <p:cNvSpPr>
            <a:spLocks noChangeShapeType="1"/>
          </p:cNvSpPr>
          <p:nvPr/>
        </p:nvSpPr>
        <p:spPr bwMode="gray">
          <a:xfrm>
            <a:off x="6761287"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79" name="Line 17">
            <a:extLst>
              <a:ext uri="{FF2B5EF4-FFF2-40B4-BE49-F238E27FC236}">
                <a16:creationId xmlns:a16="http://schemas.microsoft.com/office/drawing/2014/main" id="{F72393AB-0D88-4278-9531-0F44E72164F7}"/>
              </a:ext>
            </a:extLst>
          </p:cNvPr>
          <p:cNvSpPr>
            <a:spLocks noChangeShapeType="1"/>
          </p:cNvSpPr>
          <p:nvPr/>
        </p:nvSpPr>
        <p:spPr bwMode="gray">
          <a:xfrm>
            <a:off x="6608887"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0" name="Text Box 60">
            <a:extLst>
              <a:ext uri="{FF2B5EF4-FFF2-40B4-BE49-F238E27FC236}">
                <a16:creationId xmlns:a16="http://schemas.microsoft.com/office/drawing/2014/main" id="{EC34DD90-10F6-418D-9DF2-5CAEDEC87E2B}"/>
              </a:ext>
            </a:extLst>
          </p:cNvPr>
          <p:cNvSpPr txBox="1">
            <a:spLocks noChangeArrowheads="1"/>
          </p:cNvSpPr>
          <p:nvPr/>
        </p:nvSpPr>
        <p:spPr bwMode="gray">
          <a:xfrm>
            <a:off x="6407311"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381" name="Line 61">
            <a:extLst>
              <a:ext uri="{FF2B5EF4-FFF2-40B4-BE49-F238E27FC236}">
                <a16:creationId xmlns:a16="http://schemas.microsoft.com/office/drawing/2014/main" id="{2913CDC2-1F34-41DA-8C8E-4DAB481D8E34}"/>
              </a:ext>
            </a:extLst>
          </p:cNvPr>
          <p:cNvSpPr>
            <a:spLocks noChangeShapeType="1"/>
          </p:cNvSpPr>
          <p:nvPr/>
        </p:nvSpPr>
        <p:spPr bwMode="gray">
          <a:xfrm flipH="1">
            <a:off x="8716107"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2" name="TextBox 381">
            <a:extLst>
              <a:ext uri="{FF2B5EF4-FFF2-40B4-BE49-F238E27FC236}">
                <a16:creationId xmlns:a16="http://schemas.microsoft.com/office/drawing/2014/main" id="{A0FB6AAF-1C42-45A5-BB73-033E4E258BF1}"/>
              </a:ext>
            </a:extLst>
          </p:cNvPr>
          <p:cNvSpPr txBox="1"/>
          <p:nvPr/>
        </p:nvSpPr>
        <p:spPr>
          <a:xfrm>
            <a:off x="8617665"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383" name="Picture 382">
            <a:extLst>
              <a:ext uri="{FF2B5EF4-FFF2-40B4-BE49-F238E27FC236}">
                <a16:creationId xmlns:a16="http://schemas.microsoft.com/office/drawing/2014/main" id="{A9A0DCB7-06B6-4DE8-92D5-90E8890ACE0A}"/>
              </a:ext>
            </a:extLst>
          </p:cNvPr>
          <p:cNvPicPr>
            <a:picLocks noChangeAspect="1"/>
          </p:cNvPicPr>
          <p:nvPr/>
        </p:nvPicPr>
        <p:blipFill>
          <a:blip r:embed="rId6"/>
          <a:stretch>
            <a:fillRect/>
          </a:stretch>
        </p:blipFill>
        <p:spPr>
          <a:xfrm>
            <a:off x="8397760" y="3955505"/>
            <a:ext cx="699940" cy="574951"/>
          </a:xfrm>
          <a:prstGeom prst="rect">
            <a:avLst/>
          </a:prstGeom>
        </p:spPr>
      </p:pic>
      <p:sp>
        <p:nvSpPr>
          <p:cNvPr id="384" name="Line 5">
            <a:extLst>
              <a:ext uri="{FF2B5EF4-FFF2-40B4-BE49-F238E27FC236}">
                <a16:creationId xmlns:a16="http://schemas.microsoft.com/office/drawing/2014/main" id="{C3526C50-DAC6-4B1A-9353-19AD1DEF233D}"/>
              </a:ext>
            </a:extLst>
          </p:cNvPr>
          <p:cNvSpPr>
            <a:spLocks noChangeShapeType="1"/>
          </p:cNvSpPr>
          <p:nvPr/>
        </p:nvSpPr>
        <p:spPr bwMode="gray">
          <a:xfrm>
            <a:off x="7223250"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5" name="Line 61">
            <a:extLst>
              <a:ext uri="{FF2B5EF4-FFF2-40B4-BE49-F238E27FC236}">
                <a16:creationId xmlns:a16="http://schemas.microsoft.com/office/drawing/2014/main" id="{E7B06B86-B77A-41EA-8238-F7EE7DDBF11E}"/>
              </a:ext>
            </a:extLst>
          </p:cNvPr>
          <p:cNvSpPr>
            <a:spLocks noChangeShapeType="1"/>
          </p:cNvSpPr>
          <p:nvPr/>
        </p:nvSpPr>
        <p:spPr bwMode="gray">
          <a:xfrm>
            <a:off x="7366502"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86" name="Picture 385">
            <a:extLst>
              <a:ext uri="{FF2B5EF4-FFF2-40B4-BE49-F238E27FC236}">
                <a16:creationId xmlns:a16="http://schemas.microsoft.com/office/drawing/2014/main" id="{4C1E2514-36B6-4924-991D-42558338E4A2}"/>
              </a:ext>
            </a:extLst>
          </p:cNvPr>
          <p:cNvPicPr>
            <a:picLocks noChangeAspect="1"/>
          </p:cNvPicPr>
          <p:nvPr/>
        </p:nvPicPr>
        <p:blipFill>
          <a:blip r:embed="rId7"/>
          <a:stretch>
            <a:fillRect/>
          </a:stretch>
        </p:blipFill>
        <p:spPr>
          <a:xfrm>
            <a:off x="6130761" y="4123840"/>
            <a:ext cx="1415406" cy="274259"/>
          </a:xfrm>
          <a:prstGeom prst="rect">
            <a:avLst/>
          </a:prstGeom>
        </p:spPr>
      </p:pic>
      <p:sp>
        <p:nvSpPr>
          <p:cNvPr id="387" name="AutoShape 7">
            <a:extLst>
              <a:ext uri="{FF2B5EF4-FFF2-40B4-BE49-F238E27FC236}">
                <a16:creationId xmlns:a16="http://schemas.microsoft.com/office/drawing/2014/main" id="{59165B6E-949D-41FC-8082-E30F8A541748}"/>
              </a:ext>
            </a:extLst>
          </p:cNvPr>
          <p:cNvSpPr>
            <a:spLocks noChangeArrowheads="1"/>
          </p:cNvSpPr>
          <p:nvPr/>
        </p:nvSpPr>
        <p:spPr bwMode="auto">
          <a:xfrm>
            <a:off x="6346551"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88" name="Group 2">
            <a:extLst>
              <a:ext uri="{FF2B5EF4-FFF2-40B4-BE49-F238E27FC236}">
                <a16:creationId xmlns:a16="http://schemas.microsoft.com/office/drawing/2014/main" id="{406E0F0A-7328-4070-B469-C74DBFEF436E}"/>
              </a:ext>
            </a:extLst>
          </p:cNvPr>
          <p:cNvGrpSpPr>
            <a:grpSpLocks/>
          </p:cNvGrpSpPr>
          <p:nvPr/>
        </p:nvGrpSpPr>
        <p:grpSpPr bwMode="auto">
          <a:xfrm>
            <a:off x="6436693" y="2620816"/>
            <a:ext cx="485775" cy="322263"/>
            <a:chOff x="10275093" y="3566509"/>
            <a:chExt cx="485784" cy="589087"/>
          </a:xfrm>
        </p:grpSpPr>
        <p:pic>
          <p:nvPicPr>
            <p:cNvPr id="389" name="Picture 388">
              <a:extLst>
                <a:ext uri="{FF2B5EF4-FFF2-40B4-BE49-F238E27FC236}">
                  <a16:creationId xmlns:a16="http://schemas.microsoft.com/office/drawing/2014/main" id="{FA811B82-570A-42DD-BDCC-D9EFC73D58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89">
              <a:extLst>
                <a:ext uri="{FF2B5EF4-FFF2-40B4-BE49-F238E27FC236}">
                  <a16:creationId xmlns:a16="http://schemas.microsoft.com/office/drawing/2014/main" id="{F5A0423E-05CA-4478-ADF5-9B2343A28D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89">
              <a:extLst>
                <a:ext uri="{FF2B5EF4-FFF2-40B4-BE49-F238E27FC236}">
                  <a16:creationId xmlns:a16="http://schemas.microsoft.com/office/drawing/2014/main" id="{9F09559D-B71D-4C5D-B5F9-EDCB970560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89">
              <a:extLst>
                <a:ext uri="{FF2B5EF4-FFF2-40B4-BE49-F238E27FC236}">
                  <a16:creationId xmlns:a16="http://schemas.microsoft.com/office/drawing/2014/main" id="{AF016D6C-10E5-405B-B624-D084510D27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9">
              <a:extLst>
                <a:ext uri="{FF2B5EF4-FFF2-40B4-BE49-F238E27FC236}">
                  <a16:creationId xmlns:a16="http://schemas.microsoft.com/office/drawing/2014/main" id="{E29CD464-9C07-4A3D-AAF3-29667C0104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9">
              <a:extLst>
                <a:ext uri="{FF2B5EF4-FFF2-40B4-BE49-F238E27FC236}">
                  <a16:creationId xmlns:a16="http://schemas.microsoft.com/office/drawing/2014/main" id="{C14C9CCD-3614-49F5-87DC-B83DAA49DC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4">
              <a:extLst>
                <a:ext uri="{FF2B5EF4-FFF2-40B4-BE49-F238E27FC236}">
                  <a16:creationId xmlns:a16="http://schemas.microsoft.com/office/drawing/2014/main" id="{D18E00DB-FF72-4EA0-A5AD-C57241EB47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89">
              <a:extLst>
                <a:ext uri="{FF2B5EF4-FFF2-40B4-BE49-F238E27FC236}">
                  <a16:creationId xmlns:a16="http://schemas.microsoft.com/office/drawing/2014/main" id="{4F676D7F-BBD3-4248-A542-570B33F575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 name="AutoShape 7">
            <a:extLst>
              <a:ext uri="{FF2B5EF4-FFF2-40B4-BE49-F238E27FC236}">
                <a16:creationId xmlns:a16="http://schemas.microsoft.com/office/drawing/2014/main" id="{CCEB7D4F-F896-4615-A38C-C6D17D40CE75}"/>
              </a:ext>
            </a:extLst>
          </p:cNvPr>
          <p:cNvSpPr>
            <a:spLocks noChangeArrowheads="1"/>
          </p:cNvSpPr>
          <p:nvPr/>
        </p:nvSpPr>
        <p:spPr bwMode="auto">
          <a:xfrm>
            <a:off x="6250557"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98" name="Group 2">
            <a:extLst>
              <a:ext uri="{FF2B5EF4-FFF2-40B4-BE49-F238E27FC236}">
                <a16:creationId xmlns:a16="http://schemas.microsoft.com/office/drawing/2014/main" id="{ED0B9286-8554-4CD9-9193-C8A15D50E7E1}"/>
              </a:ext>
            </a:extLst>
          </p:cNvPr>
          <p:cNvGrpSpPr>
            <a:grpSpLocks/>
          </p:cNvGrpSpPr>
          <p:nvPr/>
        </p:nvGrpSpPr>
        <p:grpSpPr bwMode="auto">
          <a:xfrm>
            <a:off x="6340699" y="2677607"/>
            <a:ext cx="485775" cy="322263"/>
            <a:chOff x="10275093" y="3566509"/>
            <a:chExt cx="485784" cy="589087"/>
          </a:xfrm>
        </p:grpSpPr>
        <p:pic>
          <p:nvPicPr>
            <p:cNvPr id="399" name="Picture 398">
              <a:extLst>
                <a:ext uri="{FF2B5EF4-FFF2-40B4-BE49-F238E27FC236}">
                  <a16:creationId xmlns:a16="http://schemas.microsoft.com/office/drawing/2014/main" id="{D3BE76F6-05D9-4CBD-8DA9-2CF64A5DA4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9">
              <a:extLst>
                <a:ext uri="{FF2B5EF4-FFF2-40B4-BE49-F238E27FC236}">
                  <a16:creationId xmlns:a16="http://schemas.microsoft.com/office/drawing/2014/main" id="{D395AA6F-E679-43B3-A31D-EB0A8859DF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9">
              <a:extLst>
                <a:ext uri="{FF2B5EF4-FFF2-40B4-BE49-F238E27FC236}">
                  <a16:creationId xmlns:a16="http://schemas.microsoft.com/office/drawing/2014/main" id="{236078A5-7940-4192-89B5-C8C184F9BA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9">
              <a:extLst>
                <a:ext uri="{FF2B5EF4-FFF2-40B4-BE49-F238E27FC236}">
                  <a16:creationId xmlns:a16="http://schemas.microsoft.com/office/drawing/2014/main" id="{B568E7B2-AB9B-4B69-85AE-B876E33DEA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9">
              <a:extLst>
                <a:ext uri="{FF2B5EF4-FFF2-40B4-BE49-F238E27FC236}">
                  <a16:creationId xmlns:a16="http://schemas.microsoft.com/office/drawing/2014/main" id="{4188708E-C3E5-46D5-885D-A18E4E6EEB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9">
              <a:extLst>
                <a:ext uri="{FF2B5EF4-FFF2-40B4-BE49-F238E27FC236}">
                  <a16:creationId xmlns:a16="http://schemas.microsoft.com/office/drawing/2014/main" id="{E3CC5C13-A757-4832-88C4-33FEBB0D1C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404">
              <a:extLst>
                <a:ext uri="{FF2B5EF4-FFF2-40B4-BE49-F238E27FC236}">
                  <a16:creationId xmlns:a16="http://schemas.microsoft.com/office/drawing/2014/main" id="{E266957E-5BF6-482B-81ED-8BABF5E282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9">
              <a:extLst>
                <a:ext uri="{FF2B5EF4-FFF2-40B4-BE49-F238E27FC236}">
                  <a16:creationId xmlns:a16="http://schemas.microsoft.com/office/drawing/2014/main" id="{D1E11926-90A2-4644-B8FE-D01CCDB703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7" name="AutoShape 7">
            <a:extLst>
              <a:ext uri="{FF2B5EF4-FFF2-40B4-BE49-F238E27FC236}">
                <a16:creationId xmlns:a16="http://schemas.microsoft.com/office/drawing/2014/main" id="{B1643948-CE0F-4A84-8DE2-D1F2252E733D}"/>
              </a:ext>
            </a:extLst>
          </p:cNvPr>
          <p:cNvSpPr>
            <a:spLocks noChangeArrowheads="1"/>
          </p:cNvSpPr>
          <p:nvPr/>
        </p:nvSpPr>
        <p:spPr bwMode="auto">
          <a:xfrm>
            <a:off x="6154563"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08" name="Group 2">
            <a:extLst>
              <a:ext uri="{FF2B5EF4-FFF2-40B4-BE49-F238E27FC236}">
                <a16:creationId xmlns:a16="http://schemas.microsoft.com/office/drawing/2014/main" id="{D3E079EF-6A7D-4AEF-BF2C-6A109389078B}"/>
              </a:ext>
            </a:extLst>
          </p:cNvPr>
          <p:cNvGrpSpPr>
            <a:grpSpLocks/>
          </p:cNvGrpSpPr>
          <p:nvPr/>
        </p:nvGrpSpPr>
        <p:grpSpPr bwMode="auto">
          <a:xfrm>
            <a:off x="6244705" y="2734398"/>
            <a:ext cx="485775" cy="322263"/>
            <a:chOff x="10275093" y="3566509"/>
            <a:chExt cx="485784" cy="589087"/>
          </a:xfrm>
        </p:grpSpPr>
        <p:pic>
          <p:nvPicPr>
            <p:cNvPr id="409" name="Picture 408">
              <a:extLst>
                <a:ext uri="{FF2B5EF4-FFF2-40B4-BE49-F238E27FC236}">
                  <a16:creationId xmlns:a16="http://schemas.microsoft.com/office/drawing/2014/main" id="{B5D249E6-82A6-4454-9C3F-91B2E1573C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89">
              <a:extLst>
                <a:ext uri="{FF2B5EF4-FFF2-40B4-BE49-F238E27FC236}">
                  <a16:creationId xmlns:a16="http://schemas.microsoft.com/office/drawing/2014/main" id="{7AFF3507-D7C3-4917-A14C-FDE752B210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89">
              <a:extLst>
                <a:ext uri="{FF2B5EF4-FFF2-40B4-BE49-F238E27FC236}">
                  <a16:creationId xmlns:a16="http://schemas.microsoft.com/office/drawing/2014/main" id="{BBDB367E-E412-4EF5-99D7-12BFC0BEC9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89">
              <a:extLst>
                <a:ext uri="{FF2B5EF4-FFF2-40B4-BE49-F238E27FC236}">
                  <a16:creationId xmlns:a16="http://schemas.microsoft.com/office/drawing/2014/main" id="{C1CD62F0-539F-41D0-A61E-9B844641E5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89">
              <a:extLst>
                <a:ext uri="{FF2B5EF4-FFF2-40B4-BE49-F238E27FC236}">
                  <a16:creationId xmlns:a16="http://schemas.microsoft.com/office/drawing/2014/main" id="{2B6D9B38-A5BF-4140-B8E6-EF976FACF6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89">
              <a:extLst>
                <a:ext uri="{FF2B5EF4-FFF2-40B4-BE49-F238E27FC236}">
                  <a16:creationId xmlns:a16="http://schemas.microsoft.com/office/drawing/2014/main" id="{80528E22-ABF2-4FAB-9295-C9E92A317A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a:extLst>
                <a:ext uri="{FF2B5EF4-FFF2-40B4-BE49-F238E27FC236}">
                  <a16:creationId xmlns:a16="http://schemas.microsoft.com/office/drawing/2014/main" id="{ABD5F11F-AEDD-4614-8A87-80DD746BD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89">
              <a:extLst>
                <a:ext uri="{FF2B5EF4-FFF2-40B4-BE49-F238E27FC236}">
                  <a16:creationId xmlns:a16="http://schemas.microsoft.com/office/drawing/2014/main" id="{1647DB5E-406D-4BE9-A9CC-8D026F27B6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7" name="AutoShape 7">
            <a:extLst>
              <a:ext uri="{FF2B5EF4-FFF2-40B4-BE49-F238E27FC236}">
                <a16:creationId xmlns:a16="http://schemas.microsoft.com/office/drawing/2014/main" id="{313BC830-7425-4986-9014-4784BBD0DA5F}"/>
              </a:ext>
            </a:extLst>
          </p:cNvPr>
          <p:cNvSpPr>
            <a:spLocks noChangeArrowheads="1"/>
          </p:cNvSpPr>
          <p:nvPr/>
        </p:nvSpPr>
        <p:spPr bwMode="auto">
          <a:xfrm>
            <a:off x="6058569"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18" name="Group 2">
            <a:extLst>
              <a:ext uri="{FF2B5EF4-FFF2-40B4-BE49-F238E27FC236}">
                <a16:creationId xmlns:a16="http://schemas.microsoft.com/office/drawing/2014/main" id="{D4B7C35A-4E4C-4C57-8EE7-AB9F7D99C632}"/>
              </a:ext>
            </a:extLst>
          </p:cNvPr>
          <p:cNvGrpSpPr>
            <a:grpSpLocks/>
          </p:cNvGrpSpPr>
          <p:nvPr/>
        </p:nvGrpSpPr>
        <p:grpSpPr bwMode="auto">
          <a:xfrm>
            <a:off x="6148711" y="2791189"/>
            <a:ext cx="485775" cy="322263"/>
            <a:chOff x="10275093" y="3566509"/>
            <a:chExt cx="485784" cy="589087"/>
          </a:xfrm>
        </p:grpSpPr>
        <p:pic>
          <p:nvPicPr>
            <p:cNvPr id="419" name="Picture 418">
              <a:extLst>
                <a:ext uri="{FF2B5EF4-FFF2-40B4-BE49-F238E27FC236}">
                  <a16:creationId xmlns:a16="http://schemas.microsoft.com/office/drawing/2014/main" id="{F64064A8-F2B1-415F-97AB-108978AFB6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89">
              <a:extLst>
                <a:ext uri="{FF2B5EF4-FFF2-40B4-BE49-F238E27FC236}">
                  <a16:creationId xmlns:a16="http://schemas.microsoft.com/office/drawing/2014/main" id="{08080F05-4772-4693-AE03-8D71036DE2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89">
              <a:extLst>
                <a:ext uri="{FF2B5EF4-FFF2-40B4-BE49-F238E27FC236}">
                  <a16:creationId xmlns:a16="http://schemas.microsoft.com/office/drawing/2014/main" id="{57FB8A2A-2F7F-494A-95CA-9E2C1523E9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89">
              <a:extLst>
                <a:ext uri="{FF2B5EF4-FFF2-40B4-BE49-F238E27FC236}">
                  <a16:creationId xmlns:a16="http://schemas.microsoft.com/office/drawing/2014/main" id="{007272D9-E172-4C01-9EF5-195D3F5085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89">
              <a:extLst>
                <a:ext uri="{FF2B5EF4-FFF2-40B4-BE49-F238E27FC236}">
                  <a16:creationId xmlns:a16="http://schemas.microsoft.com/office/drawing/2014/main" id="{71036E52-F441-4ACF-8361-7B7EBB8B2C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89">
              <a:extLst>
                <a:ext uri="{FF2B5EF4-FFF2-40B4-BE49-F238E27FC236}">
                  <a16:creationId xmlns:a16="http://schemas.microsoft.com/office/drawing/2014/main" id="{615C85BB-394C-42C7-B840-326DBC0005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424">
              <a:extLst>
                <a:ext uri="{FF2B5EF4-FFF2-40B4-BE49-F238E27FC236}">
                  <a16:creationId xmlns:a16="http://schemas.microsoft.com/office/drawing/2014/main" id="{C6D7EC95-941C-4E37-8D2E-C0E48C158A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89">
              <a:extLst>
                <a:ext uri="{FF2B5EF4-FFF2-40B4-BE49-F238E27FC236}">
                  <a16:creationId xmlns:a16="http://schemas.microsoft.com/office/drawing/2014/main" id="{B2D94A85-5D50-4D6E-99BC-05C7F42DDD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AutoShape 7">
            <a:extLst>
              <a:ext uri="{FF2B5EF4-FFF2-40B4-BE49-F238E27FC236}">
                <a16:creationId xmlns:a16="http://schemas.microsoft.com/office/drawing/2014/main" id="{22C5F6D1-AB53-4857-8338-09FCBDFD1D69}"/>
              </a:ext>
            </a:extLst>
          </p:cNvPr>
          <p:cNvSpPr>
            <a:spLocks noChangeArrowheads="1"/>
          </p:cNvSpPr>
          <p:nvPr/>
        </p:nvSpPr>
        <p:spPr bwMode="auto">
          <a:xfrm>
            <a:off x="5962575"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28" name="Group 2">
            <a:extLst>
              <a:ext uri="{FF2B5EF4-FFF2-40B4-BE49-F238E27FC236}">
                <a16:creationId xmlns:a16="http://schemas.microsoft.com/office/drawing/2014/main" id="{2CBFDA99-036B-4DB2-A886-9CF52609BD62}"/>
              </a:ext>
            </a:extLst>
          </p:cNvPr>
          <p:cNvGrpSpPr>
            <a:grpSpLocks/>
          </p:cNvGrpSpPr>
          <p:nvPr/>
        </p:nvGrpSpPr>
        <p:grpSpPr bwMode="auto">
          <a:xfrm>
            <a:off x="6052717" y="2847980"/>
            <a:ext cx="485775" cy="322263"/>
            <a:chOff x="10275093" y="3566509"/>
            <a:chExt cx="485784" cy="589087"/>
          </a:xfrm>
        </p:grpSpPr>
        <p:pic>
          <p:nvPicPr>
            <p:cNvPr id="429" name="Picture 428">
              <a:extLst>
                <a:ext uri="{FF2B5EF4-FFF2-40B4-BE49-F238E27FC236}">
                  <a16:creationId xmlns:a16="http://schemas.microsoft.com/office/drawing/2014/main" id="{2934E3A7-7B4F-42BF-A630-F1D1EFE01B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89">
              <a:extLst>
                <a:ext uri="{FF2B5EF4-FFF2-40B4-BE49-F238E27FC236}">
                  <a16:creationId xmlns:a16="http://schemas.microsoft.com/office/drawing/2014/main" id="{51BB3293-FBD6-4349-AA3F-AABC24573E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89">
              <a:extLst>
                <a:ext uri="{FF2B5EF4-FFF2-40B4-BE49-F238E27FC236}">
                  <a16:creationId xmlns:a16="http://schemas.microsoft.com/office/drawing/2014/main" id="{251849C2-5E14-45E8-BD8D-8C6B6779FE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89">
              <a:extLst>
                <a:ext uri="{FF2B5EF4-FFF2-40B4-BE49-F238E27FC236}">
                  <a16:creationId xmlns:a16="http://schemas.microsoft.com/office/drawing/2014/main" id="{6A7B3456-855C-4349-A5D5-CC0D30D5BC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89">
              <a:extLst>
                <a:ext uri="{FF2B5EF4-FFF2-40B4-BE49-F238E27FC236}">
                  <a16:creationId xmlns:a16="http://schemas.microsoft.com/office/drawing/2014/main" id="{41DEE4DD-05A9-4F3A-9F03-57EB32CBCA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89">
              <a:extLst>
                <a:ext uri="{FF2B5EF4-FFF2-40B4-BE49-F238E27FC236}">
                  <a16:creationId xmlns:a16="http://schemas.microsoft.com/office/drawing/2014/main" id="{62A5D3AD-9630-42F4-9237-6EBF6BC786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34">
              <a:extLst>
                <a:ext uri="{FF2B5EF4-FFF2-40B4-BE49-F238E27FC236}">
                  <a16:creationId xmlns:a16="http://schemas.microsoft.com/office/drawing/2014/main" id="{BF64FF81-E124-41FE-975D-79FCD9B380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89">
              <a:extLst>
                <a:ext uri="{FF2B5EF4-FFF2-40B4-BE49-F238E27FC236}">
                  <a16:creationId xmlns:a16="http://schemas.microsoft.com/office/drawing/2014/main" id="{69FEBA1B-0C99-4C2F-8DD4-B74798E35B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7" name="Picture 436">
            <a:extLst>
              <a:ext uri="{FF2B5EF4-FFF2-40B4-BE49-F238E27FC236}">
                <a16:creationId xmlns:a16="http://schemas.microsoft.com/office/drawing/2014/main" id="{83FE3EC8-5B3F-4265-AF8C-4014B1F5FFBD}"/>
              </a:ext>
            </a:extLst>
          </p:cNvPr>
          <p:cNvPicPr>
            <a:picLocks noChangeAspect="1"/>
          </p:cNvPicPr>
          <p:nvPr/>
        </p:nvPicPr>
        <p:blipFill>
          <a:blip r:embed="rId9"/>
          <a:stretch>
            <a:fillRect/>
          </a:stretch>
        </p:blipFill>
        <p:spPr>
          <a:xfrm>
            <a:off x="4012903" y="123478"/>
            <a:ext cx="988348" cy="623521"/>
          </a:xfrm>
          <a:prstGeom prst="rect">
            <a:avLst/>
          </a:prstGeom>
        </p:spPr>
      </p:pic>
      <p:sp>
        <p:nvSpPr>
          <p:cNvPr id="438" name="Text Box 46">
            <a:extLst>
              <a:ext uri="{FF2B5EF4-FFF2-40B4-BE49-F238E27FC236}">
                <a16:creationId xmlns:a16="http://schemas.microsoft.com/office/drawing/2014/main" id="{967D7EF1-B950-421B-BB57-B0EAE00B6239}"/>
              </a:ext>
            </a:extLst>
          </p:cNvPr>
          <p:cNvSpPr txBox="1">
            <a:spLocks noChangeArrowheads="1"/>
          </p:cNvSpPr>
          <p:nvPr/>
        </p:nvSpPr>
        <p:spPr bwMode="gray">
          <a:xfrm>
            <a:off x="832520" y="444764"/>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A</a:t>
            </a:r>
          </a:p>
        </p:txBody>
      </p:sp>
      <p:sp>
        <p:nvSpPr>
          <p:cNvPr id="439" name="Text Box 46">
            <a:extLst>
              <a:ext uri="{FF2B5EF4-FFF2-40B4-BE49-F238E27FC236}">
                <a16:creationId xmlns:a16="http://schemas.microsoft.com/office/drawing/2014/main" id="{8D893E5E-AABE-4E6D-9D30-C43A084875A8}"/>
              </a:ext>
            </a:extLst>
          </p:cNvPr>
          <p:cNvSpPr txBox="1">
            <a:spLocks noChangeArrowheads="1"/>
          </p:cNvSpPr>
          <p:nvPr/>
        </p:nvSpPr>
        <p:spPr bwMode="gray">
          <a:xfrm>
            <a:off x="6434619" y="384396"/>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B</a:t>
            </a:r>
          </a:p>
        </p:txBody>
      </p:sp>
      <p:grpSp>
        <p:nvGrpSpPr>
          <p:cNvPr id="440" name="Group 2476">
            <a:extLst>
              <a:ext uri="{FF2B5EF4-FFF2-40B4-BE49-F238E27FC236}">
                <a16:creationId xmlns:a16="http://schemas.microsoft.com/office/drawing/2014/main" id="{B9BE3487-2606-490D-9EB1-E54A6618421D}"/>
              </a:ext>
            </a:extLst>
          </p:cNvPr>
          <p:cNvGrpSpPr>
            <a:grpSpLocks noChangeAspect="1"/>
          </p:cNvGrpSpPr>
          <p:nvPr/>
        </p:nvGrpSpPr>
        <p:grpSpPr bwMode="auto">
          <a:xfrm>
            <a:off x="535137" y="2735268"/>
            <a:ext cx="368300" cy="527050"/>
            <a:chOff x="4493" y="1677"/>
            <a:chExt cx="574" cy="822"/>
          </a:xfrm>
        </p:grpSpPr>
        <p:sp>
          <p:nvSpPr>
            <p:cNvPr id="441" name="AutoShape 2477">
              <a:extLst>
                <a:ext uri="{FF2B5EF4-FFF2-40B4-BE49-F238E27FC236}">
                  <a16:creationId xmlns:a16="http://schemas.microsoft.com/office/drawing/2014/main" id="{BAC6D148-4CC8-4A49-98BB-642187B18C5F}"/>
                </a:ext>
              </a:extLst>
            </p:cNvPr>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42" name="Freeform 2478">
              <a:extLst>
                <a:ext uri="{FF2B5EF4-FFF2-40B4-BE49-F238E27FC236}">
                  <a16:creationId xmlns:a16="http://schemas.microsoft.com/office/drawing/2014/main" id="{2C168AE6-0693-4651-AD67-ABB1AEA10DD9}"/>
                </a:ext>
              </a:extLst>
            </p:cNvPr>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3" name="Freeform 2479">
              <a:extLst>
                <a:ext uri="{FF2B5EF4-FFF2-40B4-BE49-F238E27FC236}">
                  <a16:creationId xmlns:a16="http://schemas.microsoft.com/office/drawing/2014/main" id="{3F9BE302-9FCC-45CC-897A-BA2B729EF8A6}"/>
                </a:ext>
              </a:extLst>
            </p:cNvPr>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4" name="Freeform 2480">
              <a:extLst>
                <a:ext uri="{FF2B5EF4-FFF2-40B4-BE49-F238E27FC236}">
                  <a16:creationId xmlns:a16="http://schemas.microsoft.com/office/drawing/2014/main" id="{350DFB7F-7ECB-4E12-AE89-E87319715A35}"/>
                </a:ext>
              </a:extLst>
            </p:cNvPr>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5" name="Freeform 2481">
              <a:extLst>
                <a:ext uri="{FF2B5EF4-FFF2-40B4-BE49-F238E27FC236}">
                  <a16:creationId xmlns:a16="http://schemas.microsoft.com/office/drawing/2014/main" id="{45B63EFE-8390-458E-964D-8579C2E21A65}"/>
                </a:ext>
              </a:extLst>
            </p:cNvPr>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6" name="Line 2482">
              <a:extLst>
                <a:ext uri="{FF2B5EF4-FFF2-40B4-BE49-F238E27FC236}">
                  <a16:creationId xmlns:a16="http://schemas.microsoft.com/office/drawing/2014/main" id="{3D83FAD1-31DD-418C-A9CE-33707A82C765}"/>
                </a:ext>
              </a:extLst>
            </p:cNvPr>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7" name="Line 2483">
              <a:extLst>
                <a:ext uri="{FF2B5EF4-FFF2-40B4-BE49-F238E27FC236}">
                  <a16:creationId xmlns:a16="http://schemas.microsoft.com/office/drawing/2014/main" id="{25D6D659-AD20-4FFF-B009-C19F7EB20EBB}"/>
                </a:ext>
              </a:extLst>
            </p:cNvPr>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8" name="Line 2484">
              <a:extLst>
                <a:ext uri="{FF2B5EF4-FFF2-40B4-BE49-F238E27FC236}">
                  <a16:creationId xmlns:a16="http://schemas.microsoft.com/office/drawing/2014/main" id="{164FB2CF-3996-4A13-82A4-F4FC57C74188}"/>
                </a:ext>
              </a:extLst>
            </p:cNvPr>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9" name="Freeform 2485">
              <a:extLst>
                <a:ext uri="{FF2B5EF4-FFF2-40B4-BE49-F238E27FC236}">
                  <a16:creationId xmlns:a16="http://schemas.microsoft.com/office/drawing/2014/main" id="{23935FBC-4886-4359-A1A9-EAF8DBE080E9}"/>
                </a:ext>
              </a:extLst>
            </p:cNvPr>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0" name="Freeform 2486">
              <a:extLst>
                <a:ext uri="{FF2B5EF4-FFF2-40B4-BE49-F238E27FC236}">
                  <a16:creationId xmlns:a16="http://schemas.microsoft.com/office/drawing/2014/main" id="{1867104C-AEF8-41F8-B203-BCE51CD69FEC}"/>
                </a:ext>
              </a:extLst>
            </p:cNvPr>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1" name="Freeform 2487">
              <a:extLst>
                <a:ext uri="{FF2B5EF4-FFF2-40B4-BE49-F238E27FC236}">
                  <a16:creationId xmlns:a16="http://schemas.microsoft.com/office/drawing/2014/main" id="{2D69696C-CEB4-49FB-A59D-34F9776A8D9F}"/>
                </a:ext>
              </a:extLst>
            </p:cNvPr>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452" name="Text Box 19">
            <a:extLst>
              <a:ext uri="{FF2B5EF4-FFF2-40B4-BE49-F238E27FC236}">
                <a16:creationId xmlns:a16="http://schemas.microsoft.com/office/drawing/2014/main" id="{EFEF424C-1824-4879-8B0A-1D19503AE977}"/>
              </a:ext>
            </a:extLst>
          </p:cNvPr>
          <p:cNvSpPr txBox="1">
            <a:spLocks noChangeArrowheads="1"/>
          </p:cNvSpPr>
          <p:nvPr/>
        </p:nvSpPr>
        <p:spPr bwMode="gray">
          <a:xfrm>
            <a:off x="136128" y="2420285"/>
            <a:ext cx="979488" cy="313932"/>
          </a:xfrm>
          <a:prstGeom prst="rect">
            <a:avLst/>
          </a:prstGeom>
          <a:noFill/>
          <a:ln w="9525" algn="ctr">
            <a:noFill/>
            <a:miter lim="800000"/>
            <a:headEnd/>
            <a:tailEnd/>
          </a:ln>
        </p:spPr>
        <p:txBody>
          <a:bodyPr lIns="0" tIns="0" rIns="0" bIns="0">
            <a:spAutoFit/>
          </a:bodyPr>
          <a:lstStyle/>
          <a:p>
            <a:pPr algn="ctr">
              <a:lnSpc>
                <a:spcPct val="85000"/>
              </a:lnSpc>
            </a:pPr>
            <a:r>
              <a:rPr lang="en-US" sz="1200" b="1" dirty="0" err="1">
                <a:solidFill>
                  <a:srgbClr val="3892D0"/>
                </a:solidFill>
              </a:rPr>
              <a:t>NetWorker</a:t>
            </a:r>
            <a:endParaRPr lang="en-US" sz="1200" b="1" dirty="0">
              <a:solidFill>
                <a:srgbClr val="3892D0"/>
              </a:solidFill>
            </a:endParaRPr>
          </a:p>
          <a:p>
            <a:pPr algn="ctr">
              <a:lnSpc>
                <a:spcPct val="85000"/>
              </a:lnSpc>
            </a:pPr>
            <a:r>
              <a:rPr lang="en-US" sz="1200" b="1" dirty="0">
                <a:solidFill>
                  <a:srgbClr val="3892D0"/>
                </a:solidFill>
                <a:cs typeface="Times New Roman" pitchFamily="18" charset="0"/>
              </a:rPr>
              <a:t>Server</a:t>
            </a:r>
          </a:p>
        </p:txBody>
      </p:sp>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09787786-2443-4729-BEEA-B155DBB0677F}"/>
                  </a:ext>
                </a:extLst>
              </p14:cNvPr>
              <p14:cNvContentPartPr/>
              <p14:nvPr/>
            </p14:nvContentPartPr>
            <p14:xfrm>
              <a:off x="1546697" y="2117034"/>
              <a:ext cx="2570040" cy="1937160"/>
            </p14:xfrm>
          </p:contentPart>
        </mc:Choice>
        <mc:Fallback xmlns="">
          <p:pic>
            <p:nvPicPr>
              <p:cNvPr id="33" name="Ink 32">
                <a:extLst>
                  <a:ext uri="{FF2B5EF4-FFF2-40B4-BE49-F238E27FC236}">
                    <a16:creationId xmlns:a16="http://schemas.microsoft.com/office/drawing/2014/main" id="{09787786-2443-4729-BEEA-B155DBB0677F}"/>
                  </a:ext>
                </a:extLst>
              </p:cNvPr>
              <p:cNvPicPr/>
              <p:nvPr/>
            </p:nvPicPr>
            <p:blipFill>
              <a:blip r:embed="rId11"/>
              <a:stretch>
                <a:fillRect/>
              </a:stretch>
            </p:blipFill>
            <p:spPr>
              <a:xfrm>
                <a:off x="1504577" y="2054034"/>
                <a:ext cx="2647800" cy="2062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54" name="Ink 453">
                <a:extLst>
                  <a:ext uri="{FF2B5EF4-FFF2-40B4-BE49-F238E27FC236}">
                    <a16:creationId xmlns:a16="http://schemas.microsoft.com/office/drawing/2014/main" id="{DA16EF64-B812-4F74-9E91-87F9E01C0F34}"/>
                  </a:ext>
                </a:extLst>
              </p14:cNvPr>
              <p14:cNvContentPartPr/>
              <p14:nvPr/>
            </p14:nvContentPartPr>
            <p14:xfrm>
              <a:off x="6707657" y="1974474"/>
              <a:ext cx="2091240" cy="2201760"/>
            </p14:xfrm>
          </p:contentPart>
        </mc:Choice>
        <mc:Fallback xmlns="">
          <p:pic>
            <p:nvPicPr>
              <p:cNvPr id="454" name="Ink 453">
                <a:extLst>
                  <a:ext uri="{FF2B5EF4-FFF2-40B4-BE49-F238E27FC236}">
                    <a16:creationId xmlns:a16="http://schemas.microsoft.com/office/drawing/2014/main" id="{DA16EF64-B812-4F74-9E91-87F9E01C0F34}"/>
                  </a:ext>
                </a:extLst>
              </p:cNvPr>
              <p:cNvPicPr/>
              <p:nvPr/>
            </p:nvPicPr>
            <p:blipFill>
              <a:blip r:embed="rId13"/>
              <a:stretch>
                <a:fillRect/>
              </a:stretch>
            </p:blipFill>
            <p:spPr>
              <a:xfrm>
                <a:off x="6672017" y="1938828"/>
                <a:ext cx="2162880" cy="2273412"/>
              </a:xfrm>
              <a:prstGeom prst="rect">
                <a:avLst/>
              </a:prstGeom>
            </p:spPr>
          </p:pic>
        </mc:Fallback>
      </mc:AlternateContent>
    </p:spTree>
    <p:extLst>
      <p:ext uri="{BB962C8B-B14F-4D97-AF65-F5344CB8AC3E}">
        <p14:creationId xmlns:p14="http://schemas.microsoft.com/office/powerpoint/2010/main" val="14433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2" name="Picture 1">
            <a:extLst>
              <a:ext uri="{FF2B5EF4-FFF2-40B4-BE49-F238E27FC236}">
                <a16:creationId xmlns:a16="http://schemas.microsoft.com/office/drawing/2014/main" id="{5C8EF1CF-FE54-4276-B0E0-FF080CCC01FB}"/>
              </a:ext>
            </a:extLst>
          </p:cNvPr>
          <p:cNvPicPr>
            <a:picLocks noChangeAspect="1"/>
          </p:cNvPicPr>
          <p:nvPr/>
        </p:nvPicPr>
        <p:blipFill>
          <a:blip r:embed="rId2"/>
          <a:stretch>
            <a:fillRect/>
          </a:stretch>
        </p:blipFill>
        <p:spPr>
          <a:xfrm>
            <a:off x="1126948" y="688878"/>
            <a:ext cx="6890104" cy="3765744"/>
          </a:xfrm>
          <a:prstGeom prst="rect">
            <a:avLst/>
          </a:prstGeom>
        </p:spPr>
      </p:pic>
    </p:spTree>
    <p:extLst>
      <p:ext uri="{BB962C8B-B14F-4D97-AF65-F5344CB8AC3E}">
        <p14:creationId xmlns:p14="http://schemas.microsoft.com/office/powerpoint/2010/main" val="212410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2" name="Picture 1">
            <a:extLst>
              <a:ext uri="{FF2B5EF4-FFF2-40B4-BE49-F238E27FC236}">
                <a16:creationId xmlns:a16="http://schemas.microsoft.com/office/drawing/2014/main" id="{5C8EF1CF-FE54-4276-B0E0-FF080CCC01FB}"/>
              </a:ext>
            </a:extLst>
          </p:cNvPr>
          <p:cNvPicPr>
            <a:picLocks noChangeAspect="1"/>
          </p:cNvPicPr>
          <p:nvPr/>
        </p:nvPicPr>
        <p:blipFill>
          <a:blip r:embed="rId2"/>
          <a:stretch>
            <a:fillRect/>
          </a:stretch>
        </p:blipFill>
        <p:spPr>
          <a:xfrm>
            <a:off x="1126948" y="688878"/>
            <a:ext cx="6890104" cy="3765744"/>
          </a:xfrm>
          <a:prstGeom prst="rect">
            <a:avLst/>
          </a:prstGeom>
        </p:spPr>
      </p:pic>
      <p:sp>
        <p:nvSpPr>
          <p:cNvPr id="4" name="Rounded Rectangle 114">
            <a:extLst>
              <a:ext uri="{FF2B5EF4-FFF2-40B4-BE49-F238E27FC236}">
                <a16:creationId xmlns:a16="http://schemas.microsoft.com/office/drawing/2014/main" id="{E16FD28C-345F-4311-AE0E-56CEAB86B0AF}"/>
              </a:ext>
            </a:extLst>
          </p:cNvPr>
          <p:cNvSpPr/>
          <p:nvPr/>
        </p:nvSpPr>
        <p:spPr>
          <a:xfrm>
            <a:off x="76200" y="123478"/>
            <a:ext cx="8991600" cy="2542934"/>
          </a:xfrm>
          <a:prstGeom prst="roundRect">
            <a:avLst/>
          </a:prstGeom>
          <a:solidFill>
            <a:srgbClr val="002060">
              <a:alpha val="90000"/>
            </a:srgb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00"/>
                </a:solidFill>
                <a:effectLst/>
                <a:uLnTx/>
                <a:uFillTx/>
                <a:latin typeface="Arial"/>
                <a:ea typeface="+mn-ea"/>
                <a:cs typeface="+mn-cs"/>
              </a:rPr>
              <a:t>Dynamic network choice – as available:</a:t>
            </a:r>
          </a:p>
          <a:p>
            <a:pPr marL="914400" lvl="1" indent="-571500" defTabSz="914400" fontAlgn="base">
              <a:spcBef>
                <a:spcPts val="1200"/>
              </a:spcBef>
              <a:spcAft>
                <a:spcPct val="0"/>
              </a:spcAft>
              <a:buFont typeface="Arial" panose="020B0604020202020204" pitchFamily="34" charset="0"/>
              <a:buChar char="•"/>
            </a:pPr>
            <a:r>
              <a:rPr kumimoji="0" lang="en-US" sz="3200" b="0" i="0" u="none" strike="noStrike" kern="1200" cap="none" spc="0" normalizeH="0" baseline="0" noProof="0" dirty="0">
                <a:ln>
                  <a:noFill/>
                </a:ln>
                <a:solidFill>
                  <a:srgbClr val="FFFF00"/>
                </a:solidFill>
                <a:effectLst/>
                <a:uLnTx/>
                <a:uFillTx/>
                <a:latin typeface="Arial"/>
                <a:ea typeface="+mn-ea"/>
                <a:cs typeface="+mn-cs"/>
              </a:rPr>
              <a:t>FC</a:t>
            </a:r>
          </a:p>
          <a:p>
            <a:pPr marL="914400" lvl="1" indent="-571500" defTabSz="914400" fontAlgn="base">
              <a:spcBef>
                <a:spcPts val="1200"/>
              </a:spcBef>
              <a:spcAft>
                <a:spcPct val="0"/>
              </a:spcAft>
              <a:buFont typeface="Arial" panose="020B0604020202020204" pitchFamily="34" charset="0"/>
              <a:buChar char="•"/>
            </a:pPr>
            <a:r>
              <a:rPr lang="en-US" sz="3200" dirty="0">
                <a:solidFill>
                  <a:srgbClr val="FFFF00"/>
                </a:solidFill>
                <a:latin typeface="Arial"/>
              </a:rPr>
              <a:t>LAN</a:t>
            </a:r>
          </a:p>
        </p:txBody>
      </p:sp>
    </p:spTree>
    <p:extLst>
      <p:ext uri="{BB962C8B-B14F-4D97-AF65-F5344CB8AC3E}">
        <p14:creationId xmlns:p14="http://schemas.microsoft.com/office/powerpoint/2010/main" val="376574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2" name="Picture 1">
            <a:extLst>
              <a:ext uri="{FF2B5EF4-FFF2-40B4-BE49-F238E27FC236}">
                <a16:creationId xmlns:a16="http://schemas.microsoft.com/office/drawing/2014/main" id="{5C8EF1CF-FE54-4276-B0E0-FF080CCC01FB}"/>
              </a:ext>
            </a:extLst>
          </p:cNvPr>
          <p:cNvPicPr>
            <a:picLocks noChangeAspect="1"/>
          </p:cNvPicPr>
          <p:nvPr/>
        </p:nvPicPr>
        <p:blipFill>
          <a:blip r:embed="rId2"/>
          <a:stretch>
            <a:fillRect/>
          </a:stretch>
        </p:blipFill>
        <p:spPr>
          <a:xfrm>
            <a:off x="1126948" y="688878"/>
            <a:ext cx="6890104" cy="3765744"/>
          </a:xfrm>
          <a:prstGeom prst="rect">
            <a:avLst/>
          </a:prstGeom>
        </p:spPr>
      </p:pic>
      <p:sp>
        <p:nvSpPr>
          <p:cNvPr id="4" name="Rounded Rectangle 114">
            <a:extLst>
              <a:ext uri="{FF2B5EF4-FFF2-40B4-BE49-F238E27FC236}">
                <a16:creationId xmlns:a16="http://schemas.microsoft.com/office/drawing/2014/main" id="{E16FD28C-345F-4311-AE0E-56CEAB86B0AF}"/>
              </a:ext>
            </a:extLst>
          </p:cNvPr>
          <p:cNvSpPr/>
          <p:nvPr/>
        </p:nvSpPr>
        <p:spPr>
          <a:xfrm>
            <a:off x="76200" y="569703"/>
            <a:ext cx="8991600" cy="3816424"/>
          </a:xfrm>
          <a:prstGeom prst="roundRect">
            <a:avLst/>
          </a:prstGeom>
          <a:solidFill>
            <a:srgbClr val="002060">
              <a:alpha val="90000"/>
            </a:srgb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defTabSz="914400" fontAlgn="base">
              <a:spcBef>
                <a:spcPts val="1200"/>
              </a:spcBef>
              <a:spcAft>
                <a:spcPct val="0"/>
              </a:spcAft>
              <a:buFont typeface="Arial" panose="020B0604020202020204" pitchFamily="34" charset="0"/>
              <a:buChar char="•"/>
            </a:pPr>
            <a:r>
              <a:rPr lang="en-US" sz="3600" dirty="0">
                <a:solidFill>
                  <a:srgbClr val="FFFF00"/>
                </a:solidFill>
                <a:latin typeface="Arial"/>
              </a:rPr>
              <a:t>Backup through LAN / restore FC</a:t>
            </a:r>
          </a:p>
          <a:p>
            <a:pPr marL="571500" indent="-571500" defTabSz="914400" fontAlgn="base">
              <a:spcBef>
                <a:spcPts val="1200"/>
              </a:spcBef>
              <a:spcAft>
                <a:spcPct val="0"/>
              </a:spcAft>
              <a:buFont typeface="Arial" panose="020B0604020202020204" pitchFamily="34" charset="0"/>
              <a:buChar char="•"/>
            </a:pPr>
            <a:r>
              <a:rPr lang="en-US" sz="3600" dirty="0">
                <a:solidFill>
                  <a:srgbClr val="FFFF00"/>
                </a:solidFill>
              </a:rPr>
              <a:t>Backup through FC / restore LAN</a:t>
            </a:r>
          </a:p>
          <a:p>
            <a:pPr marL="571500" indent="-571500" defTabSz="914400" fontAlgn="base">
              <a:spcBef>
                <a:spcPts val="1200"/>
              </a:spcBef>
              <a:spcAft>
                <a:spcPct val="0"/>
              </a:spcAft>
              <a:buFont typeface="Arial" panose="020B0604020202020204" pitchFamily="34" charset="0"/>
              <a:buChar char="•"/>
            </a:pPr>
            <a:r>
              <a:rPr lang="en-US" sz="3600" dirty="0">
                <a:solidFill>
                  <a:srgbClr val="FFFF00"/>
                </a:solidFill>
              </a:rPr>
              <a:t>Backup at the same </a:t>
            </a:r>
            <a:r>
              <a:rPr lang="en-US" sz="3600" dirty="0" err="1">
                <a:solidFill>
                  <a:srgbClr val="FFFF00"/>
                </a:solidFill>
              </a:rPr>
              <a:t>tive</a:t>
            </a:r>
            <a:r>
              <a:rPr lang="en-US" sz="3600" dirty="0">
                <a:solidFill>
                  <a:srgbClr val="FFFF00"/>
                </a:solidFill>
              </a:rPr>
              <a:t> via LAN?FC</a:t>
            </a:r>
          </a:p>
          <a:p>
            <a:pPr marL="571500" indent="-571500" defTabSz="914400" fontAlgn="base">
              <a:spcBef>
                <a:spcPts val="1200"/>
              </a:spcBef>
              <a:spcAft>
                <a:spcPct val="0"/>
              </a:spcAft>
              <a:buFont typeface="Arial" panose="020B0604020202020204" pitchFamily="34" charset="0"/>
              <a:buChar char="•"/>
            </a:pPr>
            <a:r>
              <a:rPr lang="en-US" sz="3600" dirty="0">
                <a:solidFill>
                  <a:srgbClr val="FFFF00"/>
                </a:solidFill>
              </a:rPr>
              <a:t>Load balancing over LAN</a:t>
            </a:r>
          </a:p>
          <a:p>
            <a:pPr marL="571500" indent="-571500" defTabSz="914400" fontAlgn="base">
              <a:spcBef>
                <a:spcPts val="1200"/>
              </a:spcBef>
              <a:spcAft>
                <a:spcPct val="0"/>
              </a:spcAft>
              <a:buFont typeface="Arial" panose="020B0604020202020204" pitchFamily="34" charset="0"/>
              <a:buChar char="•"/>
            </a:pPr>
            <a:r>
              <a:rPr lang="en-US" sz="3600" dirty="0">
                <a:solidFill>
                  <a:srgbClr val="FFFF00"/>
                </a:solidFill>
              </a:rPr>
              <a:t>Failover over FC</a:t>
            </a:r>
          </a:p>
        </p:txBody>
      </p:sp>
    </p:spTree>
    <p:extLst>
      <p:ext uri="{BB962C8B-B14F-4D97-AF65-F5344CB8AC3E}">
        <p14:creationId xmlns:p14="http://schemas.microsoft.com/office/powerpoint/2010/main" val="16176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72" name="Line 61">
            <a:extLst>
              <a:ext uri="{FF2B5EF4-FFF2-40B4-BE49-F238E27FC236}">
                <a16:creationId xmlns:a16="http://schemas.microsoft.com/office/drawing/2014/main" id="{5B140873-E4F7-4EFB-A7A9-342986B29FEF}"/>
              </a:ext>
            </a:extLst>
          </p:cNvPr>
          <p:cNvSpPr>
            <a:spLocks noChangeShapeType="1"/>
          </p:cNvSpPr>
          <p:nvPr/>
        </p:nvSpPr>
        <p:spPr bwMode="gray">
          <a:xfrm>
            <a:off x="3463450"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3" name="Line 61">
            <a:extLst>
              <a:ext uri="{FF2B5EF4-FFF2-40B4-BE49-F238E27FC236}">
                <a16:creationId xmlns:a16="http://schemas.microsoft.com/office/drawing/2014/main" id="{A331CC18-490C-4959-94F1-AFE576271DC8}"/>
              </a:ext>
            </a:extLst>
          </p:cNvPr>
          <p:cNvSpPr>
            <a:spLocks noChangeShapeType="1"/>
          </p:cNvSpPr>
          <p:nvPr/>
        </p:nvSpPr>
        <p:spPr bwMode="gray">
          <a:xfrm>
            <a:off x="2717589"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4" name="Line 5">
            <a:extLst>
              <a:ext uri="{FF2B5EF4-FFF2-40B4-BE49-F238E27FC236}">
                <a16:creationId xmlns:a16="http://schemas.microsoft.com/office/drawing/2014/main" id="{A7F22CA3-9AFF-466A-916E-E2A7C9E611F7}"/>
              </a:ext>
            </a:extLst>
          </p:cNvPr>
          <p:cNvSpPr>
            <a:spLocks noChangeShapeType="1"/>
          </p:cNvSpPr>
          <p:nvPr/>
        </p:nvSpPr>
        <p:spPr bwMode="gray">
          <a:xfrm>
            <a:off x="686124"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5" name="Text Box 6">
            <a:extLst>
              <a:ext uri="{FF2B5EF4-FFF2-40B4-BE49-F238E27FC236}">
                <a16:creationId xmlns:a16="http://schemas.microsoft.com/office/drawing/2014/main" id="{3FEC4A0F-21A3-4DC2-9C3B-E674181AA2C0}"/>
              </a:ext>
            </a:extLst>
          </p:cNvPr>
          <p:cNvSpPr txBox="1">
            <a:spLocks noChangeArrowheads="1"/>
          </p:cNvSpPr>
          <p:nvPr/>
        </p:nvSpPr>
        <p:spPr bwMode="gray">
          <a:xfrm>
            <a:off x="2321019"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176" name="Line 7">
            <a:extLst>
              <a:ext uri="{FF2B5EF4-FFF2-40B4-BE49-F238E27FC236}">
                <a16:creationId xmlns:a16="http://schemas.microsoft.com/office/drawing/2014/main" id="{3E12D907-831B-4514-934F-F16690741F58}"/>
              </a:ext>
            </a:extLst>
          </p:cNvPr>
          <p:cNvSpPr>
            <a:spLocks noChangeShapeType="1"/>
          </p:cNvSpPr>
          <p:nvPr/>
        </p:nvSpPr>
        <p:spPr bwMode="gray">
          <a:xfrm>
            <a:off x="1082999"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177" name="Group 8">
            <a:extLst>
              <a:ext uri="{FF2B5EF4-FFF2-40B4-BE49-F238E27FC236}">
                <a16:creationId xmlns:a16="http://schemas.microsoft.com/office/drawing/2014/main" id="{75785DEF-8E03-4EA9-AC6E-8D3234BB4031}"/>
              </a:ext>
            </a:extLst>
          </p:cNvPr>
          <p:cNvGrpSpPr>
            <a:grpSpLocks/>
          </p:cNvGrpSpPr>
          <p:nvPr/>
        </p:nvGrpSpPr>
        <p:grpSpPr bwMode="auto">
          <a:xfrm>
            <a:off x="627386" y="1292438"/>
            <a:ext cx="863600" cy="720725"/>
            <a:chOff x="3896" y="636"/>
            <a:chExt cx="653" cy="545"/>
          </a:xfrm>
        </p:grpSpPr>
        <p:grpSp>
          <p:nvGrpSpPr>
            <p:cNvPr id="178" name="Group 9">
              <a:extLst>
                <a:ext uri="{FF2B5EF4-FFF2-40B4-BE49-F238E27FC236}">
                  <a16:creationId xmlns:a16="http://schemas.microsoft.com/office/drawing/2014/main" id="{4B1DAD12-9A37-4349-9D6F-AC79C087E9D4}"/>
                </a:ext>
              </a:extLst>
            </p:cNvPr>
            <p:cNvGrpSpPr>
              <a:grpSpLocks/>
            </p:cNvGrpSpPr>
            <p:nvPr/>
          </p:nvGrpSpPr>
          <p:grpSpPr bwMode="auto">
            <a:xfrm>
              <a:off x="4128" y="636"/>
              <a:ext cx="421" cy="461"/>
              <a:chOff x="2844" y="27"/>
              <a:chExt cx="1052" cy="1153"/>
            </a:xfrm>
          </p:grpSpPr>
          <p:pic>
            <p:nvPicPr>
              <p:cNvPr id="182" name="Picture 10" descr="server">
                <a:extLst>
                  <a:ext uri="{FF2B5EF4-FFF2-40B4-BE49-F238E27FC236}">
                    <a16:creationId xmlns:a16="http://schemas.microsoft.com/office/drawing/2014/main" id="{C5303014-5B4C-4FFC-A388-524C3425AB70}"/>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3" name="Picture 11" descr="server">
                <a:extLst>
                  <a:ext uri="{FF2B5EF4-FFF2-40B4-BE49-F238E27FC236}">
                    <a16:creationId xmlns:a16="http://schemas.microsoft.com/office/drawing/2014/main" id="{99D953A0-AA76-45EE-8DB2-5AA2578A5151}"/>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179" name="Group 12">
              <a:extLst>
                <a:ext uri="{FF2B5EF4-FFF2-40B4-BE49-F238E27FC236}">
                  <a16:creationId xmlns:a16="http://schemas.microsoft.com/office/drawing/2014/main" id="{F437C79C-7D64-4DC5-8257-F9564C85D52B}"/>
                </a:ext>
              </a:extLst>
            </p:cNvPr>
            <p:cNvGrpSpPr>
              <a:grpSpLocks/>
            </p:cNvGrpSpPr>
            <p:nvPr/>
          </p:nvGrpSpPr>
          <p:grpSpPr bwMode="auto">
            <a:xfrm>
              <a:off x="3896" y="720"/>
              <a:ext cx="421" cy="461"/>
              <a:chOff x="2844" y="27"/>
              <a:chExt cx="1052" cy="1153"/>
            </a:xfrm>
          </p:grpSpPr>
          <p:pic>
            <p:nvPicPr>
              <p:cNvPr id="180" name="Picture 13" descr="server">
                <a:extLst>
                  <a:ext uri="{FF2B5EF4-FFF2-40B4-BE49-F238E27FC236}">
                    <a16:creationId xmlns:a16="http://schemas.microsoft.com/office/drawing/2014/main" id="{E2B2A5EE-4601-4961-8BCE-12D884249C58}"/>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1" name="Picture 14" descr="server">
                <a:extLst>
                  <a:ext uri="{FF2B5EF4-FFF2-40B4-BE49-F238E27FC236}">
                    <a16:creationId xmlns:a16="http://schemas.microsoft.com/office/drawing/2014/main" id="{E963067C-3E59-4086-B80C-A5F3AFE9AE7E}"/>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184" name="Picture 15" descr="server">
            <a:extLst>
              <a:ext uri="{FF2B5EF4-FFF2-40B4-BE49-F238E27FC236}">
                <a16:creationId xmlns:a16="http://schemas.microsoft.com/office/drawing/2014/main" id="{D6FFB07B-C7AB-4AB7-9B15-8BC5A075B76F}"/>
              </a:ext>
            </a:extLst>
          </p:cNvPr>
          <p:cNvPicPr>
            <a:picLocks noChangeAspect="1" noChangeArrowheads="1"/>
          </p:cNvPicPr>
          <p:nvPr/>
        </p:nvPicPr>
        <p:blipFill>
          <a:blip r:embed="rId2" cstate="print"/>
          <a:srcRect/>
          <a:stretch>
            <a:fillRect/>
          </a:stretch>
        </p:blipFill>
        <p:spPr bwMode="gray">
          <a:xfrm>
            <a:off x="2816549" y="1484525"/>
            <a:ext cx="368300" cy="528638"/>
          </a:xfrm>
          <a:prstGeom prst="rect">
            <a:avLst/>
          </a:prstGeom>
          <a:noFill/>
          <a:ln w="9525">
            <a:noFill/>
            <a:miter lim="800000"/>
            <a:headEnd/>
            <a:tailEnd/>
          </a:ln>
        </p:spPr>
      </p:pic>
      <p:pic>
        <p:nvPicPr>
          <p:cNvPr id="185" name="Picture 16" descr="server">
            <a:extLst>
              <a:ext uri="{FF2B5EF4-FFF2-40B4-BE49-F238E27FC236}">
                <a16:creationId xmlns:a16="http://schemas.microsoft.com/office/drawing/2014/main" id="{2CC82469-8CF2-40AB-9408-3C8D7FD163D2}"/>
              </a:ext>
            </a:extLst>
          </p:cNvPr>
          <p:cNvPicPr>
            <a:picLocks noChangeAspect="1" noChangeArrowheads="1"/>
          </p:cNvPicPr>
          <p:nvPr/>
        </p:nvPicPr>
        <p:blipFill>
          <a:blip r:embed="rId2" cstate="print"/>
          <a:srcRect/>
          <a:stretch>
            <a:fillRect/>
          </a:stretch>
        </p:blipFill>
        <p:spPr bwMode="gray">
          <a:xfrm>
            <a:off x="2299024" y="1484525"/>
            <a:ext cx="368300" cy="528638"/>
          </a:xfrm>
          <a:prstGeom prst="rect">
            <a:avLst/>
          </a:prstGeom>
          <a:noFill/>
          <a:ln w="9525">
            <a:noFill/>
            <a:miter lim="800000"/>
            <a:headEnd/>
            <a:tailEnd/>
          </a:ln>
        </p:spPr>
      </p:pic>
      <p:sp>
        <p:nvSpPr>
          <p:cNvPr id="186" name="Line 17">
            <a:extLst>
              <a:ext uri="{FF2B5EF4-FFF2-40B4-BE49-F238E27FC236}">
                <a16:creationId xmlns:a16="http://schemas.microsoft.com/office/drawing/2014/main" id="{CEA7353F-48A4-4CFA-97DE-43FB187F12AD}"/>
              </a:ext>
            </a:extLst>
          </p:cNvPr>
          <p:cNvSpPr>
            <a:spLocks noChangeShapeType="1"/>
          </p:cNvSpPr>
          <p:nvPr/>
        </p:nvSpPr>
        <p:spPr bwMode="gray">
          <a:xfrm>
            <a:off x="2522861"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7" name="Line 18">
            <a:extLst>
              <a:ext uri="{FF2B5EF4-FFF2-40B4-BE49-F238E27FC236}">
                <a16:creationId xmlns:a16="http://schemas.microsoft.com/office/drawing/2014/main" id="{9652D21F-EE9C-49FB-9AC2-137AC3A4AB3D}"/>
              </a:ext>
            </a:extLst>
          </p:cNvPr>
          <p:cNvSpPr>
            <a:spLocks noChangeShapeType="1"/>
          </p:cNvSpPr>
          <p:nvPr/>
        </p:nvSpPr>
        <p:spPr bwMode="gray">
          <a:xfrm>
            <a:off x="3040386"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8" name="Text Box 19">
            <a:extLst>
              <a:ext uri="{FF2B5EF4-FFF2-40B4-BE49-F238E27FC236}">
                <a16:creationId xmlns:a16="http://schemas.microsoft.com/office/drawing/2014/main" id="{A2B9D9C6-AA5F-4D1F-A718-A39A98D32E58}"/>
              </a:ext>
            </a:extLst>
          </p:cNvPr>
          <p:cNvSpPr txBox="1">
            <a:spLocks noChangeArrowheads="1"/>
          </p:cNvSpPr>
          <p:nvPr/>
        </p:nvSpPr>
        <p:spPr bwMode="gray">
          <a:xfrm>
            <a:off x="570236"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189" name="Picture 23" descr="server">
            <a:extLst>
              <a:ext uri="{FF2B5EF4-FFF2-40B4-BE49-F238E27FC236}">
                <a16:creationId xmlns:a16="http://schemas.microsoft.com/office/drawing/2014/main" id="{EB762E9D-15D8-4A0A-957B-C7F43BDEB79E}"/>
              </a:ext>
            </a:extLst>
          </p:cNvPr>
          <p:cNvPicPr>
            <a:picLocks noChangeAspect="1" noChangeArrowheads="1"/>
          </p:cNvPicPr>
          <p:nvPr/>
        </p:nvPicPr>
        <p:blipFill>
          <a:blip r:embed="rId2" cstate="print"/>
          <a:srcRect/>
          <a:stretch>
            <a:fillRect/>
          </a:stretch>
        </p:blipFill>
        <p:spPr bwMode="gray">
          <a:xfrm>
            <a:off x="2252986" y="2410038"/>
            <a:ext cx="368300" cy="528637"/>
          </a:xfrm>
          <a:prstGeom prst="rect">
            <a:avLst/>
          </a:prstGeom>
          <a:noFill/>
          <a:ln w="9525">
            <a:noFill/>
            <a:miter lim="800000"/>
            <a:headEnd/>
            <a:tailEnd/>
          </a:ln>
        </p:spPr>
      </p:pic>
      <p:sp>
        <p:nvSpPr>
          <p:cNvPr id="190" name="Line 24">
            <a:extLst>
              <a:ext uri="{FF2B5EF4-FFF2-40B4-BE49-F238E27FC236}">
                <a16:creationId xmlns:a16="http://schemas.microsoft.com/office/drawing/2014/main" id="{15F9BF66-FACE-4D4B-81D8-3EAD9A6AE6DB}"/>
              </a:ext>
            </a:extLst>
          </p:cNvPr>
          <p:cNvSpPr>
            <a:spLocks noChangeShapeType="1"/>
          </p:cNvSpPr>
          <p:nvPr/>
        </p:nvSpPr>
        <p:spPr bwMode="gray">
          <a:xfrm>
            <a:off x="2438724"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191" name="Picture 25" descr="server">
            <a:extLst>
              <a:ext uri="{FF2B5EF4-FFF2-40B4-BE49-F238E27FC236}">
                <a16:creationId xmlns:a16="http://schemas.microsoft.com/office/drawing/2014/main" id="{FD184E9E-3BC7-4B85-AF24-EBC9D090348C}"/>
              </a:ext>
            </a:extLst>
          </p:cNvPr>
          <p:cNvPicPr>
            <a:picLocks noChangeAspect="1" noChangeArrowheads="1"/>
          </p:cNvPicPr>
          <p:nvPr/>
        </p:nvPicPr>
        <p:blipFill>
          <a:blip r:embed="rId2" cstate="print"/>
          <a:srcRect/>
          <a:stretch>
            <a:fillRect/>
          </a:stretch>
        </p:blipFill>
        <p:spPr bwMode="gray">
          <a:xfrm>
            <a:off x="2759399" y="2411625"/>
            <a:ext cx="368300" cy="528638"/>
          </a:xfrm>
          <a:prstGeom prst="rect">
            <a:avLst/>
          </a:prstGeom>
          <a:noFill/>
          <a:ln w="9525">
            <a:noFill/>
            <a:miter lim="800000"/>
            <a:headEnd/>
            <a:tailEnd/>
          </a:ln>
        </p:spPr>
      </p:pic>
      <p:sp>
        <p:nvSpPr>
          <p:cNvPr id="192" name="Line 26">
            <a:extLst>
              <a:ext uri="{FF2B5EF4-FFF2-40B4-BE49-F238E27FC236}">
                <a16:creationId xmlns:a16="http://schemas.microsoft.com/office/drawing/2014/main" id="{A2A45E8C-DBE4-44A9-8B49-A6CDBF35EFCF}"/>
              </a:ext>
            </a:extLst>
          </p:cNvPr>
          <p:cNvSpPr>
            <a:spLocks noChangeShapeType="1"/>
          </p:cNvSpPr>
          <p:nvPr/>
        </p:nvSpPr>
        <p:spPr bwMode="gray">
          <a:xfrm>
            <a:off x="2945136"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3" name="Line 27">
            <a:extLst>
              <a:ext uri="{FF2B5EF4-FFF2-40B4-BE49-F238E27FC236}">
                <a16:creationId xmlns:a16="http://schemas.microsoft.com/office/drawing/2014/main" id="{564C2CE4-DE7C-4B96-8CEE-A872DD3632B0}"/>
              </a:ext>
            </a:extLst>
          </p:cNvPr>
          <p:cNvSpPr>
            <a:spLocks noChangeShapeType="1"/>
          </p:cNvSpPr>
          <p:nvPr/>
        </p:nvSpPr>
        <p:spPr bwMode="gray">
          <a:xfrm flipH="1">
            <a:off x="2130763"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4" name="Line 28">
            <a:extLst>
              <a:ext uri="{FF2B5EF4-FFF2-40B4-BE49-F238E27FC236}">
                <a16:creationId xmlns:a16="http://schemas.microsoft.com/office/drawing/2014/main" id="{57034D6C-DD4C-4260-A6DC-EC02F08FA27E}"/>
              </a:ext>
            </a:extLst>
          </p:cNvPr>
          <p:cNvSpPr>
            <a:spLocks noChangeShapeType="1"/>
          </p:cNvSpPr>
          <p:nvPr/>
        </p:nvSpPr>
        <p:spPr bwMode="gray">
          <a:xfrm flipH="1">
            <a:off x="2481643"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5" name="Text Box 29">
            <a:extLst>
              <a:ext uri="{FF2B5EF4-FFF2-40B4-BE49-F238E27FC236}">
                <a16:creationId xmlns:a16="http://schemas.microsoft.com/office/drawing/2014/main" id="{C118C47C-0D5B-469C-AB08-BB5E2E01C7F7}"/>
              </a:ext>
            </a:extLst>
          </p:cNvPr>
          <p:cNvSpPr txBox="1">
            <a:spLocks noChangeArrowheads="1"/>
          </p:cNvSpPr>
          <p:nvPr/>
        </p:nvSpPr>
        <p:spPr bwMode="gray">
          <a:xfrm>
            <a:off x="2226976"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196" name="Text Box 30">
            <a:extLst>
              <a:ext uri="{FF2B5EF4-FFF2-40B4-BE49-F238E27FC236}">
                <a16:creationId xmlns:a16="http://schemas.microsoft.com/office/drawing/2014/main" id="{4AE8CB43-15E8-49A4-81ED-082E6FC3BFBA}"/>
              </a:ext>
            </a:extLst>
          </p:cNvPr>
          <p:cNvSpPr txBox="1">
            <a:spLocks noChangeArrowheads="1"/>
          </p:cNvSpPr>
          <p:nvPr/>
        </p:nvSpPr>
        <p:spPr bwMode="gray">
          <a:xfrm>
            <a:off x="2909689"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pic>
        <p:nvPicPr>
          <p:cNvPr id="197" name="Picture 48" descr="L40">
            <a:extLst>
              <a:ext uri="{FF2B5EF4-FFF2-40B4-BE49-F238E27FC236}">
                <a16:creationId xmlns:a16="http://schemas.microsoft.com/office/drawing/2014/main" id="{C06377AF-EA50-4CC1-8E47-532FAA626385}"/>
              </a:ext>
            </a:extLst>
          </p:cNvPr>
          <p:cNvPicPr>
            <a:picLocks noChangeAspect="1" noChangeArrowheads="1"/>
          </p:cNvPicPr>
          <p:nvPr/>
        </p:nvPicPr>
        <p:blipFill>
          <a:blip r:embed="rId3" cstate="print"/>
          <a:srcRect/>
          <a:stretch>
            <a:fillRect/>
          </a:stretch>
        </p:blipFill>
        <p:spPr bwMode="auto">
          <a:xfrm>
            <a:off x="86398" y="3926100"/>
            <a:ext cx="485775" cy="474663"/>
          </a:xfrm>
          <a:prstGeom prst="rect">
            <a:avLst/>
          </a:prstGeom>
          <a:noFill/>
          <a:ln w="9525">
            <a:noFill/>
            <a:miter lim="800000"/>
            <a:headEnd/>
            <a:tailEnd/>
          </a:ln>
        </p:spPr>
      </p:pic>
      <p:sp>
        <p:nvSpPr>
          <p:cNvPr id="198" name="Line 49">
            <a:extLst>
              <a:ext uri="{FF2B5EF4-FFF2-40B4-BE49-F238E27FC236}">
                <a16:creationId xmlns:a16="http://schemas.microsoft.com/office/drawing/2014/main" id="{51EA9D8F-A266-4E02-9C51-6344126E8FB3}"/>
              </a:ext>
            </a:extLst>
          </p:cNvPr>
          <p:cNvSpPr>
            <a:spLocks noChangeShapeType="1"/>
          </p:cNvSpPr>
          <p:nvPr/>
        </p:nvSpPr>
        <p:spPr bwMode="gray">
          <a:xfrm flipH="1">
            <a:off x="421358"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9" name="Text Box 50">
            <a:extLst>
              <a:ext uri="{FF2B5EF4-FFF2-40B4-BE49-F238E27FC236}">
                <a16:creationId xmlns:a16="http://schemas.microsoft.com/office/drawing/2014/main" id="{6982D657-1544-4C51-806B-C21AC999BE02}"/>
              </a:ext>
            </a:extLst>
          </p:cNvPr>
          <p:cNvSpPr txBox="1">
            <a:spLocks noChangeArrowheads="1"/>
          </p:cNvSpPr>
          <p:nvPr/>
        </p:nvSpPr>
        <p:spPr bwMode="gray">
          <a:xfrm>
            <a:off x="134146"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200" name="Group 51">
            <a:extLst>
              <a:ext uri="{FF2B5EF4-FFF2-40B4-BE49-F238E27FC236}">
                <a16:creationId xmlns:a16="http://schemas.microsoft.com/office/drawing/2014/main" id="{33967AC4-2CFA-4719-A62B-FB0703600ADE}"/>
              </a:ext>
            </a:extLst>
          </p:cNvPr>
          <p:cNvGrpSpPr>
            <a:grpSpLocks/>
          </p:cNvGrpSpPr>
          <p:nvPr/>
        </p:nvGrpSpPr>
        <p:grpSpPr bwMode="auto">
          <a:xfrm rot="-5400000">
            <a:off x="54649" y="3935625"/>
            <a:ext cx="366712" cy="141287"/>
            <a:chOff x="614" y="1522"/>
            <a:chExt cx="1222" cy="473"/>
          </a:xfrm>
        </p:grpSpPr>
        <p:sp>
          <p:nvSpPr>
            <p:cNvPr id="201" name="Rectangle 52">
              <a:extLst>
                <a:ext uri="{FF2B5EF4-FFF2-40B4-BE49-F238E27FC236}">
                  <a16:creationId xmlns:a16="http://schemas.microsoft.com/office/drawing/2014/main" id="{D7AAC667-23C6-434E-B517-1455F32031A3}"/>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202" name="Freeform 53">
              <a:extLst>
                <a:ext uri="{FF2B5EF4-FFF2-40B4-BE49-F238E27FC236}">
                  <a16:creationId xmlns:a16="http://schemas.microsoft.com/office/drawing/2014/main" id="{DF20F304-E245-429D-9DE9-EB453D53540A}"/>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203" name="Freeform 54">
              <a:extLst>
                <a:ext uri="{FF2B5EF4-FFF2-40B4-BE49-F238E27FC236}">
                  <a16:creationId xmlns:a16="http://schemas.microsoft.com/office/drawing/2014/main" id="{A6916BC7-C3C7-410D-852D-4507BA6619FA}"/>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204" name="Group 55">
            <a:extLst>
              <a:ext uri="{FF2B5EF4-FFF2-40B4-BE49-F238E27FC236}">
                <a16:creationId xmlns:a16="http://schemas.microsoft.com/office/drawing/2014/main" id="{8F9EB0F4-09D6-4079-89FB-95711DA3BFB6}"/>
              </a:ext>
            </a:extLst>
          </p:cNvPr>
          <p:cNvGrpSpPr>
            <a:grpSpLocks/>
          </p:cNvGrpSpPr>
          <p:nvPr/>
        </p:nvGrpSpPr>
        <p:grpSpPr bwMode="auto">
          <a:xfrm rot="-5400000">
            <a:off x="237210" y="3937213"/>
            <a:ext cx="366713" cy="141288"/>
            <a:chOff x="614" y="1522"/>
            <a:chExt cx="1222" cy="473"/>
          </a:xfrm>
        </p:grpSpPr>
        <p:sp>
          <p:nvSpPr>
            <p:cNvPr id="205" name="Rectangle 56">
              <a:extLst>
                <a:ext uri="{FF2B5EF4-FFF2-40B4-BE49-F238E27FC236}">
                  <a16:creationId xmlns:a16="http://schemas.microsoft.com/office/drawing/2014/main" id="{E9C7984B-180F-4110-B8E6-E0934DC9BF0B}"/>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206" name="Freeform 57">
              <a:extLst>
                <a:ext uri="{FF2B5EF4-FFF2-40B4-BE49-F238E27FC236}">
                  <a16:creationId xmlns:a16="http://schemas.microsoft.com/office/drawing/2014/main" id="{BA4A18D9-23DD-4A06-917B-680A706D541F}"/>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207" name="Freeform 58">
              <a:extLst>
                <a:ext uri="{FF2B5EF4-FFF2-40B4-BE49-F238E27FC236}">
                  <a16:creationId xmlns:a16="http://schemas.microsoft.com/office/drawing/2014/main" id="{B9E8D930-4B1D-4275-9756-2A56699BD3B2}"/>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208" name="AutoShape 59">
            <a:extLst>
              <a:ext uri="{FF2B5EF4-FFF2-40B4-BE49-F238E27FC236}">
                <a16:creationId xmlns:a16="http://schemas.microsoft.com/office/drawing/2014/main" id="{F0DB4DCE-A335-4F10-A2F9-10EEE33B17B7}"/>
              </a:ext>
            </a:extLst>
          </p:cNvPr>
          <p:cNvSpPr>
            <a:spLocks noChangeArrowheads="1"/>
          </p:cNvSpPr>
          <p:nvPr/>
        </p:nvSpPr>
        <p:spPr bwMode="gray">
          <a:xfrm>
            <a:off x="2530894"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209" name="Text Box 60">
            <a:extLst>
              <a:ext uri="{FF2B5EF4-FFF2-40B4-BE49-F238E27FC236}">
                <a16:creationId xmlns:a16="http://schemas.microsoft.com/office/drawing/2014/main" id="{80E2815B-8A30-4936-A3E6-A9B67F9BE646}"/>
              </a:ext>
            </a:extLst>
          </p:cNvPr>
          <p:cNvSpPr txBox="1">
            <a:spLocks noChangeArrowheads="1"/>
          </p:cNvSpPr>
          <p:nvPr/>
        </p:nvSpPr>
        <p:spPr bwMode="gray">
          <a:xfrm>
            <a:off x="2489671"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210" name="Line 61">
            <a:extLst>
              <a:ext uri="{FF2B5EF4-FFF2-40B4-BE49-F238E27FC236}">
                <a16:creationId xmlns:a16="http://schemas.microsoft.com/office/drawing/2014/main" id="{51F11059-08CA-40DF-A382-717F7EF90CF2}"/>
              </a:ext>
            </a:extLst>
          </p:cNvPr>
          <p:cNvSpPr>
            <a:spLocks noChangeShapeType="1"/>
          </p:cNvSpPr>
          <p:nvPr/>
        </p:nvSpPr>
        <p:spPr bwMode="gray">
          <a:xfrm flipH="1">
            <a:off x="1679528"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211" name="Group 62">
            <a:extLst>
              <a:ext uri="{FF2B5EF4-FFF2-40B4-BE49-F238E27FC236}">
                <a16:creationId xmlns:a16="http://schemas.microsoft.com/office/drawing/2014/main" id="{234BB1C6-DCC7-405B-9FA4-E763E872723F}"/>
              </a:ext>
            </a:extLst>
          </p:cNvPr>
          <p:cNvGrpSpPr>
            <a:grpSpLocks/>
          </p:cNvGrpSpPr>
          <p:nvPr/>
        </p:nvGrpSpPr>
        <p:grpSpPr bwMode="auto">
          <a:xfrm>
            <a:off x="1027436" y="2925155"/>
            <a:ext cx="1534298" cy="863600"/>
            <a:chOff x="1501" y="2269"/>
            <a:chExt cx="2544" cy="544"/>
          </a:xfrm>
        </p:grpSpPr>
        <p:pic>
          <p:nvPicPr>
            <p:cNvPr id="212" name="Picture 63">
              <a:extLst>
                <a:ext uri="{FF2B5EF4-FFF2-40B4-BE49-F238E27FC236}">
                  <a16:creationId xmlns:a16="http://schemas.microsoft.com/office/drawing/2014/main" id="{531CE2EB-A03D-4C64-A472-A1254654FCB6}"/>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213" name="Rectangle 64">
              <a:extLst>
                <a:ext uri="{FF2B5EF4-FFF2-40B4-BE49-F238E27FC236}">
                  <a16:creationId xmlns:a16="http://schemas.microsoft.com/office/drawing/2014/main" id="{6F2CDB01-9C34-460B-92E7-1EDDFD84360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214" name="AutoShape 7">
            <a:extLst>
              <a:ext uri="{FF2B5EF4-FFF2-40B4-BE49-F238E27FC236}">
                <a16:creationId xmlns:a16="http://schemas.microsoft.com/office/drawing/2014/main" id="{4C7BA81B-4C2D-4ED4-87D2-C33DFCAFB9BC}"/>
              </a:ext>
            </a:extLst>
          </p:cNvPr>
          <p:cNvSpPr>
            <a:spLocks noChangeArrowheads="1"/>
          </p:cNvSpPr>
          <p:nvPr/>
        </p:nvSpPr>
        <p:spPr bwMode="auto">
          <a:xfrm>
            <a:off x="1257969"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15" name="Group 2">
            <a:extLst>
              <a:ext uri="{FF2B5EF4-FFF2-40B4-BE49-F238E27FC236}">
                <a16:creationId xmlns:a16="http://schemas.microsoft.com/office/drawing/2014/main" id="{CED2203A-0F30-49E2-8D00-702FFE3181B5}"/>
              </a:ext>
            </a:extLst>
          </p:cNvPr>
          <p:cNvGrpSpPr>
            <a:grpSpLocks/>
          </p:cNvGrpSpPr>
          <p:nvPr/>
        </p:nvGrpSpPr>
        <p:grpSpPr bwMode="auto">
          <a:xfrm>
            <a:off x="1348111" y="2564025"/>
            <a:ext cx="485775" cy="322263"/>
            <a:chOff x="10275093" y="3566509"/>
            <a:chExt cx="485784" cy="589087"/>
          </a:xfrm>
        </p:grpSpPr>
        <p:pic>
          <p:nvPicPr>
            <p:cNvPr id="216" name="Picture 215">
              <a:extLst>
                <a:ext uri="{FF2B5EF4-FFF2-40B4-BE49-F238E27FC236}">
                  <a16:creationId xmlns:a16="http://schemas.microsoft.com/office/drawing/2014/main" id="{5CAF65DA-C8C8-42F5-8917-66C3623872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89">
              <a:extLst>
                <a:ext uri="{FF2B5EF4-FFF2-40B4-BE49-F238E27FC236}">
                  <a16:creationId xmlns:a16="http://schemas.microsoft.com/office/drawing/2014/main" id="{7A9B3029-CB48-4323-919E-4546784224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9">
              <a:extLst>
                <a:ext uri="{FF2B5EF4-FFF2-40B4-BE49-F238E27FC236}">
                  <a16:creationId xmlns:a16="http://schemas.microsoft.com/office/drawing/2014/main" id="{C1FBA9EB-7E23-4C82-9793-9CDB6FC667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9">
              <a:extLst>
                <a:ext uri="{FF2B5EF4-FFF2-40B4-BE49-F238E27FC236}">
                  <a16:creationId xmlns:a16="http://schemas.microsoft.com/office/drawing/2014/main" id="{332F15F9-0A60-4C5A-B818-635CA81146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89">
              <a:extLst>
                <a:ext uri="{FF2B5EF4-FFF2-40B4-BE49-F238E27FC236}">
                  <a16:creationId xmlns:a16="http://schemas.microsoft.com/office/drawing/2014/main" id="{3BB63F1E-B254-4D17-9E95-CEFE1D2A3F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89">
              <a:extLst>
                <a:ext uri="{FF2B5EF4-FFF2-40B4-BE49-F238E27FC236}">
                  <a16:creationId xmlns:a16="http://schemas.microsoft.com/office/drawing/2014/main" id="{E684E06F-4CED-4BE2-8351-EA184F524D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21">
              <a:extLst>
                <a:ext uri="{FF2B5EF4-FFF2-40B4-BE49-F238E27FC236}">
                  <a16:creationId xmlns:a16="http://schemas.microsoft.com/office/drawing/2014/main" id="{2C0D4DB6-711D-4FA2-819B-F08B4387D5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89">
              <a:extLst>
                <a:ext uri="{FF2B5EF4-FFF2-40B4-BE49-F238E27FC236}">
                  <a16:creationId xmlns:a16="http://schemas.microsoft.com/office/drawing/2014/main" id="{4AEF8DC1-BFFF-4B2F-BCFF-B6B9C191D5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4" name="Text Box 29">
            <a:extLst>
              <a:ext uri="{FF2B5EF4-FFF2-40B4-BE49-F238E27FC236}">
                <a16:creationId xmlns:a16="http://schemas.microsoft.com/office/drawing/2014/main" id="{6A73C550-2D97-474B-B284-6DD22DDD9B42}"/>
              </a:ext>
            </a:extLst>
          </p:cNvPr>
          <p:cNvSpPr txBox="1">
            <a:spLocks noChangeArrowheads="1"/>
          </p:cNvSpPr>
          <p:nvPr/>
        </p:nvSpPr>
        <p:spPr bwMode="gray">
          <a:xfrm>
            <a:off x="1493469"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225" name="Line 4">
            <a:extLst>
              <a:ext uri="{FF2B5EF4-FFF2-40B4-BE49-F238E27FC236}">
                <a16:creationId xmlns:a16="http://schemas.microsoft.com/office/drawing/2014/main" id="{9FC3DC11-DE99-45E1-AF27-5B261AA8976A}"/>
              </a:ext>
            </a:extLst>
          </p:cNvPr>
          <p:cNvSpPr>
            <a:spLocks noChangeShapeType="1"/>
          </p:cNvSpPr>
          <p:nvPr/>
        </p:nvSpPr>
        <p:spPr bwMode="gray">
          <a:xfrm>
            <a:off x="1576711"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6" name="Line 17">
            <a:extLst>
              <a:ext uri="{FF2B5EF4-FFF2-40B4-BE49-F238E27FC236}">
                <a16:creationId xmlns:a16="http://schemas.microsoft.com/office/drawing/2014/main" id="{72CCE9CB-5460-4671-9B73-B6302E896969}"/>
              </a:ext>
            </a:extLst>
          </p:cNvPr>
          <p:cNvSpPr>
            <a:spLocks noChangeShapeType="1"/>
          </p:cNvSpPr>
          <p:nvPr/>
        </p:nvSpPr>
        <p:spPr bwMode="gray">
          <a:xfrm>
            <a:off x="1424311"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7" name="Text Box 60">
            <a:extLst>
              <a:ext uri="{FF2B5EF4-FFF2-40B4-BE49-F238E27FC236}">
                <a16:creationId xmlns:a16="http://schemas.microsoft.com/office/drawing/2014/main" id="{187EAEE0-C32F-498D-A812-E453A5D41F60}"/>
              </a:ext>
            </a:extLst>
          </p:cNvPr>
          <p:cNvSpPr txBox="1">
            <a:spLocks noChangeArrowheads="1"/>
          </p:cNvSpPr>
          <p:nvPr/>
        </p:nvSpPr>
        <p:spPr bwMode="gray">
          <a:xfrm>
            <a:off x="1222735"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228" name="Line 61">
            <a:extLst>
              <a:ext uri="{FF2B5EF4-FFF2-40B4-BE49-F238E27FC236}">
                <a16:creationId xmlns:a16="http://schemas.microsoft.com/office/drawing/2014/main" id="{D233FB11-BC68-427B-9DEB-67563CE0570B}"/>
              </a:ext>
            </a:extLst>
          </p:cNvPr>
          <p:cNvSpPr>
            <a:spLocks noChangeShapeType="1"/>
          </p:cNvSpPr>
          <p:nvPr/>
        </p:nvSpPr>
        <p:spPr bwMode="gray">
          <a:xfrm flipH="1">
            <a:off x="3531531"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9" name="TextBox 228">
            <a:extLst>
              <a:ext uri="{FF2B5EF4-FFF2-40B4-BE49-F238E27FC236}">
                <a16:creationId xmlns:a16="http://schemas.microsoft.com/office/drawing/2014/main" id="{6D25A3D8-9C62-4F1D-AC23-2070AC8438D5}"/>
              </a:ext>
            </a:extLst>
          </p:cNvPr>
          <p:cNvSpPr txBox="1"/>
          <p:nvPr/>
        </p:nvSpPr>
        <p:spPr>
          <a:xfrm>
            <a:off x="3433089"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230" name="Picture 229">
            <a:extLst>
              <a:ext uri="{FF2B5EF4-FFF2-40B4-BE49-F238E27FC236}">
                <a16:creationId xmlns:a16="http://schemas.microsoft.com/office/drawing/2014/main" id="{F3084C34-2C09-4CCC-AB12-6A50ED3430EB}"/>
              </a:ext>
            </a:extLst>
          </p:cNvPr>
          <p:cNvPicPr>
            <a:picLocks noChangeAspect="1"/>
          </p:cNvPicPr>
          <p:nvPr/>
        </p:nvPicPr>
        <p:blipFill>
          <a:blip r:embed="rId6"/>
          <a:stretch>
            <a:fillRect/>
          </a:stretch>
        </p:blipFill>
        <p:spPr>
          <a:xfrm>
            <a:off x="3213184" y="3955505"/>
            <a:ext cx="699940" cy="574951"/>
          </a:xfrm>
          <a:prstGeom prst="rect">
            <a:avLst/>
          </a:prstGeom>
        </p:spPr>
      </p:pic>
      <p:sp>
        <p:nvSpPr>
          <p:cNvPr id="231" name="Line 5">
            <a:extLst>
              <a:ext uri="{FF2B5EF4-FFF2-40B4-BE49-F238E27FC236}">
                <a16:creationId xmlns:a16="http://schemas.microsoft.com/office/drawing/2014/main" id="{CF907FB7-D1BC-4705-B0C7-1D111E2FE5D5}"/>
              </a:ext>
            </a:extLst>
          </p:cNvPr>
          <p:cNvSpPr>
            <a:spLocks noChangeShapeType="1"/>
          </p:cNvSpPr>
          <p:nvPr/>
        </p:nvSpPr>
        <p:spPr bwMode="gray">
          <a:xfrm>
            <a:off x="2038674"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32" name="Line 61">
            <a:extLst>
              <a:ext uri="{FF2B5EF4-FFF2-40B4-BE49-F238E27FC236}">
                <a16:creationId xmlns:a16="http://schemas.microsoft.com/office/drawing/2014/main" id="{DEB4EED5-E53A-4B6D-81EC-911282721C54}"/>
              </a:ext>
            </a:extLst>
          </p:cNvPr>
          <p:cNvSpPr>
            <a:spLocks noChangeShapeType="1"/>
          </p:cNvSpPr>
          <p:nvPr/>
        </p:nvSpPr>
        <p:spPr bwMode="gray">
          <a:xfrm>
            <a:off x="2181926"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233" name="Picture 232">
            <a:extLst>
              <a:ext uri="{FF2B5EF4-FFF2-40B4-BE49-F238E27FC236}">
                <a16:creationId xmlns:a16="http://schemas.microsoft.com/office/drawing/2014/main" id="{B92F14CD-ACD8-4F68-9F52-8F86CDD43615}"/>
              </a:ext>
            </a:extLst>
          </p:cNvPr>
          <p:cNvPicPr>
            <a:picLocks noChangeAspect="1"/>
          </p:cNvPicPr>
          <p:nvPr/>
        </p:nvPicPr>
        <p:blipFill>
          <a:blip r:embed="rId7"/>
          <a:stretch>
            <a:fillRect/>
          </a:stretch>
        </p:blipFill>
        <p:spPr>
          <a:xfrm>
            <a:off x="946185" y="4123840"/>
            <a:ext cx="1415406" cy="274259"/>
          </a:xfrm>
          <a:prstGeom prst="rect">
            <a:avLst/>
          </a:prstGeom>
        </p:spPr>
      </p:pic>
      <p:sp>
        <p:nvSpPr>
          <p:cNvPr id="274" name="AutoShape 7">
            <a:extLst>
              <a:ext uri="{FF2B5EF4-FFF2-40B4-BE49-F238E27FC236}">
                <a16:creationId xmlns:a16="http://schemas.microsoft.com/office/drawing/2014/main" id="{9B0EBE51-2C86-4056-B786-67763F26EDAC}"/>
              </a:ext>
            </a:extLst>
          </p:cNvPr>
          <p:cNvSpPr>
            <a:spLocks noChangeArrowheads="1"/>
          </p:cNvSpPr>
          <p:nvPr/>
        </p:nvSpPr>
        <p:spPr bwMode="auto">
          <a:xfrm>
            <a:off x="1161975"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75" name="Group 2">
            <a:extLst>
              <a:ext uri="{FF2B5EF4-FFF2-40B4-BE49-F238E27FC236}">
                <a16:creationId xmlns:a16="http://schemas.microsoft.com/office/drawing/2014/main" id="{208DBB83-579B-4C8D-96B2-2903B0F7A21D}"/>
              </a:ext>
            </a:extLst>
          </p:cNvPr>
          <p:cNvGrpSpPr>
            <a:grpSpLocks/>
          </p:cNvGrpSpPr>
          <p:nvPr/>
        </p:nvGrpSpPr>
        <p:grpSpPr bwMode="auto">
          <a:xfrm>
            <a:off x="1252117" y="2620816"/>
            <a:ext cx="485775" cy="322263"/>
            <a:chOff x="10275093" y="3566509"/>
            <a:chExt cx="485784" cy="589087"/>
          </a:xfrm>
        </p:grpSpPr>
        <p:pic>
          <p:nvPicPr>
            <p:cNvPr id="276" name="Picture 275">
              <a:extLst>
                <a:ext uri="{FF2B5EF4-FFF2-40B4-BE49-F238E27FC236}">
                  <a16:creationId xmlns:a16="http://schemas.microsoft.com/office/drawing/2014/main" id="{F8EC7992-7313-4408-BED6-6F6CBB5BB7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9">
              <a:extLst>
                <a:ext uri="{FF2B5EF4-FFF2-40B4-BE49-F238E27FC236}">
                  <a16:creationId xmlns:a16="http://schemas.microsoft.com/office/drawing/2014/main" id="{DEB2A0E1-3D35-43C7-9686-1D9C2D6F96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9">
              <a:extLst>
                <a:ext uri="{FF2B5EF4-FFF2-40B4-BE49-F238E27FC236}">
                  <a16:creationId xmlns:a16="http://schemas.microsoft.com/office/drawing/2014/main" id="{D52E1903-0DD2-4440-8736-CCDE921A55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9">
              <a:extLst>
                <a:ext uri="{FF2B5EF4-FFF2-40B4-BE49-F238E27FC236}">
                  <a16:creationId xmlns:a16="http://schemas.microsoft.com/office/drawing/2014/main" id="{8BF58CE3-1A62-4195-B5EE-0ECD241221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89">
              <a:extLst>
                <a:ext uri="{FF2B5EF4-FFF2-40B4-BE49-F238E27FC236}">
                  <a16:creationId xmlns:a16="http://schemas.microsoft.com/office/drawing/2014/main" id="{9C53D9A7-EBD9-4C5B-A68D-0F862011DE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89">
              <a:extLst>
                <a:ext uri="{FF2B5EF4-FFF2-40B4-BE49-F238E27FC236}">
                  <a16:creationId xmlns:a16="http://schemas.microsoft.com/office/drawing/2014/main" id="{12E555BD-2649-4DBA-BB40-19C1A38DBA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E799D79-F940-4F71-ACDC-398107C71C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89">
              <a:extLst>
                <a:ext uri="{FF2B5EF4-FFF2-40B4-BE49-F238E27FC236}">
                  <a16:creationId xmlns:a16="http://schemas.microsoft.com/office/drawing/2014/main" id="{82312180-D24A-4AB3-AE3B-08A32C613C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 name="AutoShape 7">
            <a:extLst>
              <a:ext uri="{FF2B5EF4-FFF2-40B4-BE49-F238E27FC236}">
                <a16:creationId xmlns:a16="http://schemas.microsoft.com/office/drawing/2014/main" id="{E7BDB52A-772C-4FCB-881C-B50055C1BBC9}"/>
              </a:ext>
            </a:extLst>
          </p:cNvPr>
          <p:cNvSpPr>
            <a:spLocks noChangeArrowheads="1"/>
          </p:cNvSpPr>
          <p:nvPr/>
        </p:nvSpPr>
        <p:spPr bwMode="auto">
          <a:xfrm>
            <a:off x="1065981"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85" name="Group 2">
            <a:extLst>
              <a:ext uri="{FF2B5EF4-FFF2-40B4-BE49-F238E27FC236}">
                <a16:creationId xmlns:a16="http://schemas.microsoft.com/office/drawing/2014/main" id="{20CF6045-721E-4FD8-ACDC-11D310D960F0}"/>
              </a:ext>
            </a:extLst>
          </p:cNvPr>
          <p:cNvGrpSpPr>
            <a:grpSpLocks/>
          </p:cNvGrpSpPr>
          <p:nvPr/>
        </p:nvGrpSpPr>
        <p:grpSpPr bwMode="auto">
          <a:xfrm>
            <a:off x="1156123" y="2677607"/>
            <a:ext cx="485775" cy="322263"/>
            <a:chOff x="10275093" y="3566509"/>
            <a:chExt cx="485784" cy="589087"/>
          </a:xfrm>
        </p:grpSpPr>
        <p:pic>
          <p:nvPicPr>
            <p:cNvPr id="286" name="Picture 285">
              <a:extLst>
                <a:ext uri="{FF2B5EF4-FFF2-40B4-BE49-F238E27FC236}">
                  <a16:creationId xmlns:a16="http://schemas.microsoft.com/office/drawing/2014/main" id="{427CC9B2-F8E9-42DD-900F-4C88BFC7B5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89">
              <a:extLst>
                <a:ext uri="{FF2B5EF4-FFF2-40B4-BE49-F238E27FC236}">
                  <a16:creationId xmlns:a16="http://schemas.microsoft.com/office/drawing/2014/main" id="{98605931-156C-4E56-9662-652312F0DC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89">
              <a:extLst>
                <a:ext uri="{FF2B5EF4-FFF2-40B4-BE49-F238E27FC236}">
                  <a16:creationId xmlns:a16="http://schemas.microsoft.com/office/drawing/2014/main" id="{2446445A-70FB-4EFE-8675-26D260BB52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89">
              <a:extLst>
                <a:ext uri="{FF2B5EF4-FFF2-40B4-BE49-F238E27FC236}">
                  <a16:creationId xmlns:a16="http://schemas.microsoft.com/office/drawing/2014/main" id="{980D4AB1-2758-4A6B-A255-98B388D9E9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89">
              <a:extLst>
                <a:ext uri="{FF2B5EF4-FFF2-40B4-BE49-F238E27FC236}">
                  <a16:creationId xmlns:a16="http://schemas.microsoft.com/office/drawing/2014/main" id="{0BE0B015-920F-4D7B-B474-99F208A69B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89">
              <a:extLst>
                <a:ext uri="{FF2B5EF4-FFF2-40B4-BE49-F238E27FC236}">
                  <a16:creationId xmlns:a16="http://schemas.microsoft.com/office/drawing/2014/main" id="{FEBABADE-ED28-4B0E-A233-295903F284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91">
              <a:extLst>
                <a:ext uri="{FF2B5EF4-FFF2-40B4-BE49-F238E27FC236}">
                  <a16:creationId xmlns:a16="http://schemas.microsoft.com/office/drawing/2014/main" id="{2B665633-FDF8-4130-809E-BB4FFC41E3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89">
              <a:extLst>
                <a:ext uri="{FF2B5EF4-FFF2-40B4-BE49-F238E27FC236}">
                  <a16:creationId xmlns:a16="http://schemas.microsoft.com/office/drawing/2014/main" id="{E9801DE6-F8F5-4B53-AC21-63503CAF66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AutoShape 7">
            <a:extLst>
              <a:ext uri="{FF2B5EF4-FFF2-40B4-BE49-F238E27FC236}">
                <a16:creationId xmlns:a16="http://schemas.microsoft.com/office/drawing/2014/main" id="{273E955B-20FD-413D-B3C4-CCD042EFE977}"/>
              </a:ext>
            </a:extLst>
          </p:cNvPr>
          <p:cNvSpPr>
            <a:spLocks noChangeArrowheads="1"/>
          </p:cNvSpPr>
          <p:nvPr/>
        </p:nvSpPr>
        <p:spPr bwMode="auto">
          <a:xfrm>
            <a:off x="969987"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95" name="Group 2">
            <a:extLst>
              <a:ext uri="{FF2B5EF4-FFF2-40B4-BE49-F238E27FC236}">
                <a16:creationId xmlns:a16="http://schemas.microsoft.com/office/drawing/2014/main" id="{1B22ED00-1DE8-4E8A-935B-FA57B83DC0CB}"/>
              </a:ext>
            </a:extLst>
          </p:cNvPr>
          <p:cNvGrpSpPr>
            <a:grpSpLocks/>
          </p:cNvGrpSpPr>
          <p:nvPr/>
        </p:nvGrpSpPr>
        <p:grpSpPr bwMode="auto">
          <a:xfrm>
            <a:off x="1060129" y="2734398"/>
            <a:ext cx="485775" cy="322263"/>
            <a:chOff x="10275093" y="3566509"/>
            <a:chExt cx="485784" cy="589087"/>
          </a:xfrm>
        </p:grpSpPr>
        <p:pic>
          <p:nvPicPr>
            <p:cNvPr id="296" name="Picture 295">
              <a:extLst>
                <a:ext uri="{FF2B5EF4-FFF2-40B4-BE49-F238E27FC236}">
                  <a16:creationId xmlns:a16="http://schemas.microsoft.com/office/drawing/2014/main" id="{17C8E317-4D17-4862-BE9B-AA33360C78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89">
              <a:extLst>
                <a:ext uri="{FF2B5EF4-FFF2-40B4-BE49-F238E27FC236}">
                  <a16:creationId xmlns:a16="http://schemas.microsoft.com/office/drawing/2014/main" id="{5665AF8B-6CED-4C28-9731-475F3D5AA3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89">
              <a:extLst>
                <a:ext uri="{FF2B5EF4-FFF2-40B4-BE49-F238E27FC236}">
                  <a16:creationId xmlns:a16="http://schemas.microsoft.com/office/drawing/2014/main" id="{074A10D8-836B-4D91-A695-31B2C52E7A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89">
              <a:extLst>
                <a:ext uri="{FF2B5EF4-FFF2-40B4-BE49-F238E27FC236}">
                  <a16:creationId xmlns:a16="http://schemas.microsoft.com/office/drawing/2014/main" id="{71546182-B3ED-4328-A818-874DE3F67E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89">
              <a:extLst>
                <a:ext uri="{FF2B5EF4-FFF2-40B4-BE49-F238E27FC236}">
                  <a16:creationId xmlns:a16="http://schemas.microsoft.com/office/drawing/2014/main" id="{3817AFD6-2215-4F3A-BB0E-860CF94FFD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89">
              <a:extLst>
                <a:ext uri="{FF2B5EF4-FFF2-40B4-BE49-F238E27FC236}">
                  <a16:creationId xmlns:a16="http://schemas.microsoft.com/office/drawing/2014/main" id="{A978C226-876F-4A04-8498-6FCD45EB7B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01">
              <a:extLst>
                <a:ext uri="{FF2B5EF4-FFF2-40B4-BE49-F238E27FC236}">
                  <a16:creationId xmlns:a16="http://schemas.microsoft.com/office/drawing/2014/main" id="{AF135877-5CF8-44D8-80C9-7DA85A4A85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89">
              <a:extLst>
                <a:ext uri="{FF2B5EF4-FFF2-40B4-BE49-F238E27FC236}">
                  <a16:creationId xmlns:a16="http://schemas.microsoft.com/office/drawing/2014/main" id="{94F66D4D-45DB-4590-88E8-3A96A5127F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7">
            <a:extLst>
              <a:ext uri="{FF2B5EF4-FFF2-40B4-BE49-F238E27FC236}">
                <a16:creationId xmlns:a16="http://schemas.microsoft.com/office/drawing/2014/main" id="{30728701-5500-4ED5-8466-775321478240}"/>
              </a:ext>
            </a:extLst>
          </p:cNvPr>
          <p:cNvSpPr>
            <a:spLocks noChangeArrowheads="1"/>
          </p:cNvSpPr>
          <p:nvPr/>
        </p:nvSpPr>
        <p:spPr bwMode="auto">
          <a:xfrm>
            <a:off x="873993"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05" name="Group 2">
            <a:extLst>
              <a:ext uri="{FF2B5EF4-FFF2-40B4-BE49-F238E27FC236}">
                <a16:creationId xmlns:a16="http://schemas.microsoft.com/office/drawing/2014/main" id="{9E36DE85-5FFE-45A0-932E-880E8B0591C7}"/>
              </a:ext>
            </a:extLst>
          </p:cNvPr>
          <p:cNvGrpSpPr>
            <a:grpSpLocks/>
          </p:cNvGrpSpPr>
          <p:nvPr/>
        </p:nvGrpSpPr>
        <p:grpSpPr bwMode="auto">
          <a:xfrm>
            <a:off x="964135" y="2791189"/>
            <a:ext cx="485775" cy="322263"/>
            <a:chOff x="10275093" y="3566509"/>
            <a:chExt cx="485784" cy="589087"/>
          </a:xfrm>
        </p:grpSpPr>
        <p:pic>
          <p:nvPicPr>
            <p:cNvPr id="306" name="Picture 305">
              <a:extLst>
                <a:ext uri="{FF2B5EF4-FFF2-40B4-BE49-F238E27FC236}">
                  <a16:creationId xmlns:a16="http://schemas.microsoft.com/office/drawing/2014/main" id="{C3CD04DA-DCEF-4A6C-BF91-B69EEAAAE6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89">
              <a:extLst>
                <a:ext uri="{FF2B5EF4-FFF2-40B4-BE49-F238E27FC236}">
                  <a16:creationId xmlns:a16="http://schemas.microsoft.com/office/drawing/2014/main" id="{58DB9C9E-1C06-4157-A962-63B05CC9E6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89">
              <a:extLst>
                <a:ext uri="{FF2B5EF4-FFF2-40B4-BE49-F238E27FC236}">
                  <a16:creationId xmlns:a16="http://schemas.microsoft.com/office/drawing/2014/main" id="{AD6239D8-7BCF-467E-AA87-C927D25B66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89">
              <a:extLst>
                <a:ext uri="{FF2B5EF4-FFF2-40B4-BE49-F238E27FC236}">
                  <a16:creationId xmlns:a16="http://schemas.microsoft.com/office/drawing/2014/main" id="{E60C2183-2806-4E02-8A20-D894F6C329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9">
              <a:extLst>
                <a:ext uri="{FF2B5EF4-FFF2-40B4-BE49-F238E27FC236}">
                  <a16:creationId xmlns:a16="http://schemas.microsoft.com/office/drawing/2014/main" id="{002356CF-90BF-4BFE-8547-3AF928DFDA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9">
              <a:extLst>
                <a:ext uri="{FF2B5EF4-FFF2-40B4-BE49-F238E27FC236}">
                  <a16:creationId xmlns:a16="http://schemas.microsoft.com/office/drawing/2014/main" id="{B2B61ED6-743B-4245-912A-34FAF6B18E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11">
              <a:extLst>
                <a:ext uri="{FF2B5EF4-FFF2-40B4-BE49-F238E27FC236}">
                  <a16:creationId xmlns:a16="http://schemas.microsoft.com/office/drawing/2014/main" id="{AFD1E272-8461-4B4A-8BE3-E0980C993A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89">
              <a:extLst>
                <a:ext uri="{FF2B5EF4-FFF2-40B4-BE49-F238E27FC236}">
                  <a16:creationId xmlns:a16="http://schemas.microsoft.com/office/drawing/2014/main" id="{EEF408C7-7BF1-44F9-8254-3DCFD7F27B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AutoShape 7">
            <a:extLst>
              <a:ext uri="{FF2B5EF4-FFF2-40B4-BE49-F238E27FC236}">
                <a16:creationId xmlns:a16="http://schemas.microsoft.com/office/drawing/2014/main" id="{02DBC70E-3A47-4931-B5C2-C3CC9A247CA1}"/>
              </a:ext>
            </a:extLst>
          </p:cNvPr>
          <p:cNvSpPr>
            <a:spLocks noChangeArrowheads="1"/>
          </p:cNvSpPr>
          <p:nvPr/>
        </p:nvSpPr>
        <p:spPr bwMode="auto">
          <a:xfrm>
            <a:off x="777999"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15" name="Group 2">
            <a:extLst>
              <a:ext uri="{FF2B5EF4-FFF2-40B4-BE49-F238E27FC236}">
                <a16:creationId xmlns:a16="http://schemas.microsoft.com/office/drawing/2014/main" id="{926B1B2C-63BC-449F-B0DE-ADCFCF12DF08}"/>
              </a:ext>
            </a:extLst>
          </p:cNvPr>
          <p:cNvGrpSpPr>
            <a:grpSpLocks/>
          </p:cNvGrpSpPr>
          <p:nvPr/>
        </p:nvGrpSpPr>
        <p:grpSpPr bwMode="auto">
          <a:xfrm>
            <a:off x="868141" y="2847980"/>
            <a:ext cx="485775" cy="322263"/>
            <a:chOff x="10275093" y="3566509"/>
            <a:chExt cx="485784" cy="589087"/>
          </a:xfrm>
        </p:grpSpPr>
        <p:pic>
          <p:nvPicPr>
            <p:cNvPr id="316" name="Picture 315">
              <a:extLst>
                <a:ext uri="{FF2B5EF4-FFF2-40B4-BE49-F238E27FC236}">
                  <a16:creationId xmlns:a16="http://schemas.microsoft.com/office/drawing/2014/main" id="{A6828C35-3AD5-4A35-9054-ADABDA6B21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89">
              <a:extLst>
                <a:ext uri="{FF2B5EF4-FFF2-40B4-BE49-F238E27FC236}">
                  <a16:creationId xmlns:a16="http://schemas.microsoft.com/office/drawing/2014/main" id="{0410CCBD-864E-4838-94A4-31F4BA775B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89">
              <a:extLst>
                <a:ext uri="{FF2B5EF4-FFF2-40B4-BE49-F238E27FC236}">
                  <a16:creationId xmlns:a16="http://schemas.microsoft.com/office/drawing/2014/main" id="{BBA16455-1F0B-4109-A43F-04CD77F66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89">
              <a:extLst>
                <a:ext uri="{FF2B5EF4-FFF2-40B4-BE49-F238E27FC236}">
                  <a16:creationId xmlns:a16="http://schemas.microsoft.com/office/drawing/2014/main" id="{373ED522-F6B5-4F87-9ECD-E06B41F26C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89">
              <a:extLst>
                <a:ext uri="{FF2B5EF4-FFF2-40B4-BE49-F238E27FC236}">
                  <a16:creationId xmlns:a16="http://schemas.microsoft.com/office/drawing/2014/main" id="{44D22745-7ABC-41D2-9AB5-19AF20585B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89">
              <a:extLst>
                <a:ext uri="{FF2B5EF4-FFF2-40B4-BE49-F238E27FC236}">
                  <a16:creationId xmlns:a16="http://schemas.microsoft.com/office/drawing/2014/main" id="{EBD6448C-51AF-4056-8759-709D8DC832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21">
              <a:extLst>
                <a:ext uri="{FF2B5EF4-FFF2-40B4-BE49-F238E27FC236}">
                  <a16:creationId xmlns:a16="http://schemas.microsoft.com/office/drawing/2014/main" id="{A02C3B08-DD50-456C-A255-EE68F23AAB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89">
              <a:extLst>
                <a:ext uri="{FF2B5EF4-FFF2-40B4-BE49-F238E27FC236}">
                  <a16:creationId xmlns:a16="http://schemas.microsoft.com/office/drawing/2014/main" id="{DF1CCEA7-4A0A-4E1D-9313-2F3DD99BAD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4" name="Picture 323">
            <a:extLst>
              <a:ext uri="{FF2B5EF4-FFF2-40B4-BE49-F238E27FC236}">
                <a16:creationId xmlns:a16="http://schemas.microsoft.com/office/drawing/2014/main" id="{AA496562-2770-4FB3-A337-F043937F13D2}"/>
              </a:ext>
            </a:extLst>
          </p:cNvPr>
          <p:cNvPicPr>
            <a:picLocks noChangeAspect="1"/>
          </p:cNvPicPr>
          <p:nvPr/>
        </p:nvPicPr>
        <p:blipFill>
          <a:blip r:embed="rId8"/>
          <a:stretch>
            <a:fillRect/>
          </a:stretch>
        </p:blipFill>
        <p:spPr>
          <a:xfrm>
            <a:off x="3923928" y="4390927"/>
            <a:ext cx="1265176" cy="715279"/>
          </a:xfrm>
          <a:prstGeom prst="rect">
            <a:avLst/>
          </a:prstGeom>
        </p:spPr>
      </p:pic>
      <p:sp>
        <p:nvSpPr>
          <p:cNvPr id="325" name="Line 61">
            <a:extLst>
              <a:ext uri="{FF2B5EF4-FFF2-40B4-BE49-F238E27FC236}">
                <a16:creationId xmlns:a16="http://schemas.microsoft.com/office/drawing/2014/main" id="{4F8E1B29-5CCC-4A98-ADA2-DCE3DA5E8D9C}"/>
              </a:ext>
            </a:extLst>
          </p:cNvPr>
          <p:cNvSpPr>
            <a:spLocks noChangeShapeType="1"/>
          </p:cNvSpPr>
          <p:nvPr/>
        </p:nvSpPr>
        <p:spPr bwMode="gray">
          <a:xfrm>
            <a:off x="8648026"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6" name="Line 61">
            <a:extLst>
              <a:ext uri="{FF2B5EF4-FFF2-40B4-BE49-F238E27FC236}">
                <a16:creationId xmlns:a16="http://schemas.microsoft.com/office/drawing/2014/main" id="{0466F135-7BA4-42E0-B596-FDB9157D73C1}"/>
              </a:ext>
            </a:extLst>
          </p:cNvPr>
          <p:cNvSpPr>
            <a:spLocks noChangeShapeType="1"/>
          </p:cNvSpPr>
          <p:nvPr/>
        </p:nvSpPr>
        <p:spPr bwMode="gray">
          <a:xfrm>
            <a:off x="7902165"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7" name="Line 5">
            <a:extLst>
              <a:ext uri="{FF2B5EF4-FFF2-40B4-BE49-F238E27FC236}">
                <a16:creationId xmlns:a16="http://schemas.microsoft.com/office/drawing/2014/main" id="{73505B76-0B19-4B2F-B021-AEC2D0AF1D7F}"/>
              </a:ext>
            </a:extLst>
          </p:cNvPr>
          <p:cNvSpPr>
            <a:spLocks noChangeShapeType="1"/>
          </p:cNvSpPr>
          <p:nvPr/>
        </p:nvSpPr>
        <p:spPr bwMode="gray">
          <a:xfrm>
            <a:off x="5870700"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8" name="Text Box 6">
            <a:extLst>
              <a:ext uri="{FF2B5EF4-FFF2-40B4-BE49-F238E27FC236}">
                <a16:creationId xmlns:a16="http://schemas.microsoft.com/office/drawing/2014/main" id="{5C331597-6614-4624-8F32-649C57A2AB10}"/>
              </a:ext>
            </a:extLst>
          </p:cNvPr>
          <p:cNvSpPr txBox="1">
            <a:spLocks noChangeArrowheads="1"/>
          </p:cNvSpPr>
          <p:nvPr/>
        </p:nvSpPr>
        <p:spPr bwMode="gray">
          <a:xfrm>
            <a:off x="7505595"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329" name="Line 7">
            <a:extLst>
              <a:ext uri="{FF2B5EF4-FFF2-40B4-BE49-F238E27FC236}">
                <a16:creationId xmlns:a16="http://schemas.microsoft.com/office/drawing/2014/main" id="{FB455F88-9C30-4F7C-AB70-8AFBF1A38EAA}"/>
              </a:ext>
            </a:extLst>
          </p:cNvPr>
          <p:cNvSpPr>
            <a:spLocks noChangeShapeType="1"/>
          </p:cNvSpPr>
          <p:nvPr/>
        </p:nvSpPr>
        <p:spPr bwMode="gray">
          <a:xfrm>
            <a:off x="6267575"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30" name="Group 8">
            <a:extLst>
              <a:ext uri="{FF2B5EF4-FFF2-40B4-BE49-F238E27FC236}">
                <a16:creationId xmlns:a16="http://schemas.microsoft.com/office/drawing/2014/main" id="{20DA370B-7127-4FEB-9151-344884B692EB}"/>
              </a:ext>
            </a:extLst>
          </p:cNvPr>
          <p:cNvGrpSpPr>
            <a:grpSpLocks/>
          </p:cNvGrpSpPr>
          <p:nvPr/>
        </p:nvGrpSpPr>
        <p:grpSpPr bwMode="auto">
          <a:xfrm>
            <a:off x="5811962" y="1292438"/>
            <a:ext cx="863600" cy="720725"/>
            <a:chOff x="3896" y="636"/>
            <a:chExt cx="653" cy="545"/>
          </a:xfrm>
        </p:grpSpPr>
        <p:grpSp>
          <p:nvGrpSpPr>
            <p:cNvPr id="331" name="Group 9">
              <a:extLst>
                <a:ext uri="{FF2B5EF4-FFF2-40B4-BE49-F238E27FC236}">
                  <a16:creationId xmlns:a16="http://schemas.microsoft.com/office/drawing/2014/main" id="{D40DAB42-8F9E-4A7C-BC0E-216726E5E70B}"/>
                </a:ext>
              </a:extLst>
            </p:cNvPr>
            <p:cNvGrpSpPr>
              <a:grpSpLocks/>
            </p:cNvGrpSpPr>
            <p:nvPr/>
          </p:nvGrpSpPr>
          <p:grpSpPr bwMode="auto">
            <a:xfrm>
              <a:off x="4128" y="636"/>
              <a:ext cx="421" cy="461"/>
              <a:chOff x="2844" y="27"/>
              <a:chExt cx="1052" cy="1153"/>
            </a:xfrm>
          </p:grpSpPr>
          <p:pic>
            <p:nvPicPr>
              <p:cNvPr id="335" name="Picture 10" descr="server">
                <a:extLst>
                  <a:ext uri="{FF2B5EF4-FFF2-40B4-BE49-F238E27FC236}">
                    <a16:creationId xmlns:a16="http://schemas.microsoft.com/office/drawing/2014/main" id="{222BF9EC-1C3C-40D0-8B8A-8FF295D79931}"/>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6" name="Picture 11" descr="server">
                <a:extLst>
                  <a:ext uri="{FF2B5EF4-FFF2-40B4-BE49-F238E27FC236}">
                    <a16:creationId xmlns:a16="http://schemas.microsoft.com/office/drawing/2014/main" id="{6EB0F124-AF09-40B9-A7FF-8BE55D5FA0F5}"/>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332" name="Group 12">
              <a:extLst>
                <a:ext uri="{FF2B5EF4-FFF2-40B4-BE49-F238E27FC236}">
                  <a16:creationId xmlns:a16="http://schemas.microsoft.com/office/drawing/2014/main" id="{510692DE-A7CC-4775-BDBC-5375DFEA4AE7}"/>
                </a:ext>
              </a:extLst>
            </p:cNvPr>
            <p:cNvGrpSpPr>
              <a:grpSpLocks/>
            </p:cNvGrpSpPr>
            <p:nvPr/>
          </p:nvGrpSpPr>
          <p:grpSpPr bwMode="auto">
            <a:xfrm>
              <a:off x="3896" y="720"/>
              <a:ext cx="421" cy="461"/>
              <a:chOff x="2844" y="27"/>
              <a:chExt cx="1052" cy="1153"/>
            </a:xfrm>
          </p:grpSpPr>
          <p:pic>
            <p:nvPicPr>
              <p:cNvPr id="333" name="Picture 13" descr="server">
                <a:extLst>
                  <a:ext uri="{FF2B5EF4-FFF2-40B4-BE49-F238E27FC236}">
                    <a16:creationId xmlns:a16="http://schemas.microsoft.com/office/drawing/2014/main" id="{95703A48-E82A-412D-8B1B-E49D5FDA9A07}"/>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4" name="Picture 14" descr="server">
                <a:extLst>
                  <a:ext uri="{FF2B5EF4-FFF2-40B4-BE49-F238E27FC236}">
                    <a16:creationId xmlns:a16="http://schemas.microsoft.com/office/drawing/2014/main" id="{14A7D0B7-D569-4B6B-A31B-E982B9E590F6}"/>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337" name="Picture 15" descr="server">
            <a:extLst>
              <a:ext uri="{FF2B5EF4-FFF2-40B4-BE49-F238E27FC236}">
                <a16:creationId xmlns:a16="http://schemas.microsoft.com/office/drawing/2014/main" id="{3AECC5BE-F6F2-439E-B86F-FE55B3442138}"/>
              </a:ext>
            </a:extLst>
          </p:cNvPr>
          <p:cNvPicPr>
            <a:picLocks noChangeAspect="1" noChangeArrowheads="1"/>
          </p:cNvPicPr>
          <p:nvPr/>
        </p:nvPicPr>
        <p:blipFill>
          <a:blip r:embed="rId2" cstate="print"/>
          <a:srcRect/>
          <a:stretch>
            <a:fillRect/>
          </a:stretch>
        </p:blipFill>
        <p:spPr bwMode="gray">
          <a:xfrm>
            <a:off x="8001125" y="1484525"/>
            <a:ext cx="368300" cy="528638"/>
          </a:xfrm>
          <a:prstGeom prst="rect">
            <a:avLst/>
          </a:prstGeom>
          <a:noFill/>
          <a:ln w="9525">
            <a:noFill/>
            <a:miter lim="800000"/>
            <a:headEnd/>
            <a:tailEnd/>
          </a:ln>
        </p:spPr>
      </p:pic>
      <p:pic>
        <p:nvPicPr>
          <p:cNvPr id="338" name="Picture 16" descr="server">
            <a:extLst>
              <a:ext uri="{FF2B5EF4-FFF2-40B4-BE49-F238E27FC236}">
                <a16:creationId xmlns:a16="http://schemas.microsoft.com/office/drawing/2014/main" id="{5C1B83AB-A0CE-4312-88BB-0F059665AB38}"/>
              </a:ext>
            </a:extLst>
          </p:cNvPr>
          <p:cNvPicPr>
            <a:picLocks noChangeAspect="1" noChangeArrowheads="1"/>
          </p:cNvPicPr>
          <p:nvPr/>
        </p:nvPicPr>
        <p:blipFill>
          <a:blip r:embed="rId2" cstate="print"/>
          <a:srcRect/>
          <a:stretch>
            <a:fillRect/>
          </a:stretch>
        </p:blipFill>
        <p:spPr bwMode="gray">
          <a:xfrm>
            <a:off x="7483600" y="1484525"/>
            <a:ext cx="368300" cy="528638"/>
          </a:xfrm>
          <a:prstGeom prst="rect">
            <a:avLst/>
          </a:prstGeom>
          <a:noFill/>
          <a:ln w="9525">
            <a:noFill/>
            <a:miter lim="800000"/>
            <a:headEnd/>
            <a:tailEnd/>
          </a:ln>
        </p:spPr>
      </p:pic>
      <p:sp>
        <p:nvSpPr>
          <p:cNvPr id="339" name="Line 17">
            <a:extLst>
              <a:ext uri="{FF2B5EF4-FFF2-40B4-BE49-F238E27FC236}">
                <a16:creationId xmlns:a16="http://schemas.microsoft.com/office/drawing/2014/main" id="{9C0C2EC2-D94F-4ACE-8744-696A42F54866}"/>
              </a:ext>
            </a:extLst>
          </p:cNvPr>
          <p:cNvSpPr>
            <a:spLocks noChangeShapeType="1"/>
          </p:cNvSpPr>
          <p:nvPr/>
        </p:nvSpPr>
        <p:spPr bwMode="gray">
          <a:xfrm>
            <a:off x="7707437"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0" name="Line 18">
            <a:extLst>
              <a:ext uri="{FF2B5EF4-FFF2-40B4-BE49-F238E27FC236}">
                <a16:creationId xmlns:a16="http://schemas.microsoft.com/office/drawing/2014/main" id="{933B6D28-CE98-4B9C-89C0-F67EA8CB2F12}"/>
              </a:ext>
            </a:extLst>
          </p:cNvPr>
          <p:cNvSpPr>
            <a:spLocks noChangeShapeType="1"/>
          </p:cNvSpPr>
          <p:nvPr/>
        </p:nvSpPr>
        <p:spPr bwMode="gray">
          <a:xfrm>
            <a:off x="8224962"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1" name="Text Box 19">
            <a:extLst>
              <a:ext uri="{FF2B5EF4-FFF2-40B4-BE49-F238E27FC236}">
                <a16:creationId xmlns:a16="http://schemas.microsoft.com/office/drawing/2014/main" id="{FA837C2C-6D5F-44DA-B34F-DBCAE1893F69}"/>
              </a:ext>
            </a:extLst>
          </p:cNvPr>
          <p:cNvSpPr txBox="1">
            <a:spLocks noChangeArrowheads="1"/>
          </p:cNvSpPr>
          <p:nvPr/>
        </p:nvSpPr>
        <p:spPr bwMode="gray">
          <a:xfrm>
            <a:off x="5754812"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342" name="Picture 23" descr="server">
            <a:extLst>
              <a:ext uri="{FF2B5EF4-FFF2-40B4-BE49-F238E27FC236}">
                <a16:creationId xmlns:a16="http://schemas.microsoft.com/office/drawing/2014/main" id="{52711067-D4D8-48E4-9A20-6D2C81D2E8B2}"/>
              </a:ext>
            </a:extLst>
          </p:cNvPr>
          <p:cNvPicPr>
            <a:picLocks noChangeAspect="1" noChangeArrowheads="1"/>
          </p:cNvPicPr>
          <p:nvPr/>
        </p:nvPicPr>
        <p:blipFill>
          <a:blip r:embed="rId2" cstate="print"/>
          <a:srcRect/>
          <a:stretch>
            <a:fillRect/>
          </a:stretch>
        </p:blipFill>
        <p:spPr bwMode="gray">
          <a:xfrm>
            <a:off x="7437562" y="2410038"/>
            <a:ext cx="368300" cy="528637"/>
          </a:xfrm>
          <a:prstGeom prst="rect">
            <a:avLst/>
          </a:prstGeom>
          <a:noFill/>
          <a:ln w="9525">
            <a:noFill/>
            <a:miter lim="800000"/>
            <a:headEnd/>
            <a:tailEnd/>
          </a:ln>
        </p:spPr>
      </p:pic>
      <p:sp>
        <p:nvSpPr>
          <p:cNvPr id="343" name="Line 24">
            <a:extLst>
              <a:ext uri="{FF2B5EF4-FFF2-40B4-BE49-F238E27FC236}">
                <a16:creationId xmlns:a16="http://schemas.microsoft.com/office/drawing/2014/main" id="{DA331ED8-4243-4C46-8B3D-4A55CD552D93}"/>
              </a:ext>
            </a:extLst>
          </p:cNvPr>
          <p:cNvSpPr>
            <a:spLocks noChangeShapeType="1"/>
          </p:cNvSpPr>
          <p:nvPr/>
        </p:nvSpPr>
        <p:spPr bwMode="gray">
          <a:xfrm>
            <a:off x="7623300"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44" name="Picture 25" descr="server">
            <a:extLst>
              <a:ext uri="{FF2B5EF4-FFF2-40B4-BE49-F238E27FC236}">
                <a16:creationId xmlns:a16="http://schemas.microsoft.com/office/drawing/2014/main" id="{270E5039-497B-42BB-9F44-D4097F0757BC}"/>
              </a:ext>
            </a:extLst>
          </p:cNvPr>
          <p:cNvPicPr>
            <a:picLocks noChangeAspect="1" noChangeArrowheads="1"/>
          </p:cNvPicPr>
          <p:nvPr/>
        </p:nvPicPr>
        <p:blipFill>
          <a:blip r:embed="rId2" cstate="print"/>
          <a:srcRect/>
          <a:stretch>
            <a:fillRect/>
          </a:stretch>
        </p:blipFill>
        <p:spPr bwMode="gray">
          <a:xfrm>
            <a:off x="7943975" y="2411625"/>
            <a:ext cx="368300" cy="528638"/>
          </a:xfrm>
          <a:prstGeom prst="rect">
            <a:avLst/>
          </a:prstGeom>
          <a:noFill/>
          <a:ln w="9525">
            <a:noFill/>
            <a:miter lim="800000"/>
            <a:headEnd/>
            <a:tailEnd/>
          </a:ln>
        </p:spPr>
      </p:pic>
      <p:sp>
        <p:nvSpPr>
          <p:cNvPr id="345" name="Line 26">
            <a:extLst>
              <a:ext uri="{FF2B5EF4-FFF2-40B4-BE49-F238E27FC236}">
                <a16:creationId xmlns:a16="http://schemas.microsoft.com/office/drawing/2014/main" id="{99D11954-AE00-4A33-8E1E-882BE0366A86}"/>
              </a:ext>
            </a:extLst>
          </p:cNvPr>
          <p:cNvSpPr>
            <a:spLocks noChangeShapeType="1"/>
          </p:cNvSpPr>
          <p:nvPr/>
        </p:nvSpPr>
        <p:spPr bwMode="gray">
          <a:xfrm>
            <a:off x="8129712"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6" name="Line 27">
            <a:extLst>
              <a:ext uri="{FF2B5EF4-FFF2-40B4-BE49-F238E27FC236}">
                <a16:creationId xmlns:a16="http://schemas.microsoft.com/office/drawing/2014/main" id="{3A9BB3DF-BFBA-459A-AC0C-EE2C93C77031}"/>
              </a:ext>
            </a:extLst>
          </p:cNvPr>
          <p:cNvSpPr>
            <a:spLocks noChangeShapeType="1"/>
          </p:cNvSpPr>
          <p:nvPr/>
        </p:nvSpPr>
        <p:spPr bwMode="gray">
          <a:xfrm flipH="1">
            <a:off x="7315339"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7" name="Line 28">
            <a:extLst>
              <a:ext uri="{FF2B5EF4-FFF2-40B4-BE49-F238E27FC236}">
                <a16:creationId xmlns:a16="http://schemas.microsoft.com/office/drawing/2014/main" id="{0489D542-B851-445D-BEDA-B580CB8ADDB7}"/>
              </a:ext>
            </a:extLst>
          </p:cNvPr>
          <p:cNvSpPr>
            <a:spLocks noChangeShapeType="1"/>
          </p:cNvSpPr>
          <p:nvPr/>
        </p:nvSpPr>
        <p:spPr bwMode="gray">
          <a:xfrm flipH="1">
            <a:off x="7666219"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8" name="Text Box 29">
            <a:extLst>
              <a:ext uri="{FF2B5EF4-FFF2-40B4-BE49-F238E27FC236}">
                <a16:creationId xmlns:a16="http://schemas.microsoft.com/office/drawing/2014/main" id="{8D2F9F39-D2E9-4757-B567-51DDF0F6F92E}"/>
              </a:ext>
            </a:extLst>
          </p:cNvPr>
          <p:cNvSpPr txBox="1">
            <a:spLocks noChangeArrowheads="1"/>
          </p:cNvSpPr>
          <p:nvPr/>
        </p:nvSpPr>
        <p:spPr bwMode="gray">
          <a:xfrm>
            <a:off x="7411552"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349" name="Text Box 30">
            <a:extLst>
              <a:ext uri="{FF2B5EF4-FFF2-40B4-BE49-F238E27FC236}">
                <a16:creationId xmlns:a16="http://schemas.microsoft.com/office/drawing/2014/main" id="{04F24E8A-76AE-4858-BCC9-532BEAA68DD6}"/>
              </a:ext>
            </a:extLst>
          </p:cNvPr>
          <p:cNvSpPr txBox="1">
            <a:spLocks noChangeArrowheads="1"/>
          </p:cNvSpPr>
          <p:nvPr/>
        </p:nvSpPr>
        <p:spPr bwMode="gray">
          <a:xfrm>
            <a:off x="8094265"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pic>
        <p:nvPicPr>
          <p:cNvPr id="350" name="Picture 48" descr="L40">
            <a:extLst>
              <a:ext uri="{FF2B5EF4-FFF2-40B4-BE49-F238E27FC236}">
                <a16:creationId xmlns:a16="http://schemas.microsoft.com/office/drawing/2014/main" id="{9B00029B-2227-40BE-BA4A-33A03455CC3A}"/>
              </a:ext>
            </a:extLst>
          </p:cNvPr>
          <p:cNvPicPr>
            <a:picLocks noChangeAspect="1" noChangeArrowheads="1"/>
          </p:cNvPicPr>
          <p:nvPr/>
        </p:nvPicPr>
        <p:blipFill>
          <a:blip r:embed="rId3" cstate="print"/>
          <a:srcRect/>
          <a:stretch>
            <a:fillRect/>
          </a:stretch>
        </p:blipFill>
        <p:spPr bwMode="auto">
          <a:xfrm>
            <a:off x="5270974" y="3926100"/>
            <a:ext cx="485775" cy="474663"/>
          </a:xfrm>
          <a:prstGeom prst="rect">
            <a:avLst/>
          </a:prstGeom>
          <a:noFill/>
          <a:ln w="9525">
            <a:noFill/>
            <a:miter lim="800000"/>
            <a:headEnd/>
            <a:tailEnd/>
          </a:ln>
        </p:spPr>
      </p:pic>
      <p:sp>
        <p:nvSpPr>
          <p:cNvPr id="351" name="Line 49">
            <a:extLst>
              <a:ext uri="{FF2B5EF4-FFF2-40B4-BE49-F238E27FC236}">
                <a16:creationId xmlns:a16="http://schemas.microsoft.com/office/drawing/2014/main" id="{4836D9BD-A796-44AD-B61E-E0127B7C7CB9}"/>
              </a:ext>
            </a:extLst>
          </p:cNvPr>
          <p:cNvSpPr>
            <a:spLocks noChangeShapeType="1"/>
          </p:cNvSpPr>
          <p:nvPr/>
        </p:nvSpPr>
        <p:spPr bwMode="gray">
          <a:xfrm flipH="1">
            <a:off x="5605934"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52" name="Text Box 50">
            <a:extLst>
              <a:ext uri="{FF2B5EF4-FFF2-40B4-BE49-F238E27FC236}">
                <a16:creationId xmlns:a16="http://schemas.microsoft.com/office/drawing/2014/main" id="{4671ABEF-2E77-451D-9A5B-9D97BC85E27C}"/>
              </a:ext>
            </a:extLst>
          </p:cNvPr>
          <p:cNvSpPr txBox="1">
            <a:spLocks noChangeArrowheads="1"/>
          </p:cNvSpPr>
          <p:nvPr/>
        </p:nvSpPr>
        <p:spPr bwMode="gray">
          <a:xfrm>
            <a:off x="5318722"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353" name="Group 51">
            <a:extLst>
              <a:ext uri="{FF2B5EF4-FFF2-40B4-BE49-F238E27FC236}">
                <a16:creationId xmlns:a16="http://schemas.microsoft.com/office/drawing/2014/main" id="{644F81C1-B7E5-4896-822C-E8CAD9FE54A3}"/>
              </a:ext>
            </a:extLst>
          </p:cNvPr>
          <p:cNvGrpSpPr>
            <a:grpSpLocks/>
          </p:cNvGrpSpPr>
          <p:nvPr/>
        </p:nvGrpSpPr>
        <p:grpSpPr bwMode="auto">
          <a:xfrm rot="-5400000">
            <a:off x="5239225" y="3935625"/>
            <a:ext cx="366712" cy="141287"/>
            <a:chOff x="614" y="1522"/>
            <a:chExt cx="1222" cy="473"/>
          </a:xfrm>
        </p:grpSpPr>
        <p:sp>
          <p:nvSpPr>
            <p:cNvPr id="354" name="Rectangle 52">
              <a:extLst>
                <a:ext uri="{FF2B5EF4-FFF2-40B4-BE49-F238E27FC236}">
                  <a16:creationId xmlns:a16="http://schemas.microsoft.com/office/drawing/2014/main" id="{5590C350-E2FC-4AFF-B794-5C6C217F9309}"/>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5" name="Freeform 53">
              <a:extLst>
                <a:ext uri="{FF2B5EF4-FFF2-40B4-BE49-F238E27FC236}">
                  <a16:creationId xmlns:a16="http://schemas.microsoft.com/office/drawing/2014/main" id="{66EC7958-2D8D-400F-8598-4A4FAC62F46E}"/>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56" name="Freeform 54">
              <a:extLst>
                <a:ext uri="{FF2B5EF4-FFF2-40B4-BE49-F238E27FC236}">
                  <a16:creationId xmlns:a16="http://schemas.microsoft.com/office/drawing/2014/main" id="{CC445E9E-8F8C-487C-9823-440DBB5FB6F1}"/>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357" name="Group 55">
            <a:extLst>
              <a:ext uri="{FF2B5EF4-FFF2-40B4-BE49-F238E27FC236}">
                <a16:creationId xmlns:a16="http://schemas.microsoft.com/office/drawing/2014/main" id="{A0EEFFCD-C086-4D87-9514-2975BE891493}"/>
              </a:ext>
            </a:extLst>
          </p:cNvPr>
          <p:cNvGrpSpPr>
            <a:grpSpLocks/>
          </p:cNvGrpSpPr>
          <p:nvPr/>
        </p:nvGrpSpPr>
        <p:grpSpPr bwMode="auto">
          <a:xfrm rot="-5400000">
            <a:off x="5421786" y="3937213"/>
            <a:ext cx="366713" cy="141288"/>
            <a:chOff x="614" y="1522"/>
            <a:chExt cx="1222" cy="473"/>
          </a:xfrm>
        </p:grpSpPr>
        <p:sp>
          <p:nvSpPr>
            <p:cNvPr id="358" name="Rectangle 56">
              <a:extLst>
                <a:ext uri="{FF2B5EF4-FFF2-40B4-BE49-F238E27FC236}">
                  <a16:creationId xmlns:a16="http://schemas.microsoft.com/office/drawing/2014/main" id="{DC1E8B25-9E5C-4CD8-9B97-310F11781602}"/>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9" name="Freeform 57">
              <a:extLst>
                <a:ext uri="{FF2B5EF4-FFF2-40B4-BE49-F238E27FC236}">
                  <a16:creationId xmlns:a16="http://schemas.microsoft.com/office/drawing/2014/main" id="{0162DBE4-C9C2-49B8-A60C-D1559E219EA5}"/>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60" name="Freeform 58">
              <a:extLst>
                <a:ext uri="{FF2B5EF4-FFF2-40B4-BE49-F238E27FC236}">
                  <a16:creationId xmlns:a16="http://schemas.microsoft.com/office/drawing/2014/main" id="{525F6937-9C93-4C43-AF4C-3C63574B7823}"/>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361" name="AutoShape 59">
            <a:extLst>
              <a:ext uri="{FF2B5EF4-FFF2-40B4-BE49-F238E27FC236}">
                <a16:creationId xmlns:a16="http://schemas.microsoft.com/office/drawing/2014/main" id="{37C3A20E-5476-46CB-8570-6C9D2BA17901}"/>
              </a:ext>
            </a:extLst>
          </p:cNvPr>
          <p:cNvSpPr>
            <a:spLocks noChangeArrowheads="1"/>
          </p:cNvSpPr>
          <p:nvPr/>
        </p:nvSpPr>
        <p:spPr bwMode="gray">
          <a:xfrm>
            <a:off x="7715470"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362" name="Text Box 60">
            <a:extLst>
              <a:ext uri="{FF2B5EF4-FFF2-40B4-BE49-F238E27FC236}">
                <a16:creationId xmlns:a16="http://schemas.microsoft.com/office/drawing/2014/main" id="{4AA58AA5-F929-4CB0-A9C5-520DAEEDF204}"/>
              </a:ext>
            </a:extLst>
          </p:cNvPr>
          <p:cNvSpPr txBox="1">
            <a:spLocks noChangeArrowheads="1"/>
          </p:cNvSpPr>
          <p:nvPr/>
        </p:nvSpPr>
        <p:spPr bwMode="gray">
          <a:xfrm>
            <a:off x="7674247"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363" name="Line 61">
            <a:extLst>
              <a:ext uri="{FF2B5EF4-FFF2-40B4-BE49-F238E27FC236}">
                <a16:creationId xmlns:a16="http://schemas.microsoft.com/office/drawing/2014/main" id="{6B2244CB-B2D2-4469-A03A-545F19EE314D}"/>
              </a:ext>
            </a:extLst>
          </p:cNvPr>
          <p:cNvSpPr>
            <a:spLocks noChangeShapeType="1"/>
          </p:cNvSpPr>
          <p:nvPr/>
        </p:nvSpPr>
        <p:spPr bwMode="gray">
          <a:xfrm flipH="1">
            <a:off x="6864104"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64" name="Group 62">
            <a:extLst>
              <a:ext uri="{FF2B5EF4-FFF2-40B4-BE49-F238E27FC236}">
                <a16:creationId xmlns:a16="http://schemas.microsoft.com/office/drawing/2014/main" id="{A19C684D-07EB-43D1-A373-D0E5F5497459}"/>
              </a:ext>
            </a:extLst>
          </p:cNvPr>
          <p:cNvGrpSpPr>
            <a:grpSpLocks/>
          </p:cNvGrpSpPr>
          <p:nvPr/>
        </p:nvGrpSpPr>
        <p:grpSpPr bwMode="auto">
          <a:xfrm>
            <a:off x="6212012" y="2925155"/>
            <a:ext cx="1534298" cy="863600"/>
            <a:chOff x="1501" y="2269"/>
            <a:chExt cx="2544" cy="544"/>
          </a:xfrm>
        </p:grpSpPr>
        <p:pic>
          <p:nvPicPr>
            <p:cNvPr id="365" name="Picture 63">
              <a:extLst>
                <a:ext uri="{FF2B5EF4-FFF2-40B4-BE49-F238E27FC236}">
                  <a16:creationId xmlns:a16="http://schemas.microsoft.com/office/drawing/2014/main" id="{CD6E12AA-9F26-499B-BF2A-95E2FA466A88}"/>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366" name="Rectangle 64">
              <a:extLst>
                <a:ext uri="{FF2B5EF4-FFF2-40B4-BE49-F238E27FC236}">
                  <a16:creationId xmlns:a16="http://schemas.microsoft.com/office/drawing/2014/main" id="{56E5B3C1-B243-4CBA-95BA-3A80F220BF7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367" name="AutoShape 7">
            <a:extLst>
              <a:ext uri="{FF2B5EF4-FFF2-40B4-BE49-F238E27FC236}">
                <a16:creationId xmlns:a16="http://schemas.microsoft.com/office/drawing/2014/main" id="{42ACD93C-CC82-446B-A6A8-D7F4AF7AB217}"/>
              </a:ext>
            </a:extLst>
          </p:cNvPr>
          <p:cNvSpPr>
            <a:spLocks noChangeArrowheads="1"/>
          </p:cNvSpPr>
          <p:nvPr/>
        </p:nvSpPr>
        <p:spPr bwMode="auto">
          <a:xfrm>
            <a:off x="6442545"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68" name="Group 2">
            <a:extLst>
              <a:ext uri="{FF2B5EF4-FFF2-40B4-BE49-F238E27FC236}">
                <a16:creationId xmlns:a16="http://schemas.microsoft.com/office/drawing/2014/main" id="{84D665A1-FEF2-4471-859A-297631253028}"/>
              </a:ext>
            </a:extLst>
          </p:cNvPr>
          <p:cNvGrpSpPr>
            <a:grpSpLocks/>
          </p:cNvGrpSpPr>
          <p:nvPr/>
        </p:nvGrpSpPr>
        <p:grpSpPr bwMode="auto">
          <a:xfrm>
            <a:off x="6532687" y="2564025"/>
            <a:ext cx="485775" cy="322263"/>
            <a:chOff x="10275093" y="3566509"/>
            <a:chExt cx="485784" cy="589087"/>
          </a:xfrm>
        </p:grpSpPr>
        <p:pic>
          <p:nvPicPr>
            <p:cNvPr id="369" name="Picture 368">
              <a:extLst>
                <a:ext uri="{FF2B5EF4-FFF2-40B4-BE49-F238E27FC236}">
                  <a16:creationId xmlns:a16="http://schemas.microsoft.com/office/drawing/2014/main" id="{DBB8A1F0-C547-4C59-A454-13673E8705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89">
              <a:extLst>
                <a:ext uri="{FF2B5EF4-FFF2-40B4-BE49-F238E27FC236}">
                  <a16:creationId xmlns:a16="http://schemas.microsoft.com/office/drawing/2014/main" id="{DD07667C-1815-430A-A8A1-644927A718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89">
              <a:extLst>
                <a:ext uri="{FF2B5EF4-FFF2-40B4-BE49-F238E27FC236}">
                  <a16:creationId xmlns:a16="http://schemas.microsoft.com/office/drawing/2014/main" id="{6D24EDC6-0180-467C-A60B-AF708C9B88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89">
              <a:extLst>
                <a:ext uri="{FF2B5EF4-FFF2-40B4-BE49-F238E27FC236}">
                  <a16:creationId xmlns:a16="http://schemas.microsoft.com/office/drawing/2014/main" id="{2A22E3AD-7E75-4DC3-A31A-D9E21A828C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89">
              <a:extLst>
                <a:ext uri="{FF2B5EF4-FFF2-40B4-BE49-F238E27FC236}">
                  <a16:creationId xmlns:a16="http://schemas.microsoft.com/office/drawing/2014/main" id="{6E41EB24-E83D-4666-8473-1E8470D828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89">
              <a:extLst>
                <a:ext uri="{FF2B5EF4-FFF2-40B4-BE49-F238E27FC236}">
                  <a16:creationId xmlns:a16="http://schemas.microsoft.com/office/drawing/2014/main" id="{75BB3473-9AD1-424F-AB4C-23D452DB94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4AFE0D4-9113-49B8-B357-46FC66F412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89">
              <a:extLst>
                <a:ext uri="{FF2B5EF4-FFF2-40B4-BE49-F238E27FC236}">
                  <a16:creationId xmlns:a16="http://schemas.microsoft.com/office/drawing/2014/main" id="{1B17398F-7EDB-4E30-A029-6B9C7FF316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 name="Text Box 29">
            <a:extLst>
              <a:ext uri="{FF2B5EF4-FFF2-40B4-BE49-F238E27FC236}">
                <a16:creationId xmlns:a16="http://schemas.microsoft.com/office/drawing/2014/main" id="{73FC9187-3424-42B3-9237-C614BAB600B8}"/>
              </a:ext>
            </a:extLst>
          </p:cNvPr>
          <p:cNvSpPr txBox="1">
            <a:spLocks noChangeArrowheads="1"/>
          </p:cNvSpPr>
          <p:nvPr/>
        </p:nvSpPr>
        <p:spPr bwMode="gray">
          <a:xfrm>
            <a:off x="6678045"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378" name="Line 4">
            <a:extLst>
              <a:ext uri="{FF2B5EF4-FFF2-40B4-BE49-F238E27FC236}">
                <a16:creationId xmlns:a16="http://schemas.microsoft.com/office/drawing/2014/main" id="{F3FD78D1-0DF8-48B3-AB13-0CF25F3375EE}"/>
              </a:ext>
            </a:extLst>
          </p:cNvPr>
          <p:cNvSpPr>
            <a:spLocks noChangeShapeType="1"/>
          </p:cNvSpPr>
          <p:nvPr/>
        </p:nvSpPr>
        <p:spPr bwMode="gray">
          <a:xfrm>
            <a:off x="6761287"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79" name="Line 17">
            <a:extLst>
              <a:ext uri="{FF2B5EF4-FFF2-40B4-BE49-F238E27FC236}">
                <a16:creationId xmlns:a16="http://schemas.microsoft.com/office/drawing/2014/main" id="{F72393AB-0D88-4278-9531-0F44E72164F7}"/>
              </a:ext>
            </a:extLst>
          </p:cNvPr>
          <p:cNvSpPr>
            <a:spLocks noChangeShapeType="1"/>
          </p:cNvSpPr>
          <p:nvPr/>
        </p:nvSpPr>
        <p:spPr bwMode="gray">
          <a:xfrm>
            <a:off x="6608887"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0" name="Text Box 60">
            <a:extLst>
              <a:ext uri="{FF2B5EF4-FFF2-40B4-BE49-F238E27FC236}">
                <a16:creationId xmlns:a16="http://schemas.microsoft.com/office/drawing/2014/main" id="{EC34DD90-10F6-418D-9DF2-5CAEDEC87E2B}"/>
              </a:ext>
            </a:extLst>
          </p:cNvPr>
          <p:cNvSpPr txBox="1">
            <a:spLocks noChangeArrowheads="1"/>
          </p:cNvSpPr>
          <p:nvPr/>
        </p:nvSpPr>
        <p:spPr bwMode="gray">
          <a:xfrm>
            <a:off x="6407311"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381" name="Line 61">
            <a:extLst>
              <a:ext uri="{FF2B5EF4-FFF2-40B4-BE49-F238E27FC236}">
                <a16:creationId xmlns:a16="http://schemas.microsoft.com/office/drawing/2014/main" id="{2913CDC2-1F34-41DA-8C8E-4DAB481D8E34}"/>
              </a:ext>
            </a:extLst>
          </p:cNvPr>
          <p:cNvSpPr>
            <a:spLocks noChangeShapeType="1"/>
          </p:cNvSpPr>
          <p:nvPr/>
        </p:nvSpPr>
        <p:spPr bwMode="gray">
          <a:xfrm flipH="1">
            <a:off x="8716107"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2" name="TextBox 381">
            <a:extLst>
              <a:ext uri="{FF2B5EF4-FFF2-40B4-BE49-F238E27FC236}">
                <a16:creationId xmlns:a16="http://schemas.microsoft.com/office/drawing/2014/main" id="{A0FB6AAF-1C42-45A5-BB73-033E4E258BF1}"/>
              </a:ext>
            </a:extLst>
          </p:cNvPr>
          <p:cNvSpPr txBox="1"/>
          <p:nvPr/>
        </p:nvSpPr>
        <p:spPr>
          <a:xfrm>
            <a:off x="8617665"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383" name="Picture 382">
            <a:extLst>
              <a:ext uri="{FF2B5EF4-FFF2-40B4-BE49-F238E27FC236}">
                <a16:creationId xmlns:a16="http://schemas.microsoft.com/office/drawing/2014/main" id="{A9A0DCB7-06B6-4DE8-92D5-90E8890ACE0A}"/>
              </a:ext>
            </a:extLst>
          </p:cNvPr>
          <p:cNvPicPr>
            <a:picLocks noChangeAspect="1"/>
          </p:cNvPicPr>
          <p:nvPr/>
        </p:nvPicPr>
        <p:blipFill>
          <a:blip r:embed="rId6"/>
          <a:stretch>
            <a:fillRect/>
          </a:stretch>
        </p:blipFill>
        <p:spPr>
          <a:xfrm>
            <a:off x="8397760" y="3955505"/>
            <a:ext cx="699940" cy="574951"/>
          </a:xfrm>
          <a:prstGeom prst="rect">
            <a:avLst/>
          </a:prstGeom>
        </p:spPr>
      </p:pic>
      <p:sp>
        <p:nvSpPr>
          <p:cNvPr id="384" name="Line 5">
            <a:extLst>
              <a:ext uri="{FF2B5EF4-FFF2-40B4-BE49-F238E27FC236}">
                <a16:creationId xmlns:a16="http://schemas.microsoft.com/office/drawing/2014/main" id="{C3526C50-DAC6-4B1A-9353-19AD1DEF233D}"/>
              </a:ext>
            </a:extLst>
          </p:cNvPr>
          <p:cNvSpPr>
            <a:spLocks noChangeShapeType="1"/>
          </p:cNvSpPr>
          <p:nvPr/>
        </p:nvSpPr>
        <p:spPr bwMode="gray">
          <a:xfrm>
            <a:off x="7223250"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5" name="Line 61">
            <a:extLst>
              <a:ext uri="{FF2B5EF4-FFF2-40B4-BE49-F238E27FC236}">
                <a16:creationId xmlns:a16="http://schemas.microsoft.com/office/drawing/2014/main" id="{E7B06B86-B77A-41EA-8238-F7EE7DDBF11E}"/>
              </a:ext>
            </a:extLst>
          </p:cNvPr>
          <p:cNvSpPr>
            <a:spLocks noChangeShapeType="1"/>
          </p:cNvSpPr>
          <p:nvPr/>
        </p:nvSpPr>
        <p:spPr bwMode="gray">
          <a:xfrm>
            <a:off x="7366502"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86" name="Picture 385">
            <a:extLst>
              <a:ext uri="{FF2B5EF4-FFF2-40B4-BE49-F238E27FC236}">
                <a16:creationId xmlns:a16="http://schemas.microsoft.com/office/drawing/2014/main" id="{4C1E2514-36B6-4924-991D-42558338E4A2}"/>
              </a:ext>
            </a:extLst>
          </p:cNvPr>
          <p:cNvPicPr>
            <a:picLocks noChangeAspect="1"/>
          </p:cNvPicPr>
          <p:nvPr/>
        </p:nvPicPr>
        <p:blipFill>
          <a:blip r:embed="rId7"/>
          <a:stretch>
            <a:fillRect/>
          </a:stretch>
        </p:blipFill>
        <p:spPr>
          <a:xfrm>
            <a:off x="6130761" y="4123840"/>
            <a:ext cx="1415406" cy="274259"/>
          </a:xfrm>
          <a:prstGeom prst="rect">
            <a:avLst/>
          </a:prstGeom>
        </p:spPr>
      </p:pic>
      <p:sp>
        <p:nvSpPr>
          <p:cNvPr id="387" name="AutoShape 7">
            <a:extLst>
              <a:ext uri="{FF2B5EF4-FFF2-40B4-BE49-F238E27FC236}">
                <a16:creationId xmlns:a16="http://schemas.microsoft.com/office/drawing/2014/main" id="{59165B6E-949D-41FC-8082-E30F8A541748}"/>
              </a:ext>
            </a:extLst>
          </p:cNvPr>
          <p:cNvSpPr>
            <a:spLocks noChangeArrowheads="1"/>
          </p:cNvSpPr>
          <p:nvPr/>
        </p:nvSpPr>
        <p:spPr bwMode="auto">
          <a:xfrm>
            <a:off x="6346551"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88" name="Group 2">
            <a:extLst>
              <a:ext uri="{FF2B5EF4-FFF2-40B4-BE49-F238E27FC236}">
                <a16:creationId xmlns:a16="http://schemas.microsoft.com/office/drawing/2014/main" id="{406E0F0A-7328-4070-B469-C74DBFEF436E}"/>
              </a:ext>
            </a:extLst>
          </p:cNvPr>
          <p:cNvGrpSpPr>
            <a:grpSpLocks/>
          </p:cNvGrpSpPr>
          <p:nvPr/>
        </p:nvGrpSpPr>
        <p:grpSpPr bwMode="auto">
          <a:xfrm>
            <a:off x="6436693" y="2620816"/>
            <a:ext cx="485775" cy="322263"/>
            <a:chOff x="10275093" y="3566509"/>
            <a:chExt cx="485784" cy="589087"/>
          </a:xfrm>
        </p:grpSpPr>
        <p:pic>
          <p:nvPicPr>
            <p:cNvPr id="389" name="Picture 388">
              <a:extLst>
                <a:ext uri="{FF2B5EF4-FFF2-40B4-BE49-F238E27FC236}">
                  <a16:creationId xmlns:a16="http://schemas.microsoft.com/office/drawing/2014/main" id="{FA811B82-570A-42DD-BDCC-D9EFC73D58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89">
              <a:extLst>
                <a:ext uri="{FF2B5EF4-FFF2-40B4-BE49-F238E27FC236}">
                  <a16:creationId xmlns:a16="http://schemas.microsoft.com/office/drawing/2014/main" id="{F5A0423E-05CA-4478-ADF5-9B2343A28D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89">
              <a:extLst>
                <a:ext uri="{FF2B5EF4-FFF2-40B4-BE49-F238E27FC236}">
                  <a16:creationId xmlns:a16="http://schemas.microsoft.com/office/drawing/2014/main" id="{9F09559D-B71D-4C5D-B5F9-EDCB970560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89">
              <a:extLst>
                <a:ext uri="{FF2B5EF4-FFF2-40B4-BE49-F238E27FC236}">
                  <a16:creationId xmlns:a16="http://schemas.microsoft.com/office/drawing/2014/main" id="{AF016D6C-10E5-405B-B624-D084510D27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9">
              <a:extLst>
                <a:ext uri="{FF2B5EF4-FFF2-40B4-BE49-F238E27FC236}">
                  <a16:creationId xmlns:a16="http://schemas.microsoft.com/office/drawing/2014/main" id="{E29CD464-9C07-4A3D-AAF3-29667C0104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9">
              <a:extLst>
                <a:ext uri="{FF2B5EF4-FFF2-40B4-BE49-F238E27FC236}">
                  <a16:creationId xmlns:a16="http://schemas.microsoft.com/office/drawing/2014/main" id="{C14C9CCD-3614-49F5-87DC-B83DAA49DC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4">
              <a:extLst>
                <a:ext uri="{FF2B5EF4-FFF2-40B4-BE49-F238E27FC236}">
                  <a16:creationId xmlns:a16="http://schemas.microsoft.com/office/drawing/2014/main" id="{D18E00DB-FF72-4EA0-A5AD-C57241EB47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89">
              <a:extLst>
                <a:ext uri="{FF2B5EF4-FFF2-40B4-BE49-F238E27FC236}">
                  <a16:creationId xmlns:a16="http://schemas.microsoft.com/office/drawing/2014/main" id="{4F676D7F-BBD3-4248-A542-570B33F575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 name="AutoShape 7">
            <a:extLst>
              <a:ext uri="{FF2B5EF4-FFF2-40B4-BE49-F238E27FC236}">
                <a16:creationId xmlns:a16="http://schemas.microsoft.com/office/drawing/2014/main" id="{CCEB7D4F-F896-4615-A38C-C6D17D40CE75}"/>
              </a:ext>
            </a:extLst>
          </p:cNvPr>
          <p:cNvSpPr>
            <a:spLocks noChangeArrowheads="1"/>
          </p:cNvSpPr>
          <p:nvPr/>
        </p:nvSpPr>
        <p:spPr bwMode="auto">
          <a:xfrm>
            <a:off x="6250557"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98" name="Group 2">
            <a:extLst>
              <a:ext uri="{FF2B5EF4-FFF2-40B4-BE49-F238E27FC236}">
                <a16:creationId xmlns:a16="http://schemas.microsoft.com/office/drawing/2014/main" id="{ED0B9286-8554-4CD9-9193-C8A15D50E7E1}"/>
              </a:ext>
            </a:extLst>
          </p:cNvPr>
          <p:cNvGrpSpPr>
            <a:grpSpLocks/>
          </p:cNvGrpSpPr>
          <p:nvPr/>
        </p:nvGrpSpPr>
        <p:grpSpPr bwMode="auto">
          <a:xfrm>
            <a:off x="6340699" y="2677607"/>
            <a:ext cx="485775" cy="322263"/>
            <a:chOff x="10275093" y="3566509"/>
            <a:chExt cx="485784" cy="589087"/>
          </a:xfrm>
        </p:grpSpPr>
        <p:pic>
          <p:nvPicPr>
            <p:cNvPr id="399" name="Picture 398">
              <a:extLst>
                <a:ext uri="{FF2B5EF4-FFF2-40B4-BE49-F238E27FC236}">
                  <a16:creationId xmlns:a16="http://schemas.microsoft.com/office/drawing/2014/main" id="{D3BE76F6-05D9-4CBD-8DA9-2CF64A5DA4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9">
              <a:extLst>
                <a:ext uri="{FF2B5EF4-FFF2-40B4-BE49-F238E27FC236}">
                  <a16:creationId xmlns:a16="http://schemas.microsoft.com/office/drawing/2014/main" id="{D395AA6F-E679-43B3-A31D-EB0A8859DF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9">
              <a:extLst>
                <a:ext uri="{FF2B5EF4-FFF2-40B4-BE49-F238E27FC236}">
                  <a16:creationId xmlns:a16="http://schemas.microsoft.com/office/drawing/2014/main" id="{236078A5-7940-4192-89B5-C8C184F9BA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9">
              <a:extLst>
                <a:ext uri="{FF2B5EF4-FFF2-40B4-BE49-F238E27FC236}">
                  <a16:creationId xmlns:a16="http://schemas.microsoft.com/office/drawing/2014/main" id="{B568E7B2-AB9B-4B69-85AE-B876E33DEA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9">
              <a:extLst>
                <a:ext uri="{FF2B5EF4-FFF2-40B4-BE49-F238E27FC236}">
                  <a16:creationId xmlns:a16="http://schemas.microsoft.com/office/drawing/2014/main" id="{4188708E-C3E5-46D5-885D-A18E4E6EEB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9">
              <a:extLst>
                <a:ext uri="{FF2B5EF4-FFF2-40B4-BE49-F238E27FC236}">
                  <a16:creationId xmlns:a16="http://schemas.microsoft.com/office/drawing/2014/main" id="{E3CC5C13-A757-4832-88C4-33FEBB0D1C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404">
              <a:extLst>
                <a:ext uri="{FF2B5EF4-FFF2-40B4-BE49-F238E27FC236}">
                  <a16:creationId xmlns:a16="http://schemas.microsoft.com/office/drawing/2014/main" id="{E266957E-5BF6-482B-81ED-8BABF5E282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9">
              <a:extLst>
                <a:ext uri="{FF2B5EF4-FFF2-40B4-BE49-F238E27FC236}">
                  <a16:creationId xmlns:a16="http://schemas.microsoft.com/office/drawing/2014/main" id="{D1E11926-90A2-4644-B8FE-D01CCDB703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7" name="AutoShape 7">
            <a:extLst>
              <a:ext uri="{FF2B5EF4-FFF2-40B4-BE49-F238E27FC236}">
                <a16:creationId xmlns:a16="http://schemas.microsoft.com/office/drawing/2014/main" id="{B1643948-CE0F-4A84-8DE2-D1F2252E733D}"/>
              </a:ext>
            </a:extLst>
          </p:cNvPr>
          <p:cNvSpPr>
            <a:spLocks noChangeArrowheads="1"/>
          </p:cNvSpPr>
          <p:nvPr/>
        </p:nvSpPr>
        <p:spPr bwMode="auto">
          <a:xfrm>
            <a:off x="6154563"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08" name="Group 2">
            <a:extLst>
              <a:ext uri="{FF2B5EF4-FFF2-40B4-BE49-F238E27FC236}">
                <a16:creationId xmlns:a16="http://schemas.microsoft.com/office/drawing/2014/main" id="{D3E079EF-6A7D-4AEF-BF2C-6A109389078B}"/>
              </a:ext>
            </a:extLst>
          </p:cNvPr>
          <p:cNvGrpSpPr>
            <a:grpSpLocks/>
          </p:cNvGrpSpPr>
          <p:nvPr/>
        </p:nvGrpSpPr>
        <p:grpSpPr bwMode="auto">
          <a:xfrm>
            <a:off x="6244705" y="2734398"/>
            <a:ext cx="485775" cy="322263"/>
            <a:chOff x="10275093" y="3566509"/>
            <a:chExt cx="485784" cy="589087"/>
          </a:xfrm>
        </p:grpSpPr>
        <p:pic>
          <p:nvPicPr>
            <p:cNvPr id="409" name="Picture 408">
              <a:extLst>
                <a:ext uri="{FF2B5EF4-FFF2-40B4-BE49-F238E27FC236}">
                  <a16:creationId xmlns:a16="http://schemas.microsoft.com/office/drawing/2014/main" id="{B5D249E6-82A6-4454-9C3F-91B2E1573C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89">
              <a:extLst>
                <a:ext uri="{FF2B5EF4-FFF2-40B4-BE49-F238E27FC236}">
                  <a16:creationId xmlns:a16="http://schemas.microsoft.com/office/drawing/2014/main" id="{7AFF3507-D7C3-4917-A14C-FDE752B210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89">
              <a:extLst>
                <a:ext uri="{FF2B5EF4-FFF2-40B4-BE49-F238E27FC236}">
                  <a16:creationId xmlns:a16="http://schemas.microsoft.com/office/drawing/2014/main" id="{BBDB367E-E412-4EF5-99D7-12BFC0BEC9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89">
              <a:extLst>
                <a:ext uri="{FF2B5EF4-FFF2-40B4-BE49-F238E27FC236}">
                  <a16:creationId xmlns:a16="http://schemas.microsoft.com/office/drawing/2014/main" id="{C1CD62F0-539F-41D0-A61E-9B844641E5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89">
              <a:extLst>
                <a:ext uri="{FF2B5EF4-FFF2-40B4-BE49-F238E27FC236}">
                  <a16:creationId xmlns:a16="http://schemas.microsoft.com/office/drawing/2014/main" id="{2B6D9B38-A5BF-4140-B8E6-EF976FACF6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89">
              <a:extLst>
                <a:ext uri="{FF2B5EF4-FFF2-40B4-BE49-F238E27FC236}">
                  <a16:creationId xmlns:a16="http://schemas.microsoft.com/office/drawing/2014/main" id="{80528E22-ABF2-4FAB-9295-C9E92A317A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a:extLst>
                <a:ext uri="{FF2B5EF4-FFF2-40B4-BE49-F238E27FC236}">
                  <a16:creationId xmlns:a16="http://schemas.microsoft.com/office/drawing/2014/main" id="{ABD5F11F-AEDD-4614-8A87-80DD746BD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89">
              <a:extLst>
                <a:ext uri="{FF2B5EF4-FFF2-40B4-BE49-F238E27FC236}">
                  <a16:creationId xmlns:a16="http://schemas.microsoft.com/office/drawing/2014/main" id="{1647DB5E-406D-4BE9-A9CC-8D026F27B6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7" name="AutoShape 7">
            <a:extLst>
              <a:ext uri="{FF2B5EF4-FFF2-40B4-BE49-F238E27FC236}">
                <a16:creationId xmlns:a16="http://schemas.microsoft.com/office/drawing/2014/main" id="{313BC830-7425-4986-9014-4784BBD0DA5F}"/>
              </a:ext>
            </a:extLst>
          </p:cNvPr>
          <p:cNvSpPr>
            <a:spLocks noChangeArrowheads="1"/>
          </p:cNvSpPr>
          <p:nvPr/>
        </p:nvSpPr>
        <p:spPr bwMode="auto">
          <a:xfrm>
            <a:off x="6058569"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18" name="Group 2">
            <a:extLst>
              <a:ext uri="{FF2B5EF4-FFF2-40B4-BE49-F238E27FC236}">
                <a16:creationId xmlns:a16="http://schemas.microsoft.com/office/drawing/2014/main" id="{D4B7C35A-4E4C-4C57-8EE7-AB9F7D99C632}"/>
              </a:ext>
            </a:extLst>
          </p:cNvPr>
          <p:cNvGrpSpPr>
            <a:grpSpLocks/>
          </p:cNvGrpSpPr>
          <p:nvPr/>
        </p:nvGrpSpPr>
        <p:grpSpPr bwMode="auto">
          <a:xfrm>
            <a:off x="6148711" y="2791189"/>
            <a:ext cx="485775" cy="322263"/>
            <a:chOff x="10275093" y="3566509"/>
            <a:chExt cx="485784" cy="589087"/>
          </a:xfrm>
        </p:grpSpPr>
        <p:pic>
          <p:nvPicPr>
            <p:cNvPr id="419" name="Picture 418">
              <a:extLst>
                <a:ext uri="{FF2B5EF4-FFF2-40B4-BE49-F238E27FC236}">
                  <a16:creationId xmlns:a16="http://schemas.microsoft.com/office/drawing/2014/main" id="{F64064A8-F2B1-415F-97AB-108978AFB6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89">
              <a:extLst>
                <a:ext uri="{FF2B5EF4-FFF2-40B4-BE49-F238E27FC236}">
                  <a16:creationId xmlns:a16="http://schemas.microsoft.com/office/drawing/2014/main" id="{08080F05-4772-4693-AE03-8D71036DE2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89">
              <a:extLst>
                <a:ext uri="{FF2B5EF4-FFF2-40B4-BE49-F238E27FC236}">
                  <a16:creationId xmlns:a16="http://schemas.microsoft.com/office/drawing/2014/main" id="{57FB8A2A-2F7F-494A-95CA-9E2C1523E9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89">
              <a:extLst>
                <a:ext uri="{FF2B5EF4-FFF2-40B4-BE49-F238E27FC236}">
                  <a16:creationId xmlns:a16="http://schemas.microsoft.com/office/drawing/2014/main" id="{007272D9-E172-4C01-9EF5-195D3F5085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89">
              <a:extLst>
                <a:ext uri="{FF2B5EF4-FFF2-40B4-BE49-F238E27FC236}">
                  <a16:creationId xmlns:a16="http://schemas.microsoft.com/office/drawing/2014/main" id="{71036E52-F441-4ACF-8361-7B7EBB8B2C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89">
              <a:extLst>
                <a:ext uri="{FF2B5EF4-FFF2-40B4-BE49-F238E27FC236}">
                  <a16:creationId xmlns:a16="http://schemas.microsoft.com/office/drawing/2014/main" id="{615C85BB-394C-42C7-B840-326DBC0005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424">
              <a:extLst>
                <a:ext uri="{FF2B5EF4-FFF2-40B4-BE49-F238E27FC236}">
                  <a16:creationId xmlns:a16="http://schemas.microsoft.com/office/drawing/2014/main" id="{C6D7EC95-941C-4E37-8D2E-C0E48C158A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89">
              <a:extLst>
                <a:ext uri="{FF2B5EF4-FFF2-40B4-BE49-F238E27FC236}">
                  <a16:creationId xmlns:a16="http://schemas.microsoft.com/office/drawing/2014/main" id="{B2D94A85-5D50-4D6E-99BC-05C7F42DDD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AutoShape 7">
            <a:extLst>
              <a:ext uri="{FF2B5EF4-FFF2-40B4-BE49-F238E27FC236}">
                <a16:creationId xmlns:a16="http://schemas.microsoft.com/office/drawing/2014/main" id="{22C5F6D1-AB53-4857-8338-09FCBDFD1D69}"/>
              </a:ext>
            </a:extLst>
          </p:cNvPr>
          <p:cNvSpPr>
            <a:spLocks noChangeArrowheads="1"/>
          </p:cNvSpPr>
          <p:nvPr/>
        </p:nvSpPr>
        <p:spPr bwMode="auto">
          <a:xfrm>
            <a:off x="5962575"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28" name="Group 2">
            <a:extLst>
              <a:ext uri="{FF2B5EF4-FFF2-40B4-BE49-F238E27FC236}">
                <a16:creationId xmlns:a16="http://schemas.microsoft.com/office/drawing/2014/main" id="{2CBFDA99-036B-4DB2-A886-9CF52609BD62}"/>
              </a:ext>
            </a:extLst>
          </p:cNvPr>
          <p:cNvGrpSpPr>
            <a:grpSpLocks/>
          </p:cNvGrpSpPr>
          <p:nvPr/>
        </p:nvGrpSpPr>
        <p:grpSpPr bwMode="auto">
          <a:xfrm>
            <a:off x="6052717" y="2847980"/>
            <a:ext cx="485775" cy="322263"/>
            <a:chOff x="10275093" y="3566509"/>
            <a:chExt cx="485784" cy="589087"/>
          </a:xfrm>
        </p:grpSpPr>
        <p:pic>
          <p:nvPicPr>
            <p:cNvPr id="429" name="Picture 428">
              <a:extLst>
                <a:ext uri="{FF2B5EF4-FFF2-40B4-BE49-F238E27FC236}">
                  <a16:creationId xmlns:a16="http://schemas.microsoft.com/office/drawing/2014/main" id="{2934E3A7-7B4F-42BF-A630-F1D1EFE01B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89">
              <a:extLst>
                <a:ext uri="{FF2B5EF4-FFF2-40B4-BE49-F238E27FC236}">
                  <a16:creationId xmlns:a16="http://schemas.microsoft.com/office/drawing/2014/main" id="{51BB3293-FBD6-4349-AA3F-AABC24573E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89">
              <a:extLst>
                <a:ext uri="{FF2B5EF4-FFF2-40B4-BE49-F238E27FC236}">
                  <a16:creationId xmlns:a16="http://schemas.microsoft.com/office/drawing/2014/main" id="{251849C2-5E14-45E8-BD8D-8C6B6779FE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89">
              <a:extLst>
                <a:ext uri="{FF2B5EF4-FFF2-40B4-BE49-F238E27FC236}">
                  <a16:creationId xmlns:a16="http://schemas.microsoft.com/office/drawing/2014/main" id="{6A7B3456-855C-4349-A5D5-CC0D30D5BC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89">
              <a:extLst>
                <a:ext uri="{FF2B5EF4-FFF2-40B4-BE49-F238E27FC236}">
                  <a16:creationId xmlns:a16="http://schemas.microsoft.com/office/drawing/2014/main" id="{41DEE4DD-05A9-4F3A-9F03-57EB32CBCA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89">
              <a:extLst>
                <a:ext uri="{FF2B5EF4-FFF2-40B4-BE49-F238E27FC236}">
                  <a16:creationId xmlns:a16="http://schemas.microsoft.com/office/drawing/2014/main" id="{62A5D3AD-9630-42F4-9237-6EBF6BC786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34">
              <a:extLst>
                <a:ext uri="{FF2B5EF4-FFF2-40B4-BE49-F238E27FC236}">
                  <a16:creationId xmlns:a16="http://schemas.microsoft.com/office/drawing/2014/main" id="{BF64FF81-E124-41FE-975D-79FCD9B380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89">
              <a:extLst>
                <a:ext uri="{FF2B5EF4-FFF2-40B4-BE49-F238E27FC236}">
                  <a16:creationId xmlns:a16="http://schemas.microsoft.com/office/drawing/2014/main" id="{69FEBA1B-0C99-4C2F-8DD4-B74798E35B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7" name="Picture 436">
            <a:extLst>
              <a:ext uri="{FF2B5EF4-FFF2-40B4-BE49-F238E27FC236}">
                <a16:creationId xmlns:a16="http://schemas.microsoft.com/office/drawing/2014/main" id="{83FE3EC8-5B3F-4265-AF8C-4014B1F5FFBD}"/>
              </a:ext>
            </a:extLst>
          </p:cNvPr>
          <p:cNvPicPr>
            <a:picLocks noChangeAspect="1"/>
          </p:cNvPicPr>
          <p:nvPr/>
        </p:nvPicPr>
        <p:blipFill>
          <a:blip r:embed="rId9"/>
          <a:stretch>
            <a:fillRect/>
          </a:stretch>
        </p:blipFill>
        <p:spPr>
          <a:xfrm>
            <a:off x="4012903" y="123478"/>
            <a:ext cx="988348" cy="623521"/>
          </a:xfrm>
          <a:prstGeom prst="rect">
            <a:avLst/>
          </a:prstGeom>
        </p:spPr>
      </p:pic>
      <p:sp>
        <p:nvSpPr>
          <p:cNvPr id="438" name="Text Box 46">
            <a:extLst>
              <a:ext uri="{FF2B5EF4-FFF2-40B4-BE49-F238E27FC236}">
                <a16:creationId xmlns:a16="http://schemas.microsoft.com/office/drawing/2014/main" id="{967D7EF1-B950-421B-BB57-B0EAE00B6239}"/>
              </a:ext>
            </a:extLst>
          </p:cNvPr>
          <p:cNvSpPr txBox="1">
            <a:spLocks noChangeArrowheads="1"/>
          </p:cNvSpPr>
          <p:nvPr/>
        </p:nvSpPr>
        <p:spPr bwMode="gray">
          <a:xfrm>
            <a:off x="832520" y="444764"/>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A</a:t>
            </a:r>
          </a:p>
        </p:txBody>
      </p:sp>
      <p:grpSp>
        <p:nvGrpSpPr>
          <p:cNvPr id="440" name="Group 2476">
            <a:extLst>
              <a:ext uri="{FF2B5EF4-FFF2-40B4-BE49-F238E27FC236}">
                <a16:creationId xmlns:a16="http://schemas.microsoft.com/office/drawing/2014/main" id="{B9BE3487-2606-490D-9EB1-E54A6618421D}"/>
              </a:ext>
            </a:extLst>
          </p:cNvPr>
          <p:cNvGrpSpPr>
            <a:grpSpLocks noChangeAspect="1"/>
          </p:cNvGrpSpPr>
          <p:nvPr/>
        </p:nvGrpSpPr>
        <p:grpSpPr bwMode="auto">
          <a:xfrm>
            <a:off x="399009" y="2735268"/>
            <a:ext cx="368300" cy="527050"/>
            <a:chOff x="4493" y="1677"/>
            <a:chExt cx="574" cy="822"/>
          </a:xfrm>
        </p:grpSpPr>
        <p:sp>
          <p:nvSpPr>
            <p:cNvPr id="441" name="AutoShape 2477">
              <a:extLst>
                <a:ext uri="{FF2B5EF4-FFF2-40B4-BE49-F238E27FC236}">
                  <a16:creationId xmlns:a16="http://schemas.microsoft.com/office/drawing/2014/main" id="{BAC6D148-4CC8-4A49-98BB-642187B18C5F}"/>
                </a:ext>
              </a:extLst>
            </p:cNvPr>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42" name="Freeform 2478">
              <a:extLst>
                <a:ext uri="{FF2B5EF4-FFF2-40B4-BE49-F238E27FC236}">
                  <a16:creationId xmlns:a16="http://schemas.microsoft.com/office/drawing/2014/main" id="{2C168AE6-0693-4651-AD67-ABB1AEA10DD9}"/>
                </a:ext>
              </a:extLst>
            </p:cNvPr>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3" name="Freeform 2479">
              <a:extLst>
                <a:ext uri="{FF2B5EF4-FFF2-40B4-BE49-F238E27FC236}">
                  <a16:creationId xmlns:a16="http://schemas.microsoft.com/office/drawing/2014/main" id="{3F9BE302-9FCC-45CC-897A-BA2B729EF8A6}"/>
                </a:ext>
              </a:extLst>
            </p:cNvPr>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4" name="Freeform 2480">
              <a:extLst>
                <a:ext uri="{FF2B5EF4-FFF2-40B4-BE49-F238E27FC236}">
                  <a16:creationId xmlns:a16="http://schemas.microsoft.com/office/drawing/2014/main" id="{350DFB7F-7ECB-4E12-AE89-E87319715A35}"/>
                </a:ext>
              </a:extLst>
            </p:cNvPr>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5" name="Freeform 2481">
              <a:extLst>
                <a:ext uri="{FF2B5EF4-FFF2-40B4-BE49-F238E27FC236}">
                  <a16:creationId xmlns:a16="http://schemas.microsoft.com/office/drawing/2014/main" id="{45B63EFE-8390-458E-964D-8579C2E21A65}"/>
                </a:ext>
              </a:extLst>
            </p:cNvPr>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6" name="Line 2482">
              <a:extLst>
                <a:ext uri="{FF2B5EF4-FFF2-40B4-BE49-F238E27FC236}">
                  <a16:creationId xmlns:a16="http://schemas.microsoft.com/office/drawing/2014/main" id="{3D83FAD1-31DD-418C-A9CE-33707A82C765}"/>
                </a:ext>
              </a:extLst>
            </p:cNvPr>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7" name="Line 2483">
              <a:extLst>
                <a:ext uri="{FF2B5EF4-FFF2-40B4-BE49-F238E27FC236}">
                  <a16:creationId xmlns:a16="http://schemas.microsoft.com/office/drawing/2014/main" id="{25D6D659-AD20-4FFF-B009-C19F7EB20EBB}"/>
                </a:ext>
              </a:extLst>
            </p:cNvPr>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8" name="Line 2484">
              <a:extLst>
                <a:ext uri="{FF2B5EF4-FFF2-40B4-BE49-F238E27FC236}">
                  <a16:creationId xmlns:a16="http://schemas.microsoft.com/office/drawing/2014/main" id="{164FB2CF-3996-4A13-82A4-F4FC57C74188}"/>
                </a:ext>
              </a:extLst>
            </p:cNvPr>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9" name="Freeform 2485">
              <a:extLst>
                <a:ext uri="{FF2B5EF4-FFF2-40B4-BE49-F238E27FC236}">
                  <a16:creationId xmlns:a16="http://schemas.microsoft.com/office/drawing/2014/main" id="{23935FBC-4886-4359-A1A9-EAF8DBE080E9}"/>
                </a:ext>
              </a:extLst>
            </p:cNvPr>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0" name="Freeform 2486">
              <a:extLst>
                <a:ext uri="{FF2B5EF4-FFF2-40B4-BE49-F238E27FC236}">
                  <a16:creationId xmlns:a16="http://schemas.microsoft.com/office/drawing/2014/main" id="{1867104C-AEF8-41F8-B203-BCE51CD69FEC}"/>
                </a:ext>
              </a:extLst>
            </p:cNvPr>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1" name="Freeform 2487">
              <a:extLst>
                <a:ext uri="{FF2B5EF4-FFF2-40B4-BE49-F238E27FC236}">
                  <a16:creationId xmlns:a16="http://schemas.microsoft.com/office/drawing/2014/main" id="{2D69696C-CEB4-49FB-A59D-34F9776A8D9F}"/>
                </a:ext>
              </a:extLst>
            </p:cNvPr>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452" name="Text Box 19">
            <a:extLst>
              <a:ext uri="{FF2B5EF4-FFF2-40B4-BE49-F238E27FC236}">
                <a16:creationId xmlns:a16="http://schemas.microsoft.com/office/drawing/2014/main" id="{EFEF424C-1824-4879-8B0A-1D19503AE977}"/>
              </a:ext>
            </a:extLst>
          </p:cNvPr>
          <p:cNvSpPr txBox="1">
            <a:spLocks noChangeArrowheads="1"/>
          </p:cNvSpPr>
          <p:nvPr/>
        </p:nvSpPr>
        <p:spPr bwMode="gray">
          <a:xfrm>
            <a:off x="0" y="2420285"/>
            <a:ext cx="979488" cy="313932"/>
          </a:xfrm>
          <a:prstGeom prst="rect">
            <a:avLst/>
          </a:prstGeom>
          <a:noFill/>
          <a:ln w="9525" algn="ctr">
            <a:noFill/>
            <a:miter lim="800000"/>
            <a:headEnd/>
            <a:tailEnd/>
          </a:ln>
        </p:spPr>
        <p:txBody>
          <a:bodyPr lIns="0" tIns="0" rIns="0" bIns="0">
            <a:spAutoFit/>
          </a:bodyPr>
          <a:lstStyle/>
          <a:p>
            <a:pPr algn="ctr">
              <a:lnSpc>
                <a:spcPct val="85000"/>
              </a:lnSpc>
            </a:pPr>
            <a:r>
              <a:rPr lang="en-US" sz="1200" b="1" dirty="0">
                <a:solidFill>
                  <a:srgbClr val="3892D0"/>
                </a:solidFill>
              </a:rPr>
              <a:t>NetWorker</a:t>
            </a:r>
          </a:p>
          <a:p>
            <a:pPr algn="ctr">
              <a:lnSpc>
                <a:spcPct val="85000"/>
              </a:lnSpc>
            </a:pPr>
            <a:r>
              <a:rPr lang="en-US" sz="1200" b="1" dirty="0">
                <a:solidFill>
                  <a:srgbClr val="3892D0"/>
                </a:solidFill>
                <a:cs typeface="Times New Roman" pitchFamily="18" charset="0"/>
              </a:rPr>
              <a:t>Server</a:t>
            </a:r>
          </a:p>
        </p:txBody>
      </p:sp>
      <mc:AlternateContent xmlns:mc="http://schemas.openxmlformats.org/markup-compatibility/2006" xmlns:p14="http://schemas.microsoft.com/office/powerpoint/2010/main">
        <mc:Choice Requires="p14">
          <p:contentPart p14:bwMode="auto" r:id="rId10">
            <p14:nvContentPartPr>
              <p14:cNvPr id="511" name="Ink 510">
                <a:extLst>
                  <a:ext uri="{FF2B5EF4-FFF2-40B4-BE49-F238E27FC236}">
                    <a16:creationId xmlns:a16="http://schemas.microsoft.com/office/drawing/2014/main" id="{B9374033-DA5E-4B41-9E60-9AAD013857C1}"/>
                  </a:ext>
                </a:extLst>
              </p14:cNvPr>
              <p14:cNvContentPartPr/>
              <p14:nvPr/>
            </p14:nvContentPartPr>
            <p14:xfrm>
              <a:off x="1251374" y="2953390"/>
              <a:ext cx="16920" cy="32400"/>
            </p14:xfrm>
          </p:contentPart>
        </mc:Choice>
        <mc:Fallback xmlns="">
          <p:pic>
            <p:nvPicPr>
              <p:cNvPr id="511" name="Ink 510">
                <a:extLst>
                  <a:ext uri="{FF2B5EF4-FFF2-40B4-BE49-F238E27FC236}">
                    <a16:creationId xmlns:a16="http://schemas.microsoft.com/office/drawing/2014/main" id="{B9374033-DA5E-4B41-9E60-9AAD013857C1}"/>
                  </a:ext>
                </a:extLst>
              </p:cNvPr>
              <p:cNvPicPr/>
              <p:nvPr/>
            </p:nvPicPr>
            <p:blipFill>
              <a:blip r:embed="rId11"/>
              <a:stretch>
                <a:fillRect/>
              </a:stretch>
            </p:blipFill>
            <p:spPr>
              <a:xfrm>
                <a:off x="1232983" y="2935390"/>
                <a:ext cx="53335"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82" name="Ink 1281">
                <a:extLst>
                  <a:ext uri="{FF2B5EF4-FFF2-40B4-BE49-F238E27FC236}">
                    <a16:creationId xmlns:a16="http://schemas.microsoft.com/office/drawing/2014/main" id="{40B89DCD-96BC-4D77-BE2C-8A68EFD00240}"/>
                  </a:ext>
                </a:extLst>
              </p14:cNvPr>
              <p14:cNvContentPartPr/>
              <p14:nvPr/>
            </p14:nvContentPartPr>
            <p14:xfrm>
              <a:off x="3055160" y="1773412"/>
              <a:ext cx="97920" cy="119160"/>
            </p14:xfrm>
          </p:contentPart>
        </mc:Choice>
        <mc:Fallback xmlns="">
          <p:pic>
            <p:nvPicPr>
              <p:cNvPr id="1282" name="Ink 1281">
                <a:extLst>
                  <a:ext uri="{FF2B5EF4-FFF2-40B4-BE49-F238E27FC236}">
                    <a16:creationId xmlns:a16="http://schemas.microsoft.com/office/drawing/2014/main" id="{40B89DCD-96BC-4D77-BE2C-8A68EFD00240}"/>
                  </a:ext>
                </a:extLst>
              </p:cNvPr>
              <p:cNvPicPr/>
              <p:nvPr/>
            </p:nvPicPr>
            <p:blipFill>
              <a:blip r:embed="rId13"/>
              <a:stretch>
                <a:fillRect/>
              </a:stretch>
            </p:blipFill>
            <p:spPr>
              <a:xfrm>
                <a:off x="3037094" y="1755412"/>
                <a:ext cx="133692" cy="154800"/>
              </a:xfrm>
              <a:prstGeom prst="rect">
                <a:avLst/>
              </a:prstGeom>
            </p:spPr>
          </p:pic>
        </mc:Fallback>
      </mc:AlternateContent>
      <p:sp>
        <p:nvSpPr>
          <p:cNvPr id="1119" name="Text Box 46">
            <a:extLst>
              <a:ext uri="{FF2B5EF4-FFF2-40B4-BE49-F238E27FC236}">
                <a16:creationId xmlns:a16="http://schemas.microsoft.com/office/drawing/2014/main" id="{DC145180-8D9F-4C4E-9559-8259D3EE2616}"/>
              </a:ext>
            </a:extLst>
          </p:cNvPr>
          <p:cNvSpPr txBox="1">
            <a:spLocks noChangeArrowheads="1"/>
          </p:cNvSpPr>
          <p:nvPr/>
        </p:nvSpPr>
        <p:spPr bwMode="gray">
          <a:xfrm>
            <a:off x="6308850" y="400372"/>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B</a:t>
            </a:r>
          </a:p>
        </p:txBody>
      </p:sp>
      <mc:AlternateContent xmlns:mc="http://schemas.openxmlformats.org/markup-compatibility/2006" xmlns:p14="http://schemas.microsoft.com/office/powerpoint/2010/main">
        <mc:Choice Requires="p14">
          <p:contentPart p14:bwMode="auto" r:id="rId14">
            <p14:nvContentPartPr>
              <p14:cNvPr id="1594" name="Ink 1593">
                <a:extLst>
                  <a:ext uri="{FF2B5EF4-FFF2-40B4-BE49-F238E27FC236}">
                    <a16:creationId xmlns:a16="http://schemas.microsoft.com/office/drawing/2014/main" id="{46AADD04-0428-4B59-927D-3B5A45CB0BBB}"/>
                  </a:ext>
                </a:extLst>
              </p14:cNvPr>
              <p14:cNvContentPartPr/>
              <p14:nvPr/>
            </p14:nvContentPartPr>
            <p14:xfrm>
              <a:off x="-184615" y="523874"/>
              <a:ext cx="8280" cy="8280"/>
            </p14:xfrm>
          </p:contentPart>
        </mc:Choice>
        <mc:Fallback xmlns="">
          <p:pic>
            <p:nvPicPr>
              <p:cNvPr id="1594" name="Ink 1593">
                <a:extLst>
                  <a:ext uri="{FF2B5EF4-FFF2-40B4-BE49-F238E27FC236}">
                    <a16:creationId xmlns:a16="http://schemas.microsoft.com/office/drawing/2014/main" id="{46AADD04-0428-4B59-927D-3B5A45CB0BBB}"/>
                  </a:ext>
                </a:extLst>
              </p:cNvPr>
              <p:cNvPicPr/>
              <p:nvPr/>
            </p:nvPicPr>
            <p:blipFill>
              <a:blip r:embed="rId17"/>
              <a:stretch>
                <a:fillRect/>
              </a:stretch>
            </p:blipFill>
            <p:spPr>
              <a:xfrm>
                <a:off x="-193240" y="515249"/>
                <a:ext cx="25185" cy="25185"/>
              </a:xfrm>
              <a:prstGeom prst="rect">
                <a:avLst/>
              </a:prstGeom>
            </p:spPr>
          </p:pic>
        </mc:Fallback>
      </mc:AlternateContent>
    </p:spTree>
    <p:extLst>
      <p:ext uri="{BB962C8B-B14F-4D97-AF65-F5344CB8AC3E}">
        <p14:creationId xmlns:p14="http://schemas.microsoft.com/office/powerpoint/2010/main" val="100853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0" y="1934652"/>
            <a:ext cx="7886700" cy="1274195"/>
          </a:xfrm>
        </p:spPr>
        <p:txBody>
          <a:bodyPr/>
          <a:lstStyle/>
          <a:p>
            <a:r>
              <a:rPr lang="en-US" dirty="0"/>
              <a:t>Source de-duplication</a:t>
            </a:r>
            <a:br>
              <a:rPr lang="en-US" dirty="0"/>
            </a:br>
            <a:r>
              <a:rPr lang="en-US" sz="3800" b="1" dirty="0">
                <a:solidFill>
                  <a:srgbClr val="FFFF00"/>
                </a:solidFill>
              </a:rPr>
              <a:t>S3 storage</a:t>
            </a:r>
          </a:p>
        </p:txBody>
      </p:sp>
      <p:sp>
        <p:nvSpPr>
          <p:cNvPr id="4" name="Rectangle 3">
            <a:extLst>
              <a:ext uri="{FF2B5EF4-FFF2-40B4-BE49-F238E27FC236}">
                <a16:creationId xmlns:a16="http://schemas.microsoft.com/office/drawing/2014/main" id="{B5A94DF5-8644-4CA9-8F2B-386446512D87}"/>
              </a:ext>
            </a:extLst>
          </p:cNvPr>
          <p:cNvSpPr/>
          <p:nvPr/>
        </p:nvSpPr>
        <p:spPr>
          <a:xfrm>
            <a:off x="35496" y="4948014"/>
            <a:ext cx="4968552" cy="144016"/>
          </a:xfrm>
          <a:prstGeom prst="rect">
            <a:avLst/>
          </a:prstGeom>
          <a:solidFill>
            <a:srgbClr val="00447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5617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D1FEA8CB-0AE3-42B2-BA3E-E15536B15643}"/>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 name="Title 1"/>
          <p:cNvSpPr>
            <a:spLocks noGrp="1"/>
          </p:cNvSpPr>
          <p:nvPr>
            <p:ph type="title" idx="4294967295"/>
          </p:nvPr>
        </p:nvSpPr>
        <p:spPr>
          <a:xfrm>
            <a:off x="81643" y="59192"/>
            <a:ext cx="7954963" cy="639762"/>
          </a:xfrm>
          <a:prstGeom prst="rect">
            <a:avLst/>
          </a:prstGeom>
        </p:spPr>
        <p:txBody>
          <a:bodyPr/>
          <a:lstStyle/>
          <a:p>
            <a:r>
              <a:rPr lang="en-US" dirty="0"/>
              <a:t>Direct Backup to S3 media</a:t>
            </a:r>
            <a:br>
              <a:rPr lang="en-US" dirty="0"/>
            </a:br>
            <a:r>
              <a:rPr lang="en-US" sz="2200" b="1" dirty="0"/>
              <a:t>Can we?</a:t>
            </a:r>
          </a:p>
        </p:txBody>
      </p:sp>
      <p:sp>
        <p:nvSpPr>
          <p:cNvPr id="45" name="Line 61"/>
          <p:cNvSpPr>
            <a:spLocks noChangeShapeType="1"/>
          </p:cNvSpPr>
          <p:nvPr/>
        </p:nvSpPr>
        <p:spPr bwMode="gray">
          <a:xfrm>
            <a:off x="3748881" y="2463398"/>
            <a:ext cx="0" cy="252404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52" name="Line 61"/>
          <p:cNvSpPr>
            <a:spLocks noChangeShapeType="1"/>
          </p:cNvSpPr>
          <p:nvPr/>
        </p:nvSpPr>
        <p:spPr bwMode="gray">
          <a:xfrm>
            <a:off x="2386401" y="3873095"/>
            <a:ext cx="507077" cy="551017"/>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54" name="Line 4"/>
          <p:cNvSpPr>
            <a:spLocks noChangeShapeType="1"/>
          </p:cNvSpPr>
          <p:nvPr/>
        </p:nvSpPr>
        <p:spPr bwMode="gray">
          <a:xfrm>
            <a:off x="1085850" y="3167427"/>
            <a:ext cx="209550" cy="265112"/>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56" name="Line 5"/>
          <p:cNvSpPr>
            <a:spLocks noChangeShapeType="1"/>
          </p:cNvSpPr>
          <p:nvPr/>
        </p:nvSpPr>
        <p:spPr bwMode="gray">
          <a:xfrm>
            <a:off x="862013" y="2460222"/>
            <a:ext cx="3832451"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58" name="Text Box 6"/>
          <p:cNvSpPr txBox="1">
            <a:spLocks noChangeArrowheads="1"/>
          </p:cNvSpPr>
          <p:nvPr/>
        </p:nvSpPr>
        <p:spPr bwMode="gray">
          <a:xfrm>
            <a:off x="2496908" y="1271774"/>
            <a:ext cx="868828" cy="470898"/>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cs typeface="Times New Roman" pitchFamily="18" charset="0"/>
              </a:rPr>
              <a:t>Applications,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cs typeface="Times New Roman" pitchFamily="18" charset="0"/>
              </a:rPr>
              <a:t>Databases,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cs typeface="Times New Roman" pitchFamily="18" charset="0"/>
              </a:rPr>
              <a:t>Mail</a:t>
            </a:r>
          </a:p>
        </p:txBody>
      </p:sp>
      <p:sp>
        <p:nvSpPr>
          <p:cNvPr id="59" name="Line 7"/>
          <p:cNvSpPr>
            <a:spLocks noChangeShapeType="1"/>
          </p:cNvSpPr>
          <p:nvPr/>
        </p:nvSpPr>
        <p:spPr bwMode="gray">
          <a:xfrm>
            <a:off x="1258888" y="2230034"/>
            <a:ext cx="0" cy="22701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grpSp>
        <p:nvGrpSpPr>
          <p:cNvPr id="60" name="Group 8"/>
          <p:cNvGrpSpPr>
            <a:grpSpLocks/>
          </p:cNvGrpSpPr>
          <p:nvPr/>
        </p:nvGrpSpPr>
        <p:grpSpPr bwMode="auto">
          <a:xfrm>
            <a:off x="803275" y="1564872"/>
            <a:ext cx="863600" cy="720725"/>
            <a:chOff x="3896" y="636"/>
            <a:chExt cx="653" cy="545"/>
          </a:xfrm>
        </p:grpSpPr>
        <p:grpSp>
          <p:nvGrpSpPr>
            <p:cNvPr id="61" name="Group 9"/>
            <p:cNvGrpSpPr>
              <a:grpSpLocks/>
            </p:cNvGrpSpPr>
            <p:nvPr/>
          </p:nvGrpSpPr>
          <p:grpSpPr bwMode="auto">
            <a:xfrm>
              <a:off x="4128" y="636"/>
              <a:ext cx="421" cy="461"/>
              <a:chOff x="2844" y="27"/>
              <a:chExt cx="1052" cy="1153"/>
            </a:xfrm>
          </p:grpSpPr>
          <p:pic>
            <p:nvPicPr>
              <p:cNvPr id="65" name="Picture 10"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66" name="Picture 11"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nvGrpSpPr>
            <p:cNvPr id="62" name="Group 12"/>
            <p:cNvGrpSpPr>
              <a:grpSpLocks/>
            </p:cNvGrpSpPr>
            <p:nvPr/>
          </p:nvGrpSpPr>
          <p:grpSpPr bwMode="auto">
            <a:xfrm>
              <a:off x="3896" y="720"/>
              <a:ext cx="421" cy="461"/>
              <a:chOff x="2844" y="27"/>
              <a:chExt cx="1052" cy="1153"/>
            </a:xfrm>
          </p:grpSpPr>
          <p:pic>
            <p:nvPicPr>
              <p:cNvPr id="63" name="Picture 13"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64" name="Picture 14"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pic>
        <p:nvPicPr>
          <p:cNvPr id="67" name="Picture 15" descr="server"/>
          <p:cNvPicPr>
            <a:picLocks noChangeAspect="1" noChangeArrowheads="1"/>
          </p:cNvPicPr>
          <p:nvPr/>
        </p:nvPicPr>
        <p:blipFill>
          <a:blip r:embed="rId3" cstate="print"/>
          <a:srcRect/>
          <a:stretch>
            <a:fillRect/>
          </a:stretch>
        </p:blipFill>
        <p:spPr bwMode="gray">
          <a:xfrm>
            <a:off x="2992438" y="1756959"/>
            <a:ext cx="368300" cy="528638"/>
          </a:xfrm>
          <a:prstGeom prst="rect">
            <a:avLst/>
          </a:prstGeom>
          <a:noFill/>
          <a:ln w="9525">
            <a:noFill/>
            <a:miter lim="800000"/>
            <a:headEnd/>
            <a:tailEnd/>
          </a:ln>
        </p:spPr>
      </p:pic>
      <p:pic>
        <p:nvPicPr>
          <p:cNvPr id="68" name="Picture 16" descr="server"/>
          <p:cNvPicPr>
            <a:picLocks noChangeAspect="1" noChangeArrowheads="1"/>
          </p:cNvPicPr>
          <p:nvPr/>
        </p:nvPicPr>
        <p:blipFill>
          <a:blip r:embed="rId3" cstate="print"/>
          <a:srcRect/>
          <a:stretch>
            <a:fillRect/>
          </a:stretch>
        </p:blipFill>
        <p:spPr bwMode="gray">
          <a:xfrm>
            <a:off x="2474913" y="1756959"/>
            <a:ext cx="368300" cy="528638"/>
          </a:xfrm>
          <a:prstGeom prst="rect">
            <a:avLst/>
          </a:prstGeom>
          <a:noFill/>
          <a:ln w="9525">
            <a:noFill/>
            <a:miter lim="800000"/>
            <a:headEnd/>
            <a:tailEnd/>
          </a:ln>
        </p:spPr>
      </p:pic>
      <p:sp>
        <p:nvSpPr>
          <p:cNvPr id="69" name="Line 17"/>
          <p:cNvSpPr>
            <a:spLocks noChangeShapeType="1"/>
          </p:cNvSpPr>
          <p:nvPr/>
        </p:nvSpPr>
        <p:spPr bwMode="gray">
          <a:xfrm>
            <a:off x="2698750" y="2233209"/>
            <a:ext cx="0" cy="22701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70" name="Line 18"/>
          <p:cNvSpPr>
            <a:spLocks noChangeShapeType="1"/>
          </p:cNvSpPr>
          <p:nvPr/>
        </p:nvSpPr>
        <p:spPr bwMode="gray">
          <a:xfrm>
            <a:off x="3216275" y="2233209"/>
            <a:ext cx="0" cy="22701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71" name="Text Box 19"/>
          <p:cNvSpPr txBox="1">
            <a:spLocks noChangeArrowheads="1"/>
          </p:cNvSpPr>
          <p:nvPr/>
        </p:nvSpPr>
        <p:spPr bwMode="gray">
          <a:xfrm>
            <a:off x="746125" y="1196572"/>
            <a:ext cx="979488" cy="311150"/>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rPr>
              <a:t>Linux, </a:t>
            </a:r>
            <a:r>
              <a:rPr kumimoji="0" lang="en-US" sz="1200" b="0" i="0" u="none" strike="noStrike" kern="1200" cap="none" spc="0" normalizeH="0" baseline="0" dirty="0">
                <a:ln>
                  <a:noFill/>
                </a:ln>
                <a:solidFill>
                  <a:srgbClr val="000000"/>
                </a:solidFill>
                <a:effectLst/>
                <a:uLnTx/>
                <a:uFillTx/>
                <a:latin typeface="Arial" charset="0"/>
                <a:ea typeface="+mn-ea"/>
                <a:cs typeface="Times New Roman" pitchFamily="18" charset="0"/>
              </a:rPr>
              <a:t>UNIX, Windows </a:t>
            </a:r>
          </a:p>
        </p:txBody>
      </p:sp>
      <p:sp>
        <p:nvSpPr>
          <p:cNvPr id="73" name="Line 21"/>
          <p:cNvSpPr>
            <a:spLocks noChangeShapeType="1"/>
          </p:cNvSpPr>
          <p:nvPr/>
        </p:nvSpPr>
        <p:spPr bwMode="gray">
          <a:xfrm>
            <a:off x="1069975" y="2487209"/>
            <a:ext cx="0" cy="22701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pic>
        <p:nvPicPr>
          <p:cNvPr id="75" name="Picture 23" descr="server"/>
          <p:cNvPicPr>
            <a:picLocks noChangeAspect="1" noChangeArrowheads="1"/>
          </p:cNvPicPr>
          <p:nvPr/>
        </p:nvPicPr>
        <p:blipFill>
          <a:blip r:embed="rId3" cstate="print"/>
          <a:srcRect/>
          <a:stretch>
            <a:fillRect/>
          </a:stretch>
        </p:blipFill>
        <p:spPr bwMode="gray">
          <a:xfrm>
            <a:off x="2428875" y="2682472"/>
            <a:ext cx="368300" cy="528637"/>
          </a:xfrm>
          <a:prstGeom prst="rect">
            <a:avLst/>
          </a:prstGeom>
          <a:noFill/>
          <a:ln w="9525">
            <a:noFill/>
            <a:miter lim="800000"/>
            <a:headEnd/>
            <a:tailEnd/>
          </a:ln>
        </p:spPr>
      </p:pic>
      <p:sp>
        <p:nvSpPr>
          <p:cNvPr id="76" name="Line 24"/>
          <p:cNvSpPr>
            <a:spLocks noChangeShapeType="1"/>
          </p:cNvSpPr>
          <p:nvPr/>
        </p:nvSpPr>
        <p:spPr bwMode="gray">
          <a:xfrm>
            <a:off x="2614613" y="2482447"/>
            <a:ext cx="0" cy="227012"/>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pic>
        <p:nvPicPr>
          <p:cNvPr id="77" name="Picture 25" descr="server"/>
          <p:cNvPicPr>
            <a:picLocks noChangeAspect="1" noChangeArrowheads="1"/>
          </p:cNvPicPr>
          <p:nvPr/>
        </p:nvPicPr>
        <p:blipFill>
          <a:blip r:embed="rId3" cstate="print"/>
          <a:srcRect/>
          <a:stretch>
            <a:fillRect/>
          </a:stretch>
        </p:blipFill>
        <p:spPr bwMode="gray">
          <a:xfrm>
            <a:off x="2935288" y="2684059"/>
            <a:ext cx="368300" cy="528638"/>
          </a:xfrm>
          <a:prstGeom prst="rect">
            <a:avLst/>
          </a:prstGeom>
          <a:noFill/>
          <a:ln w="9525">
            <a:noFill/>
            <a:miter lim="800000"/>
            <a:headEnd/>
            <a:tailEnd/>
          </a:ln>
        </p:spPr>
      </p:pic>
      <p:sp>
        <p:nvSpPr>
          <p:cNvPr id="78" name="Line 26"/>
          <p:cNvSpPr>
            <a:spLocks noChangeShapeType="1"/>
          </p:cNvSpPr>
          <p:nvPr/>
        </p:nvSpPr>
        <p:spPr bwMode="gray">
          <a:xfrm>
            <a:off x="3121025" y="2484034"/>
            <a:ext cx="0" cy="22701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79" name="Line 27"/>
          <p:cNvSpPr>
            <a:spLocks noChangeShapeType="1"/>
          </p:cNvSpPr>
          <p:nvPr/>
        </p:nvSpPr>
        <p:spPr bwMode="gray">
          <a:xfrm flipH="1">
            <a:off x="2306652" y="3157134"/>
            <a:ext cx="250812" cy="304602"/>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80" name="Line 28"/>
          <p:cNvSpPr>
            <a:spLocks noChangeShapeType="1"/>
          </p:cNvSpPr>
          <p:nvPr/>
        </p:nvSpPr>
        <p:spPr bwMode="gray">
          <a:xfrm flipH="1">
            <a:off x="2657532" y="3122209"/>
            <a:ext cx="385566" cy="371474"/>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81" name="Text Box 29"/>
          <p:cNvSpPr txBox="1">
            <a:spLocks noChangeArrowheads="1"/>
          </p:cNvSpPr>
          <p:nvPr/>
        </p:nvSpPr>
        <p:spPr bwMode="gray">
          <a:xfrm>
            <a:off x="2402865" y="2522134"/>
            <a:ext cx="290144" cy="156966"/>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cs typeface="Times New Roman" pitchFamily="18" charset="0"/>
              </a:rPr>
              <a:t>DBs</a:t>
            </a:r>
          </a:p>
        </p:txBody>
      </p:sp>
      <p:sp>
        <p:nvSpPr>
          <p:cNvPr id="82" name="Text Box 30"/>
          <p:cNvSpPr txBox="1">
            <a:spLocks noChangeArrowheads="1"/>
          </p:cNvSpPr>
          <p:nvPr/>
        </p:nvSpPr>
        <p:spPr bwMode="gray">
          <a:xfrm>
            <a:off x="3043098" y="2504672"/>
            <a:ext cx="357470" cy="156966"/>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cs typeface="Times New Roman" pitchFamily="18" charset="0"/>
              </a:rPr>
              <a:t>Mails</a:t>
            </a:r>
          </a:p>
        </p:txBody>
      </p:sp>
      <p:pic>
        <p:nvPicPr>
          <p:cNvPr id="83" name="Picture 48" descr="L40"/>
          <p:cNvPicPr>
            <a:picLocks noChangeAspect="1" noChangeArrowheads="1"/>
          </p:cNvPicPr>
          <p:nvPr/>
        </p:nvPicPr>
        <p:blipFill>
          <a:blip r:embed="rId4" cstate="print"/>
          <a:srcRect/>
          <a:stretch>
            <a:fillRect/>
          </a:stretch>
        </p:blipFill>
        <p:spPr bwMode="auto">
          <a:xfrm>
            <a:off x="262287" y="4198534"/>
            <a:ext cx="485775" cy="474663"/>
          </a:xfrm>
          <a:prstGeom prst="rect">
            <a:avLst/>
          </a:prstGeom>
          <a:noFill/>
          <a:ln w="9525">
            <a:noFill/>
            <a:miter lim="800000"/>
            <a:headEnd/>
            <a:tailEnd/>
          </a:ln>
        </p:spPr>
      </p:pic>
      <p:sp>
        <p:nvSpPr>
          <p:cNvPr id="84" name="Line 49"/>
          <p:cNvSpPr>
            <a:spLocks noChangeShapeType="1"/>
          </p:cNvSpPr>
          <p:nvPr/>
        </p:nvSpPr>
        <p:spPr bwMode="gray">
          <a:xfrm flipH="1">
            <a:off x="597247" y="3838982"/>
            <a:ext cx="718489" cy="415115"/>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85" name="Text Box 50"/>
          <p:cNvSpPr txBox="1">
            <a:spLocks noChangeArrowheads="1"/>
          </p:cNvSpPr>
          <p:nvPr/>
        </p:nvSpPr>
        <p:spPr bwMode="gray">
          <a:xfrm>
            <a:off x="310035" y="4705340"/>
            <a:ext cx="396776" cy="313932"/>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Calibri" pitchFamily="34" charset="0"/>
                <a:ea typeface="+mn-ea"/>
                <a:cs typeface="Calibri" pitchFamily="34" charset="0"/>
              </a:rPr>
              <a:t>Tape</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Calibri" pitchFamily="34" charset="0"/>
                <a:ea typeface="+mn-ea"/>
                <a:cs typeface="Calibri" pitchFamily="34" charset="0"/>
              </a:rPr>
              <a:t>library</a:t>
            </a:r>
          </a:p>
        </p:txBody>
      </p:sp>
      <p:grpSp>
        <p:nvGrpSpPr>
          <p:cNvPr id="86" name="Group 51"/>
          <p:cNvGrpSpPr>
            <a:grpSpLocks/>
          </p:cNvGrpSpPr>
          <p:nvPr/>
        </p:nvGrpSpPr>
        <p:grpSpPr bwMode="auto">
          <a:xfrm rot="-5400000">
            <a:off x="230538" y="4208059"/>
            <a:ext cx="366712" cy="141287"/>
            <a:chOff x="614" y="1522"/>
            <a:chExt cx="1222" cy="473"/>
          </a:xfrm>
        </p:grpSpPr>
        <p:sp>
          <p:nvSpPr>
            <p:cNvPr id="87" name="Rectangle 52"/>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88" name="Freeform 53"/>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89" name="Freeform 54"/>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grpSp>
      <p:grpSp>
        <p:nvGrpSpPr>
          <p:cNvPr id="90" name="Group 55"/>
          <p:cNvGrpSpPr>
            <a:grpSpLocks/>
          </p:cNvGrpSpPr>
          <p:nvPr/>
        </p:nvGrpSpPr>
        <p:grpSpPr bwMode="auto">
          <a:xfrm rot="-5400000">
            <a:off x="413099" y="4209647"/>
            <a:ext cx="366713" cy="141288"/>
            <a:chOff x="614" y="1522"/>
            <a:chExt cx="1222" cy="473"/>
          </a:xfrm>
        </p:grpSpPr>
        <p:sp>
          <p:nvSpPr>
            <p:cNvPr id="91" name="Rectangle 56"/>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92" name="Freeform 57"/>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93" name="Freeform 58"/>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grpSp>
      <p:sp>
        <p:nvSpPr>
          <p:cNvPr id="95" name="Text Box 60"/>
          <p:cNvSpPr txBox="1">
            <a:spLocks noChangeArrowheads="1"/>
          </p:cNvSpPr>
          <p:nvPr/>
        </p:nvSpPr>
        <p:spPr bwMode="gray">
          <a:xfrm>
            <a:off x="2856387" y="3861616"/>
            <a:ext cx="487314" cy="313932"/>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cs typeface="Times New Roman" pitchFamily="18" charset="0"/>
              </a:rPr>
              <a:t>Disk</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cs typeface="Times New Roman" pitchFamily="18" charset="0"/>
              </a:rPr>
              <a:t>system</a:t>
            </a:r>
          </a:p>
        </p:txBody>
      </p:sp>
      <p:sp>
        <p:nvSpPr>
          <p:cNvPr id="96" name="Line 61"/>
          <p:cNvSpPr>
            <a:spLocks noChangeShapeType="1"/>
          </p:cNvSpPr>
          <p:nvPr/>
        </p:nvSpPr>
        <p:spPr bwMode="gray">
          <a:xfrm flipH="1">
            <a:off x="1855417" y="3903261"/>
            <a:ext cx="1960" cy="488948"/>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grpSp>
        <p:nvGrpSpPr>
          <p:cNvPr id="97" name="Group 62"/>
          <p:cNvGrpSpPr>
            <a:grpSpLocks/>
          </p:cNvGrpSpPr>
          <p:nvPr/>
        </p:nvGrpSpPr>
        <p:grpSpPr bwMode="auto">
          <a:xfrm>
            <a:off x="1203325" y="3197589"/>
            <a:ext cx="1534298" cy="863600"/>
            <a:chOff x="1501" y="2269"/>
            <a:chExt cx="2544" cy="544"/>
          </a:xfrm>
        </p:grpSpPr>
        <p:pic>
          <p:nvPicPr>
            <p:cNvPr id="98" name="Picture 63"/>
            <p:cNvPicPr>
              <a:picLocks noChangeAspect="1" noChangeArrowheads="1"/>
            </p:cNvPicPr>
            <p:nvPr/>
          </p:nvPicPr>
          <p:blipFill>
            <a:blip r:embed="rId5" cstate="print"/>
            <a:srcRect/>
            <a:stretch>
              <a:fillRect/>
            </a:stretch>
          </p:blipFill>
          <p:spPr bwMode="auto">
            <a:xfrm>
              <a:off x="1501" y="2269"/>
              <a:ext cx="2544" cy="544"/>
            </a:xfrm>
            <a:prstGeom prst="rect">
              <a:avLst/>
            </a:prstGeom>
            <a:noFill/>
            <a:ln w="9525">
              <a:noFill/>
              <a:miter lim="800000"/>
              <a:headEnd/>
              <a:tailEnd/>
            </a:ln>
          </p:spPr>
        </p:pic>
        <p:sp>
          <p:nvSpPr>
            <p:cNvPr id="99" name="Rectangle 64"/>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dirty="0">
                  <a:ln>
                    <a:noFill/>
                  </a:ln>
                  <a:solidFill>
                    <a:srgbClr val="000000"/>
                  </a:solidFill>
                  <a:effectLst/>
                  <a:uLnTx/>
                  <a:uFillTx/>
                  <a:latin typeface="Arial" charset="0"/>
                  <a:ea typeface="+mn-ea"/>
                  <a:cs typeface="+mn-cs"/>
                </a:rPr>
                <a:t>SAN</a:t>
              </a:r>
            </a:p>
          </p:txBody>
        </p:sp>
      </p:grpSp>
      <p:sp>
        <p:nvSpPr>
          <p:cNvPr id="100"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444444"/>
              </a:solidFill>
              <a:effectLst/>
              <a:uLnTx/>
              <a:uFillTx/>
              <a:latin typeface="Arial" charset="0"/>
              <a:ea typeface="+mn-ea"/>
              <a:cs typeface="+mn-cs"/>
            </a:endParaRPr>
          </a:p>
        </p:txBody>
      </p:sp>
      <p:grpSp>
        <p:nvGrpSpPr>
          <p:cNvPr id="101" name="Group 2"/>
          <p:cNvGrpSpPr>
            <a:grpSpLocks/>
          </p:cNvGrpSpPr>
          <p:nvPr/>
        </p:nvGrpSpPr>
        <p:grpSpPr bwMode="auto">
          <a:xfrm>
            <a:off x="1524000" y="2836459"/>
            <a:ext cx="485775" cy="322263"/>
            <a:chOff x="10275093" y="3566509"/>
            <a:chExt cx="485784" cy="589087"/>
          </a:xfrm>
        </p:grpSpPr>
        <p:pic>
          <p:nvPicPr>
            <p:cNvPr id="102" name="Picture 1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0" name="Text Box 29"/>
          <p:cNvSpPr txBox="1">
            <a:spLocks noChangeArrowheads="1"/>
          </p:cNvSpPr>
          <p:nvPr/>
        </p:nvSpPr>
        <p:spPr bwMode="gray">
          <a:xfrm>
            <a:off x="1633291" y="2521000"/>
            <a:ext cx="307777" cy="156966"/>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cs typeface="Times New Roman" pitchFamily="18" charset="0"/>
              </a:rPr>
              <a:t>VMs</a:t>
            </a:r>
          </a:p>
        </p:txBody>
      </p:sp>
      <p:sp>
        <p:nvSpPr>
          <p:cNvPr id="111" name="Line 4"/>
          <p:cNvSpPr>
            <a:spLocks noChangeShapeType="1"/>
          </p:cNvSpPr>
          <p:nvPr/>
        </p:nvSpPr>
        <p:spPr bwMode="gray">
          <a:xfrm>
            <a:off x="1752600" y="3221402"/>
            <a:ext cx="104775" cy="132556"/>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112" name="Line 17"/>
          <p:cNvSpPr>
            <a:spLocks noChangeShapeType="1"/>
          </p:cNvSpPr>
          <p:nvPr/>
        </p:nvSpPr>
        <p:spPr bwMode="gray">
          <a:xfrm>
            <a:off x="1600200" y="2506259"/>
            <a:ext cx="0" cy="22701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pic>
        <p:nvPicPr>
          <p:cNvPr id="113" name="Picture 2" descr="http://t1.gstatic.com/images?q=tbn:ANd9GcSffWrOTvokPqk63W7Fw3P_eYVli47cp77eamHPISMn9aJsq_FZ"/>
          <p:cNvPicPr>
            <a:picLocks noChangeAspect="1" noChangeArrowheads="1"/>
          </p:cNvPicPr>
          <p:nvPr/>
        </p:nvPicPr>
        <p:blipFill>
          <a:blip r:embed="rId7" cstate="print"/>
          <a:srcRect/>
          <a:stretch>
            <a:fillRect/>
          </a:stretch>
        </p:blipFill>
        <p:spPr bwMode="auto">
          <a:xfrm>
            <a:off x="1160846" y="4405641"/>
            <a:ext cx="1267765" cy="227671"/>
          </a:xfrm>
          <a:prstGeom prst="rect">
            <a:avLst/>
          </a:prstGeom>
          <a:noFill/>
        </p:spPr>
      </p:pic>
      <p:sp>
        <p:nvSpPr>
          <p:cNvPr id="114" name="Text Box 60"/>
          <p:cNvSpPr txBox="1">
            <a:spLocks noChangeArrowheads="1"/>
          </p:cNvSpPr>
          <p:nvPr/>
        </p:nvSpPr>
        <p:spPr bwMode="gray">
          <a:xfrm>
            <a:off x="1398624" y="4704946"/>
            <a:ext cx="894476" cy="156966"/>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cs typeface="Times New Roman" pitchFamily="18" charset="0"/>
              </a:rPr>
              <a:t>Data Domain</a:t>
            </a:r>
          </a:p>
        </p:txBody>
      </p:sp>
      <p:sp>
        <p:nvSpPr>
          <p:cNvPr id="116" name="TextBox 115"/>
          <p:cNvSpPr txBox="1"/>
          <p:nvPr/>
        </p:nvSpPr>
        <p:spPr>
          <a:xfrm>
            <a:off x="3608978" y="2151473"/>
            <a:ext cx="49083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cs typeface="+mn-cs"/>
              </a:rPr>
              <a:t>LAN</a:t>
            </a:r>
          </a:p>
        </p:txBody>
      </p:sp>
      <p:sp>
        <p:nvSpPr>
          <p:cNvPr id="118" name="Line 5"/>
          <p:cNvSpPr>
            <a:spLocks noChangeShapeType="1"/>
          </p:cNvSpPr>
          <p:nvPr/>
        </p:nvSpPr>
        <p:spPr bwMode="gray">
          <a:xfrm>
            <a:off x="2249262" y="5001293"/>
            <a:ext cx="2445202"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119" name="Line 61"/>
          <p:cNvSpPr>
            <a:spLocks noChangeShapeType="1"/>
          </p:cNvSpPr>
          <p:nvPr/>
        </p:nvSpPr>
        <p:spPr bwMode="gray">
          <a:xfrm>
            <a:off x="2357815" y="4622317"/>
            <a:ext cx="0" cy="365125"/>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120" name="Line 61"/>
          <p:cNvSpPr>
            <a:spLocks noChangeShapeType="1"/>
          </p:cNvSpPr>
          <p:nvPr/>
        </p:nvSpPr>
        <p:spPr bwMode="gray">
          <a:xfrm>
            <a:off x="2870423" y="4622316"/>
            <a:ext cx="0" cy="365125"/>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94" name="AutoShape 59"/>
          <p:cNvSpPr>
            <a:spLocks noChangeArrowheads="1"/>
          </p:cNvSpPr>
          <p:nvPr/>
        </p:nvSpPr>
        <p:spPr bwMode="gray">
          <a:xfrm>
            <a:off x="2706783" y="4207578"/>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143" name="AutoShape 7"/>
          <p:cNvSpPr>
            <a:spLocks noChangeArrowheads="1"/>
          </p:cNvSpPr>
          <p:nvPr/>
        </p:nvSpPr>
        <p:spPr bwMode="auto">
          <a:xfrm>
            <a:off x="622658" y="273882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444444"/>
              </a:solidFill>
              <a:effectLst/>
              <a:uLnTx/>
              <a:uFillTx/>
              <a:latin typeface="Arial" charset="0"/>
              <a:ea typeface="+mn-ea"/>
              <a:cs typeface="+mn-cs"/>
            </a:endParaRPr>
          </a:p>
        </p:txBody>
      </p:sp>
      <p:pic>
        <p:nvPicPr>
          <p:cNvPr id="146"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841" y="2842015"/>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883" y="2842015"/>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924" y="2842015"/>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800" y="2987389"/>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841" y="2987389"/>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1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883" y="2987389"/>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924" y="2987389"/>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800" y="2817523"/>
            <a:ext cx="227651"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29"/>
          <p:cNvSpPr txBox="1">
            <a:spLocks noChangeArrowheads="1"/>
          </p:cNvSpPr>
          <p:nvPr/>
        </p:nvSpPr>
        <p:spPr bwMode="gray">
          <a:xfrm>
            <a:off x="185480" y="2534521"/>
            <a:ext cx="731418" cy="156966"/>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err="1">
                <a:ln>
                  <a:noFill/>
                </a:ln>
                <a:solidFill>
                  <a:srgbClr val="000000"/>
                </a:solidFill>
                <a:effectLst/>
                <a:uLnTx/>
                <a:uFillTx/>
                <a:latin typeface="Arial" charset="0"/>
                <a:ea typeface="+mn-ea"/>
                <a:cs typeface="Times New Roman" pitchFamily="18" charset="0"/>
              </a:rPr>
              <a:t>NetWorker</a:t>
            </a:r>
            <a:endParaRPr kumimoji="0" lang="en-US" sz="1200" b="0" i="0" u="none" strike="noStrike" kern="1200" cap="none" spc="0" normalizeH="0" baseline="0" dirty="0">
              <a:ln>
                <a:noFill/>
              </a:ln>
              <a:solidFill>
                <a:srgbClr val="000000"/>
              </a:solidFill>
              <a:effectLst/>
              <a:uLnTx/>
              <a:uFillTx/>
              <a:latin typeface="Arial" charset="0"/>
              <a:ea typeface="+mn-ea"/>
              <a:cs typeface="Times New Roman" pitchFamily="18" charset="0"/>
            </a:endParaRPr>
          </a:p>
        </p:txBody>
      </p:sp>
      <p:sp>
        <p:nvSpPr>
          <p:cNvPr id="155" name="Line 61"/>
          <p:cNvSpPr>
            <a:spLocks noChangeShapeType="1"/>
          </p:cNvSpPr>
          <p:nvPr/>
        </p:nvSpPr>
        <p:spPr bwMode="gray">
          <a:xfrm>
            <a:off x="4369842" y="4636168"/>
            <a:ext cx="0" cy="365125"/>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4" name="Rectangle 3"/>
          <p:cNvSpPr/>
          <p:nvPr/>
        </p:nvSpPr>
        <p:spPr>
          <a:xfrm>
            <a:off x="24492" y="3760071"/>
            <a:ext cx="5132439" cy="1305317"/>
          </a:xfrm>
          <a:prstGeom prst="rect">
            <a:avLst/>
          </a:prstGeom>
          <a:solidFill>
            <a:srgbClr val="0000CC">
              <a:alpha val="20000"/>
            </a:srgb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dirty="0">
              <a:ln>
                <a:noFill/>
              </a:ln>
              <a:solidFill>
                <a:srgbClr val="FFFFFF"/>
              </a:solidFill>
              <a:effectLst/>
              <a:uLnTx/>
              <a:uFillTx/>
              <a:latin typeface="Arial"/>
              <a:ea typeface="+mn-ea"/>
              <a:cs typeface="+mn-cs"/>
            </a:endParaRPr>
          </a:p>
        </p:txBody>
      </p:sp>
      <p:sp>
        <p:nvSpPr>
          <p:cNvPr id="8" name="TextBox 7"/>
          <p:cNvSpPr txBox="1"/>
          <p:nvPr/>
        </p:nvSpPr>
        <p:spPr>
          <a:xfrm>
            <a:off x="2931322" y="3487654"/>
            <a:ext cx="1398140"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
                <a:srgbClr val="007DB8"/>
              </a:buClr>
              <a:buSzTx/>
              <a:buFontTx/>
              <a:buNone/>
              <a:tabLst/>
              <a:defRPr/>
            </a:pPr>
            <a:r>
              <a:rPr kumimoji="0" lang="en-US" sz="1400" b="1" i="0" u="none" strike="noStrike" kern="1200" cap="none" spc="0" normalizeH="0" baseline="0" dirty="0">
                <a:ln>
                  <a:noFill/>
                </a:ln>
                <a:solidFill>
                  <a:srgbClr val="0000CC"/>
                </a:solidFill>
                <a:effectLst/>
                <a:uLnTx/>
                <a:uFillTx/>
                <a:latin typeface="Arial"/>
                <a:ea typeface="+mn-ea"/>
                <a:cs typeface="+mn-cs"/>
              </a:rPr>
              <a:t>Backup media</a:t>
            </a:r>
          </a:p>
        </p:txBody>
      </p:sp>
      <p:pic>
        <p:nvPicPr>
          <p:cNvPr id="117" name="Picture 116"/>
          <p:cNvPicPr>
            <a:picLocks noChangeAspect="1"/>
          </p:cNvPicPr>
          <p:nvPr/>
        </p:nvPicPr>
        <p:blipFill>
          <a:blip r:embed="rId8"/>
          <a:stretch>
            <a:fillRect/>
          </a:stretch>
        </p:blipFill>
        <p:spPr>
          <a:xfrm>
            <a:off x="4108336" y="4135515"/>
            <a:ext cx="699940" cy="574951"/>
          </a:xfrm>
          <a:prstGeom prst="rect">
            <a:avLst/>
          </a:prstGeom>
        </p:spPr>
      </p:pic>
      <p:sp>
        <p:nvSpPr>
          <p:cNvPr id="3" name="Rectangle 2"/>
          <p:cNvSpPr/>
          <p:nvPr/>
        </p:nvSpPr>
        <p:spPr>
          <a:xfrm>
            <a:off x="4037221" y="4061188"/>
            <a:ext cx="881382" cy="725409"/>
          </a:xfrm>
          <a:prstGeom prst="rect">
            <a:avLst/>
          </a:prstGeom>
          <a:noFill/>
          <a:ln w="762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2206126"/>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F3DB1557-F209-4054-927A-E619F9094FF7}"/>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 name="Title 1"/>
          <p:cNvSpPr>
            <a:spLocks noGrp="1"/>
          </p:cNvSpPr>
          <p:nvPr>
            <p:ph type="title" idx="4294967295"/>
          </p:nvPr>
        </p:nvSpPr>
        <p:spPr>
          <a:xfrm>
            <a:off x="81643" y="59192"/>
            <a:ext cx="7954963" cy="639762"/>
          </a:xfrm>
          <a:prstGeom prst="rect">
            <a:avLst/>
          </a:prstGeom>
        </p:spPr>
        <p:txBody>
          <a:bodyPr/>
          <a:lstStyle/>
          <a:p>
            <a:r>
              <a:rPr lang="pl-PL" dirty="0"/>
              <a:t>Direct Backup to S3 media</a:t>
            </a:r>
            <a:br>
              <a:rPr lang="pl-PL" dirty="0"/>
            </a:br>
            <a:r>
              <a:rPr lang="pl-PL" sz="2200" b="1" dirty="0" err="1"/>
              <a:t>Can</a:t>
            </a:r>
            <a:r>
              <a:rPr lang="pl-PL" sz="2200" b="1" dirty="0"/>
              <a:t> we?</a:t>
            </a:r>
            <a:endParaRPr lang="en-US" sz="2200" b="1" dirty="0"/>
          </a:p>
        </p:txBody>
      </p:sp>
      <p:sp>
        <p:nvSpPr>
          <p:cNvPr id="45" name="Line 61"/>
          <p:cNvSpPr>
            <a:spLocks noChangeShapeType="1"/>
          </p:cNvSpPr>
          <p:nvPr/>
        </p:nvSpPr>
        <p:spPr bwMode="gray">
          <a:xfrm>
            <a:off x="3748881" y="2463398"/>
            <a:ext cx="0" cy="252404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 name="Line 61"/>
          <p:cNvSpPr>
            <a:spLocks noChangeShapeType="1"/>
          </p:cNvSpPr>
          <p:nvPr/>
        </p:nvSpPr>
        <p:spPr bwMode="gray">
          <a:xfrm>
            <a:off x="2386401" y="3873095"/>
            <a:ext cx="507077" cy="551017"/>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4" name="Line 4"/>
          <p:cNvSpPr>
            <a:spLocks noChangeShapeType="1"/>
          </p:cNvSpPr>
          <p:nvPr/>
        </p:nvSpPr>
        <p:spPr bwMode="gray">
          <a:xfrm>
            <a:off x="1085850" y="3167427"/>
            <a:ext cx="209550" cy="265112"/>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6" name="Line 5"/>
          <p:cNvSpPr>
            <a:spLocks noChangeShapeType="1"/>
          </p:cNvSpPr>
          <p:nvPr/>
        </p:nvSpPr>
        <p:spPr bwMode="gray">
          <a:xfrm>
            <a:off x="862013" y="2460222"/>
            <a:ext cx="3832451"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8" name="Text Box 6"/>
          <p:cNvSpPr txBox="1">
            <a:spLocks noChangeArrowheads="1"/>
          </p:cNvSpPr>
          <p:nvPr/>
        </p:nvSpPr>
        <p:spPr bwMode="gray">
          <a:xfrm>
            <a:off x="2496908" y="1271774"/>
            <a:ext cx="868828" cy="470898"/>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Applications,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Databases,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Mail</a:t>
            </a:r>
          </a:p>
        </p:txBody>
      </p:sp>
      <p:sp>
        <p:nvSpPr>
          <p:cNvPr id="59" name="Line 7"/>
          <p:cNvSpPr>
            <a:spLocks noChangeShapeType="1"/>
          </p:cNvSpPr>
          <p:nvPr/>
        </p:nvSpPr>
        <p:spPr bwMode="gray">
          <a:xfrm>
            <a:off x="1258888" y="2230034"/>
            <a:ext cx="0" cy="22701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60" name="Group 8"/>
          <p:cNvGrpSpPr>
            <a:grpSpLocks/>
          </p:cNvGrpSpPr>
          <p:nvPr/>
        </p:nvGrpSpPr>
        <p:grpSpPr bwMode="auto">
          <a:xfrm>
            <a:off x="803275" y="1564872"/>
            <a:ext cx="863600" cy="720725"/>
            <a:chOff x="3896" y="636"/>
            <a:chExt cx="653" cy="545"/>
          </a:xfrm>
        </p:grpSpPr>
        <p:grpSp>
          <p:nvGrpSpPr>
            <p:cNvPr id="61" name="Group 9"/>
            <p:cNvGrpSpPr>
              <a:grpSpLocks/>
            </p:cNvGrpSpPr>
            <p:nvPr/>
          </p:nvGrpSpPr>
          <p:grpSpPr bwMode="auto">
            <a:xfrm>
              <a:off x="4128" y="636"/>
              <a:ext cx="421" cy="461"/>
              <a:chOff x="2844" y="27"/>
              <a:chExt cx="1052" cy="1153"/>
            </a:xfrm>
          </p:grpSpPr>
          <p:pic>
            <p:nvPicPr>
              <p:cNvPr id="65" name="Picture 10"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66" name="Picture 11"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nvGrpSpPr>
            <p:cNvPr id="62" name="Group 12"/>
            <p:cNvGrpSpPr>
              <a:grpSpLocks/>
            </p:cNvGrpSpPr>
            <p:nvPr/>
          </p:nvGrpSpPr>
          <p:grpSpPr bwMode="auto">
            <a:xfrm>
              <a:off x="3896" y="720"/>
              <a:ext cx="421" cy="461"/>
              <a:chOff x="2844" y="27"/>
              <a:chExt cx="1052" cy="1153"/>
            </a:xfrm>
          </p:grpSpPr>
          <p:pic>
            <p:nvPicPr>
              <p:cNvPr id="63" name="Picture 13"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64" name="Picture 14"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pic>
        <p:nvPicPr>
          <p:cNvPr id="67" name="Picture 15" descr="server"/>
          <p:cNvPicPr>
            <a:picLocks noChangeAspect="1" noChangeArrowheads="1"/>
          </p:cNvPicPr>
          <p:nvPr/>
        </p:nvPicPr>
        <p:blipFill>
          <a:blip r:embed="rId3" cstate="print"/>
          <a:srcRect/>
          <a:stretch>
            <a:fillRect/>
          </a:stretch>
        </p:blipFill>
        <p:spPr bwMode="gray">
          <a:xfrm>
            <a:off x="2992438" y="1756959"/>
            <a:ext cx="368300" cy="528638"/>
          </a:xfrm>
          <a:prstGeom prst="rect">
            <a:avLst/>
          </a:prstGeom>
          <a:noFill/>
          <a:ln w="9525">
            <a:noFill/>
            <a:miter lim="800000"/>
            <a:headEnd/>
            <a:tailEnd/>
          </a:ln>
        </p:spPr>
      </p:pic>
      <p:pic>
        <p:nvPicPr>
          <p:cNvPr id="68" name="Picture 16" descr="server"/>
          <p:cNvPicPr>
            <a:picLocks noChangeAspect="1" noChangeArrowheads="1"/>
          </p:cNvPicPr>
          <p:nvPr/>
        </p:nvPicPr>
        <p:blipFill>
          <a:blip r:embed="rId3" cstate="print"/>
          <a:srcRect/>
          <a:stretch>
            <a:fillRect/>
          </a:stretch>
        </p:blipFill>
        <p:spPr bwMode="gray">
          <a:xfrm>
            <a:off x="2474913" y="1756959"/>
            <a:ext cx="368300" cy="528638"/>
          </a:xfrm>
          <a:prstGeom prst="rect">
            <a:avLst/>
          </a:prstGeom>
          <a:noFill/>
          <a:ln w="9525">
            <a:noFill/>
            <a:miter lim="800000"/>
            <a:headEnd/>
            <a:tailEnd/>
          </a:ln>
        </p:spPr>
      </p:pic>
      <p:sp>
        <p:nvSpPr>
          <p:cNvPr id="69" name="Line 17"/>
          <p:cNvSpPr>
            <a:spLocks noChangeShapeType="1"/>
          </p:cNvSpPr>
          <p:nvPr/>
        </p:nvSpPr>
        <p:spPr bwMode="gray">
          <a:xfrm>
            <a:off x="2698750" y="2233209"/>
            <a:ext cx="0" cy="22701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0" name="Line 18"/>
          <p:cNvSpPr>
            <a:spLocks noChangeShapeType="1"/>
          </p:cNvSpPr>
          <p:nvPr/>
        </p:nvSpPr>
        <p:spPr bwMode="gray">
          <a:xfrm>
            <a:off x="3216275" y="2233209"/>
            <a:ext cx="0" cy="22701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1" name="Text Box 19"/>
          <p:cNvSpPr txBox="1">
            <a:spLocks noChangeArrowheads="1"/>
          </p:cNvSpPr>
          <p:nvPr/>
        </p:nvSpPr>
        <p:spPr bwMode="gray">
          <a:xfrm>
            <a:off x="746125" y="1196572"/>
            <a:ext cx="979488" cy="311150"/>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Linux, </a:t>
            </a: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UNIX, Windows </a:t>
            </a:r>
          </a:p>
        </p:txBody>
      </p:sp>
      <p:sp>
        <p:nvSpPr>
          <p:cNvPr id="73" name="Line 21"/>
          <p:cNvSpPr>
            <a:spLocks noChangeShapeType="1"/>
          </p:cNvSpPr>
          <p:nvPr/>
        </p:nvSpPr>
        <p:spPr bwMode="gray">
          <a:xfrm>
            <a:off x="1069975" y="2487209"/>
            <a:ext cx="0" cy="22701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75" name="Picture 23" descr="server"/>
          <p:cNvPicPr>
            <a:picLocks noChangeAspect="1" noChangeArrowheads="1"/>
          </p:cNvPicPr>
          <p:nvPr/>
        </p:nvPicPr>
        <p:blipFill>
          <a:blip r:embed="rId3" cstate="print"/>
          <a:srcRect/>
          <a:stretch>
            <a:fillRect/>
          </a:stretch>
        </p:blipFill>
        <p:spPr bwMode="gray">
          <a:xfrm>
            <a:off x="2428875" y="2682472"/>
            <a:ext cx="368300" cy="528637"/>
          </a:xfrm>
          <a:prstGeom prst="rect">
            <a:avLst/>
          </a:prstGeom>
          <a:noFill/>
          <a:ln w="9525">
            <a:noFill/>
            <a:miter lim="800000"/>
            <a:headEnd/>
            <a:tailEnd/>
          </a:ln>
        </p:spPr>
      </p:pic>
      <p:sp>
        <p:nvSpPr>
          <p:cNvPr id="76" name="Line 24"/>
          <p:cNvSpPr>
            <a:spLocks noChangeShapeType="1"/>
          </p:cNvSpPr>
          <p:nvPr/>
        </p:nvSpPr>
        <p:spPr bwMode="gray">
          <a:xfrm>
            <a:off x="2614613" y="2482447"/>
            <a:ext cx="0" cy="227012"/>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77" name="Picture 25" descr="server"/>
          <p:cNvPicPr>
            <a:picLocks noChangeAspect="1" noChangeArrowheads="1"/>
          </p:cNvPicPr>
          <p:nvPr/>
        </p:nvPicPr>
        <p:blipFill>
          <a:blip r:embed="rId3" cstate="print"/>
          <a:srcRect/>
          <a:stretch>
            <a:fillRect/>
          </a:stretch>
        </p:blipFill>
        <p:spPr bwMode="gray">
          <a:xfrm>
            <a:off x="2935288" y="2684059"/>
            <a:ext cx="368300" cy="528638"/>
          </a:xfrm>
          <a:prstGeom prst="rect">
            <a:avLst/>
          </a:prstGeom>
          <a:noFill/>
          <a:ln w="9525">
            <a:noFill/>
            <a:miter lim="800000"/>
            <a:headEnd/>
            <a:tailEnd/>
          </a:ln>
        </p:spPr>
      </p:pic>
      <p:sp>
        <p:nvSpPr>
          <p:cNvPr id="78" name="Line 26"/>
          <p:cNvSpPr>
            <a:spLocks noChangeShapeType="1"/>
          </p:cNvSpPr>
          <p:nvPr/>
        </p:nvSpPr>
        <p:spPr bwMode="gray">
          <a:xfrm>
            <a:off x="3121025" y="2484034"/>
            <a:ext cx="0" cy="22701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9" name="Line 27"/>
          <p:cNvSpPr>
            <a:spLocks noChangeShapeType="1"/>
          </p:cNvSpPr>
          <p:nvPr/>
        </p:nvSpPr>
        <p:spPr bwMode="gray">
          <a:xfrm flipH="1">
            <a:off x="2306652" y="3157134"/>
            <a:ext cx="250812" cy="304602"/>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 name="Line 28"/>
          <p:cNvSpPr>
            <a:spLocks noChangeShapeType="1"/>
          </p:cNvSpPr>
          <p:nvPr/>
        </p:nvSpPr>
        <p:spPr bwMode="gray">
          <a:xfrm flipH="1">
            <a:off x="2657532" y="3122209"/>
            <a:ext cx="385566" cy="371474"/>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1" name="Text Box 29"/>
          <p:cNvSpPr txBox="1">
            <a:spLocks noChangeArrowheads="1"/>
          </p:cNvSpPr>
          <p:nvPr/>
        </p:nvSpPr>
        <p:spPr bwMode="gray">
          <a:xfrm>
            <a:off x="2402865" y="2522134"/>
            <a:ext cx="290144" cy="156966"/>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DBs</a:t>
            </a:r>
          </a:p>
        </p:txBody>
      </p:sp>
      <p:sp>
        <p:nvSpPr>
          <p:cNvPr id="82" name="Text Box 30"/>
          <p:cNvSpPr txBox="1">
            <a:spLocks noChangeArrowheads="1"/>
          </p:cNvSpPr>
          <p:nvPr/>
        </p:nvSpPr>
        <p:spPr bwMode="gray">
          <a:xfrm>
            <a:off x="3043098" y="2504672"/>
            <a:ext cx="357470" cy="156966"/>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Mails</a:t>
            </a:r>
          </a:p>
        </p:txBody>
      </p:sp>
      <p:pic>
        <p:nvPicPr>
          <p:cNvPr id="83" name="Picture 48" descr="L40"/>
          <p:cNvPicPr>
            <a:picLocks noChangeAspect="1" noChangeArrowheads="1"/>
          </p:cNvPicPr>
          <p:nvPr/>
        </p:nvPicPr>
        <p:blipFill>
          <a:blip r:embed="rId4" cstate="print"/>
          <a:srcRect/>
          <a:stretch>
            <a:fillRect/>
          </a:stretch>
        </p:blipFill>
        <p:spPr bwMode="auto">
          <a:xfrm>
            <a:off x="262287" y="4198534"/>
            <a:ext cx="485775" cy="474663"/>
          </a:xfrm>
          <a:prstGeom prst="rect">
            <a:avLst/>
          </a:prstGeom>
          <a:noFill/>
          <a:ln w="9525">
            <a:noFill/>
            <a:miter lim="800000"/>
            <a:headEnd/>
            <a:tailEnd/>
          </a:ln>
        </p:spPr>
      </p:pic>
      <p:sp>
        <p:nvSpPr>
          <p:cNvPr id="84" name="Line 49"/>
          <p:cNvSpPr>
            <a:spLocks noChangeShapeType="1"/>
          </p:cNvSpPr>
          <p:nvPr/>
        </p:nvSpPr>
        <p:spPr bwMode="gray">
          <a:xfrm flipH="1">
            <a:off x="597247" y="3838982"/>
            <a:ext cx="718489" cy="415115"/>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5" name="Text Box 50"/>
          <p:cNvSpPr txBox="1">
            <a:spLocks noChangeArrowheads="1"/>
          </p:cNvSpPr>
          <p:nvPr/>
        </p:nvSpPr>
        <p:spPr bwMode="gray">
          <a:xfrm>
            <a:off x="310035" y="4705340"/>
            <a:ext cx="396776" cy="313932"/>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Tape</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library</a:t>
            </a:r>
          </a:p>
        </p:txBody>
      </p:sp>
      <p:grpSp>
        <p:nvGrpSpPr>
          <p:cNvPr id="86" name="Group 51"/>
          <p:cNvGrpSpPr>
            <a:grpSpLocks/>
          </p:cNvGrpSpPr>
          <p:nvPr/>
        </p:nvGrpSpPr>
        <p:grpSpPr bwMode="auto">
          <a:xfrm rot="-5400000">
            <a:off x="230538" y="4208059"/>
            <a:ext cx="366712" cy="141287"/>
            <a:chOff x="614" y="1522"/>
            <a:chExt cx="1222" cy="473"/>
          </a:xfrm>
        </p:grpSpPr>
        <p:sp>
          <p:nvSpPr>
            <p:cNvPr id="87" name="Rectangle 52"/>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8" name="Freeform 53"/>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 name="Freeform 54"/>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grpSp>
        <p:nvGrpSpPr>
          <p:cNvPr id="90" name="Group 55"/>
          <p:cNvGrpSpPr>
            <a:grpSpLocks/>
          </p:cNvGrpSpPr>
          <p:nvPr/>
        </p:nvGrpSpPr>
        <p:grpSpPr bwMode="auto">
          <a:xfrm rot="-5400000">
            <a:off x="413099" y="4209647"/>
            <a:ext cx="366713" cy="141288"/>
            <a:chOff x="614" y="1522"/>
            <a:chExt cx="1222" cy="473"/>
          </a:xfrm>
        </p:grpSpPr>
        <p:sp>
          <p:nvSpPr>
            <p:cNvPr id="91" name="Rectangle 56"/>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2" name="Freeform 57"/>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3" name="Freeform 58"/>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sp>
        <p:nvSpPr>
          <p:cNvPr id="95" name="Text Box 60"/>
          <p:cNvSpPr txBox="1">
            <a:spLocks noChangeArrowheads="1"/>
          </p:cNvSpPr>
          <p:nvPr/>
        </p:nvSpPr>
        <p:spPr bwMode="gray">
          <a:xfrm>
            <a:off x="2856387" y="3861616"/>
            <a:ext cx="487314" cy="313932"/>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Disk</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system</a:t>
            </a:r>
          </a:p>
        </p:txBody>
      </p:sp>
      <p:sp>
        <p:nvSpPr>
          <p:cNvPr id="96" name="Line 61"/>
          <p:cNvSpPr>
            <a:spLocks noChangeShapeType="1"/>
          </p:cNvSpPr>
          <p:nvPr/>
        </p:nvSpPr>
        <p:spPr bwMode="gray">
          <a:xfrm flipH="1">
            <a:off x="1855417" y="3903261"/>
            <a:ext cx="1960" cy="488948"/>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97" name="Group 62"/>
          <p:cNvGrpSpPr>
            <a:grpSpLocks/>
          </p:cNvGrpSpPr>
          <p:nvPr/>
        </p:nvGrpSpPr>
        <p:grpSpPr bwMode="auto">
          <a:xfrm>
            <a:off x="1203325" y="3197589"/>
            <a:ext cx="1534298" cy="863600"/>
            <a:chOff x="1501" y="2269"/>
            <a:chExt cx="2544" cy="544"/>
          </a:xfrm>
        </p:grpSpPr>
        <p:pic>
          <p:nvPicPr>
            <p:cNvPr id="98" name="Picture 63"/>
            <p:cNvPicPr>
              <a:picLocks noChangeAspect="1" noChangeArrowheads="1"/>
            </p:cNvPicPr>
            <p:nvPr/>
          </p:nvPicPr>
          <p:blipFill>
            <a:blip r:embed="rId5" cstate="print"/>
            <a:srcRect/>
            <a:stretch>
              <a:fillRect/>
            </a:stretch>
          </p:blipFill>
          <p:spPr bwMode="auto">
            <a:xfrm>
              <a:off x="1501" y="2269"/>
              <a:ext cx="2544" cy="544"/>
            </a:xfrm>
            <a:prstGeom prst="rect">
              <a:avLst/>
            </a:prstGeom>
            <a:noFill/>
            <a:ln w="9525">
              <a:noFill/>
              <a:miter lim="800000"/>
              <a:headEnd/>
              <a:tailEnd/>
            </a:ln>
          </p:spPr>
        </p:pic>
        <p:sp>
          <p:nvSpPr>
            <p:cNvPr id="99" name="Rectangle 64"/>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charset="0"/>
                  <a:ea typeface="+mn-ea"/>
                  <a:cs typeface="+mn-cs"/>
                </a:rPr>
                <a:t>SAN</a:t>
              </a:r>
            </a:p>
          </p:txBody>
        </p:sp>
      </p:grpSp>
      <p:sp>
        <p:nvSpPr>
          <p:cNvPr id="100"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101" name="Group 2"/>
          <p:cNvGrpSpPr>
            <a:grpSpLocks/>
          </p:cNvGrpSpPr>
          <p:nvPr/>
        </p:nvGrpSpPr>
        <p:grpSpPr bwMode="auto">
          <a:xfrm>
            <a:off x="1524000" y="2836459"/>
            <a:ext cx="485775" cy="322263"/>
            <a:chOff x="10275093" y="3566509"/>
            <a:chExt cx="485784" cy="589087"/>
          </a:xfrm>
        </p:grpSpPr>
        <p:pic>
          <p:nvPicPr>
            <p:cNvPr id="102" name="Picture 1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0" name="Text Box 29"/>
          <p:cNvSpPr txBox="1">
            <a:spLocks noChangeArrowheads="1"/>
          </p:cNvSpPr>
          <p:nvPr/>
        </p:nvSpPr>
        <p:spPr bwMode="gray">
          <a:xfrm>
            <a:off x="1633291" y="2521000"/>
            <a:ext cx="307777" cy="156966"/>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VM</a:t>
            </a:r>
            <a:r>
              <a:rPr kumimoji="0" lang="pl-PL"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s</a:t>
            </a:r>
            <a:endPar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endParaRPr>
          </a:p>
        </p:txBody>
      </p:sp>
      <p:sp>
        <p:nvSpPr>
          <p:cNvPr id="111" name="Line 4"/>
          <p:cNvSpPr>
            <a:spLocks noChangeShapeType="1"/>
          </p:cNvSpPr>
          <p:nvPr/>
        </p:nvSpPr>
        <p:spPr bwMode="gray">
          <a:xfrm>
            <a:off x="1752600" y="3221402"/>
            <a:ext cx="104775" cy="132556"/>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 name="Line 17"/>
          <p:cNvSpPr>
            <a:spLocks noChangeShapeType="1"/>
          </p:cNvSpPr>
          <p:nvPr/>
        </p:nvSpPr>
        <p:spPr bwMode="gray">
          <a:xfrm>
            <a:off x="1600200" y="2506259"/>
            <a:ext cx="0" cy="22701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3" name="Picture 2" descr="http://t1.gstatic.com/images?q=tbn:ANd9GcSffWrOTvokPqk63W7Fw3P_eYVli47cp77eamHPISMn9aJsq_FZ"/>
          <p:cNvPicPr>
            <a:picLocks noChangeAspect="1" noChangeArrowheads="1"/>
          </p:cNvPicPr>
          <p:nvPr/>
        </p:nvPicPr>
        <p:blipFill>
          <a:blip r:embed="rId7" cstate="print"/>
          <a:srcRect/>
          <a:stretch>
            <a:fillRect/>
          </a:stretch>
        </p:blipFill>
        <p:spPr bwMode="auto">
          <a:xfrm>
            <a:off x="1160846" y="4405641"/>
            <a:ext cx="1267765" cy="227671"/>
          </a:xfrm>
          <a:prstGeom prst="rect">
            <a:avLst/>
          </a:prstGeom>
          <a:noFill/>
        </p:spPr>
      </p:pic>
      <p:sp>
        <p:nvSpPr>
          <p:cNvPr id="114" name="Text Box 60"/>
          <p:cNvSpPr txBox="1">
            <a:spLocks noChangeArrowheads="1"/>
          </p:cNvSpPr>
          <p:nvPr/>
        </p:nvSpPr>
        <p:spPr bwMode="gray">
          <a:xfrm>
            <a:off x="1398624" y="4704946"/>
            <a:ext cx="894476" cy="156966"/>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Data Domain</a:t>
            </a:r>
          </a:p>
        </p:txBody>
      </p:sp>
      <p:sp>
        <p:nvSpPr>
          <p:cNvPr id="116" name="TextBox 115"/>
          <p:cNvSpPr txBox="1"/>
          <p:nvPr/>
        </p:nvSpPr>
        <p:spPr>
          <a:xfrm>
            <a:off x="3608978" y="2151473"/>
            <a:ext cx="49083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LAN</a:t>
            </a:r>
          </a:p>
        </p:txBody>
      </p:sp>
      <p:sp>
        <p:nvSpPr>
          <p:cNvPr id="118" name="Line 5"/>
          <p:cNvSpPr>
            <a:spLocks noChangeShapeType="1"/>
          </p:cNvSpPr>
          <p:nvPr/>
        </p:nvSpPr>
        <p:spPr bwMode="gray">
          <a:xfrm>
            <a:off x="2249262" y="5001293"/>
            <a:ext cx="2445202"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9" name="Line 61"/>
          <p:cNvSpPr>
            <a:spLocks noChangeShapeType="1"/>
          </p:cNvSpPr>
          <p:nvPr/>
        </p:nvSpPr>
        <p:spPr bwMode="gray">
          <a:xfrm>
            <a:off x="2357815" y="4622317"/>
            <a:ext cx="0" cy="365125"/>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0" name="Line 61"/>
          <p:cNvSpPr>
            <a:spLocks noChangeShapeType="1"/>
          </p:cNvSpPr>
          <p:nvPr/>
        </p:nvSpPr>
        <p:spPr bwMode="gray">
          <a:xfrm>
            <a:off x="2870423" y="4622316"/>
            <a:ext cx="0" cy="365125"/>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4" name="AutoShape 59"/>
          <p:cNvSpPr>
            <a:spLocks noChangeArrowheads="1"/>
          </p:cNvSpPr>
          <p:nvPr/>
        </p:nvSpPr>
        <p:spPr bwMode="gray">
          <a:xfrm>
            <a:off x="2706783" y="4207578"/>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3" name="AutoShape 7"/>
          <p:cNvSpPr>
            <a:spLocks noChangeArrowheads="1"/>
          </p:cNvSpPr>
          <p:nvPr/>
        </p:nvSpPr>
        <p:spPr bwMode="auto">
          <a:xfrm>
            <a:off x="622658" y="273882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pic>
        <p:nvPicPr>
          <p:cNvPr id="146"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841" y="2842015"/>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883" y="2842015"/>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924" y="2842015"/>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800" y="2987389"/>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841" y="2987389"/>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1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883" y="2987389"/>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924" y="2987389"/>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800" y="2817523"/>
            <a:ext cx="227651"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29"/>
          <p:cNvSpPr txBox="1">
            <a:spLocks noChangeArrowheads="1"/>
          </p:cNvSpPr>
          <p:nvPr/>
        </p:nvSpPr>
        <p:spPr bwMode="gray">
          <a:xfrm>
            <a:off x="185480" y="2534521"/>
            <a:ext cx="731418" cy="156966"/>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NetWorker</a:t>
            </a:r>
          </a:p>
        </p:txBody>
      </p:sp>
      <p:sp>
        <p:nvSpPr>
          <p:cNvPr id="155" name="Line 61"/>
          <p:cNvSpPr>
            <a:spLocks noChangeShapeType="1"/>
          </p:cNvSpPr>
          <p:nvPr/>
        </p:nvSpPr>
        <p:spPr bwMode="gray">
          <a:xfrm>
            <a:off x="4369842" y="4636168"/>
            <a:ext cx="0" cy="365125"/>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3"/>
          <p:cNvSpPr/>
          <p:nvPr/>
        </p:nvSpPr>
        <p:spPr>
          <a:xfrm>
            <a:off x="24492" y="3760071"/>
            <a:ext cx="5132439" cy="1305317"/>
          </a:xfrm>
          <a:prstGeom prst="rect">
            <a:avLst/>
          </a:prstGeom>
          <a:solidFill>
            <a:srgbClr val="0000CC">
              <a:alpha val="20000"/>
            </a:srgbClr>
          </a:solid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8" name="TextBox 7"/>
          <p:cNvSpPr txBox="1"/>
          <p:nvPr/>
        </p:nvSpPr>
        <p:spPr>
          <a:xfrm>
            <a:off x="2931322" y="3487654"/>
            <a:ext cx="1398140"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
                <a:srgbClr val="007DB8"/>
              </a:buClr>
              <a:buSzTx/>
              <a:buFontTx/>
              <a:buNone/>
              <a:tabLst/>
              <a:defRPr/>
            </a:pPr>
            <a:r>
              <a:rPr kumimoji="0" lang="pl-PL" sz="1400" b="1" i="0" u="none" strike="noStrike" kern="1200" cap="none" spc="0" normalizeH="0" baseline="0" noProof="0" dirty="0">
                <a:ln>
                  <a:noFill/>
                </a:ln>
                <a:solidFill>
                  <a:srgbClr val="0000CC"/>
                </a:solidFill>
                <a:effectLst/>
                <a:uLnTx/>
                <a:uFillTx/>
                <a:latin typeface="Arial"/>
                <a:ea typeface="+mn-ea"/>
                <a:cs typeface="+mn-cs"/>
              </a:rPr>
              <a:t>Backup media</a:t>
            </a:r>
            <a:endParaRPr kumimoji="0" lang="en-US" sz="1400" b="1" i="0" u="none" strike="noStrike" kern="1200" cap="none" spc="0" normalizeH="0" baseline="0" noProof="0" dirty="0" err="1">
              <a:ln>
                <a:noFill/>
              </a:ln>
              <a:solidFill>
                <a:srgbClr val="0000CC"/>
              </a:solidFill>
              <a:effectLst/>
              <a:uLnTx/>
              <a:uFillTx/>
              <a:latin typeface="Arial"/>
              <a:ea typeface="+mn-ea"/>
              <a:cs typeface="+mn-cs"/>
            </a:endParaRPr>
          </a:p>
        </p:txBody>
      </p:sp>
      <p:pic>
        <p:nvPicPr>
          <p:cNvPr id="117" name="Picture 116"/>
          <p:cNvPicPr>
            <a:picLocks noChangeAspect="1"/>
          </p:cNvPicPr>
          <p:nvPr/>
        </p:nvPicPr>
        <p:blipFill>
          <a:blip r:embed="rId8"/>
          <a:stretch>
            <a:fillRect/>
          </a:stretch>
        </p:blipFill>
        <p:spPr>
          <a:xfrm>
            <a:off x="4108336" y="4135515"/>
            <a:ext cx="699940" cy="574951"/>
          </a:xfrm>
          <a:prstGeom prst="rect">
            <a:avLst/>
          </a:prstGeom>
        </p:spPr>
      </p:pic>
      <p:sp>
        <p:nvSpPr>
          <p:cNvPr id="3" name="Rectangle 2"/>
          <p:cNvSpPr/>
          <p:nvPr/>
        </p:nvSpPr>
        <p:spPr>
          <a:xfrm>
            <a:off x="4037221" y="4061188"/>
            <a:ext cx="881382" cy="725409"/>
          </a:xfrm>
          <a:prstGeom prst="rect">
            <a:avLst/>
          </a:prstGeom>
          <a:noFill/>
          <a:ln w="76200" cmpd="sng">
            <a:solidFill>
              <a:srgbClr val="C00000"/>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15" name="Rounded Rectangle 114"/>
          <p:cNvSpPr/>
          <p:nvPr/>
        </p:nvSpPr>
        <p:spPr>
          <a:xfrm>
            <a:off x="27119" y="955759"/>
            <a:ext cx="8991600" cy="2542934"/>
          </a:xfrm>
          <a:prstGeom prst="roundRect">
            <a:avLst/>
          </a:prstGeom>
          <a:solidFill>
            <a:srgbClr val="002060">
              <a:alpha val="90000"/>
            </a:srgb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Arial"/>
                <a:ea typeface="+mn-ea"/>
                <a:cs typeface="+mn-cs"/>
              </a:rPr>
              <a:t>Can we backup directly to S3 storage?</a:t>
            </a: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Arial"/>
                <a:ea typeface="+mn-ea"/>
                <a:cs typeface="+mn-cs"/>
              </a:rPr>
              <a:t>Can we use source de-duplication?</a:t>
            </a: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Arial"/>
                <a:ea typeface="+mn-ea"/>
                <a:cs typeface="+mn-cs"/>
              </a:rPr>
              <a:t>What are pluses / minuses?</a:t>
            </a:r>
          </a:p>
        </p:txBody>
      </p:sp>
    </p:spTree>
    <p:extLst>
      <p:ext uri="{BB962C8B-B14F-4D97-AF65-F5344CB8AC3E}">
        <p14:creationId xmlns:p14="http://schemas.microsoft.com/office/powerpoint/2010/main" val="2658974842"/>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71463" y="1235333"/>
            <a:ext cx="8351244" cy="3192461"/>
          </a:xfrm>
        </p:spPr>
        <p:txBody>
          <a:bodyPr/>
          <a:lstStyle/>
          <a:p>
            <a:pPr>
              <a:spcBef>
                <a:spcPts val="600"/>
              </a:spcBef>
            </a:pPr>
            <a:r>
              <a:rPr lang="en-US" sz="2400" dirty="0"/>
              <a:t>Here we discuss great features of NetWorker that can allows us</a:t>
            </a:r>
          </a:p>
          <a:p>
            <a:pPr lvl="1">
              <a:spcBef>
                <a:spcPts val="600"/>
              </a:spcBef>
            </a:pPr>
            <a:r>
              <a:rPr lang="en-US" sz="2200" dirty="0"/>
              <a:t>Backup files / databases directly to S3 storage media</a:t>
            </a:r>
          </a:p>
          <a:p>
            <a:pPr lvl="1">
              <a:spcBef>
                <a:spcPts val="600"/>
              </a:spcBef>
            </a:pPr>
            <a:r>
              <a:rPr lang="en-US" sz="2200" dirty="0"/>
              <a:t>Perform source de-duplication and achieve savings in</a:t>
            </a:r>
          </a:p>
          <a:p>
            <a:pPr lvl="2">
              <a:spcBef>
                <a:spcPts val="600"/>
              </a:spcBef>
            </a:pPr>
            <a:r>
              <a:rPr lang="en-US" sz="2000" dirty="0"/>
              <a:t>Network traffic</a:t>
            </a:r>
          </a:p>
          <a:p>
            <a:pPr lvl="2">
              <a:spcBef>
                <a:spcPts val="600"/>
              </a:spcBef>
            </a:pPr>
            <a:r>
              <a:rPr lang="en-US" sz="2000" dirty="0"/>
              <a:t>Space on S3 storage</a:t>
            </a:r>
          </a:p>
        </p:txBody>
      </p:sp>
      <p:sp>
        <p:nvSpPr>
          <p:cNvPr id="8" name="Title 1"/>
          <p:cNvSpPr>
            <a:spLocks noGrp="1"/>
          </p:cNvSpPr>
          <p:nvPr>
            <p:ph type="title"/>
          </p:nvPr>
        </p:nvSpPr>
        <p:spPr>
          <a:xfrm>
            <a:off x="159027" y="152401"/>
            <a:ext cx="8618264" cy="690563"/>
          </a:xfrm>
        </p:spPr>
        <p:txBody>
          <a:bodyPr/>
          <a:lstStyle/>
          <a:p>
            <a:r>
              <a:rPr lang="en-US" dirty="0">
                <a:solidFill>
                  <a:srgbClr val="0070C0"/>
                </a:solidFill>
              </a:rPr>
              <a:t>NetWorker power with S3 storage media</a:t>
            </a:r>
          </a:p>
        </p:txBody>
      </p:sp>
      <p:sp>
        <p:nvSpPr>
          <p:cNvPr id="7" name="Rectangle 6">
            <a:extLst>
              <a:ext uri="{FF2B5EF4-FFF2-40B4-BE49-F238E27FC236}">
                <a16:creationId xmlns:a16="http://schemas.microsoft.com/office/drawing/2014/main" id="{9D58F724-74AE-45AD-8A90-4B85FC7AEDC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689696341"/>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3B5818-36FC-4F7C-9F14-C7325B34ECAF}"/>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6" name="Content Placeholder 5"/>
          <p:cNvSpPr>
            <a:spLocks noGrp="1"/>
          </p:cNvSpPr>
          <p:nvPr>
            <p:ph sz="quarter" idx="10"/>
          </p:nvPr>
        </p:nvSpPr>
        <p:spPr>
          <a:xfrm>
            <a:off x="271463" y="1235333"/>
            <a:ext cx="8351244" cy="3192461"/>
          </a:xfrm>
        </p:spPr>
        <p:txBody>
          <a:bodyPr/>
          <a:lstStyle/>
          <a:p>
            <a:pPr>
              <a:spcBef>
                <a:spcPts val="600"/>
              </a:spcBef>
            </a:pPr>
            <a:r>
              <a:rPr lang="en-US" sz="2400" dirty="0"/>
              <a:t>Here we discuss great features of </a:t>
            </a:r>
            <a:r>
              <a:rPr lang="en-US" sz="2400" dirty="0" err="1"/>
              <a:t>NetWorer</a:t>
            </a:r>
            <a:r>
              <a:rPr lang="en-US" sz="2400" dirty="0"/>
              <a:t> that can allows us</a:t>
            </a:r>
          </a:p>
          <a:p>
            <a:pPr lvl="1">
              <a:spcBef>
                <a:spcPts val="600"/>
              </a:spcBef>
            </a:pPr>
            <a:r>
              <a:rPr lang="en-US" sz="2200" dirty="0"/>
              <a:t>Backup files / databases directly to S3 storage media</a:t>
            </a:r>
          </a:p>
          <a:p>
            <a:pPr lvl="1">
              <a:spcBef>
                <a:spcPts val="600"/>
              </a:spcBef>
            </a:pPr>
            <a:r>
              <a:rPr lang="en-US" sz="2200" dirty="0"/>
              <a:t>De-duplicate data with variable length</a:t>
            </a:r>
          </a:p>
          <a:p>
            <a:pPr lvl="1">
              <a:spcBef>
                <a:spcPts val="600"/>
              </a:spcBef>
            </a:pPr>
            <a:r>
              <a:rPr lang="en-US" sz="2200" dirty="0"/>
              <a:t>Perform source de-duplication</a:t>
            </a:r>
          </a:p>
        </p:txBody>
      </p:sp>
      <p:sp>
        <p:nvSpPr>
          <p:cNvPr id="8" name="Title 1"/>
          <p:cNvSpPr>
            <a:spLocks noGrp="1"/>
          </p:cNvSpPr>
          <p:nvPr>
            <p:ph type="title"/>
          </p:nvPr>
        </p:nvSpPr>
        <p:spPr>
          <a:xfrm>
            <a:off x="159027" y="152401"/>
            <a:ext cx="8618264" cy="690563"/>
          </a:xfrm>
        </p:spPr>
        <p:txBody>
          <a:bodyPr/>
          <a:lstStyle/>
          <a:p>
            <a:r>
              <a:rPr lang="en-US" dirty="0">
                <a:solidFill>
                  <a:srgbClr val="0070C0"/>
                </a:solidFill>
              </a:rPr>
              <a:t>NetWorker power with S3 storage media</a:t>
            </a:r>
          </a:p>
        </p:txBody>
      </p:sp>
      <p:sp>
        <p:nvSpPr>
          <p:cNvPr id="7" name="Rounded Rectangle 6"/>
          <p:cNvSpPr/>
          <p:nvPr/>
        </p:nvSpPr>
        <p:spPr>
          <a:xfrm>
            <a:off x="159027" y="955759"/>
            <a:ext cx="8859692" cy="3682502"/>
          </a:xfrm>
          <a:prstGeom prst="roundRect">
            <a:avLst/>
          </a:prstGeom>
          <a:solidFill>
            <a:srgbClr val="002060">
              <a:alpha val="90000"/>
            </a:srgb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Arial"/>
                <a:ea typeface="+mn-ea"/>
                <a:cs typeface="+mn-cs"/>
              </a:rPr>
              <a:t>That gives:</a:t>
            </a:r>
          </a:p>
          <a:p>
            <a:pPr marL="571500" marR="0" lvl="0" indent="-5715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00"/>
                </a:solidFill>
                <a:effectLst/>
                <a:uLnTx/>
                <a:uFillTx/>
                <a:latin typeface="Arial"/>
                <a:ea typeface="+mn-ea"/>
                <a:cs typeface="+mn-cs"/>
              </a:rPr>
              <a:t>Extremely cost effective solution</a:t>
            </a:r>
          </a:p>
          <a:p>
            <a:pPr marL="571500" marR="0" lvl="0" indent="-5715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00"/>
                </a:solidFill>
                <a:effectLst/>
                <a:uLnTx/>
                <a:uFillTx/>
                <a:latin typeface="Arial"/>
                <a:ea typeface="+mn-ea"/>
                <a:cs typeface="+mn-cs"/>
              </a:rPr>
              <a:t>Flexible</a:t>
            </a:r>
          </a:p>
          <a:p>
            <a:pPr marL="571500" marR="0" lvl="0" indent="-5715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00"/>
                </a:solidFill>
                <a:effectLst/>
                <a:uLnTx/>
                <a:uFillTx/>
                <a:latin typeface="Arial"/>
                <a:ea typeface="+mn-ea"/>
                <a:cs typeface="+mn-cs"/>
              </a:rPr>
              <a:t>Covering all data</a:t>
            </a:r>
          </a:p>
          <a:p>
            <a:pPr marL="571500" marR="0" lvl="0" indent="-5715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00"/>
                </a:solidFill>
                <a:effectLst/>
                <a:uLnTx/>
                <a:uFillTx/>
                <a:latin typeface="Arial"/>
                <a:ea typeface="+mn-ea"/>
                <a:cs typeface="+mn-cs"/>
              </a:rPr>
              <a:t>Easy to manage</a:t>
            </a:r>
          </a:p>
        </p:txBody>
      </p:sp>
    </p:spTree>
    <p:extLst>
      <p:ext uri="{BB962C8B-B14F-4D97-AF65-F5344CB8AC3E}">
        <p14:creationId xmlns:p14="http://schemas.microsoft.com/office/powerpoint/2010/main" val="2636774609"/>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643" y="59192"/>
            <a:ext cx="7954963" cy="639762"/>
          </a:xfrm>
          <a:prstGeom prst="rect">
            <a:avLst/>
          </a:prstGeom>
        </p:spPr>
        <p:txBody>
          <a:bodyPr/>
          <a:lstStyle/>
          <a:p>
            <a:r>
              <a:rPr lang="en-US" dirty="0"/>
              <a:t>NetWorker </a:t>
            </a:r>
            <a:r>
              <a:rPr lang="en-US" dirty="0" err="1"/>
              <a:t>CloudBoost</a:t>
            </a:r>
            <a:br>
              <a:rPr lang="en-US" dirty="0"/>
            </a:br>
            <a:r>
              <a:rPr lang="en-US" sz="2200" b="1" dirty="0"/>
              <a:t>Architecture</a:t>
            </a:r>
          </a:p>
        </p:txBody>
      </p:sp>
      <p:sp>
        <p:nvSpPr>
          <p:cNvPr id="121" name="Line 5"/>
          <p:cNvSpPr>
            <a:spLocks noChangeShapeType="1"/>
          </p:cNvSpPr>
          <p:nvPr/>
        </p:nvSpPr>
        <p:spPr bwMode="gray">
          <a:xfrm>
            <a:off x="1431686" y="3111551"/>
            <a:ext cx="5470560"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3" name="Line 7"/>
          <p:cNvSpPr>
            <a:spLocks noChangeShapeType="1"/>
          </p:cNvSpPr>
          <p:nvPr/>
        </p:nvSpPr>
        <p:spPr bwMode="gray">
          <a:xfrm>
            <a:off x="1698883" y="2603777"/>
            <a:ext cx="0" cy="511687"/>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124" name="Group 8"/>
          <p:cNvGrpSpPr>
            <a:grpSpLocks/>
          </p:cNvGrpSpPr>
          <p:nvPr/>
        </p:nvGrpSpPr>
        <p:grpSpPr bwMode="auto">
          <a:xfrm>
            <a:off x="1243270" y="1938615"/>
            <a:ext cx="863600" cy="720725"/>
            <a:chOff x="3896" y="636"/>
            <a:chExt cx="653" cy="545"/>
          </a:xfrm>
        </p:grpSpPr>
        <p:grpSp>
          <p:nvGrpSpPr>
            <p:cNvPr id="125" name="Group 9"/>
            <p:cNvGrpSpPr>
              <a:grpSpLocks/>
            </p:cNvGrpSpPr>
            <p:nvPr/>
          </p:nvGrpSpPr>
          <p:grpSpPr bwMode="auto">
            <a:xfrm>
              <a:off x="4128" y="636"/>
              <a:ext cx="421" cy="461"/>
              <a:chOff x="2844" y="27"/>
              <a:chExt cx="1052" cy="1153"/>
            </a:xfrm>
          </p:grpSpPr>
          <p:pic>
            <p:nvPicPr>
              <p:cNvPr id="129" name="Picture 10"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130" name="Picture 11"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nvGrpSpPr>
            <p:cNvPr id="126" name="Group 12"/>
            <p:cNvGrpSpPr>
              <a:grpSpLocks/>
            </p:cNvGrpSpPr>
            <p:nvPr/>
          </p:nvGrpSpPr>
          <p:grpSpPr bwMode="auto">
            <a:xfrm>
              <a:off x="3896" y="720"/>
              <a:ext cx="421" cy="461"/>
              <a:chOff x="2844" y="27"/>
              <a:chExt cx="1052" cy="1153"/>
            </a:xfrm>
          </p:grpSpPr>
          <p:pic>
            <p:nvPicPr>
              <p:cNvPr id="127" name="Picture 13"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128" name="Picture 14"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sp>
        <p:nvSpPr>
          <p:cNvPr id="135" name="Text Box 19"/>
          <p:cNvSpPr txBox="1">
            <a:spLocks noChangeArrowheads="1"/>
          </p:cNvSpPr>
          <p:nvPr/>
        </p:nvSpPr>
        <p:spPr bwMode="gray">
          <a:xfrm>
            <a:off x="997759" y="1226410"/>
            <a:ext cx="1427647" cy="627864"/>
          </a:xfrm>
          <a:prstGeom prst="rect">
            <a:avLst/>
          </a:prstGeom>
          <a:noFill/>
          <a:ln w="9525" algn="ctr">
            <a:noFill/>
            <a:miter lim="800000"/>
            <a:headEnd/>
            <a:tailEnd/>
          </a:ln>
        </p:spPr>
        <p:txBody>
          <a:bodyPr wrap="squar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Linux,</a:t>
            </a: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 Windows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Oracle, SQL,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Exchange, SAP,…</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p:txBody>
      </p:sp>
      <p:sp>
        <p:nvSpPr>
          <p:cNvPr id="136" name="TextBox 135"/>
          <p:cNvSpPr txBox="1"/>
          <p:nvPr/>
        </p:nvSpPr>
        <p:spPr>
          <a:xfrm>
            <a:off x="1473109" y="3108376"/>
            <a:ext cx="49083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LAN</a:t>
            </a:r>
          </a:p>
        </p:txBody>
      </p:sp>
      <p:sp>
        <p:nvSpPr>
          <p:cNvPr id="171" name="AutoShape 7"/>
          <p:cNvSpPr>
            <a:spLocks noChangeArrowheads="1"/>
          </p:cNvSpPr>
          <p:nvPr/>
        </p:nvSpPr>
        <p:spPr bwMode="auto">
          <a:xfrm>
            <a:off x="6096468" y="2122765"/>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181" name="Line 17"/>
          <p:cNvSpPr>
            <a:spLocks noChangeShapeType="1"/>
          </p:cNvSpPr>
          <p:nvPr/>
        </p:nvSpPr>
        <p:spPr bwMode="gray">
          <a:xfrm>
            <a:off x="6417120" y="2413438"/>
            <a:ext cx="0" cy="694938"/>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2" name="Text Box 19"/>
          <p:cNvSpPr txBox="1">
            <a:spLocks noChangeArrowheads="1"/>
          </p:cNvSpPr>
          <p:nvPr/>
        </p:nvSpPr>
        <p:spPr bwMode="gray">
          <a:xfrm>
            <a:off x="6481779" y="1928397"/>
            <a:ext cx="979488" cy="156966"/>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NetWorker</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grpSp>
        <p:nvGrpSpPr>
          <p:cNvPr id="4" name="Group 3"/>
          <p:cNvGrpSpPr/>
          <p:nvPr/>
        </p:nvGrpSpPr>
        <p:grpSpPr>
          <a:xfrm>
            <a:off x="6223655" y="2459643"/>
            <a:ext cx="485775" cy="176889"/>
            <a:chOff x="4741558" y="2079500"/>
            <a:chExt cx="485775" cy="176889"/>
          </a:xfrm>
        </p:grpSpPr>
        <p:pic>
          <p:nvPicPr>
            <p:cNvPr id="186" name="Picture 1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558"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7599"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3641"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9682"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 name="Picture 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610" y="2133471"/>
            <a:ext cx="227651" cy="3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403" y="2124806"/>
            <a:ext cx="227651" cy="3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Text Box 19"/>
          <p:cNvSpPr txBox="1">
            <a:spLocks noChangeArrowheads="1"/>
          </p:cNvSpPr>
          <p:nvPr/>
        </p:nvSpPr>
        <p:spPr bwMode="gray">
          <a:xfrm>
            <a:off x="5460695" y="1781649"/>
            <a:ext cx="979488" cy="313932"/>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mn-cs"/>
              </a:rPr>
              <a:t>CloudBoost</a:t>
            </a:r>
            <a:endParaRPr kumimoji="0" lang="en-US" sz="1200" b="1" i="0" u="none" strike="noStrike" kern="1200" cap="none" spc="0" normalizeH="0" baseline="0" noProof="0" dirty="0">
              <a:ln>
                <a:noFill/>
              </a:ln>
              <a:solidFill>
                <a:srgbClr val="0000CC"/>
              </a:solidFill>
              <a:effectLst/>
              <a:uLnTx/>
              <a:uFillTx/>
              <a:latin typeface="Arial" charset="0"/>
              <a:ea typeface="+mn-ea"/>
              <a:cs typeface="+mn-cs"/>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Times New Roman" pitchFamily="18" charset="0"/>
              </a:rPr>
              <a:t>MetaData</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sp>
        <p:nvSpPr>
          <p:cNvPr id="207" name="Line 26"/>
          <p:cNvSpPr>
            <a:spLocks noChangeShapeType="1"/>
          </p:cNvSpPr>
          <p:nvPr/>
        </p:nvSpPr>
        <p:spPr bwMode="gray">
          <a:xfrm>
            <a:off x="6010101" y="3113700"/>
            <a:ext cx="0" cy="42222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0" name="TextBox 199"/>
          <p:cNvSpPr txBox="1"/>
          <p:nvPr/>
        </p:nvSpPr>
        <p:spPr>
          <a:xfrm>
            <a:off x="5439423" y="4345832"/>
            <a:ext cx="1279517"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Object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S3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ECS</a:t>
            </a:r>
          </a:p>
        </p:txBody>
      </p:sp>
      <p:sp>
        <p:nvSpPr>
          <p:cNvPr id="201" name="AutoShape 19"/>
          <p:cNvSpPr>
            <a:spLocks noChangeArrowheads="1"/>
          </p:cNvSpPr>
          <p:nvPr/>
        </p:nvSpPr>
        <p:spPr bwMode="gray">
          <a:xfrm>
            <a:off x="5638302" y="3503435"/>
            <a:ext cx="855908" cy="805066"/>
          </a:xfrm>
          <a:prstGeom prst="can">
            <a:avLst>
              <a:gd name="adj" fmla="val 10423"/>
            </a:avLst>
          </a:prstGeom>
          <a:solidFill>
            <a:srgbClr val="80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02" name="Picture 201"/>
          <p:cNvPicPr>
            <a:picLocks noChangeAspect="1"/>
          </p:cNvPicPr>
          <p:nvPr/>
        </p:nvPicPr>
        <p:blipFill>
          <a:blip r:embed="rId5"/>
          <a:stretch>
            <a:fillRect/>
          </a:stretch>
        </p:blipFill>
        <p:spPr>
          <a:xfrm>
            <a:off x="5712595" y="3651808"/>
            <a:ext cx="699940" cy="574951"/>
          </a:xfrm>
          <a:prstGeom prst="rect">
            <a:avLst/>
          </a:prstGeom>
        </p:spPr>
      </p:pic>
      <p:sp>
        <p:nvSpPr>
          <p:cNvPr id="30" name="Rectangle 29">
            <a:extLst>
              <a:ext uri="{FF2B5EF4-FFF2-40B4-BE49-F238E27FC236}">
                <a16:creationId xmlns:a16="http://schemas.microsoft.com/office/drawing/2014/main" id="{E1824794-6423-4BEE-8C49-24348EB67FAF}"/>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1464880600"/>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643" y="59192"/>
            <a:ext cx="7954963" cy="639762"/>
          </a:xfrm>
          <a:prstGeom prst="rect">
            <a:avLst/>
          </a:prstGeom>
        </p:spPr>
        <p:txBody>
          <a:bodyPr/>
          <a:lstStyle/>
          <a:p>
            <a:r>
              <a:rPr lang="en-US" dirty="0"/>
              <a:t>NetWorker </a:t>
            </a:r>
            <a:r>
              <a:rPr lang="en-US" dirty="0" err="1"/>
              <a:t>CloudBoost</a:t>
            </a:r>
            <a:br>
              <a:rPr lang="en-US" dirty="0"/>
            </a:br>
            <a:r>
              <a:rPr lang="en-US" sz="2200" b="1" dirty="0"/>
              <a:t>Architecture</a:t>
            </a:r>
          </a:p>
        </p:txBody>
      </p:sp>
      <p:sp>
        <p:nvSpPr>
          <p:cNvPr id="121" name="Line 5"/>
          <p:cNvSpPr>
            <a:spLocks noChangeShapeType="1"/>
          </p:cNvSpPr>
          <p:nvPr/>
        </p:nvSpPr>
        <p:spPr bwMode="gray">
          <a:xfrm>
            <a:off x="1431686" y="3111551"/>
            <a:ext cx="5470560"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3" name="Line 7"/>
          <p:cNvSpPr>
            <a:spLocks noChangeShapeType="1"/>
          </p:cNvSpPr>
          <p:nvPr/>
        </p:nvSpPr>
        <p:spPr bwMode="gray">
          <a:xfrm>
            <a:off x="1698883" y="2603777"/>
            <a:ext cx="0" cy="511687"/>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124" name="Group 8"/>
          <p:cNvGrpSpPr>
            <a:grpSpLocks/>
          </p:cNvGrpSpPr>
          <p:nvPr/>
        </p:nvGrpSpPr>
        <p:grpSpPr bwMode="auto">
          <a:xfrm>
            <a:off x="1243270" y="1938615"/>
            <a:ext cx="863600" cy="720725"/>
            <a:chOff x="3896" y="636"/>
            <a:chExt cx="653" cy="545"/>
          </a:xfrm>
        </p:grpSpPr>
        <p:grpSp>
          <p:nvGrpSpPr>
            <p:cNvPr id="125" name="Group 9"/>
            <p:cNvGrpSpPr>
              <a:grpSpLocks/>
            </p:cNvGrpSpPr>
            <p:nvPr/>
          </p:nvGrpSpPr>
          <p:grpSpPr bwMode="auto">
            <a:xfrm>
              <a:off x="4128" y="636"/>
              <a:ext cx="421" cy="461"/>
              <a:chOff x="2844" y="27"/>
              <a:chExt cx="1052" cy="1153"/>
            </a:xfrm>
          </p:grpSpPr>
          <p:pic>
            <p:nvPicPr>
              <p:cNvPr id="129" name="Picture 10"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130" name="Picture 11"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nvGrpSpPr>
            <p:cNvPr id="126" name="Group 12"/>
            <p:cNvGrpSpPr>
              <a:grpSpLocks/>
            </p:cNvGrpSpPr>
            <p:nvPr/>
          </p:nvGrpSpPr>
          <p:grpSpPr bwMode="auto">
            <a:xfrm>
              <a:off x="3896" y="720"/>
              <a:ext cx="421" cy="461"/>
              <a:chOff x="2844" y="27"/>
              <a:chExt cx="1052" cy="1153"/>
            </a:xfrm>
          </p:grpSpPr>
          <p:pic>
            <p:nvPicPr>
              <p:cNvPr id="127" name="Picture 13"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128" name="Picture 14"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sp>
        <p:nvSpPr>
          <p:cNvPr id="135" name="Text Box 19"/>
          <p:cNvSpPr txBox="1">
            <a:spLocks noChangeArrowheads="1"/>
          </p:cNvSpPr>
          <p:nvPr/>
        </p:nvSpPr>
        <p:spPr bwMode="gray">
          <a:xfrm>
            <a:off x="997759" y="1226410"/>
            <a:ext cx="1427647" cy="627864"/>
          </a:xfrm>
          <a:prstGeom prst="rect">
            <a:avLst/>
          </a:prstGeom>
          <a:noFill/>
          <a:ln w="9525" algn="ctr">
            <a:noFill/>
            <a:miter lim="800000"/>
            <a:headEnd/>
            <a:tailEnd/>
          </a:ln>
        </p:spPr>
        <p:txBody>
          <a:bodyPr wrap="squar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Linux,</a:t>
            </a: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 Windows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Oracle, SQL,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Exchange, SAP,…</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p:txBody>
      </p:sp>
      <p:sp>
        <p:nvSpPr>
          <p:cNvPr id="136" name="TextBox 135"/>
          <p:cNvSpPr txBox="1"/>
          <p:nvPr/>
        </p:nvSpPr>
        <p:spPr>
          <a:xfrm>
            <a:off x="1473109" y="3108376"/>
            <a:ext cx="49083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LAN</a:t>
            </a:r>
          </a:p>
        </p:txBody>
      </p:sp>
      <p:sp>
        <p:nvSpPr>
          <p:cNvPr id="171" name="AutoShape 7"/>
          <p:cNvSpPr>
            <a:spLocks noChangeArrowheads="1"/>
          </p:cNvSpPr>
          <p:nvPr/>
        </p:nvSpPr>
        <p:spPr bwMode="auto">
          <a:xfrm>
            <a:off x="6096468" y="2122765"/>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181" name="Line 17"/>
          <p:cNvSpPr>
            <a:spLocks noChangeShapeType="1"/>
          </p:cNvSpPr>
          <p:nvPr/>
        </p:nvSpPr>
        <p:spPr bwMode="gray">
          <a:xfrm>
            <a:off x="6417120" y="2413438"/>
            <a:ext cx="0" cy="694938"/>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2" name="Text Box 19"/>
          <p:cNvSpPr txBox="1">
            <a:spLocks noChangeArrowheads="1"/>
          </p:cNvSpPr>
          <p:nvPr/>
        </p:nvSpPr>
        <p:spPr bwMode="gray">
          <a:xfrm>
            <a:off x="6481779" y="1928397"/>
            <a:ext cx="979488" cy="156966"/>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NetWorker</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grpSp>
        <p:nvGrpSpPr>
          <p:cNvPr id="4" name="Group 3"/>
          <p:cNvGrpSpPr/>
          <p:nvPr/>
        </p:nvGrpSpPr>
        <p:grpSpPr>
          <a:xfrm>
            <a:off x="6223655" y="2459643"/>
            <a:ext cx="485775" cy="176889"/>
            <a:chOff x="4741558" y="2079500"/>
            <a:chExt cx="485775" cy="176889"/>
          </a:xfrm>
        </p:grpSpPr>
        <p:pic>
          <p:nvPicPr>
            <p:cNvPr id="186" name="Picture 1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558"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7599"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3641"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9682"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 name="Picture 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610" y="2133471"/>
            <a:ext cx="227651" cy="3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403" y="2124806"/>
            <a:ext cx="227651" cy="3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Text Box 19"/>
          <p:cNvSpPr txBox="1">
            <a:spLocks noChangeArrowheads="1"/>
          </p:cNvSpPr>
          <p:nvPr/>
        </p:nvSpPr>
        <p:spPr bwMode="gray">
          <a:xfrm>
            <a:off x="5460695" y="1781649"/>
            <a:ext cx="979488" cy="313932"/>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mn-cs"/>
              </a:rPr>
              <a:t>CloudBoost</a:t>
            </a:r>
            <a:endParaRPr kumimoji="0" lang="en-US" sz="1200" b="1" i="0" u="none" strike="noStrike" kern="1200" cap="none" spc="0" normalizeH="0" baseline="0" noProof="0" dirty="0">
              <a:ln>
                <a:noFill/>
              </a:ln>
              <a:solidFill>
                <a:srgbClr val="0000CC"/>
              </a:solidFill>
              <a:effectLst/>
              <a:uLnTx/>
              <a:uFillTx/>
              <a:latin typeface="Arial" charset="0"/>
              <a:ea typeface="+mn-ea"/>
              <a:cs typeface="+mn-cs"/>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Times New Roman" pitchFamily="18" charset="0"/>
              </a:rPr>
              <a:t>MetaData</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sp>
        <p:nvSpPr>
          <p:cNvPr id="207" name="Line 26"/>
          <p:cNvSpPr>
            <a:spLocks noChangeShapeType="1"/>
          </p:cNvSpPr>
          <p:nvPr/>
        </p:nvSpPr>
        <p:spPr bwMode="gray">
          <a:xfrm>
            <a:off x="6010101" y="3113700"/>
            <a:ext cx="0" cy="42222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0" name="TextBox 199"/>
          <p:cNvSpPr txBox="1"/>
          <p:nvPr/>
        </p:nvSpPr>
        <p:spPr>
          <a:xfrm>
            <a:off x="5439423" y="4345832"/>
            <a:ext cx="1279517"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Object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S3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ECS</a:t>
            </a:r>
          </a:p>
        </p:txBody>
      </p:sp>
      <p:sp>
        <p:nvSpPr>
          <p:cNvPr id="201" name="AutoShape 19"/>
          <p:cNvSpPr>
            <a:spLocks noChangeArrowheads="1"/>
          </p:cNvSpPr>
          <p:nvPr/>
        </p:nvSpPr>
        <p:spPr bwMode="gray">
          <a:xfrm>
            <a:off x="5638302" y="3503435"/>
            <a:ext cx="855908" cy="805066"/>
          </a:xfrm>
          <a:prstGeom prst="can">
            <a:avLst>
              <a:gd name="adj" fmla="val 10423"/>
            </a:avLst>
          </a:prstGeom>
          <a:solidFill>
            <a:srgbClr val="80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02" name="Picture 201"/>
          <p:cNvPicPr>
            <a:picLocks noChangeAspect="1"/>
          </p:cNvPicPr>
          <p:nvPr/>
        </p:nvPicPr>
        <p:blipFill>
          <a:blip r:embed="rId5"/>
          <a:stretch>
            <a:fillRect/>
          </a:stretch>
        </p:blipFill>
        <p:spPr>
          <a:xfrm>
            <a:off x="5712595" y="3651808"/>
            <a:ext cx="699940" cy="574951"/>
          </a:xfrm>
          <a:prstGeom prst="rect">
            <a:avLst/>
          </a:prstGeom>
        </p:spPr>
      </p:pic>
      <p:cxnSp>
        <p:nvCxnSpPr>
          <p:cNvPr id="210" name="Straight Connector 209"/>
          <p:cNvCxnSpPr/>
          <p:nvPr/>
        </p:nvCxnSpPr>
        <p:spPr>
          <a:xfrm>
            <a:off x="1919355" y="2244757"/>
            <a:ext cx="0" cy="454668"/>
          </a:xfrm>
          <a:prstGeom prst="line">
            <a:avLst/>
          </a:prstGeom>
          <a:ln w="50800">
            <a:solidFill>
              <a:srgbClr val="000066"/>
            </a:solidFill>
          </a:ln>
        </p:spPr>
        <p:style>
          <a:lnRef idx="1">
            <a:schemeClr val="accent1"/>
          </a:lnRef>
          <a:fillRef idx="0">
            <a:schemeClr val="accent1"/>
          </a:fillRef>
          <a:effectRef idx="0">
            <a:schemeClr val="accent1"/>
          </a:effectRef>
          <a:fontRef idx="minor">
            <a:schemeClr val="tx1"/>
          </a:fontRef>
        </p:style>
      </p:cxnSp>
      <p:sp>
        <p:nvSpPr>
          <p:cNvPr id="212" name="AutoShape 19"/>
          <p:cNvSpPr>
            <a:spLocks noChangeArrowheads="1"/>
          </p:cNvSpPr>
          <p:nvPr/>
        </p:nvSpPr>
        <p:spPr bwMode="gray">
          <a:xfrm>
            <a:off x="1768818" y="1985698"/>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13" name="Text Box 20"/>
          <p:cNvSpPr txBox="1">
            <a:spLocks noChangeArrowheads="1"/>
          </p:cNvSpPr>
          <p:nvPr/>
        </p:nvSpPr>
        <p:spPr bwMode="gray">
          <a:xfrm flipH="1">
            <a:off x="1758917" y="2118699"/>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100</a:t>
            </a: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GB</a:t>
            </a:r>
          </a:p>
        </p:txBody>
      </p:sp>
      <p:pic>
        <p:nvPicPr>
          <p:cNvPr id="214" name="Picture 22"/>
          <p:cNvPicPr>
            <a:picLocks noChangeAspect="1" noChangeArrowheads="1"/>
          </p:cNvPicPr>
          <p:nvPr/>
        </p:nvPicPr>
        <p:blipFill>
          <a:blip r:embed="rId6"/>
          <a:srcRect/>
          <a:stretch>
            <a:fillRect/>
          </a:stretch>
        </p:blipFill>
        <p:spPr bwMode="auto">
          <a:xfrm>
            <a:off x="1901994" y="2455318"/>
            <a:ext cx="362313" cy="423550"/>
          </a:xfrm>
          <a:prstGeom prst="rect">
            <a:avLst/>
          </a:prstGeom>
          <a:noFill/>
          <a:ln w="9525">
            <a:noFill/>
            <a:miter lim="800000"/>
            <a:headEnd/>
            <a:tailEnd/>
          </a:ln>
        </p:spPr>
      </p:pic>
      <p:sp>
        <p:nvSpPr>
          <p:cNvPr id="8" name="Freeform 7"/>
          <p:cNvSpPr/>
          <p:nvPr/>
        </p:nvSpPr>
        <p:spPr>
          <a:xfrm>
            <a:off x="2016993" y="2890157"/>
            <a:ext cx="3750596" cy="563336"/>
          </a:xfrm>
          <a:custGeom>
            <a:avLst/>
            <a:gdLst>
              <a:gd name="connsiteX0" fmla="*/ 0 w 3388179"/>
              <a:gd name="connsiteY0" fmla="*/ 0 h 563336"/>
              <a:gd name="connsiteX1" fmla="*/ 163286 w 3388179"/>
              <a:gd name="connsiteY1" fmla="*/ 146957 h 563336"/>
              <a:gd name="connsiteX2" fmla="*/ 457200 w 3388179"/>
              <a:gd name="connsiteY2" fmla="*/ 163286 h 563336"/>
              <a:gd name="connsiteX3" fmla="*/ 2294164 w 3388179"/>
              <a:gd name="connsiteY3" fmla="*/ 155122 h 563336"/>
              <a:gd name="connsiteX4" fmla="*/ 3143250 w 3388179"/>
              <a:gd name="connsiteY4" fmla="*/ 269422 h 563336"/>
              <a:gd name="connsiteX5" fmla="*/ 3388179 w 3388179"/>
              <a:gd name="connsiteY5" fmla="*/ 563336 h 56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179" h="563336">
                <a:moveTo>
                  <a:pt x="0" y="0"/>
                </a:moveTo>
                <a:cubicBezTo>
                  <a:pt x="43543" y="59871"/>
                  <a:pt x="87086" y="119743"/>
                  <a:pt x="163286" y="146957"/>
                </a:cubicBezTo>
                <a:cubicBezTo>
                  <a:pt x="239486" y="174171"/>
                  <a:pt x="457200" y="163286"/>
                  <a:pt x="457200" y="163286"/>
                </a:cubicBezTo>
                <a:cubicBezTo>
                  <a:pt x="812346" y="164647"/>
                  <a:pt x="1846489" y="137433"/>
                  <a:pt x="2294164" y="155122"/>
                </a:cubicBezTo>
                <a:cubicBezTo>
                  <a:pt x="2741839" y="172811"/>
                  <a:pt x="2960914" y="201386"/>
                  <a:pt x="3143250" y="269422"/>
                </a:cubicBezTo>
                <a:cubicBezTo>
                  <a:pt x="3325586" y="337458"/>
                  <a:pt x="3356882" y="450397"/>
                  <a:pt x="3388179" y="563336"/>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10" name="Group 9"/>
          <p:cNvGrpSpPr/>
          <p:nvPr/>
        </p:nvGrpSpPr>
        <p:grpSpPr>
          <a:xfrm>
            <a:off x="3185840" y="2901913"/>
            <a:ext cx="280624" cy="253625"/>
            <a:chOff x="6424977" y="2597204"/>
            <a:chExt cx="280624" cy="253625"/>
          </a:xfrm>
        </p:grpSpPr>
        <p:sp>
          <p:nvSpPr>
            <p:cNvPr id="215"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16"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a:t>
              </a:r>
            </a:p>
          </p:txBody>
        </p:sp>
      </p:grpSp>
      <p:sp>
        <p:nvSpPr>
          <p:cNvPr id="217" name="Rectangle 216"/>
          <p:cNvSpPr/>
          <p:nvPr/>
        </p:nvSpPr>
        <p:spPr>
          <a:xfrm>
            <a:off x="372154" y="2498875"/>
            <a:ext cx="1273039" cy="5447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Source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de-duplication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Client direct</a:t>
            </a:r>
          </a:p>
        </p:txBody>
      </p:sp>
      <p:sp>
        <p:nvSpPr>
          <p:cNvPr id="39" name="Rectangle 38">
            <a:extLst>
              <a:ext uri="{FF2B5EF4-FFF2-40B4-BE49-F238E27FC236}">
                <a16:creationId xmlns:a16="http://schemas.microsoft.com/office/drawing/2014/main" id="{31208228-8364-4272-8F93-9A27AD87FE62}"/>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1688600666"/>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643" y="59192"/>
            <a:ext cx="7954963" cy="639762"/>
          </a:xfrm>
          <a:prstGeom prst="rect">
            <a:avLst/>
          </a:prstGeom>
        </p:spPr>
        <p:txBody>
          <a:bodyPr/>
          <a:lstStyle/>
          <a:p>
            <a:r>
              <a:rPr lang="en-US" dirty="0"/>
              <a:t>NetWorker </a:t>
            </a:r>
            <a:r>
              <a:rPr lang="en-US" dirty="0" err="1"/>
              <a:t>CloudBoost</a:t>
            </a:r>
            <a:br>
              <a:rPr lang="en-US" dirty="0"/>
            </a:br>
            <a:r>
              <a:rPr lang="en-US" sz="2200" b="1" dirty="0"/>
              <a:t>Architecture</a:t>
            </a:r>
          </a:p>
        </p:txBody>
      </p:sp>
      <p:sp>
        <p:nvSpPr>
          <p:cNvPr id="121" name="Line 5"/>
          <p:cNvSpPr>
            <a:spLocks noChangeShapeType="1"/>
          </p:cNvSpPr>
          <p:nvPr/>
        </p:nvSpPr>
        <p:spPr bwMode="gray">
          <a:xfrm>
            <a:off x="1431686" y="3111551"/>
            <a:ext cx="5470560"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3" name="Line 7"/>
          <p:cNvSpPr>
            <a:spLocks noChangeShapeType="1"/>
          </p:cNvSpPr>
          <p:nvPr/>
        </p:nvSpPr>
        <p:spPr bwMode="gray">
          <a:xfrm>
            <a:off x="1698883" y="2603777"/>
            <a:ext cx="0" cy="511687"/>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124" name="Group 8"/>
          <p:cNvGrpSpPr>
            <a:grpSpLocks/>
          </p:cNvGrpSpPr>
          <p:nvPr/>
        </p:nvGrpSpPr>
        <p:grpSpPr bwMode="auto">
          <a:xfrm>
            <a:off x="1243270" y="1938615"/>
            <a:ext cx="863600" cy="720725"/>
            <a:chOff x="3896" y="636"/>
            <a:chExt cx="653" cy="545"/>
          </a:xfrm>
        </p:grpSpPr>
        <p:grpSp>
          <p:nvGrpSpPr>
            <p:cNvPr id="125" name="Group 9"/>
            <p:cNvGrpSpPr>
              <a:grpSpLocks/>
            </p:cNvGrpSpPr>
            <p:nvPr/>
          </p:nvGrpSpPr>
          <p:grpSpPr bwMode="auto">
            <a:xfrm>
              <a:off x="4128" y="636"/>
              <a:ext cx="421" cy="461"/>
              <a:chOff x="2844" y="27"/>
              <a:chExt cx="1052" cy="1153"/>
            </a:xfrm>
          </p:grpSpPr>
          <p:pic>
            <p:nvPicPr>
              <p:cNvPr id="129" name="Picture 10"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130" name="Picture 11"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nvGrpSpPr>
            <p:cNvPr id="126" name="Group 12"/>
            <p:cNvGrpSpPr>
              <a:grpSpLocks/>
            </p:cNvGrpSpPr>
            <p:nvPr/>
          </p:nvGrpSpPr>
          <p:grpSpPr bwMode="auto">
            <a:xfrm>
              <a:off x="3896" y="720"/>
              <a:ext cx="421" cy="461"/>
              <a:chOff x="2844" y="27"/>
              <a:chExt cx="1052" cy="1153"/>
            </a:xfrm>
          </p:grpSpPr>
          <p:pic>
            <p:nvPicPr>
              <p:cNvPr id="127" name="Picture 13"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128" name="Picture 14"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sp>
        <p:nvSpPr>
          <p:cNvPr id="135" name="Text Box 19"/>
          <p:cNvSpPr txBox="1">
            <a:spLocks noChangeArrowheads="1"/>
          </p:cNvSpPr>
          <p:nvPr/>
        </p:nvSpPr>
        <p:spPr bwMode="gray">
          <a:xfrm>
            <a:off x="997759" y="1226410"/>
            <a:ext cx="1427647" cy="627864"/>
          </a:xfrm>
          <a:prstGeom prst="rect">
            <a:avLst/>
          </a:prstGeom>
          <a:noFill/>
          <a:ln w="9525" algn="ctr">
            <a:noFill/>
            <a:miter lim="800000"/>
            <a:headEnd/>
            <a:tailEnd/>
          </a:ln>
        </p:spPr>
        <p:txBody>
          <a:bodyPr wrap="squar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Linux,</a:t>
            </a: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 Windows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Oracle, SQL,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Exchange, SAP,…</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p:txBody>
      </p:sp>
      <p:sp>
        <p:nvSpPr>
          <p:cNvPr id="136" name="TextBox 135"/>
          <p:cNvSpPr txBox="1"/>
          <p:nvPr/>
        </p:nvSpPr>
        <p:spPr>
          <a:xfrm>
            <a:off x="1473109" y="3108376"/>
            <a:ext cx="49083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LAN</a:t>
            </a:r>
          </a:p>
        </p:txBody>
      </p:sp>
      <p:sp>
        <p:nvSpPr>
          <p:cNvPr id="171" name="AutoShape 7"/>
          <p:cNvSpPr>
            <a:spLocks noChangeArrowheads="1"/>
          </p:cNvSpPr>
          <p:nvPr/>
        </p:nvSpPr>
        <p:spPr bwMode="auto">
          <a:xfrm>
            <a:off x="6096468" y="2122765"/>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181" name="Line 17"/>
          <p:cNvSpPr>
            <a:spLocks noChangeShapeType="1"/>
          </p:cNvSpPr>
          <p:nvPr/>
        </p:nvSpPr>
        <p:spPr bwMode="gray">
          <a:xfrm>
            <a:off x="6417120" y="2413438"/>
            <a:ext cx="0" cy="694938"/>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2" name="Text Box 19"/>
          <p:cNvSpPr txBox="1">
            <a:spLocks noChangeArrowheads="1"/>
          </p:cNvSpPr>
          <p:nvPr/>
        </p:nvSpPr>
        <p:spPr bwMode="gray">
          <a:xfrm>
            <a:off x="6481779" y="1928397"/>
            <a:ext cx="979488" cy="156966"/>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NetWorker</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grpSp>
        <p:nvGrpSpPr>
          <p:cNvPr id="4" name="Group 3"/>
          <p:cNvGrpSpPr/>
          <p:nvPr/>
        </p:nvGrpSpPr>
        <p:grpSpPr>
          <a:xfrm>
            <a:off x="6223655" y="2459643"/>
            <a:ext cx="485775" cy="176889"/>
            <a:chOff x="4741558" y="2079500"/>
            <a:chExt cx="485775" cy="176889"/>
          </a:xfrm>
        </p:grpSpPr>
        <p:pic>
          <p:nvPicPr>
            <p:cNvPr id="186" name="Picture 1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558"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7599"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3641"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9682"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 name="Picture 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610" y="2133471"/>
            <a:ext cx="227651" cy="3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403" y="2124806"/>
            <a:ext cx="227651" cy="3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Text Box 19"/>
          <p:cNvSpPr txBox="1">
            <a:spLocks noChangeArrowheads="1"/>
          </p:cNvSpPr>
          <p:nvPr/>
        </p:nvSpPr>
        <p:spPr bwMode="gray">
          <a:xfrm>
            <a:off x="5460695" y="1781649"/>
            <a:ext cx="979488" cy="313932"/>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mn-cs"/>
              </a:rPr>
              <a:t>CloudBoost</a:t>
            </a:r>
            <a:endParaRPr kumimoji="0" lang="en-US" sz="1200" b="1" i="0" u="none" strike="noStrike" kern="1200" cap="none" spc="0" normalizeH="0" baseline="0" noProof="0" dirty="0">
              <a:ln>
                <a:noFill/>
              </a:ln>
              <a:solidFill>
                <a:srgbClr val="0000CC"/>
              </a:solidFill>
              <a:effectLst/>
              <a:uLnTx/>
              <a:uFillTx/>
              <a:latin typeface="Arial" charset="0"/>
              <a:ea typeface="+mn-ea"/>
              <a:cs typeface="+mn-cs"/>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Times New Roman" pitchFamily="18" charset="0"/>
              </a:rPr>
              <a:t>MetaData</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sp>
        <p:nvSpPr>
          <p:cNvPr id="207" name="Line 26"/>
          <p:cNvSpPr>
            <a:spLocks noChangeShapeType="1"/>
          </p:cNvSpPr>
          <p:nvPr/>
        </p:nvSpPr>
        <p:spPr bwMode="gray">
          <a:xfrm>
            <a:off x="6010101" y="3113700"/>
            <a:ext cx="0" cy="42222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0" name="TextBox 199"/>
          <p:cNvSpPr txBox="1"/>
          <p:nvPr/>
        </p:nvSpPr>
        <p:spPr>
          <a:xfrm>
            <a:off x="5439423" y="4345832"/>
            <a:ext cx="1279517"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Object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S3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ECS</a:t>
            </a:r>
          </a:p>
        </p:txBody>
      </p:sp>
      <p:sp>
        <p:nvSpPr>
          <p:cNvPr id="201" name="AutoShape 19"/>
          <p:cNvSpPr>
            <a:spLocks noChangeArrowheads="1"/>
          </p:cNvSpPr>
          <p:nvPr/>
        </p:nvSpPr>
        <p:spPr bwMode="gray">
          <a:xfrm>
            <a:off x="5638302" y="3503435"/>
            <a:ext cx="855908" cy="805066"/>
          </a:xfrm>
          <a:prstGeom prst="can">
            <a:avLst>
              <a:gd name="adj" fmla="val 10423"/>
            </a:avLst>
          </a:prstGeom>
          <a:solidFill>
            <a:srgbClr val="80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02" name="Picture 201"/>
          <p:cNvPicPr>
            <a:picLocks noChangeAspect="1"/>
          </p:cNvPicPr>
          <p:nvPr/>
        </p:nvPicPr>
        <p:blipFill>
          <a:blip r:embed="rId5"/>
          <a:stretch>
            <a:fillRect/>
          </a:stretch>
        </p:blipFill>
        <p:spPr>
          <a:xfrm>
            <a:off x="5712595" y="3651808"/>
            <a:ext cx="699940" cy="574951"/>
          </a:xfrm>
          <a:prstGeom prst="rect">
            <a:avLst/>
          </a:prstGeom>
        </p:spPr>
      </p:pic>
      <p:cxnSp>
        <p:nvCxnSpPr>
          <p:cNvPr id="210" name="Straight Connector 209"/>
          <p:cNvCxnSpPr/>
          <p:nvPr/>
        </p:nvCxnSpPr>
        <p:spPr>
          <a:xfrm>
            <a:off x="1919355" y="2244757"/>
            <a:ext cx="0" cy="454668"/>
          </a:xfrm>
          <a:prstGeom prst="line">
            <a:avLst/>
          </a:prstGeom>
          <a:ln w="50800">
            <a:solidFill>
              <a:srgbClr val="000066"/>
            </a:solidFill>
          </a:ln>
        </p:spPr>
        <p:style>
          <a:lnRef idx="1">
            <a:schemeClr val="accent1"/>
          </a:lnRef>
          <a:fillRef idx="0">
            <a:schemeClr val="accent1"/>
          </a:fillRef>
          <a:effectRef idx="0">
            <a:schemeClr val="accent1"/>
          </a:effectRef>
          <a:fontRef idx="minor">
            <a:schemeClr val="tx1"/>
          </a:fontRef>
        </p:style>
      </p:cxnSp>
      <p:sp>
        <p:nvSpPr>
          <p:cNvPr id="212" name="AutoShape 19"/>
          <p:cNvSpPr>
            <a:spLocks noChangeArrowheads="1"/>
          </p:cNvSpPr>
          <p:nvPr/>
        </p:nvSpPr>
        <p:spPr bwMode="gray">
          <a:xfrm>
            <a:off x="1768818" y="1985698"/>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13" name="Text Box 20"/>
          <p:cNvSpPr txBox="1">
            <a:spLocks noChangeArrowheads="1"/>
          </p:cNvSpPr>
          <p:nvPr/>
        </p:nvSpPr>
        <p:spPr bwMode="gray">
          <a:xfrm flipH="1">
            <a:off x="1758917" y="2118699"/>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100</a:t>
            </a: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GB</a:t>
            </a:r>
          </a:p>
        </p:txBody>
      </p:sp>
      <p:pic>
        <p:nvPicPr>
          <p:cNvPr id="214" name="Picture 22"/>
          <p:cNvPicPr>
            <a:picLocks noChangeAspect="1" noChangeArrowheads="1"/>
          </p:cNvPicPr>
          <p:nvPr/>
        </p:nvPicPr>
        <p:blipFill>
          <a:blip r:embed="rId6"/>
          <a:srcRect/>
          <a:stretch>
            <a:fillRect/>
          </a:stretch>
        </p:blipFill>
        <p:spPr bwMode="auto">
          <a:xfrm>
            <a:off x="1901994" y="2455318"/>
            <a:ext cx="362313" cy="423550"/>
          </a:xfrm>
          <a:prstGeom prst="rect">
            <a:avLst/>
          </a:prstGeom>
          <a:noFill/>
          <a:ln w="9525">
            <a:noFill/>
            <a:miter lim="800000"/>
            <a:headEnd/>
            <a:tailEnd/>
          </a:ln>
        </p:spPr>
      </p:pic>
      <p:sp>
        <p:nvSpPr>
          <p:cNvPr id="8" name="Freeform 7"/>
          <p:cNvSpPr/>
          <p:nvPr/>
        </p:nvSpPr>
        <p:spPr>
          <a:xfrm>
            <a:off x="2016993" y="2890157"/>
            <a:ext cx="3750596" cy="563336"/>
          </a:xfrm>
          <a:custGeom>
            <a:avLst/>
            <a:gdLst>
              <a:gd name="connsiteX0" fmla="*/ 0 w 3388179"/>
              <a:gd name="connsiteY0" fmla="*/ 0 h 563336"/>
              <a:gd name="connsiteX1" fmla="*/ 163286 w 3388179"/>
              <a:gd name="connsiteY1" fmla="*/ 146957 h 563336"/>
              <a:gd name="connsiteX2" fmla="*/ 457200 w 3388179"/>
              <a:gd name="connsiteY2" fmla="*/ 163286 h 563336"/>
              <a:gd name="connsiteX3" fmla="*/ 2294164 w 3388179"/>
              <a:gd name="connsiteY3" fmla="*/ 155122 h 563336"/>
              <a:gd name="connsiteX4" fmla="*/ 3143250 w 3388179"/>
              <a:gd name="connsiteY4" fmla="*/ 269422 h 563336"/>
              <a:gd name="connsiteX5" fmla="*/ 3388179 w 3388179"/>
              <a:gd name="connsiteY5" fmla="*/ 563336 h 56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179" h="563336">
                <a:moveTo>
                  <a:pt x="0" y="0"/>
                </a:moveTo>
                <a:cubicBezTo>
                  <a:pt x="43543" y="59871"/>
                  <a:pt x="87086" y="119743"/>
                  <a:pt x="163286" y="146957"/>
                </a:cubicBezTo>
                <a:cubicBezTo>
                  <a:pt x="239486" y="174171"/>
                  <a:pt x="457200" y="163286"/>
                  <a:pt x="457200" y="163286"/>
                </a:cubicBezTo>
                <a:cubicBezTo>
                  <a:pt x="812346" y="164647"/>
                  <a:pt x="1846489" y="137433"/>
                  <a:pt x="2294164" y="155122"/>
                </a:cubicBezTo>
                <a:cubicBezTo>
                  <a:pt x="2741839" y="172811"/>
                  <a:pt x="2960914" y="201386"/>
                  <a:pt x="3143250" y="269422"/>
                </a:cubicBezTo>
                <a:cubicBezTo>
                  <a:pt x="3325586" y="337458"/>
                  <a:pt x="3356882" y="450397"/>
                  <a:pt x="3388179" y="563336"/>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10" name="Group 9"/>
          <p:cNvGrpSpPr/>
          <p:nvPr/>
        </p:nvGrpSpPr>
        <p:grpSpPr>
          <a:xfrm>
            <a:off x="3185840" y="2901913"/>
            <a:ext cx="280624" cy="253625"/>
            <a:chOff x="6424977" y="2597204"/>
            <a:chExt cx="280624" cy="253625"/>
          </a:xfrm>
        </p:grpSpPr>
        <p:sp>
          <p:nvSpPr>
            <p:cNvPr id="215"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16"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a:t>
              </a:r>
            </a:p>
          </p:txBody>
        </p:sp>
      </p:grpSp>
      <p:sp>
        <p:nvSpPr>
          <p:cNvPr id="217" name="Rectangle 216"/>
          <p:cNvSpPr/>
          <p:nvPr/>
        </p:nvSpPr>
        <p:spPr>
          <a:xfrm>
            <a:off x="372154" y="2498875"/>
            <a:ext cx="1273039" cy="5447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Source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de-duplication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Client direct</a:t>
            </a:r>
          </a:p>
        </p:txBody>
      </p:sp>
      <p:sp>
        <p:nvSpPr>
          <p:cNvPr id="39" name="Rounded Rectangle 38"/>
          <p:cNvSpPr/>
          <p:nvPr/>
        </p:nvSpPr>
        <p:spPr>
          <a:xfrm>
            <a:off x="3959401" y="83919"/>
            <a:ext cx="5044755" cy="1641223"/>
          </a:xfrm>
          <a:prstGeom prst="roundRect">
            <a:avLst/>
          </a:prstGeom>
          <a:solidFill>
            <a:srgbClr val="002060">
              <a:alpha val="90000"/>
            </a:srgb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Arial"/>
                <a:ea typeface="+mn-ea"/>
                <a:cs typeface="+mn-cs"/>
              </a:rPr>
              <a:t>NetWorker provides source de-duplication when backup to S3 storage media</a:t>
            </a:r>
          </a:p>
        </p:txBody>
      </p:sp>
      <p:sp>
        <p:nvSpPr>
          <p:cNvPr id="40" name="Rectangle 39">
            <a:extLst>
              <a:ext uri="{FF2B5EF4-FFF2-40B4-BE49-F238E27FC236}">
                <a16:creationId xmlns:a16="http://schemas.microsoft.com/office/drawing/2014/main" id="{33B836FE-12A2-4DAA-9C89-9C8B422E8856}"/>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1802453827"/>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BDA3C13B-9096-4AE1-AFE2-E13078F4EEC1}"/>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 name="Title 1"/>
          <p:cNvSpPr>
            <a:spLocks noGrp="1"/>
          </p:cNvSpPr>
          <p:nvPr>
            <p:ph type="title" idx="4294967295"/>
          </p:nvPr>
        </p:nvSpPr>
        <p:spPr>
          <a:xfrm>
            <a:off x="81643" y="59192"/>
            <a:ext cx="7954963" cy="639762"/>
          </a:xfrm>
          <a:prstGeom prst="rect">
            <a:avLst/>
          </a:prstGeom>
        </p:spPr>
        <p:txBody>
          <a:bodyPr/>
          <a:lstStyle/>
          <a:p>
            <a:r>
              <a:rPr lang="en-US" dirty="0" err="1"/>
              <a:t>NetWorker</a:t>
            </a:r>
            <a:r>
              <a:rPr lang="en-US" dirty="0"/>
              <a:t> </a:t>
            </a:r>
            <a:r>
              <a:rPr lang="en-US" dirty="0" err="1"/>
              <a:t>CloudBoost</a:t>
            </a:r>
            <a:br>
              <a:rPr lang="en-US" dirty="0"/>
            </a:br>
            <a:r>
              <a:rPr lang="en-US" sz="2200" b="1" dirty="0"/>
              <a:t>Architecture</a:t>
            </a:r>
          </a:p>
        </p:txBody>
      </p:sp>
      <p:sp>
        <p:nvSpPr>
          <p:cNvPr id="121" name="Line 5"/>
          <p:cNvSpPr>
            <a:spLocks noChangeShapeType="1"/>
          </p:cNvSpPr>
          <p:nvPr/>
        </p:nvSpPr>
        <p:spPr bwMode="gray">
          <a:xfrm>
            <a:off x="1431686" y="3111551"/>
            <a:ext cx="5470560"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123" name="Line 7"/>
          <p:cNvSpPr>
            <a:spLocks noChangeShapeType="1"/>
          </p:cNvSpPr>
          <p:nvPr/>
        </p:nvSpPr>
        <p:spPr bwMode="gray">
          <a:xfrm>
            <a:off x="1698883" y="2603777"/>
            <a:ext cx="0" cy="511687"/>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grpSp>
        <p:nvGrpSpPr>
          <p:cNvPr id="124" name="Group 8"/>
          <p:cNvGrpSpPr>
            <a:grpSpLocks/>
          </p:cNvGrpSpPr>
          <p:nvPr/>
        </p:nvGrpSpPr>
        <p:grpSpPr bwMode="auto">
          <a:xfrm>
            <a:off x="1243270" y="1938615"/>
            <a:ext cx="863600" cy="720725"/>
            <a:chOff x="3896" y="636"/>
            <a:chExt cx="653" cy="545"/>
          </a:xfrm>
        </p:grpSpPr>
        <p:grpSp>
          <p:nvGrpSpPr>
            <p:cNvPr id="125" name="Group 9"/>
            <p:cNvGrpSpPr>
              <a:grpSpLocks/>
            </p:cNvGrpSpPr>
            <p:nvPr/>
          </p:nvGrpSpPr>
          <p:grpSpPr bwMode="auto">
            <a:xfrm>
              <a:off x="4128" y="636"/>
              <a:ext cx="421" cy="461"/>
              <a:chOff x="2844" y="27"/>
              <a:chExt cx="1052" cy="1153"/>
            </a:xfrm>
          </p:grpSpPr>
          <p:pic>
            <p:nvPicPr>
              <p:cNvPr id="129" name="Picture 10"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130" name="Picture 11"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nvGrpSpPr>
            <p:cNvPr id="126" name="Group 12"/>
            <p:cNvGrpSpPr>
              <a:grpSpLocks/>
            </p:cNvGrpSpPr>
            <p:nvPr/>
          </p:nvGrpSpPr>
          <p:grpSpPr bwMode="auto">
            <a:xfrm>
              <a:off x="3896" y="720"/>
              <a:ext cx="421" cy="461"/>
              <a:chOff x="2844" y="27"/>
              <a:chExt cx="1052" cy="1153"/>
            </a:xfrm>
          </p:grpSpPr>
          <p:pic>
            <p:nvPicPr>
              <p:cNvPr id="127" name="Picture 13"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128" name="Picture 14"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sp>
        <p:nvSpPr>
          <p:cNvPr id="135" name="Text Box 19"/>
          <p:cNvSpPr txBox="1">
            <a:spLocks noChangeArrowheads="1"/>
          </p:cNvSpPr>
          <p:nvPr/>
        </p:nvSpPr>
        <p:spPr bwMode="gray">
          <a:xfrm>
            <a:off x="997759" y="1226410"/>
            <a:ext cx="1427647" cy="627864"/>
          </a:xfrm>
          <a:prstGeom prst="rect">
            <a:avLst/>
          </a:prstGeom>
          <a:noFill/>
          <a:ln w="9525" algn="ctr">
            <a:noFill/>
            <a:miter lim="800000"/>
            <a:headEnd/>
            <a:tailEnd/>
          </a:ln>
        </p:spPr>
        <p:txBody>
          <a:bodyPr wrap="squar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rPr>
              <a:t>Linux,</a:t>
            </a:r>
            <a:r>
              <a:rPr kumimoji="0" lang="en-US" sz="1200" b="0" i="0" u="none" strike="noStrike" kern="1200" cap="none" spc="0" normalizeH="0" baseline="0" dirty="0">
                <a:ln>
                  <a:noFill/>
                </a:ln>
                <a:solidFill>
                  <a:srgbClr val="000000"/>
                </a:solidFill>
                <a:effectLst/>
                <a:uLnTx/>
                <a:uFillTx/>
                <a:latin typeface="Arial" charset="0"/>
                <a:ea typeface="+mn-ea"/>
                <a:cs typeface="Times New Roman" pitchFamily="18" charset="0"/>
              </a:rPr>
              <a:t> Windows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cs typeface="Times New Roman" pitchFamily="18" charset="0"/>
              </a:rPr>
              <a:t>Oracle, SQL,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cs typeface="Times New Roman" pitchFamily="18" charset="0"/>
              </a:rPr>
              <a:t>Exchange, SAP,…</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cs typeface="Times New Roman" pitchFamily="18" charset="0"/>
              </a:rPr>
              <a:t>Files</a:t>
            </a:r>
          </a:p>
        </p:txBody>
      </p:sp>
      <p:sp>
        <p:nvSpPr>
          <p:cNvPr id="136" name="TextBox 135"/>
          <p:cNvSpPr txBox="1"/>
          <p:nvPr/>
        </p:nvSpPr>
        <p:spPr>
          <a:xfrm>
            <a:off x="1473109" y="3108376"/>
            <a:ext cx="49083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dirty="0">
                <a:ln>
                  <a:noFill/>
                </a:ln>
                <a:solidFill>
                  <a:srgbClr val="000000"/>
                </a:solidFill>
                <a:effectLst/>
                <a:uLnTx/>
                <a:uFillTx/>
                <a:latin typeface="Arial" charset="0"/>
                <a:ea typeface="+mn-ea"/>
                <a:cs typeface="+mn-cs"/>
              </a:rPr>
              <a:t>LAN</a:t>
            </a:r>
          </a:p>
        </p:txBody>
      </p:sp>
      <p:sp>
        <p:nvSpPr>
          <p:cNvPr id="171" name="AutoShape 7"/>
          <p:cNvSpPr>
            <a:spLocks noChangeArrowheads="1"/>
          </p:cNvSpPr>
          <p:nvPr/>
        </p:nvSpPr>
        <p:spPr bwMode="auto">
          <a:xfrm>
            <a:off x="6096468" y="2122765"/>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444444"/>
              </a:solidFill>
              <a:effectLst/>
              <a:uLnTx/>
              <a:uFillTx/>
              <a:latin typeface="Arial" charset="0"/>
              <a:ea typeface="+mn-ea"/>
              <a:cs typeface="+mn-cs"/>
            </a:endParaRPr>
          </a:p>
        </p:txBody>
      </p:sp>
      <p:sp>
        <p:nvSpPr>
          <p:cNvPr id="181" name="Line 17"/>
          <p:cNvSpPr>
            <a:spLocks noChangeShapeType="1"/>
          </p:cNvSpPr>
          <p:nvPr/>
        </p:nvSpPr>
        <p:spPr bwMode="gray">
          <a:xfrm>
            <a:off x="6417120" y="2413438"/>
            <a:ext cx="0" cy="694938"/>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182" name="Text Box 19"/>
          <p:cNvSpPr txBox="1">
            <a:spLocks noChangeArrowheads="1"/>
          </p:cNvSpPr>
          <p:nvPr/>
        </p:nvSpPr>
        <p:spPr bwMode="gray">
          <a:xfrm>
            <a:off x="6481779" y="1928397"/>
            <a:ext cx="979488" cy="156966"/>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dirty="0" err="1">
                <a:ln>
                  <a:noFill/>
                </a:ln>
                <a:solidFill>
                  <a:srgbClr val="0000CC"/>
                </a:solidFill>
                <a:effectLst/>
                <a:uLnTx/>
                <a:uFillTx/>
                <a:latin typeface="Arial" charset="0"/>
                <a:ea typeface="+mn-ea"/>
              </a:rPr>
              <a:t>NetWorker</a:t>
            </a:r>
            <a:endParaRPr kumimoji="0" lang="en-US" sz="1200" b="1" i="0" u="none" strike="noStrike" kern="1200" cap="none" spc="0" normalizeH="0" baseline="0" dirty="0">
              <a:ln>
                <a:noFill/>
              </a:ln>
              <a:solidFill>
                <a:srgbClr val="0000CC"/>
              </a:solidFill>
              <a:effectLst/>
              <a:uLnTx/>
              <a:uFillTx/>
              <a:latin typeface="Arial" charset="0"/>
              <a:ea typeface="+mn-ea"/>
              <a:cs typeface="Times New Roman" pitchFamily="18" charset="0"/>
            </a:endParaRPr>
          </a:p>
        </p:txBody>
      </p:sp>
      <p:grpSp>
        <p:nvGrpSpPr>
          <p:cNvPr id="4" name="Group 3"/>
          <p:cNvGrpSpPr/>
          <p:nvPr/>
        </p:nvGrpSpPr>
        <p:grpSpPr>
          <a:xfrm>
            <a:off x="6223655" y="2459643"/>
            <a:ext cx="485775" cy="176889"/>
            <a:chOff x="4741558" y="2079500"/>
            <a:chExt cx="485775" cy="176889"/>
          </a:xfrm>
        </p:grpSpPr>
        <p:pic>
          <p:nvPicPr>
            <p:cNvPr id="186" name="Picture 1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558"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7599"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3641"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9682"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 name="Picture 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610" y="2133471"/>
            <a:ext cx="227651" cy="3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403" y="2124806"/>
            <a:ext cx="227651" cy="3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Text Box 19"/>
          <p:cNvSpPr txBox="1">
            <a:spLocks noChangeArrowheads="1"/>
          </p:cNvSpPr>
          <p:nvPr/>
        </p:nvSpPr>
        <p:spPr bwMode="gray">
          <a:xfrm>
            <a:off x="5460695" y="1781649"/>
            <a:ext cx="979488" cy="313932"/>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dirty="0" err="1">
                <a:ln>
                  <a:noFill/>
                </a:ln>
                <a:solidFill>
                  <a:srgbClr val="0000CC"/>
                </a:solidFill>
                <a:effectLst/>
                <a:uLnTx/>
                <a:uFillTx/>
                <a:latin typeface="Arial" charset="0"/>
                <a:ea typeface="+mn-ea"/>
              </a:rPr>
              <a:t>CloudBoost</a:t>
            </a:r>
            <a:endParaRPr kumimoji="0" lang="en-US" sz="1200" b="1" i="0" u="none" strike="noStrike" kern="1200" cap="none" spc="0" normalizeH="0" baseline="0" dirty="0">
              <a:ln>
                <a:noFill/>
              </a:ln>
              <a:solidFill>
                <a:srgbClr val="0000CC"/>
              </a:solidFill>
              <a:effectLst/>
              <a:uLnTx/>
              <a:uFillTx/>
              <a:latin typeface="Arial" charset="0"/>
              <a:ea typeface="+mn-ea"/>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dirty="0" err="1">
                <a:ln>
                  <a:noFill/>
                </a:ln>
                <a:solidFill>
                  <a:srgbClr val="0000CC"/>
                </a:solidFill>
                <a:effectLst/>
                <a:uLnTx/>
                <a:uFillTx/>
                <a:latin typeface="Arial" charset="0"/>
                <a:ea typeface="+mn-ea"/>
                <a:cs typeface="Times New Roman" pitchFamily="18" charset="0"/>
              </a:rPr>
              <a:t>MetaData</a:t>
            </a:r>
            <a:endParaRPr kumimoji="0" lang="en-US" sz="1200" b="1" i="0" u="none" strike="noStrike" kern="1200" cap="none" spc="0" normalizeH="0" baseline="0" dirty="0">
              <a:ln>
                <a:noFill/>
              </a:ln>
              <a:solidFill>
                <a:srgbClr val="0000CC"/>
              </a:solidFill>
              <a:effectLst/>
              <a:uLnTx/>
              <a:uFillTx/>
              <a:latin typeface="Arial" charset="0"/>
              <a:ea typeface="+mn-ea"/>
              <a:cs typeface="Times New Roman" pitchFamily="18" charset="0"/>
            </a:endParaRPr>
          </a:p>
        </p:txBody>
      </p:sp>
      <p:sp>
        <p:nvSpPr>
          <p:cNvPr id="207" name="Line 26"/>
          <p:cNvSpPr>
            <a:spLocks noChangeShapeType="1"/>
          </p:cNvSpPr>
          <p:nvPr/>
        </p:nvSpPr>
        <p:spPr bwMode="gray">
          <a:xfrm>
            <a:off x="6010101" y="3113700"/>
            <a:ext cx="0" cy="42222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sp>
        <p:nvSpPr>
          <p:cNvPr id="200" name="TextBox 199"/>
          <p:cNvSpPr txBox="1"/>
          <p:nvPr/>
        </p:nvSpPr>
        <p:spPr>
          <a:xfrm>
            <a:off x="5439423" y="4345832"/>
            <a:ext cx="1279517"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dirty="0">
                <a:ln>
                  <a:noFill/>
                </a:ln>
                <a:solidFill>
                  <a:srgbClr val="0000CC"/>
                </a:solidFill>
                <a:effectLst/>
                <a:uLnTx/>
                <a:uFillTx/>
                <a:latin typeface="Arial" charset="0"/>
                <a:ea typeface="+mn-ea"/>
                <a:cs typeface="+mn-cs"/>
              </a:rPr>
              <a:t>Object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dirty="0">
                <a:ln>
                  <a:noFill/>
                </a:ln>
                <a:solidFill>
                  <a:srgbClr val="0000CC"/>
                </a:solidFill>
                <a:effectLst/>
                <a:uLnTx/>
                <a:uFillTx/>
                <a:latin typeface="Arial" charset="0"/>
                <a:ea typeface="+mn-ea"/>
                <a:cs typeface="+mn-cs"/>
              </a:rPr>
              <a:t>S3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dirty="0">
                <a:ln>
                  <a:noFill/>
                </a:ln>
                <a:solidFill>
                  <a:srgbClr val="0000CC"/>
                </a:solidFill>
                <a:effectLst/>
                <a:uLnTx/>
                <a:uFillTx/>
                <a:latin typeface="Arial" charset="0"/>
                <a:ea typeface="+mn-ea"/>
                <a:cs typeface="+mn-cs"/>
              </a:rPr>
              <a:t>ECS</a:t>
            </a:r>
          </a:p>
        </p:txBody>
      </p:sp>
      <p:sp>
        <p:nvSpPr>
          <p:cNvPr id="201" name="AutoShape 19"/>
          <p:cNvSpPr>
            <a:spLocks noChangeArrowheads="1"/>
          </p:cNvSpPr>
          <p:nvPr/>
        </p:nvSpPr>
        <p:spPr bwMode="gray">
          <a:xfrm>
            <a:off x="5638302" y="3503435"/>
            <a:ext cx="855908" cy="805066"/>
          </a:xfrm>
          <a:prstGeom prst="can">
            <a:avLst>
              <a:gd name="adj" fmla="val 10423"/>
            </a:avLst>
          </a:prstGeom>
          <a:solidFill>
            <a:srgbClr val="80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Arial" charset="0"/>
              <a:ea typeface="+mn-ea"/>
              <a:cs typeface="+mn-cs"/>
            </a:endParaRPr>
          </a:p>
        </p:txBody>
      </p:sp>
      <p:pic>
        <p:nvPicPr>
          <p:cNvPr id="202" name="Picture 201"/>
          <p:cNvPicPr>
            <a:picLocks noChangeAspect="1"/>
          </p:cNvPicPr>
          <p:nvPr/>
        </p:nvPicPr>
        <p:blipFill>
          <a:blip r:embed="rId5"/>
          <a:stretch>
            <a:fillRect/>
          </a:stretch>
        </p:blipFill>
        <p:spPr>
          <a:xfrm>
            <a:off x="5712595" y="3651808"/>
            <a:ext cx="699940" cy="574951"/>
          </a:xfrm>
          <a:prstGeom prst="rect">
            <a:avLst/>
          </a:prstGeom>
        </p:spPr>
      </p:pic>
      <p:cxnSp>
        <p:nvCxnSpPr>
          <p:cNvPr id="210" name="Straight Connector 209"/>
          <p:cNvCxnSpPr/>
          <p:nvPr/>
        </p:nvCxnSpPr>
        <p:spPr>
          <a:xfrm>
            <a:off x="1919355" y="2244757"/>
            <a:ext cx="0" cy="454668"/>
          </a:xfrm>
          <a:prstGeom prst="line">
            <a:avLst/>
          </a:prstGeom>
          <a:ln w="50800">
            <a:solidFill>
              <a:srgbClr val="000066"/>
            </a:solidFill>
          </a:ln>
        </p:spPr>
        <p:style>
          <a:lnRef idx="1">
            <a:schemeClr val="accent1"/>
          </a:lnRef>
          <a:fillRef idx="0">
            <a:schemeClr val="accent1"/>
          </a:fillRef>
          <a:effectRef idx="0">
            <a:schemeClr val="accent1"/>
          </a:effectRef>
          <a:fontRef idx="minor">
            <a:schemeClr val="tx1"/>
          </a:fontRef>
        </p:style>
      </p:cxnSp>
      <p:sp>
        <p:nvSpPr>
          <p:cNvPr id="212" name="AutoShape 19"/>
          <p:cNvSpPr>
            <a:spLocks noChangeArrowheads="1"/>
          </p:cNvSpPr>
          <p:nvPr/>
        </p:nvSpPr>
        <p:spPr bwMode="gray">
          <a:xfrm>
            <a:off x="1768818" y="1985698"/>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Calibri" pitchFamily="34" charset="0"/>
              <a:ea typeface="+mn-ea"/>
              <a:cs typeface="Calibri" pitchFamily="34" charset="0"/>
            </a:endParaRPr>
          </a:p>
        </p:txBody>
      </p:sp>
      <p:sp>
        <p:nvSpPr>
          <p:cNvPr id="213" name="Text Box 20"/>
          <p:cNvSpPr txBox="1">
            <a:spLocks noChangeArrowheads="1"/>
          </p:cNvSpPr>
          <p:nvPr/>
        </p:nvSpPr>
        <p:spPr bwMode="gray">
          <a:xfrm flipH="1">
            <a:off x="1758917" y="2118699"/>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dirty="0">
                <a:ln>
                  <a:noFill/>
                </a:ln>
                <a:solidFill>
                  <a:srgbClr val="FFFF00"/>
                </a:solidFill>
                <a:effectLst/>
                <a:uLnTx/>
                <a:uFillTx/>
                <a:latin typeface="Calibri" pitchFamily="34" charset="0"/>
                <a:ea typeface="+mn-ea"/>
                <a:cs typeface="Calibri" pitchFamily="34" charset="0"/>
              </a:rPr>
              <a:t>100</a:t>
            </a: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dirty="0">
                <a:ln>
                  <a:noFill/>
                </a:ln>
                <a:solidFill>
                  <a:srgbClr val="FFFF00"/>
                </a:solidFill>
                <a:effectLst/>
                <a:uLnTx/>
                <a:uFillTx/>
                <a:latin typeface="Calibri" pitchFamily="34" charset="0"/>
                <a:ea typeface="+mn-ea"/>
                <a:cs typeface="Calibri" pitchFamily="34" charset="0"/>
              </a:rPr>
              <a:t>GB</a:t>
            </a:r>
          </a:p>
        </p:txBody>
      </p:sp>
      <p:pic>
        <p:nvPicPr>
          <p:cNvPr id="214" name="Picture 22"/>
          <p:cNvPicPr>
            <a:picLocks noChangeAspect="1" noChangeArrowheads="1"/>
          </p:cNvPicPr>
          <p:nvPr/>
        </p:nvPicPr>
        <p:blipFill>
          <a:blip r:embed="rId6"/>
          <a:srcRect/>
          <a:stretch>
            <a:fillRect/>
          </a:stretch>
        </p:blipFill>
        <p:spPr bwMode="auto">
          <a:xfrm>
            <a:off x="1901994" y="2455318"/>
            <a:ext cx="362313" cy="423550"/>
          </a:xfrm>
          <a:prstGeom prst="rect">
            <a:avLst/>
          </a:prstGeom>
          <a:noFill/>
          <a:ln w="9525">
            <a:noFill/>
            <a:miter lim="800000"/>
            <a:headEnd/>
            <a:tailEnd/>
          </a:ln>
        </p:spPr>
      </p:pic>
      <p:sp>
        <p:nvSpPr>
          <p:cNvPr id="8" name="Freeform 7"/>
          <p:cNvSpPr/>
          <p:nvPr/>
        </p:nvSpPr>
        <p:spPr>
          <a:xfrm>
            <a:off x="2016993" y="2890157"/>
            <a:ext cx="3750596" cy="563336"/>
          </a:xfrm>
          <a:custGeom>
            <a:avLst/>
            <a:gdLst>
              <a:gd name="connsiteX0" fmla="*/ 0 w 3388179"/>
              <a:gd name="connsiteY0" fmla="*/ 0 h 563336"/>
              <a:gd name="connsiteX1" fmla="*/ 163286 w 3388179"/>
              <a:gd name="connsiteY1" fmla="*/ 146957 h 563336"/>
              <a:gd name="connsiteX2" fmla="*/ 457200 w 3388179"/>
              <a:gd name="connsiteY2" fmla="*/ 163286 h 563336"/>
              <a:gd name="connsiteX3" fmla="*/ 2294164 w 3388179"/>
              <a:gd name="connsiteY3" fmla="*/ 155122 h 563336"/>
              <a:gd name="connsiteX4" fmla="*/ 3143250 w 3388179"/>
              <a:gd name="connsiteY4" fmla="*/ 269422 h 563336"/>
              <a:gd name="connsiteX5" fmla="*/ 3388179 w 3388179"/>
              <a:gd name="connsiteY5" fmla="*/ 563336 h 56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179" h="563336">
                <a:moveTo>
                  <a:pt x="0" y="0"/>
                </a:moveTo>
                <a:cubicBezTo>
                  <a:pt x="43543" y="59871"/>
                  <a:pt x="87086" y="119743"/>
                  <a:pt x="163286" y="146957"/>
                </a:cubicBezTo>
                <a:cubicBezTo>
                  <a:pt x="239486" y="174171"/>
                  <a:pt x="457200" y="163286"/>
                  <a:pt x="457200" y="163286"/>
                </a:cubicBezTo>
                <a:cubicBezTo>
                  <a:pt x="812346" y="164647"/>
                  <a:pt x="1846489" y="137433"/>
                  <a:pt x="2294164" y="155122"/>
                </a:cubicBezTo>
                <a:cubicBezTo>
                  <a:pt x="2741839" y="172811"/>
                  <a:pt x="2960914" y="201386"/>
                  <a:pt x="3143250" y="269422"/>
                </a:cubicBezTo>
                <a:cubicBezTo>
                  <a:pt x="3325586" y="337458"/>
                  <a:pt x="3356882" y="450397"/>
                  <a:pt x="3388179" y="563336"/>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444444"/>
              </a:solidFill>
              <a:effectLst/>
              <a:uLnTx/>
              <a:uFillTx/>
              <a:latin typeface="Arial" charset="0"/>
              <a:ea typeface="+mn-ea"/>
              <a:cs typeface="+mn-cs"/>
            </a:endParaRPr>
          </a:p>
        </p:txBody>
      </p:sp>
      <p:grpSp>
        <p:nvGrpSpPr>
          <p:cNvPr id="10" name="Group 9"/>
          <p:cNvGrpSpPr/>
          <p:nvPr/>
        </p:nvGrpSpPr>
        <p:grpSpPr>
          <a:xfrm>
            <a:off x="3185840" y="2901913"/>
            <a:ext cx="280624" cy="253625"/>
            <a:chOff x="6424977" y="2597204"/>
            <a:chExt cx="280624" cy="253625"/>
          </a:xfrm>
        </p:grpSpPr>
        <p:sp>
          <p:nvSpPr>
            <p:cNvPr id="215"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dirty="0">
                <a:ln>
                  <a:noFill/>
                </a:ln>
                <a:solidFill>
                  <a:srgbClr val="000000"/>
                </a:solidFill>
                <a:effectLst/>
                <a:uLnTx/>
                <a:uFillTx/>
                <a:latin typeface="Calibri" pitchFamily="34" charset="0"/>
                <a:ea typeface="+mn-ea"/>
                <a:cs typeface="Calibri" pitchFamily="34" charset="0"/>
              </a:endParaRPr>
            </a:p>
          </p:txBody>
        </p:sp>
        <p:sp>
          <p:nvSpPr>
            <p:cNvPr id="216"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dirty="0">
                  <a:ln>
                    <a:noFill/>
                  </a:ln>
                  <a:solidFill>
                    <a:srgbClr val="FFFF00"/>
                  </a:solidFill>
                  <a:effectLst/>
                  <a:uLnTx/>
                  <a:uFillTx/>
                  <a:latin typeface="Calibri" pitchFamily="34" charset="0"/>
                  <a:ea typeface="+mn-ea"/>
                  <a:cs typeface="Calibri" pitchFamily="34" charset="0"/>
                </a:rPr>
                <a:t>1%</a:t>
              </a:r>
            </a:p>
          </p:txBody>
        </p:sp>
      </p:grpSp>
      <p:sp>
        <p:nvSpPr>
          <p:cNvPr id="217" name="Rectangle 216"/>
          <p:cNvSpPr/>
          <p:nvPr/>
        </p:nvSpPr>
        <p:spPr>
          <a:xfrm>
            <a:off x="372154" y="2498875"/>
            <a:ext cx="1273039" cy="5447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dirty="0">
                <a:ln>
                  <a:noFill/>
                </a:ln>
                <a:solidFill>
                  <a:srgbClr val="FFFF00"/>
                </a:solidFill>
                <a:effectLst/>
                <a:uLnTx/>
                <a:uFillTx/>
                <a:latin typeface="Arial"/>
                <a:ea typeface="+mn-ea"/>
                <a:cs typeface="+mn-cs"/>
              </a:rPr>
              <a:t>Source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dirty="0">
                <a:ln>
                  <a:noFill/>
                </a:ln>
                <a:solidFill>
                  <a:srgbClr val="FFFF00"/>
                </a:solidFill>
                <a:effectLst/>
                <a:uLnTx/>
                <a:uFillTx/>
                <a:latin typeface="Arial"/>
                <a:ea typeface="+mn-ea"/>
                <a:cs typeface="+mn-cs"/>
              </a:rPr>
              <a:t>de-duplication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dirty="0">
                <a:ln>
                  <a:noFill/>
                </a:ln>
                <a:solidFill>
                  <a:srgbClr val="FFFF00"/>
                </a:solidFill>
                <a:effectLst/>
                <a:uLnTx/>
                <a:uFillTx/>
                <a:latin typeface="Arial"/>
                <a:ea typeface="+mn-ea"/>
                <a:cs typeface="+mn-cs"/>
              </a:rPr>
              <a:t>Client direct</a:t>
            </a:r>
          </a:p>
        </p:txBody>
      </p:sp>
      <p:sp>
        <p:nvSpPr>
          <p:cNvPr id="39" name="Rounded Rectangle 38"/>
          <p:cNvSpPr/>
          <p:nvPr/>
        </p:nvSpPr>
        <p:spPr>
          <a:xfrm>
            <a:off x="3959401" y="83919"/>
            <a:ext cx="5044755" cy="1641223"/>
          </a:xfrm>
          <a:prstGeom prst="roundRect">
            <a:avLst/>
          </a:prstGeom>
          <a:solidFill>
            <a:srgbClr val="002060">
              <a:alpha val="90000"/>
            </a:srgb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US" sz="2800" b="0" i="0" u="none" strike="noStrike" kern="1200" cap="none" spc="0" normalizeH="0" baseline="0" dirty="0" err="1">
                <a:ln>
                  <a:noFill/>
                </a:ln>
                <a:solidFill>
                  <a:srgbClr val="FFFF00"/>
                </a:solidFill>
                <a:effectLst/>
                <a:uLnTx/>
                <a:uFillTx/>
                <a:latin typeface="Arial"/>
                <a:ea typeface="+mn-ea"/>
                <a:cs typeface="+mn-cs"/>
              </a:rPr>
              <a:t>NetWorker</a:t>
            </a:r>
            <a:r>
              <a:rPr kumimoji="0" lang="en-US" sz="2800" b="0" i="0" u="none" strike="noStrike" kern="1200" cap="none" spc="0" normalizeH="0" baseline="0" dirty="0">
                <a:ln>
                  <a:noFill/>
                </a:ln>
                <a:solidFill>
                  <a:srgbClr val="FFFF00"/>
                </a:solidFill>
                <a:effectLst/>
                <a:uLnTx/>
                <a:uFillTx/>
                <a:latin typeface="Arial"/>
                <a:ea typeface="+mn-ea"/>
                <a:cs typeface="+mn-cs"/>
              </a:rPr>
              <a:t> provides source de-duplication when backup to S3 storage media</a:t>
            </a:r>
          </a:p>
        </p:txBody>
      </p:sp>
      <p:sp>
        <p:nvSpPr>
          <p:cNvPr id="40" name="Rounded Rectangle 39"/>
          <p:cNvSpPr/>
          <p:nvPr/>
        </p:nvSpPr>
        <p:spPr>
          <a:xfrm>
            <a:off x="109439" y="3427457"/>
            <a:ext cx="5044755" cy="1641223"/>
          </a:xfrm>
          <a:prstGeom prst="roundRect">
            <a:avLst/>
          </a:prstGeom>
          <a:solidFill>
            <a:srgbClr val="002060">
              <a:alpha val="90000"/>
            </a:srgb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US" sz="2800" b="0" i="0" u="none" strike="noStrike" kern="1200" cap="none" spc="0" normalizeH="0" baseline="0" dirty="0" err="1">
                <a:ln>
                  <a:noFill/>
                </a:ln>
                <a:solidFill>
                  <a:srgbClr val="FFFF00"/>
                </a:solidFill>
                <a:effectLst/>
                <a:uLnTx/>
                <a:uFillTx/>
                <a:latin typeface="Arial"/>
                <a:ea typeface="+mn-ea"/>
                <a:cs typeface="+mn-cs"/>
              </a:rPr>
              <a:t>CloudBoost</a:t>
            </a:r>
            <a:r>
              <a:rPr kumimoji="0" lang="en-US" sz="2800" b="0" i="0" u="none" strike="noStrike" kern="1200" cap="none" spc="0" normalizeH="0" baseline="0" dirty="0">
                <a:ln>
                  <a:noFill/>
                </a:ln>
                <a:solidFill>
                  <a:srgbClr val="FFFF00"/>
                </a:solidFill>
                <a:effectLst/>
                <a:uLnTx/>
                <a:uFillTx/>
                <a:latin typeface="Arial"/>
                <a:ea typeface="+mn-ea"/>
                <a:cs typeface="+mn-cs"/>
              </a:rPr>
              <a:t> appliance keeps information what chunks are stored on S3 storage</a:t>
            </a:r>
          </a:p>
        </p:txBody>
      </p:sp>
      <p:cxnSp>
        <p:nvCxnSpPr>
          <p:cNvPr id="5" name="Straight Arrow Connector 4"/>
          <p:cNvCxnSpPr>
            <a:endCxn id="173" idx="1"/>
          </p:cNvCxnSpPr>
          <p:nvPr/>
        </p:nvCxnSpPr>
        <p:spPr>
          <a:xfrm flipV="1">
            <a:off x="1963948" y="2316173"/>
            <a:ext cx="4222662" cy="1335635"/>
          </a:xfrm>
          <a:prstGeom prst="straightConnector1">
            <a:avLst/>
          </a:prstGeom>
          <a:ln w="76200" cmpd="sng">
            <a:solidFill>
              <a:srgbClr val="19367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316615"/>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643" y="59192"/>
            <a:ext cx="7954963" cy="639762"/>
          </a:xfrm>
          <a:prstGeom prst="rect">
            <a:avLst/>
          </a:prstGeom>
        </p:spPr>
        <p:txBody>
          <a:bodyPr/>
          <a:lstStyle/>
          <a:p>
            <a:r>
              <a:rPr lang="en-US" dirty="0"/>
              <a:t>NetWorker </a:t>
            </a:r>
            <a:r>
              <a:rPr lang="en-US" dirty="0" err="1"/>
              <a:t>CloudBoost</a:t>
            </a:r>
            <a:br>
              <a:rPr lang="en-US" dirty="0"/>
            </a:br>
            <a:r>
              <a:rPr lang="en-US" sz="2200" b="1" dirty="0"/>
              <a:t>Architecture</a:t>
            </a:r>
          </a:p>
        </p:txBody>
      </p:sp>
      <p:sp>
        <p:nvSpPr>
          <p:cNvPr id="121" name="Line 5"/>
          <p:cNvSpPr>
            <a:spLocks noChangeShapeType="1"/>
          </p:cNvSpPr>
          <p:nvPr/>
        </p:nvSpPr>
        <p:spPr bwMode="gray">
          <a:xfrm>
            <a:off x="1431686" y="3111551"/>
            <a:ext cx="5470560"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3" name="Group 2"/>
          <p:cNvGrpSpPr/>
          <p:nvPr/>
        </p:nvGrpSpPr>
        <p:grpSpPr>
          <a:xfrm>
            <a:off x="3406077" y="1949095"/>
            <a:ext cx="699742" cy="517525"/>
            <a:chOff x="1433858" y="2733272"/>
            <a:chExt cx="699742" cy="517525"/>
          </a:xfrm>
        </p:grpSpPr>
        <p:sp>
          <p:nvSpPr>
            <p:cNvPr id="137"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138" name="Group 2"/>
            <p:cNvGrpSpPr>
              <a:grpSpLocks/>
            </p:cNvGrpSpPr>
            <p:nvPr/>
          </p:nvGrpSpPr>
          <p:grpSpPr bwMode="auto">
            <a:xfrm>
              <a:off x="1524000" y="2836459"/>
              <a:ext cx="485775" cy="322263"/>
              <a:chOff x="10275093" y="3566509"/>
              <a:chExt cx="485784" cy="589087"/>
            </a:xfrm>
          </p:grpSpPr>
          <p:pic>
            <p:nvPicPr>
              <p:cNvPr id="139" name="Picture 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8" name="Line 17"/>
          <p:cNvSpPr>
            <a:spLocks noChangeShapeType="1"/>
          </p:cNvSpPr>
          <p:nvPr/>
        </p:nvSpPr>
        <p:spPr bwMode="gray">
          <a:xfrm>
            <a:off x="3868168" y="2603777"/>
            <a:ext cx="0" cy="504599"/>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159" name="Group 158"/>
          <p:cNvGrpSpPr/>
          <p:nvPr/>
        </p:nvGrpSpPr>
        <p:grpSpPr>
          <a:xfrm>
            <a:off x="3558477" y="2101495"/>
            <a:ext cx="699742" cy="517525"/>
            <a:chOff x="1433858" y="2733272"/>
            <a:chExt cx="699742" cy="517525"/>
          </a:xfrm>
        </p:grpSpPr>
        <p:sp>
          <p:nvSpPr>
            <p:cNvPr id="160"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161" name="Group 2"/>
            <p:cNvGrpSpPr>
              <a:grpSpLocks/>
            </p:cNvGrpSpPr>
            <p:nvPr/>
          </p:nvGrpSpPr>
          <p:grpSpPr bwMode="auto">
            <a:xfrm>
              <a:off x="1524000" y="2836459"/>
              <a:ext cx="485775" cy="322263"/>
              <a:chOff x="10275093" y="3566509"/>
              <a:chExt cx="485784" cy="589087"/>
            </a:xfrm>
          </p:grpSpPr>
          <p:pic>
            <p:nvPicPr>
              <p:cNvPr id="162" name="Picture 1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1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1" name="AutoShape 7"/>
          <p:cNvSpPr>
            <a:spLocks noChangeArrowheads="1"/>
          </p:cNvSpPr>
          <p:nvPr/>
        </p:nvSpPr>
        <p:spPr bwMode="auto">
          <a:xfrm>
            <a:off x="6096468" y="2122765"/>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181" name="Line 17"/>
          <p:cNvSpPr>
            <a:spLocks noChangeShapeType="1"/>
          </p:cNvSpPr>
          <p:nvPr/>
        </p:nvSpPr>
        <p:spPr bwMode="gray">
          <a:xfrm>
            <a:off x="6417120" y="2413438"/>
            <a:ext cx="0" cy="694938"/>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2" name="Text Box 19"/>
          <p:cNvSpPr txBox="1">
            <a:spLocks noChangeArrowheads="1"/>
          </p:cNvSpPr>
          <p:nvPr/>
        </p:nvSpPr>
        <p:spPr bwMode="gray">
          <a:xfrm>
            <a:off x="6481779" y="1928397"/>
            <a:ext cx="979488" cy="156966"/>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NetWorker</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grpSp>
        <p:nvGrpSpPr>
          <p:cNvPr id="4" name="Group 3"/>
          <p:cNvGrpSpPr/>
          <p:nvPr/>
        </p:nvGrpSpPr>
        <p:grpSpPr>
          <a:xfrm>
            <a:off x="6223655" y="2459643"/>
            <a:ext cx="485775" cy="176889"/>
            <a:chOff x="4741558" y="2079500"/>
            <a:chExt cx="485775" cy="176889"/>
          </a:xfrm>
        </p:grpSpPr>
        <p:pic>
          <p:nvPicPr>
            <p:cNvPr id="186" name="Picture 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558"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599"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3641"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9682"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 name="Picture 1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610" y="2133471"/>
            <a:ext cx="227651" cy="3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4403" y="2124806"/>
            <a:ext cx="227651" cy="3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Text Box 19"/>
          <p:cNvSpPr txBox="1">
            <a:spLocks noChangeArrowheads="1"/>
          </p:cNvSpPr>
          <p:nvPr/>
        </p:nvSpPr>
        <p:spPr bwMode="gray">
          <a:xfrm>
            <a:off x="5460695" y="1781649"/>
            <a:ext cx="979488" cy="313932"/>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mn-cs"/>
              </a:rPr>
              <a:t>CloudBoost</a:t>
            </a:r>
            <a:endParaRPr kumimoji="0" lang="en-US" sz="1200" b="1" i="0" u="none" strike="noStrike" kern="1200" cap="none" spc="0" normalizeH="0" baseline="0" noProof="0" dirty="0">
              <a:ln>
                <a:noFill/>
              </a:ln>
              <a:solidFill>
                <a:srgbClr val="0000CC"/>
              </a:solidFill>
              <a:effectLst/>
              <a:uLnTx/>
              <a:uFillTx/>
              <a:latin typeface="Arial" charset="0"/>
              <a:ea typeface="+mn-ea"/>
              <a:cs typeface="+mn-cs"/>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Times New Roman" pitchFamily="18" charset="0"/>
              </a:rPr>
              <a:t>MetaData</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sp>
        <p:nvSpPr>
          <p:cNvPr id="196" name="Text Box 19"/>
          <p:cNvSpPr txBox="1">
            <a:spLocks noChangeArrowheads="1"/>
          </p:cNvSpPr>
          <p:nvPr/>
        </p:nvSpPr>
        <p:spPr bwMode="gray">
          <a:xfrm>
            <a:off x="3096087" y="1119788"/>
            <a:ext cx="1427647" cy="784830"/>
          </a:xfrm>
          <a:prstGeom prst="rect">
            <a:avLst/>
          </a:prstGeom>
          <a:noFill/>
          <a:ln w="9525" algn="ctr">
            <a:noFill/>
            <a:miter lim="800000"/>
            <a:headEnd/>
            <a:tailEnd/>
          </a:ln>
        </p:spPr>
        <p:txBody>
          <a:bodyPr wrap="squar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Linux,</a:t>
            </a: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 Windows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Databases,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Applications,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Guest level backup</a:t>
            </a:r>
          </a:p>
        </p:txBody>
      </p:sp>
      <p:sp>
        <p:nvSpPr>
          <p:cNvPr id="207" name="Line 26"/>
          <p:cNvSpPr>
            <a:spLocks noChangeShapeType="1"/>
          </p:cNvSpPr>
          <p:nvPr/>
        </p:nvSpPr>
        <p:spPr bwMode="gray">
          <a:xfrm>
            <a:off x="6010101" y="3113700"/>
            <a:ext cx="0" cy="42222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0" name="TextBox 199"/>
          <p:cNvSpPr txBox="1"/>
          <p:nvPr/>
        </p:nvSpPr>
        <p:spPr>
          <a:xfrm>
            <a:off x="5439423" y="4345832"/>
            <a:ext cx="1279517"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Object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S3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ECS</a:t>
            </a:r>
          </a:p>
        </p:txBody>
      </p:sp>
      <p:sp>
        <p:nvSpPr>
          <p:cNvPr id="201" name="AutoShape 19"/>
          <p:cNvSpPr>
            <a:spLocks noChangeArrowheads="1"/>
          </p:cNvSpPr>
          <p:nvPr/>
        </p:nvSpPr>
        <p:spPr bwMode="gray">
          <a:xfrm>
            <a:off x="5638302" y="3503435"/>
            <a:ext cx="855908" cy="805066"/>
          </a:xfrm>
          <a:prstGeom prst="can">
            <a:avLst>
              <a:gd name="adj" fmla="val 10423"/>
            </a:avLst>
          </a:prstGeom>
          <a:solidFill>
            <a:srgbClr val="80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02" name="Picture 201"/>
          <p:cNvPicPr>
            <a:picLocks noChangeAspect="1"/>
          </p:cNvPicPr>
          <p:nvPr/>
        </p:nvPicPr>
        <p:blipFill>
          <a:blip r:embed="rId4"/>
          <a:stretch>
            <a:fillRect/>
          </a:stretch>
        </p:blipFill>
        <p:spPr>
          <a:xfrm>
            <a:off x="5712595" y="3651808"/>
            <a:ext cx="699940" cy="574951"/>
          </a:xfrm>
          <a:prstGeom prst="rect">
            <a:avLst/>
          </a:prstGeom>
        </p:spPr>
      </p:pic>
      <p:sp>
        <p:nvSpPr>
          <p:cNvPr id="44" name="Rectangle 43">
            <a:extLst>
              <a:ext uri="{FF2B5EF4-FFF2-40B4-BE49-F238E27FC236}">
                <a16:creationId xmlns:a16="http://schemas.microsoft.com/office/drawing/2014/main" id="{C498C29F-BAC8-4454-958A-A8E9814204FA}"/>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418683159"/>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0" y="1934652"/>
            <a:ext cx="7886700" cy="1274195"/>
          </a:xfrm>
        </p:spPr>
        <p:txBody>
          <a:bodyPr/>
          <a:lstStyle/>
          <a:p>
            <a:r>
              <a:rPr lang="en-US"/>
              <a:t>Single console</a:t>
            </a:r>
            <a:br>
              <a:rPr lang="en-US"/>
            </a:br>
            <a:r>
              <a:rPr lang="en-US" sz="3800" b="1">
                <a:solidFill>
                  <a:srgbClr val="FFFF00"/>
                </a:solidFill>
              </a:rPr>
              <a:t>for entire envrionment</a:t>
            </a:r>
          </a:p>
        </p:txBody>
      </p:sp>
      <p:sp>
        <p:nvSpPr>
          <p:cNvPr id="4" name="Rectangle 3">
            <a:extLst>
              <a:ext uri="{FF2B5EF4-FFF2-40B4-BE49-F238E27FC236}">
                <a16:creationId xmlns:a16="http://schemas.microsoft.com/office/drawing/2014/main" id="{B5A94DF5-8644-4CA9-8F2B-386446512D87}"/>
              </a:ext>
            </a:extLst>
          </p:cNvPr>
          <p:cNvSpPr/>
          <p:nvPr/>
        </p:nvSpPr>
        <p:spPr>
          <a:xfrm>
            <a:off x="35496" y="4948014"/>
            <a:ext cx="4968552" cy="144016"/>
          </a:xfrm>
          <a:prstGeom prst="rect">
            <a:avLst/>
          </a:prstGeom>
          <a:solidFill>
            <a:srgbClr val="00447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Tree>
    <p:extLst>
      <p:ext uri="{BB962C8B-B14F-4D97-AF65-F5344CB8AC3E}">
        <p14:creationId xmlns:p14="http://schemas.microsoft.com/office/powerpoint/2010/main" val="50444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643" y="59192"/>
            <a:ext cx="7954963" cy="639762"/>
          </a:xfrm>
          <a:prstGeom prst="rect">
            <a:avLst/>
          </a:prstGeom>
        </p:spPr>
        <p:txBody>
          <a:bodyPr/>
          <a:lstStyle/>
          <a:p>
            <a:r>
              <a:rPr lang="en-US" dirty="0"/>
              <a:t>NetWorker </a:t>
            </a:r>
            <a:r>
              <a:rPr lang="en-US" dirty="0" err="1"/>
              <a:t>CloudBoost</a:t>
            </a:r>
            <a:br>
              <a:rPr lang="en-US" dirty="0"/>
            </a:br>
            <a:r>
              <a:rPr lang="en-US" sz="2200" b="1" dirty="0"/>
              <a:t>Architecture</a:t>
            </a:r>
          </a:p>
        </p:txBody>
      </p:sp>
      <p:sp>
        <p:nvSpPr>
          <p:cNvPr id="121" name="Line 5"/>
          <p:cNvSpPr>
            <a:spLocks noChangeShapeType="1"/>
          </p:cNvSpPr>
          <p:nvPr/>
        </p:nvSpPr>
        <p:spPr bwMode="gray">
          <a:xfrm>
            <a:off x="1431686" y="3111551"/>
            <a:ext cx="5470560"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3" name="Group 2"/>
          <p:cNvGrpSpPr/>
          <p:nvPr/>
        </p:nvGrpSpPr>
        <p:grpSpPr>
          <a:xfrm>
            <a:off x="3406077" y="1949095"/>
            <a:ext cx="699742" cy="517525"/>
            <a:chOff x="1433858" y="2733272"/>
            <a:chExt cx="699742" cy="517525"/>
          </a:xfrm>
        </p:grpSpPr>
        <p:sp>
          <p:nvSpPr>
            <p:cNvPr id="137"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138" name="Group 2"/>
            <p:cNvGrpSpPr>
              <a:grpSpLocks/>
            </p:cNvGrpSpPr>
            <p:nvPr/>
          </p:nvGrpSpPr>
          <p:grpSpPr bwMode="auto">
            <a:xfrm>
              <a:off x="1524000" y="2836459"/>
              <a:ext cx="485775" cy="322263"/>
              <a:chOff x="10275093" y="3566509"/>
              <a:chExt cx="485784" cy="589087"/>
            </a:xfrm>
          </p:grpSpPr>
          <p:pic>
            <p:nvPicPr>
              <p:cNvPr id="139" name="Picture 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8" name="Line 17"/>
          <p:cNvSpPr>
            <a:spLocks noChangeShapeType="1"/>
          </p:cNvSpPr>
          <p:nvPr/>
        </p:nvSpPr>
        <p:spPr bwMode="gray">
          <a:xfrm>
            <a:off x="3868168" y="2603777"/>
            <a:ext cx="0" cy="504599"/>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159" name="Group 158"/>
          <p:cNvGrpSpPr/>
          <p:nvPr/>
        </p:nvGrpSpPr>
        <p:grpSpPr>
          <a:xfrm>
            <a:off x="3558477" y="2101495"/>
            <a:ext cx="699742" cy="517525"/>
            <a:chOff x="1433858" y="2733272"/>
            <a:chExt cx="699742" cy="517525"/>
          </a:xfrm>
        </p:grpSpPr>
        <p:sp>
          <p:nvSpPr>
            <p:cNvPr id="160"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161" name="Group 2"/>
            <p:cNvGrpSpPr>
              <a:grpSpLocks/>
            </p:cNvGrpSpPr>
            <p:nvPr/>
          </p:nvGrpSpPr>
          <p:grpSpPr bwMode="auto">
            <a:xfrm>
              <a:off x="1524000" y="2836459"/>
              <a:ext cx="485775" cy="322263"/>
              <a:chOff x="10275093" y="3566509"/>
              <a:chExt cx="485784" cy="589087"/>
            </a:xfrm>
          </p:grpSpPr>
          <p:pic>
            <p:nvPicPr>
              <p:cNvPr id="162" name="Picture 1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1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1" name="AutoShape 7"/>
          <p:cNvSpPr>
            <a:spLocks noChangeArrowheads="1"/>
          </p:cNvSpPr>
          <p:nvPr/>
        </p:nvSpPr>
        <p:spPr bwMode="auto">
          <a:xfrm>
            <a:off x="6096468" y="2122765"/>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181" name="Line 17"/>
          <p:cNvSpPr>
            <a:spLocks noChangeShapeType="1"/>
          </p:cNvSpPr>
          <p:nvPr/>
        </p:nvSpPr>
        <p:spPr bwMode="gray">
          <a:xfrm>
            <a:off x="6417120" y="2413438"/>
            <a:ext cx="0" cy="694938"/>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2" name="Text Box 19"/>
          <p:cNvSpPr txBox="1">
            <a:spLocks noChangeArrowheads="1"/>
          </p:cNvSpPr>
          <p:nvPr/>
        </p:nvSpPr>
        <p:spPr bwMode="gray">
          <a:xfrm>
            <a:off x="6481779" y="1928397"/>
            <a:ext cx="979488" cy="156966"/>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NetWorker</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grpSp>
        <p:nvGrpSpPr>
          <p:cNvPr id="4" name="Group 3"/>
          <p:cNvGrpSpPr/>
          <p:nvPr/>
        </p:nvGrpSpPr>
        <p:grpSpPr>
          <a:xfrm>
            <a:off x="6223655" y="2459643"/>
            <a:ext cx="485775" cy="176889"/>
            <a:chOff x="4741558" y="2079500"/>
            <a:chExt cx="485775" cy="176889"/>
          </a:xfrm>
        </p:grpSpPr>
        <p:pic>
          <p:nvPicPr>
            <p:cNvPr id="186" name="Picture 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558"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599"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3641"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9682"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 name="Picture 1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610" y="2133471"/>
            <a:ext cx="227651" cy="3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4403" y="2124806"/>
            <a:ext cx="227651" cy="3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Text Box 19"/>
          <p:cNvSpPr txBox="1">
            <a:spLocks noChangeArrowheads="1"/>
          </p:cNvSpPr>
          <p:nvPr/>
        </p:nvSpPr>
        <p:spPr bwMode="gray">
          <a:xfrm>
            <a:off x="5460695" y="1781649"/>
            <a:ext cx="979488" cy="313932"/>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mn-cs"/>
              </a:rPr>
              <a:t>CloudBoost</a:t>
            </a:r>
            <a:endParaRPr kumimoji="0" lang="en-US" sz="1200" b="1" i="0" u="none" strike="noStrike" kern="1200" cap="none" spc="0" normalizeH="0" baseline="0" noProof="0" dirty="0">
              <a:ln>
                <a:noFill/>
              </a:ln>
              <a:solidFill>
                <a:srgbClr val="0000CC"/>
              </a:solidFill>
              <a:effectLst/>
              <a:uLnTx/>
              <a:uFillTx/>
              <a:latin typeface="Arial" charset="0"/>
              <a:ea typeface="+mn-ea"/>
              <a:cs typeface="+mn-cs"/>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Times New Roman" pitchFamily="18" charset="0"/>
              </a:rPr>
              <a:t>MetaData</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sp>
        <p:nvSpPr>
          <p:cNvPr id="196" name="Text Box 19"/>
          <p:cNvSpPr txBox="1">
            <a:spLocks noChangeArrowheads="1"/>
          </p:cNvSpPr>
          <p:nvPr/>
        </p:nvSpPr>
        <p:spPr bwMode="gray">
          <a:xfrm>
            <a:off x="3096087" y="1119788"/>
            <a:ext cx="1427647" cy="784830"/>
          </a:xfrm>
          <a:prstGeom prst="rect">
            <a:avLst/>
          </a:prstGeom>
          <a:noFill/>
          <a:ln w="9525" algn="ctr">
            <a:noFill/>
            <a:miter lim="800000"/>
            <a:headEnd/>
            <a:tailEnd/>
          </a:ln>
        </p:spPr>
        <p:txBody>
          <a:bodyPr wrap="squar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Linux,</a:t>
            </a: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 Windows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Databases,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Applications,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Guest level backup</a:t>
            </a:r>
          </a:p>
        </p:txBody>
      </p:sp>
      <p:sp>
        <p:nvSpPr>
          <p:cNvPr id="207" name="Line 26"/>
          <p:cNvSpPr>
            <a:spLocks noChangeShapeType="1"/>
          </p:cNvSpPr>
          <p:nvPr/>
        </p:nvSpPr>
        <p:spPr bwMode="gray">
          <a:xfrm>
            <a:off x="6010101" y="3113700"/>
            <a:ext cx="0" cy="42222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0" name="TextBox 199"/>
          <p:cNvSpPr txBox="1"/>
          <p:nvPr/>
        </p:nvSpPr>
        <p:spPr>
          <a:xfrm>
            <a:off x="5439423" y="4345832"/>
            <a:ext cx="1279517"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Object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S3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ECS</a:t>
            </a:r>
          </a:p>
        </p:txBody>
      </p:sp>
      <p:sp>
        <p:nvSpPr>
          <p:cNvPr id="201" name="AutoShape 19"/>
          <p:cNvSpPr>
            <a:spLocks noChangeArrowheads="1"/>
          </p:cNvSpPr>
          <p:nvPr/>
        </p:nvSpPr>
        <p:spPr bwMode="gray">
          <a:xfrm>
            <a:off x="5638302" y="3503435"/>
            <a:ext cx="855908" cy="805066"/>
          </a:xfrm>
          <a:prstGeom prst="can">
            <a:avLst>
              <a:gd name="adj" fmla="val 10423"/>
            </a:avLst>
          </a:prstGeom>
          <a:solidFill>
            <a:srgbClr val="80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02" name="Picture 201"/>
          <p:cNvPicPr>
            <a:picLocks noChangeAspect="1"/>
          </p:cNvPicPr>
          <p:nvPr/>
        </p:nvPicPr>
        <p:blipFill>
          <a:blip r:embed="rId4"/>
          <a:stretch>
            <a:fillRect/>
          </a:stretch>
        </p:blipFill>
        <p:spPr>
          <a:xfrm>
            <a:off x="5712595" y="3651808"/>
            <a:ext cx="699940" cy="574951"/>
          </a:xfrm>
          <a:prstGeom prst="rect">
            <a:avLst/>
          </a:prstGeom>
        </p:spPr>
      </p:pic>
      <p:grpSp>
        <p:nvGrpSpPr>
          <p:cNvPr id="11" name="Group 10"/>
          <p:cNvGrpSpPr/>
          <p:nvPr/>
        </p:nvGrpSpPr>
        <p:grpSpPr>
          <a:xfrm>
            <a:off x="4051212" y="1925631"/>
            <a:ext cx="549897" cy="893170"/>
            <a:chOff x="7305074" y="793716"/>
            <a:chExt cx="549897" cy="893170"/>
          </a:xfrm>
        </p:grpSpPr>
        <p:cxnSp>
          <p:nvCxnSpPr>
            <p:cNvPr id="222" name="Straight Connector 221"/>
            <p:cNvCxnSpPr/>
            <p:nvPr/>
          </p:nvCxnSpPr>
          <p:spPr>
            <a:xfrm>
              <a:off x="7465512" y="1052775"/>
              <a:ext cx="0" cy="454668"/>
            </a:xfrm>
            <a:prstGeom prst="line">
              <a:avLst/>
            </a:prstGeom>
            <a:ln w="50800">
              <a:solidFill>
                <a:srgbClr val="000066"/>
              </a:solidFill>
            </a:ln>
          </p:spPr>
          <p:style>
            <a:lnRef idx="1">
              <a:schemeClr val="accent1"/>
            </a:lnRef>
            <a:fillRef idx="0">
              <a:schemeClr val="accent1"/>
            </a:fillRef>
            <a:effectRef idx="0">
              <a:schemeClr val="accent1"/>
            </a:effectRef>
            <a:fontRef idx="minor">
              <a:schemeClr val="tx1"/>
            </a:fontRef>
          </p:style>
        </p:cxnSp>
        <p:sp>
          <p:nvSpPr>
            <p:cNvPr id="223" name="AutoShape 19"/>
            <p:cNvSpPr>
              <a:spLocks noChangeArrowheads="1"/>
            </p:cNvSpPr>
            <p:nvPr/>
          </p:nvSpPr>
          <p:spPr bwMode="gray">
            <a:xfrm>
              <a:off x="7314975" y="793716"/>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24" name="Text Box 20"/>
            <p:cNvSpPr txBox="1">
              <a:spLocks noChangeArrowheads="1"/>
            </p:cNvSpPr>
            <p:nvPr/>
          </p:nvSpPr>
          <p:spPr bwMode="gray">
            <a:xfrm flipH="1">
              <a:off x="7305074" y="926717"/>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500</a:t>
              </a: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GB</a:t>
              </a:r>
            </a:p>
          </p:txBody>
        </p:sp>
        <p:pic>
          <p:nvPicPr>
            <p:cNvPr id="225" name="Picture 22"/>
            <p:cNvPicPr>
              <a:picLocks noChangeAspect="1" noChangeArrowheads="1"/>
            </p:cNvPicPr>
            <p:nvPr/>
          </p:nvPicPr>
          <p:blipFill>
            <a:blip r:embed="rId5"/>
            <a:srcRect/>
            <a:stretch>
              <a:fillRect/>
            </a:stretch>
          </p:blipFill>
          <p:spPr bwMode="auto">
            <a:xfrm>
              <a:off x="7448151" y="1263336"/>
              <a:ext cx="362313" cy="423550"/>
            </a:xfrm>
            <a:prstGeom prst="rect">
              <a:avLst/>
            </a:prstGeom>
            <a:noFill/>
            <a:ln w="9525">
              <a:noFill/>
              <a:miter lim="800000"/>
              <a:headEnd/>
              <a:tailEnd/>
            </a:ln>
          </p:spPr>
        </p:pic>
      </p:grpSp>
      <p:sp>
        <p:nvSpPr>
          <p:cNvPr id="12" name="Freeform 11"/>
          <p:cNvSpPr/>
          <p:nvPr/>
        </p:nvSpPr>
        <p:spPr>
          <a:xfrm>
            <a:off x="4552335" y="2851355"/>
            <a:ext cx="1740310" cy="599768"/>
          </a:xfrm>
          <a:custGeom>
            <a:avLst/>
            <a:gdLst>
              <a:gd name="connsiteX0" fmla="*/ 0 w 1740310"/>
              <a:gd name="connsiteY0" fmla="*/ 0 h 599768"/>
              <a:gd name="connsiteX1" fmla="*/ 216310 w 1740310"/>
              <a:gd name="connsiteY1" fmla="*/ 29497 h 599768"/>
              <a:gd name="connsiteX2" fmla="*/ 1042220 w 1740310"/>
              <a:gd name="connsiteY2" fmla="*/ 117987 h 599768"/>
              <a:gd name="connsiteX3" fmla="*/ 1602659 w 1740310"/>
              <a:gd name="connsiteY3" fmla="*/ 245806 h 599768"/>
              <a:gd name="connsiteX4" fmla="*/ 1740310 w 1740310"/>
              <a:gd name="connsiteY4" fmla="*/ 599768 h 59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310" h="599768">
                <a:moveTo>
                  <a:pt x="0" y="0"/>
                </a:moveTo>
                <a:lnTo>
                  <a:pt x="216310" y="29497"/>
                </a:lnTo>
                <a:cubicBezTo>
                  <a:pt x="390013" y="49162"/>
                  <a:pt x="811162" y="81936"/>
                  <a:pt x="1042220" y="117987"/>
                </a:cubicBezTo>
                <a:cubicBezTo>
                  <a:pt x="1273278" y="154038"/>
                  <a:pt x="1486311" y="165509"/>
                  <a:pt x="1602659" y="245806"/>
                </a:cubicBezTo>
                <a:cubicBezTo>
                  <a:pt x="1719007" y="326103"/>
                  <a:pt x="1729658" y="462935"/>
                  <a:pt x="1740310" y="599768"/>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227" name="Group 226"/>
          <p:cNvGrpSpPr/>
          <p:nvPr/>
        </p:nvGrpSpPr>
        <p:grpSpPr>
          <a:xfrm>
            <a:off x="5126139" y="2729827"/>
            <a:ext cx="280624" cy="253625"/>
            <a:chOff x="6424977" y="2597204"/>
            <a:chExt cx="280624" cy="253625"/>
          </a:xfrm>
        </p:grpSpPr>
        <p:sp>
          <p:nvSpPr>
            <p:cNvPr id="228"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29"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a:t>
              </a:r>
            </a:p>
          </p:txBody>
        </p:sp>
      </p:grpSp>
      <p:sp>
        <p:nvSpPr>
          <p:cNvPr id="230" name="Rectangle 229"/>
          <p:cNvSpPr/>
          <p:nvPr/>
        </p:nvSpPr>
        <p:spPr>
          <a:xfrm>
            <a:off x="2883108" y="2426192"/>
            <a:ext cx="1273039" cy="62197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Source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de-duplication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Client direct</a:t>
            </a:r>
          </a:p>
        </p:txBody>
      </p:sp>
      <p:sp>
        <p:nvSpPr>
          <p:cNvPr id="54" name="Rectangle 53">
            <a:extLst>
              <a:ext uri="{FF2B5EF4-FFF2-40B4-BE49-F238E27FC236}">
                <a16:creationId xmlns:a16="http://schemas.microsoft.com/office/drawing/2014/main" id="{97B2E829-3E03-4F13-BF69-E69B786074E3}"/>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289301642"/>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4012040-6ED1-41DA-8889-1B50BC7D2C6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 name="Title 1"/>
          <p:cNvSpPr>
            <a:spLocks noGrp="1"/>
          </p:cNvSpPr>
          <p:nvPr>
            <p:ph type="title" idx="4294967295"/>
          </p:nvPr>
        </p:nvSpPr>
        <p:spPr>
          <a:xfrm>
            <a:off x="81643" y="59192"/>
            <a:ext cx="7954963" cy="639762"/>
          </a:xfrm>
          <a:prstGeom prst="rect">
            <a:avLst/>
          </a:prstGeom>
        </p:spPr>
        <p:txBody>
          <a:bodyPr/>
          <a:lstStyle/>
          <a:p>
            <a:r>
              <a:rPr lang="en-US" dirty="0"/>
              <a:t>NetWorker </a:t>
            </a:r>
            <a:r>
              <a:rPr lang="en-US" dirty="0" err="1"/>
              <a:t>CloudBoost</a:t>
            </a:r>
            <a:br>
              <a:rPr lang="en-US" dirty="0"/>
            </a:br>
            <a:r>
              <a:rPr lang="en-US" sz="2200" b="1" dirty="0"/>
              <a:t>Architecture</a:t>
            </a:r>
          </a:p>
        </p:txBody>
      </p:sp>
      <p:sp>
        <p:nvSpPr>
          <p:cNvPr id="121" name="Line 5"/>
          <p:cNvSpPr>
            <a:spLocks noChangeShapeType="1"/>
          </p:cNvSpPr>
          <p:nvPr/>
        </p:nvSpPr>
        <p:spPr bwMode="gray">
          <a:xfrm>
            <a:off x="1431686" y="3111551"/>
            <a:ext cx="5470560"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3" name="Group 2"/>
          <p:cNvGrpSpPr/>
          <p:nvPr/>
        </p:nvGrpSpPr>
        <p:grpSpPr>
          <a:xfrm>
            <a:off x="3406077" y="1949095"/>
            <a:ext cx="699742" cy="517525"/>
            <a:chOff x="1433858" y="2733272"/>
            <a:chExt cx="699742" cy="517525"/>
          </a:xfrm>
        </p:grpSpPr>
        <p:sp>
          <p:nvSpPr>
            <p:cNvPr id="137"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138" name="Group 2"/>
            <p:cNvGrpSpPr>
              <a:grpSpLocks/>
            </p:cNvGrpSpPr>
            <p:nvPr/>
          </p:nvGrpSpPr>
          <p:grpSpPr bwMode="auto">
            <a:xfrm>
              <a:off x="1524000" y="2836459"/>
              <a:ext cx="485775" cy="322263"/>
              <a:chOff x="10275093" y="3566509"/>
              <a:chExt cx="485784" cy="589087"/>
            </a:xfrm>
          </p:grpSpPr>
          <p:pic>
            <p:nvPicPr>
              <p:cNvPr id="139" name="Picture 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8" name="Line 17"/>
          <p:cNvSpPr>
            <a:spLocks noChangeShapeType="1"/>
          </p:cNvSpPr>
          <p:nvPr/>
        </p:nvSpPr>
        <p:spPr bwMode="gray">
          <a:xfrm>
            <a:off x="3868168" y="2603777"/>
            <a:ext cx="0" cy="504599"/>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159" name="Group 158"/>
          <p:cNvGrpSpPr/>
          <p:nvPr/>
        </p:nvGrpSpPr>
        <p:grpSpPr>
          <a:xfrm>
            <a:off x="3558477" y="2101495"/>
            <a:ext cx="699742" cy="517525"/>
            <a:chOff x="1433858" y="2733272"/>
            <a:chExt cx="699742" cy="517525"/>
          </a:xfrm>
        </p:grpSpPr>
        <p:sp>
          <p:nvSpPr>
            <p:cNvPr id="160"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161" name="Group 2"/>
            <p:cNvGrpSpPr>
              <a:grpSpLocks/>
            </p:cNvGrpSpPr>
            <p:nvPr/>
          </p:nvGrpSpPr>
          <p:grpSpPr bwMode="auto">
            <a:xfrm>
              <a:off x="1524000" y="2836459"/>
              <a:ext cx="485775" cy="322263"/>
              <a:chOff x="10275093" y="3566509"/>
              <a:chExt cx="485784" cy="589087"/>
            </a:xfrm>
          </p:grpSpPr>
          <p:pic>
            <p:nvPicPr>
              <p:cNvPr id="162" name="Picture 1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1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1" name="AutoShape 7"/>
          <p:cNvSpPr>
            <a:spLocks noChangeArrowheads="1"/>
          </p:cNvSpPr>
          <p:nvPr/>
        </p:nvSpPr>
        <p:spPr bwMode="auto">
          <a:xfrm>
            <a:off x="6096468" y="2122765"/>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181" name="Line 17"/>
          <p:cNvSpPr>
            <a:spLocks noChangeShapeType="1"/>
          </p:cNvSpPr>
          <p:nvPr/>
        </p:nvSpPr>
        <p:spPr bwMode="gray">
          <a:xfrm>
            <a:off x="6417120" y="2413438"/>
            <a:ext cx="0" cy="694938"/>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2" name="Text Box 19"/>
          <p:cNvSpPr txBox="1">
            <a:spLocks noChangeArrowheads="1"/>
          </p:cNvSpPr>
          <p:nvPr/>
        </p:nvSpPr>
        <p:spPr bwMode="gray">
          <a:xfrm>
            <a:off x="6481779" y="1928397"/>
            <a:ext cx="979488" cy="156966"/>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NetWorker</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grpSp>
        <p:nvGrpSpPr>
          <p:cNvPr id="4" name="Group 3"/>
          <p:cNvGrpSpPr/>
          <p:nvPr/>
        </p:nvGrpSpPr>
        <p:grpSpPr>
          <a:xfrm>
            <a:off x="6223655" y="2459643"/>
            <a:ext cx="485775" cy="176889"/>
            <a:chOff x="4741558" y="2079500"/>
            <a:chExt cx="485775" cy="176889"/>
          </a:xfrm>
        </p:grpSpPr>
        <p:pic>
          <p:nvPicPr>
            <p:cNvPr id="186" name="Picture 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558"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599"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3641"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9682"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 name="Picture 1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610" y="2133471"/>
            <a:ext cx="227651" cy="3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4403" y="2124806"/>
            <a:ext cx="227651" cy="3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Text Box 19"/>
          <p:cNvSpPr txBox="1">
            <a:spLocks noChangeArrowheads="1"/>
          </p:cNvSpPr>
          <p:nvPr/>
        </p:nvSpPr>
        <p:spPr bwMode="gray">
          <a:xfrm>
            <a:off x="5460695" y="1781649"/>
            <a:ext cx="979488" cy="313932"/>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mn-cs"/>
              </a:rPr>
              <a:t>CloudBoost</a:t>
            </a:r>
            <a:endParaRPr kumimoji="0" lang="en-US" sz="1200" b="1" i="0" u="none" strike="noStrike" kern="1200" cap="none" spc="0" normalizeH="0" baseline="0" noProof="0" dirty="0">
              <a:ln>
                <a:noFill/>
              </a:ln>
              <a:solidFill>
                <a:srgbClr val="0000CC"/>
              </a:solidFill>
              <a:effectLst/>
              <a:uLnTx/>
              <a:uFillTx/>
              <a:latin typeface="Arial" charset="0"/>
              <a:ea typeface="+mn-ea"/>
              <a:cs typeface="+mn-cs"/>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Times New Roman" pitchFamily="18" charset="0"/>
              </a:rPr>
              <a:t>MetaData</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sp>
        <p:nvSpPr>
          <p:cNvPr id="196" name="Text Box 19"/>
          <p:cNvSpPr txBox="1">
            <a:spLocks noChangeArrowheads="1"/>
          </p:cNvSpPr>
          <p:nvPr/>
        </p:nvSpPr>
        <p:spPr bwMode="gray">
          <a:xfrm>
            <a:off x="3096087" y="1119788"/>
            <a:ext cx="1427647" cy="784830"/>
          </a:xfrm>
          <a:prstGeom prst="rect">
            <a:avLst/>
          </a:prstGeom>
          <a:noFill/>
          <a:ln w="9525" algn="ctr">
            <a:noFill/>
            <a:miter lim="800000"/>
            <a:headEnd/>
            <a:tailEnd/>
          </a:ln>
        </p:spPr>
        <p:txBody>
          <a:bodyPr wrap="squar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Linux,</a:t>
            </a: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 Windows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Databases,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Applications,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Guest level backup</a:t>
            </a:r>
          </a:p>
        </p:txBody>
      </p:sp>
      <p:sp>
        <p:nvSpPr>
          <p:cNvPr id="207" name="Line 26"/>
          <p:cNvSpPr>
            <a:spLocks noChangeShapeType="1"/>
          </p:cNvSpPr>
          <p:nvPr/>
        </p:nvSpPr>
        <p:spPr bwMode="gray">
          <a:xfrm>
            <a:off x="6010101" y="3113700"/>
            <a:ext cx="0" cy="42222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0" name="TextBox 199"/>
          <p:cNvSpPr txBox="1"/>
          <p:nvPr/>
        </p:nvSpPr>
        <p:spPr>
          <a:xfrm>
            <a:off x="5439423" y="4345832"/>
            <a:ext cx="1279517"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Object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S3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ECS</a:t>
            </a:r>
          </a:p>
        </p:txBody>
      </p:sp>
      <p:sp>
        <p:nvSpPr>
          <p:cNvPr id="201" name="AutoShape 19"/>
          <p:cNvSpPr>
            <a:spLocks noChangeArrowheads="1"/>
          </p:cNvSpPr>
          <p:nvPr/>
        </p:nvSpPr>
        <p:spPr bwMode="gray">
          <a:xfrm>
            <a:off x="5638302" y="3503435"/>
            <a:ext cx="855908" cy="805066"/>
          </a:xfrm>
          <a:prstGeom prst="can">
            <a:avLst>
              <a:gd name="adj" fmla="val 10423"/>
            </a:avLst>
          </a:prstGeom>
          <a:solidFill>
            <a:srgbClr val="80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02" name="Picture 201"/>
          <p:cNvPicPr>
            <a:picLocks noChangeAspect="1"/>
          </p:cNvPicPr>
          <p:nvPr/>
        </p:nvPicPr>
        <p:blipFill>
          <a:blip r:embed="rId4"/>
          <a:stretch>
            <a:fillRect/>
          </a:stretch>
        </p:blipFill>
        <p:spPr>
          <a:xfrm>
            <a:off x="5712595" y="3651808"/>
            <a:ext cx="699940" cy="574951"/>
          </a:xfrm>
          <a:prstGeom prst="rect">
            <a:avLst/>
          </a:prstGeom>
        </p:spPr>
      </p:pic>
      <p:grpSp>
        <p:nvGrpSpPr>
          <p:cNvPr id="11" name="Group 10"/>
          <p:cNvGrpSpPr/>
          <p:nvPr/>
        </p:nvGrpSpPr>
        <p:grpSpPr>
          <a:xfrm>
            <a:off x="4051212" y="1925631"/>
            <a:ext cx="549897" cy="893170"/>
            <a:chOff x="7305074" y="793716"/>
            <a:chExt cx="549897" cy="893170"/>
          </a:xfrm>
        </p:grpSpPr>
        <p:cxnSp>
          <p:nvCxnSpPr>
            <p:cNvPr id="222" name="Straight Connector 221"/>
            <p:cNvCxnSpPr/>
            <p:nvPr/>
          </p:nvCxnSpPr>
          <p:spPr>
            <a:xfrm>
              <a:off x="7465512" y="1052775"/>
              <a:ext cx="0" cy="454668"/>
            </a:xfrm>
            <a:prstGeom prst="line">
              <a:avLst/>
            </a:prstGeom>
            <a:ln w="50800">
              <a:solidFill>
                <a:srgbClr val="000066"/>
              </a:solidFill>
            </a:ln>
          </p:spPr>
          <p:style>
            <a:lnRef idx="1">
              <a:schemeClr val="accent1"/>
            </a:lnRef>
            <a:fillRef idx="0">
              <a:schemeClr val="accent1"/>
            </a:fillRef>
            <a:effectRef idx="0">
              <a:schemeClr val="accent1"/>
            </a:effectRef>
            <a:fontRef idx="minor">
              <a:schemeClr val="tx1"/>
            </a:fontRef>
          </p:style>
        </p:cxnSp>
        <p:sp>
          <p:nvSpPr>
            <p:cNvPr id="223" name="AutoShape 19"/>
            <p:cNvSpPr>
              <a:spLocks noChangeArrowheads="1"/>
            </p:cNvSpPr>
            <p:nvPr/>
          </p:nvSpPr>
          <p:spPr bwMode="gray">
            <a:xfrm>
              <a:off x="7314975" y="793716"/>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24" name="Text Box 20"/>
            <p:cNvSpPr txBox="1">
              <a:spLocks noChangeArrowheads="1"/>
            </p:cNvSpPr>
            <p:nvPr/>
          </p:nvSpPr>
          <p:spPr bwMode="gray">
            <a:xfrm flipH="1">
              <a:off x="7305074" y="926717"/>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500</a:t>
              </a: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GB</a:t>
              </a:r>
            </a:p>
          </p:txBody>
        </p:sp>
        <p:pic>
          <p:nvPicPr>
            <p:cNvPr id="225" name="Picture 22"/>
            <p:cNvPicPr>
              <a:picLocks noChangeAspect="1" noChangeArrowheads="1"/>
            </p:cNvPicPr>
            <p:nvPr/>
          </p:nvPicPr>
          <p:blipFill>
            <a:blip r:embed="rId5"/>
            <a:srcRect/>
            <a:stretch>
              <a:fillRect/>
            </a:stretch>
          </p:blipFill>
          <p:spPr bwMode="auto">
            <a:xfrm>
              <a:off x="7448151" y="1263336"/>
              <a:ext cx="362313" cy="423550"/>
            </a:xfrm>
            <a:prstGeom prst="rect">
              <a:avLst/>
            </a:prstGeom>
            <a:noFill/>
            <a:ln w="9525">
              <a:noFill/>
              <a:miter lim="800000"/>
              <a:headEnd/>
              <a:tailEnd/>
            </a:ln>
          </p:spPr>
        </p:pic>
      </p:grpSp>
      <p:sp>
        <p:nvSpPr>
          <p:cNvPr id="12" name="Freeform 11"/>
          <p:cNvSpPr/>
          <p:nvPr/>
        </p:nvSpPr>
        <p:spPr>
          <a:xfrm>
            <a:off x="4552335" y="2851355"/>
            <a:ext cx="1740310" cy="599768"/>
          </a:xfrm>
          <a:custGeom>
            <a:avLst/>
            <a:gdLst>
              <a:gd name="connsiteX0" fmla="*/ 0 w 1740310"/>
              <a:gd name="connsiteY0" fmla="*/ 0 h 599768"/>
              <a:gd name="connsiteX1" fmla="*/ 216310 w 1740310"/>
              <a:gd name="connsiteY1" fmla="*/ 29497 h 599768"/>
              <a:gd name="connsiteX2" fmla="*/ 1042220 w 1740310"/>
              <a:gd name="connsiteY2" fmla="*/ 117987 h 599768"/>
              <a:gd name="connsiteX3" fmla="*/ 1602659 w 1740310"/>
              <a:gd name="connsiteY3" fmla="*/ 245806 h 599768"/>
              <a:gd name="connsiteX4" fmla="*/ 1740310 w 1740310"/>
              <a:gd name="connsiteY4" fmla="*/ 599768 h 59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310" h="599768">
                <a:moveTo>
                  <a:pt x="0" y="0"/>
                </a:moveTo>
                <a:lnTo>
                  <a:pt x="216310" y="29497"/>
                </a:lnTo>
                <a:cubicBezTo>
                  <a:pt x="390013" y="49162"/>
                  <a:pt x="811162" y="81936"/>
                  <a:pt x="1042220" y="117987"/>
                </a:cubicBezTo>
                <a:cubicBezTo>
                  <a:pt x="1273278" y="154038"/>
                  <a:pt x="1486311" y="165509"/>
                  <a:pt x="1602659" y="245806"/>
                </a:cubicBezTo>
                <a:cubicBezTo>
                  <a:pt x="1719007" y="326103"/>
                  <a:pt x="1729658" y="462935"/>
                  <a:pt x="1740310" y="599768"/>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227" name="Group 226"/>
          <p:cNvGrpSpPr/>
          <p:nvPr/>
        </p:nvGrpSpPr>
        <p:grpSpPr>
          <a:xfrm>
            <a:off x="5126139" y="2729827"/>
            <a:ext cx="280624" cy="253625"/>
            <a:chOff x="6424977" y="2597204"/>
            <a:chExt cx="280624" cy="253625"/>
          </a:xfrm>
        </p:grpSpPr>
        <p:sp>
          <p:nvSpPr>
            <p:cNvPr id="228"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29"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a:t>
              </a:r>
            </a:p>
          </p:txBody>
        </p:sp>
      </p:grpSp>
      <p:sp>
        <p:nvSpPr>
          <p:cNvPr id="230" name="Rectangle 229"/>
          <p:cNvSpPr/>
          <p:nvPr/>
        </p:nvSpPr>
        <p:spPr>
          <a:xfrm>
            <a:off x="2883108" y="2426192"/>
            <a:ext cx="1273039" cy="62197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Source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de-duplication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Client direct</a:t>
            </a:r>
          </a:p>
        </p:txBody>
      </p:sp>
      <p:sp>
        <p:nvSpPr>
          <p:cNvPr id="54" name="Rounded Rectangle 53"/>
          <p:cNvSpPr/>
          <p:nvPr/>
        </p:nvSpPr>
        <p:spPr>
          <a:xfrm>
            <a:off x="81643" y="3427457"/>
            <a:ext cx="5318858" cy="1641223"/>
          </a:xfrm>
          <a:prstGeom prst="roundRect">
            <a:avLst/>
          </a:prstGeom>
          <a:solidFill>
            <a:srgbClr val="002060">
              <a:alpha val="90000"/>
            </a:srgb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Arial"/>
                <a:ea typeface="+mn-ea"/>
                <a:cs typeface="+mn-cs"/>
              </a:rPr>
              <a:t>We can backup Virtual Machines to S3 storage with source de-duplication using NetWorker agents (guest level)</a:t>
            </a:r>
          </a:p>
        </p:txBody>
      </p:sp>
    </p:spTree>
    <p:extLst>
      <p:ext uri="{BB962C8B-B14F-4D97-AF65-F5344CB8AC3E}">
        <p14:creationId xmlns:p14="http://schemas.microsoft.com/office/powerpoint/2010/main" val="1402782486"/>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70FFC27-2CFA-49D0-8E35-310171ECD8BF}"/>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 name="Title 1"/>
          <p:cNvSpPr>
            <a:spLocks noGrp="1"/>
          </p:cNvSpPr>
          <p:nvPr>
            <p:ph type="title" idx="4294967295"/>
          </p:nvPr>
        </p:nvSpPr>
        <p:spPr>
          <a:xfrm>
            <a:off x="81643" y="59192"/>
            <a:ext cx="7954963" cy="639762"/>
          </a:xfrm>
          <a:prstGeom prst="rect">
            <a:avLst/>
          </a:prstGeom>
        </p:spPr>
        <p:txBody>
          <a:bodyPr/>
          <a:lstStyle/>
          <a:p>
            <a:r>
              <a:rPr lang="en-US" dirty="0"/>
              <a:t>NetWorker </a:t>
            </a:r>
            <a:r>
              <a:rPr lang="en-US" dirty="0" err="1"/>
              <a:t>CloudBoost</a:t>
            </a:r>
            <a:br>
              <a:rPr lang="en-US" dirty="0"/>
            </a:br>
            <a:r>
              <a:rPr lang="en-US" sz="2200" b="1" dirty="0"/>
              <a:t>Architecture</a:t>
            </a:r>
          </a:p>
        </p:txBody>
      </p:sp>
      <p:sp>
        <p:nvSpPr>
          <p:cNvPr id="121" name="Line 5"/>
          <p:cNvSpPr>
            <a:spLocks noChangeShapeType="1"/>
          </p:cNvSpPr>
          <p:nvPr/>
        </p:nvSpPr>
        <p:spPr bwMode="gray">
          <a:xfrm>
            <a:off x="1431686" y="3111551"/>
            <a:ext cx="5470560"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6" name="TextBox 135"/>
          <p:cNvSpPr txBox="1"/>
          <p:nvPr/>
        </p:nvSpPr>
        <p:spPr>
          <a:xfrm>
            <a:off x="1473109" y="3108376"/>
            <a:ext cx="49083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LAN</a:t>
            </a:r>
          </a:p>
        </p:txBody>
      </p:sp>
      <p:sp>
        <p:nvSpPr>
          <p:cNvPr id="171" name="AutoShape 7"/>
          <p:cNvSpPr>
            <a:spLocks noChangeArrowheads="1"/>
          </p:cNvSpPr>
          <p:nvPr/>
        </p:nvSpPr>
        <p:spPr bwMode="auto">
          <a:xfrm>
            <a:off x="6096468" y="2122765"/>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181" name="Line 17"/>
          <p:cNvSpPr>
            <a:spLocks noChangeShapeType="1"/>
          </p:cNvSpPr>
          <p:nvPr/>
        </p:nvSpPr>
        <p:spPr bwMode="gray">
          <a:xfrm>
            <a:off x="6417120" y="2413438"/>
            <a:ext cx="0" cy="694938"/>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2" name="Text Box 19"/>
          <p:cNvSpPr txBox="1">
            <a:spLocks noChangeArrowheads="1"/>
          </p:cNvSpPr>
          <p:nvPr/>
        </p:nvSpPr>
        <p:spPr bwMode="gray">
          <a:xfrm>
            <a:off x="6481779" y="1928397"/>
            <a:ext cx="979488" cy="156966"/>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NetWorker</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grpSp>
        <p:nvGrpSpPr>
          <p:cNvPr id="4" name="Group 3"/>
          <p:cNvGrpSpPr/>
          <p:nvPr/>
        </p:nvGrpSpPr>
        <p:grpSpPr>
          <a:xfrm>
            <a:off x="6223655" y="2459643"/>
            <a:ext cx="485775" cy="176889"/>
            <a:chOff x="4741558" y="2079500"/>
            <a:chExt cx="485775" cy="176889"/>
          </a:xfrm>
        </p:grpSpPr>
        <p:pic>
          <p:nvPicPr>
            <p:cNvPr id="186" name="Picture 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558"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599"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3641"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9682"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 name="Picture 1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610" y="2133471"/>
            <a:ext cx="227651" cy="3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4403" y="2124806"/>
            <a:ext cx="227651" cy="3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Text Box 19"/>
          <p:cNvSpPr txBox="1">
            <a:spLocks noChangeArrowheads="1"/>
          </p:cNvSpPr>
          <p:nvPr/>
        </p:nvSpPr>
        <p:spPr bwMode="gray">
          <a:xfrm>
            <a:off x="5460695" y="1781649"/>
            <a:ext cx="979488" cy="313932"/>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mn-cs"/>
              </a:rPr>
              <a:t>CloudBoost</a:t>
            </a:r>
            <a:endParaRPr kumimoji="0" lang="en-US" sz="1200" b="1" i="0" u="none" strike="noStrike" kern="1200" cap="none" spc="0" normalizeH="0" baseline="0" noProof="0" dirty="0">
              <a:ln>
                <a:noFill/>
              </a:ln>
              <a:solidFill>
                <a:srgbClr val="0000CC"/>
              </a:solidFill>
              <a:effectLst/>
              <a:uLnTx/>
              <a:uFillTx/>
              <a:latin typeface="Arial" charset="0"/>
              <a:ea typeface="+mn-ea"/>
              <a:cs typeface="+mn-cs"/>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Times New Roman" pitchFamily="18" charset="0"/>
              </a:rPr>
              <a:t>MetaData</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pic>
        <p:nvPicPr>
          <p:cNvPr id="197" name="Picture 25" descr="server"/>
          <p:cNvPicPr>
            <a:picLocks noChangeAspect="1" noChangeArrowheads="1"/>
          </p:cNvPicPr>
          <p:nvPr/>
        </p:nvPicPr>
        <p:blipFill>
          <a:blip r:embed="rId4" cstate="print"/>
          <a:srcRect/>
          <a:stretch>
            <a:fillRect/>
          </a:stretch>
        </p:blipFill>
        <p:spPr bwMode="gray">
          <a:xfrm>
            <a:off x="2218138" y="3576243"/>
            <a:ext cx="368300" cy="528638"/>
          </a:xfrm>
          <a:prstGeom prst="rect">
            <a:avLst/>
          </a:prstGeom>
          <a:noFill/>
          <a:ln w="9525">
            <a:noFill/>
            <a:miter lim="800000"/>
            <a:headEnd/>
            <a:tailEnd/>
          </a:ln>
        </p:spPr>
      </p:pic>
      <p:sp>
        <p:nvSpPr>
          <p:cNvPr id="198" name="Line 26"/>
          <p:cNvSpPr>
            <a:spLocks noChangeShapeType="1"/>
          </p:cNvSpPr>
          <p:nvPr/>
        </p:nvSpPr>
        <p:spPr bwMode="gray">
          <a:xfrm>
            <a:off x="2403875" y="3108376"/>
            <a:ext cx="0" cy="630865"/>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9" name="Text Box 30"/>
          <p:cNvSpPr txBox="1">
            <a:spLocks noChangeArrowheads="1"/>
          </p:cNvSpPr>
          <p:nvPr/>
        </p:nvSpPr>
        <p:spPr bwMode="gray">
          <a:xfrm>
            <a:off x="1736071" y="4156529"/>
            <a:ext cx="1367362" cy="627864"/>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AIX, Solaris, HP-UX</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Databases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Applications</a:t>
            </a:r>
          </a:p>
        </p:txBody>
      </p:sp>
      <p:sp>
        <p:nvSpPr>
          <p:cNvPr id="207" name="Line 26"/>
          <p:cNvSpPr>
            <a:spLocks noChangeShapeType="1"/>
          </p:cNvSpPr>
          <p:nvPr/>
        </p:nvSpPr>
        <p:spPr bwMode="gray">
          <a:xfrm>
            <a:off x="6010101" y="3113700"/>
            <a:ext cx="0" cy="42222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0" name="TextBox 199"/>
          <p:cNvSpPr txBox="1"/>
          <p:nvPr/>
        </p:nvSpPr>
        <p:spPr>
          <a:xfrm>
            <a:off x="5439423" y="4345832"/>
            <a:ext cx="1279517"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Object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S3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ECS</a:t>
            </a:r>
          </a:p>
        </p:txBody>
      </p:sp>
      <p:sp>
        <p:nvSpPr>
          <p:cNvPr id="201" name="AutoShape 19"/>
          <p:cNvSpPr>
            <a:spLocks noChangeArrowheads="1"/>
          </p:cNvSpPr>
          <p:nvPr/>
        </p:nvSpPr>
        <p:spPr bwMode="gray">
          <a:xfrm>
            <a:off x="5638302" y="3503435"/>
            <a:ext cx="855908" cy="805066"/>
          </a:xfrm>
          <a:prstGeom prst="can">
            <a:avLst>
              <a:gd name="adj" fmla="val 10423"/>
            </a:avLst>
          </a:prstGeom>
          <a:solidFill>
            <a:srgbClr val="80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02" name="Picture 201"/>
          <p:cNvPicPr>
            <a:picLocks noChangeAspect="1"/>
          </p:cNvPicPr>
          <p:nvPr/>
        </p:nvPicPr>
        <p:blipFill>
          <a:blip r:embed="rId5"/>
          <a:stretch>
            <a:fillRect/>
          </a:stretch>
        </p:blipFill>
        <p:spPr>
          <a:xfrm>
            <a:off x="5712595" y="3651808"/>
            <a:ext cx="699940" cy="574951"/>
          </a:xfrm>
          <a:prstGeom prst="rect">
            <a:avLst/>
          </a:prstGeom>
        </p:spPr>
      </p:pic>
    </p:spTree>
    <p:extLst>
      <p:ext uri="{BB962C8B-B14F-4D97-AF65-F5344CB8AC3E}">
        <p14:creationId xmlns:p14="http://schemas.microsoft.com/office/powerpoint/2010/main" val="3235778529"/>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6B3CFA51-DFB0-48BC-8C90-665F8007F6F4}"/>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 name="Title 1"/>
          <p:cNvSpPr>
            <a:spLocks noGrp="1"/>
          </p:cNvSpPr>
          <p:nvPr>
            <p:ph type="title" idx="4294967295"/>
          </p:nvPr>
        </p:nvSpPr>
        <p:spPr>
          <a:xfrm>
            <a:off x="81643" y="59192"/>
            <a:ext cx="7954963" cy="639762"/>
          </a:xfrm>
          <a:prstGeom prst="rect">
            <a:avLst/>
          </a:prstGeom>
        </p:spPr>
        <p:txBody>
          <a:bodyPr/>
          <a:lstStyle/>
          <a:p>
            <a:r>
              <a:rPr lang="en-US" dirty="0"/>
              <a:t>NetWorker </a:t>
            </a:r>
            <a:r>
              <a:rPr lang="en-US" dirty="0" err="1"/>
              <a:t>CloudBoost</a:t>
            </a:r>
            <a:br>
              <a:rPr lang="en-US" dirty="0"/>
            </a:br>
            <a:r>
              <a:rPr lang="en-US" sz="2200" b="1" dirty="0"/>
              <a:t>Architecture</a:t>
            </a:r>
          </a:p>
        </p:txBody>
      </p:sp>
      <p:sp>
        <p:nvSpPr>
          <p:cNvPr id="121" name="Line 5"/>
          <p:cNvSpPr>
            <a:spLocks noChangeShapeType="1"/>
          </p:cNvSpPr>
          <p:nvPr/>
        </p:nvSpPr>
        <p:spPr bwMode="gray">
          <a:xfrm>
            <a:off x="1431686" y="3111551"/>
            <a:ext cx="5470560"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6" name="TextBox 135"/>
          <p:cNvSpPr txBox="1"/>
          <p:nvPr/>
        </p:nvSpPr>
        <p:spPr>
          <a:xfrm>
            <a:off x="1473109" y="3108376"/>
            <a:ext cx="49083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LAN</a:t>
            </a:r>
          </a:p>
        </p:txBody>
      </p:sp>
      <p:sp>
        <p:nvSpPr>
          <p:cNvPr id="171" name="AutoShape 7"/>
          <p:cNvSpPr>
            <a:spLocks noChangeArrowheads="1"/>
          </p:cNvSpPr>
          <p:nvPr/>
        </p:nvSpPr>
        <p:spPr bwMode="auto">
          <a:xfrm>
            <a:off x="6096468" y="2122765"/>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181" name="Line 17"/>
          <p:cNvSpPr>
            <a:spLocks noChangeShapeType="1"/>
          </p:cNvSpPr>
          <p:nvPr/>
        </p:nvSpPr>
        <p:spPr bwMode="gray">
          <a:xfrm>
            <a:off x="6417120" y="2413438"/>
            <a:ext cx="0" cy="694938"/>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2" name="Text Box 19"/>
          <p:cNvSpPr txBox="1">
            <a:spLocks noChangeArrowheads="1"/>
          </p:cNvSpPr>
          <p:nvPr/>
        </p:nvSpPr>
        <p:spPr bwMode="gray">
          <a:xfrm>
            <a:off x="6481779" y="1928397"/>
            <a:ext cx="979488" cy="156966"/>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NetWorker</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grpSp>
        <p:nvGrpSpPr>
          <p:cNvPr id="4" name="Group 3"/>
          <p:cNvGrpSpPr/>
          <p:nvPr/>
        </p:nvGrpSpPr>
        <p:grpSpPr>
          <a:xfrm>
            <a:off x="6223655" y="2459643"/>
            <a:ext cx="485775" cy="176889"/>
            <a:chOff x="4741558" y="2079500"/>
            <a:chExt cx="485775" cy="176889"/>
          </a:xfrm>
        </p:grpSpPr>
        <p:pic>
          <p:nvPicPr>
            <p:cNvPr id="186" name="Picture 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558"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599"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3641"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9682"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 name="Picture 1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610" y="2133471"/>
            <a:ext cx="227651" cy="3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4403" y="2124806"/>
            <a:ext cx="227651" cy="3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Text Box 19"/>
          <p:cNvSpPr txBox="1">
            <a:spLocks noChangeArrowheads="1"/>
          </p:cNvSpPr>
          <p:nvPr/>
        </p:nvSpPr>
        <p:spPr bwMode="gray">
          <a:xfrm>
            <a:off x="5460695" y="1781649"/>
            <a:ext cx="979488" cy="313932"/>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mn-cs"/>
              </a:rPr>
              <a:t>CloudBoost</a:t>
            </a:r>
            <a:endParaRPr kumimoji="0" lang="en-US" sz="1200" b="1" i="0" u="none" strike="noStrike" kern="1200" cap="none" spc="0" normalizeH="0" baseline="0" noProof="0" dirty="0">
              <a:ln>
                <a:noFill/>
              </a:ln>
              <a:solidFill>
                <a:srgbClr val="0000CC"/>
              </a:solidFill>
              <a:effectLst/>
              <a:uLnTx/>
              <a:uFillTx/>
              <a:latin typeface="Arial" charset="0"/>
              <a:ea typeface="+mn-ea"/>
              <a:cs typeface="+mn-cs"/>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Times New Roman" pitchFamily="18" charset="0"/>
              </a:rPr>
              <a:t>MetaData</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pic>
        <p:nvPicPr>
          <p:cNvPr id="197" name="Picture 25" descr="server"/>
          <p:cNvPicPr>
            <a:picLocks noChangeAspect="1" noChangeArrowheads="1"/>
          </p:cNvPicPr>
          <p:nvPr/>
        </p:nvPicPr>
        <p:blipFill>
          <a:blip r:embed="rId4" cstate="print"/>
          <a:srcRect/>
          <a:stretch>
            <a:fillRect/>
          </a:stretch>
        </p:blipFill>
        <p:spPr bwMode="gray">
          <a:xfrm>
            <a:off x="2218138" y="3576243"/>
            <a:ext cx="368300" cy="528638"/>
          </a:xfrm>
          <a:prstGeom prst="rect">
            <a:avLst/>
          </a:prstGeom>
          <a:noFill/>
          <a:ln w="9525">
            <a:noFill/>
            <a:miter lim="800000"/>
            <a:headEnd/>
            <a:tailEnd/>
          </a:ln>
        </p:spPr>
      </p:pic>
      <p:sp>
        <p:nvSpPr>
          <p:cNvPr id="198" name="Line 26"/>
          <p:cNvSpPr>
            <a:spLocks noChangeShapeType="1"/>
          </p:cNvSpPr>
          <p:nvPr/>
        </p:nvSpPr>
        <p:spPr bwMode="gray">
          <a:xfrm>
            <a:off x="2403875" y="3108376"/>
            <a:ext cx="0" cy="630865"/>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9" name="Text Box 30"/>
          <p:cNvSpPr txBox="1">
            <a:spLocks noChangeArrowheads="1"/>
          </p:cNvSpPr>
          <p:nvPr/>
        </p:nvSpPr>
        <p:spPr bwMode="gray">
          <a:xfrm>
            <a:off x="1736071" y="4156529"/>
            <a:ext cx="1367362" cy="627864"/>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AIX, Solaris, HP-UX</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Databases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Applications</a:t>
            </a:r>
          </a:p>
        </p:txBody>
      </p:sp>
      <p:pic>
        <p:nvPicPr>
          <p:cNvPr id="204" name="Picture 25" descr="server"/>
          <p:cNvPicPr>
            <a:picLocks noChangeAspect="1" noChangeArrowheads="1"/>
          </p:cNvPicPr>
          <p:nvPr/>
        </p:nvPicPr>
        <p:blipFill>
          <a:blip r:embed="rId4" cstate="print"/>
          <a:srcRect/>
          <a:stretch>
            <a:fillRect/>
          </a:stretch>
        </p:blipFill>
        <p:spPr bwMode="gray">
          <a:xfrm>
            <a:off x="3814980" y="3535923"/>
            <a:ext cx="368300" cy="528638"/>
          </a:xfrm>
          <a:prstGeom prst="rect">
            <a:avLst/>
          </a:prstGeom>
          <a:noFill/>
          <a:ln w="9525">
            <a:noFill/>
            <a:miter lim="800000"/>
            <a:headEnd/>
            <a:tailEnd/>
          </a:ln>
        </p:spPr>
      </p:pic>
      <p:sp>
        <p:nvSpPr>
          <p:cNvPr id="205" name="Line 26"/>
          <p:cNvSpPr>
            <a:spLocks noChangeShapeType="1"/>
          </p:cNvSpPr>
          <p:nvPr/>
        </p:nvSpPr>
        <p:spPr bwMode="gray">
          <a:xfrm>
            <a:off x="4000717" y="3115464"/>
            <a:ext cx="0" cy="460779"/>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6" name="Text Box 30"/>
          <p:cNvSpPr txBox="1">
            <a:spLocks noChangeArrowheads="1"/>
          </p:cNvSpPr>
          <p:nvPr/>
        </p:nvSpPr>
        <p:spPr bwMode="gray">
          <a:xfrm>
            <a:off x="3543710" y="4116209"/>
            <a:ext cx="945772" cy="313932"/>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Linux</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Storage Node</a:t>
            </a:r>
          </a:p>
        </p:txBody>
      </p:sp>
      <p:sp>
        <p:nvSpPr>
          <p:cNvPr id="207" name="Line 26"/>
          <p:cNvSpPr>
            <a:spLocks noChangeShapeType="1"/>
          </p:cNvSpPr>
          <p:nvPr/>
        </p:nvSpPr>
        <p:spPr bwMode="gray">
          <a:xfrm>
            <a:off x="6010101" y="3113700"/>
            <a:ext cx="0" cy="42222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0" name="TextBox 199"/>
          <p:cNvSpPr txBox="1"/>
          <p:nvPr/>
        </p:nvSpPr>
        <p:spPr>
          <a:xfrm>
            <a:off x="5439423" y="4345832"/>
            <a:ext cx="1279517"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Object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S3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ECS</a:t>
            </a:r>
          </a:p>
        </p:txBody>
      </p:sp>
      <p:sp>
        <p:nvSpPr>
          <p:cNvPr id="201" name="AutoShape 19"/>
          <p:cNvSpPr>
            <a:spLocks noChangeArrowheads="1"/>
          </p:cNvSpPr>
          <p:nvPr/>
        </p:nvSpPr>
        <p:spPr bwMode="gray">
          <a:xfrm>
            <a:off x="5638302" y="3503435"/>
            <a:ext cx="855908" cy="805066"/>
          </a:xfrm>
          <a:prstGeom prst="can">
            <a:avLst>
              <a:gd name="adj" fmla="val 10423"/>
            </a:avLst>
          </a:prstGeom>
          <a:solidFill>
            <a:srgbClr val="80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02" name="Picture 201"/>
          <p:cNvPicPr>
            <a:picLocks noChangeAspect="1"/>
          </p:cNvPicPr>
          <p:nvPr/>
        </p:nvPicPr>
        <p:blipFill>
          <a:blip r:embed="rId5"/>
          <a:stretch>
            <a:fillRect/>
          </a:stretch>
        </p:blipFill>
        <p:spPr>
          <a:xfrm>
            <a:off x="5712595" y="3651808"/>
            <a:ext cx="699940" cy="574951"/>
          </a:xfrm>
          <a:prstGeom prst="rect">
            <a:avLst/>
          </a:prstGeom>
        </p:spPr>
      </p:pic>
      <p:sp>
        <p:nvSpPr>
          <p:cNvPr id="13" name="Freeform 12"/>
          <p:cNvSpPr/>
          <p:nvPr/>
        </p:nvSpPr>
        <p:spPr>
          <a:xfrm>
            <a:off x="2487561" y="3349407"/>
            <a:ext cx="1415845" cy="209870"/>
          </a:xfrm>
          <a:custGeom>
            <a:avLst/>
            <a:gdLst>
              <a:gd name="connsiteX0" fmla="*/ 0 w 1415845"/>
              <a:gd name="connsiteY0" fmla="*/ 209870 h 209870"/>
              <a:gd name="connsiteX1" fmla="*/ 176981 w 1415845"/>
              <a:gd name="connsiteY1" fmla="*/ 32890 h 209870"/>
              <a:gd name="connsiteX2" fmla="*/ 884904 w 1415845"/>
              <a:gd name="connsiteY2" fmla="*/ 13225 h 209870"/>
              <a:gd name="connsiteX3" fmla="*/ 1415845 w 1415845"/>
              <a:gd name="connsiteY3" fmla="*/ 180374 h 209870"/>
            </a:gdLst>
            <a:ahLst/>
            <a:cxnLst>
              <a:cxn ang="0">
                <a:pos x="connsiteX0" y="connsiteY0"/>
              </a:cxn>
              <a:cxn ang="0">
                <a:pos x="connsiteX1" y="connsiteY1"/>
              </a:cxn>
              <a:cxn ang="0">
                <a:pos x="connsiteX2" y="connsiteY2"/>
              </a:cxn>
              <a:cxn ang="0">
                <a:pos x="connsiteX3" y="connsiteY3"/>
              </a:cxn>
            </a:cxnLst>
            <a:rect l="l" t="t" r="r" b="b"/>
            <a:pathLst>
              <a:path w="1415845" h="209870">
                <a:moveTo>
                  <a:pt x="0" y="209870"/>
                </a:moveTo>
                <a:cubicBezTo>
                  <a:pt x="14748" y="137767"/>
                  <a:pt x="29497" y="65664"/>
                  <a:pt x="176981" y="32890"/>
                </a:cubicBezTo>
                <a:cubicBezTo>
                  <a:pt x="324465" y="116"/>
                  <a:pt x="678427" y="-11356"/>
                  <a:pt x="884904" y="13225"/>
                </a:cubicBezTo>
                <a:cubicBezTo>
                  <a:pt x="1091381" y="37806"/>
                  <a:pt x="1253613" y="109090"/>
                  <a:pt x="1415845" y="180374"/>
                </a:cubicBezTo>
              </a:path>
            </a:pathLst>
          </a:custGeom>
          <a:noFill/>
          <a:ln w="50800" cmpd="sng">
            <a:solidFill>
              <a:srgbClr val="0000CC"/>
            </a:solidFill>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sp>
        <p:nvSpPr>
          <p:cNvPr id="14" name="Freeform 13"/>
          <p:cNvSpPr/>
          <p:nvPr/>
        </p:nvSpPr>
        <p:spPr>
          <a:xfrm>
            <a:off x="4050890" y="3235827"/>
            <a:ext cx="1622323" cy="293954"/>
          </a:xfrm>
          <a:custGeom>
            <a:avLst/>
            <a:gdLst>
              <a:gd name="connsiteX0" fmla="*/ 0 w 1622323"/>
              <a:gd name="connsiteY0" fmla="*/ 293954 h 293954"/>
              <a:gd name="connsiteX1" fmla="*/ 363794 w 1622323"/>
              <a:gd name="connsiteY1" fmla="*/ 48147 h 293954"/>
              <a:gd name="connsiteX2" fmla="*/ 1071716 w 1622323"/>
              <a:gd name="connsiteY2" fmla="*/ 18650 h 293954"/>
              <a:gd name="connsiteX3" fmla="*/ 1622323 w 1622323"/>
              <a:gd name="connsiteY3" fmla="*/ 264457 h 293954"/>
            </a:gdLst>
            <a:ahLst/>
            <a:cxnLst>
              <a:cxn ang="0">
                <a:pos x="connsiteX0" y="connsiteY0"/>
              </a:cxn>
              <a:cxn ang="0">
                <a:pos x="connsiteX1" y="connsiteY1"/>
              </a:cxn>
              <a:cxn ang="0">
                <a:pos x="connsiteX2" y="connsiteY2"/>
              </a:cxn>
              <a:cxn ang="0">
                <a:pos x="connsiteX3" y="connsiteY3"/>
              </a:cxn>
            </a:cxnLst>
            <a:rect l="l" t="t" r="r" b="b"/>
            <a:pathLst>
              <a:path w="1622323" h="293954">
                <a:moveTo>
                  <a:pt x="0" y="293954"/>
                </a:moveTo>
                <a:cubicBezTo>
                  <a:pt x="92587" y="193992"/>
                  <a:pt x="185175" y="94031"/>
                  <a:pt x="363794" y="48147"/>
                </a:cubicBezTo>
                <a:cubicBezTo>
                  <a:pt x="542413" y="2263"/>
                  <a:pt x="861961" y="-17402"/>
                  <a:pt x="1071716" y="18650"/>
                </a:cubicBezTo>
                <a:cubicBezTo>
                  <a:pt x="1281471" y="54702"/>
                  <a:pt x="1451897" y="159579"/>
                  <a:pt x="1622323" y="264457"/>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grpSp>
        <p:nvGrpSpPr>
          <p:cNvPr id="231" name="Group 230"/>
          <p:cNvGrpSpPr/>
          <p:nvPr/>
        </p:nvGrpSpPr>
        <p:grpSpPr>
          <a:xfrm>
            <a:off x="4805965" y="3197498"/>
            <a:ext cx="280624" cy="253625"/>
            <a:chOff x="6424977" y="2597204"/>
            <a:chExt cx="280624" cy="253625"/>
          </a:xfrm>
        </p:grpSpPr>
        <p:sp>
          <p:nvSpPr>
            <p:cNvPr id="232"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233"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0"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a:t>
              </a:r>
            </a:p>
          </p:txBody>
        </p:sp>
      </p:grpSp>
      <p:grpSp>
        <p:nvGrpSpPr>
          <p:cNvPr id="15" name="Group 14"/>
          <p:cNvGrpSpPr/>
          <p:nvPr/>
        </p:nvGrpSpPr>
        <p:grpSpPr>
          <a:xfrm>
            <a:off x="1874736" y="3357028"/>
            <a:ext cx="549897" cy="477608"/>
            <a:chOff x="1077665" y="3614883"/>
            <a:chExt cx="549897" cy="477608"/>
          </a:xfrm>
        </p:grpSpPr>
        <p:sp>
          <p:nvSpPr>
            <p:cNvPr id="236" name="AutoShape 19"/>
            <p:cNvSpPr>
              <a:spLocks noChangeArrowheads="1"/>
            </p:cNvSpPr>
            <p:nvPr/>
          </p:nvSpPr>
          <p:spPr bwMode="gray">
            <a:xfrm>
              <a:off x="1087566" y="3614883"/>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37" name="Text Box 20"/>
            <p:cNvSpPr txBox="1">
              <a:spLocks noChangeArrowheads="1"/>
            </p:cNvSpPr>
            <p:nvPr/>
          </p:nvSpPr>
          <p:spPr bwMode="gray">
            <a:xfrm flipH="1">
              <a:off x="1077665" y="3747884"/>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200</a:t>
              </a:r>
              <a:endPar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endParaRP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GB</a:t>
              </a:r>
            </a:p>
          </p:txBody>
        </p:sp>
      </p:grpSp>
      <p:pic>
        <p:nvPicPr>
          <p:cNvPr id="238" name="Picture 22"/>
          <p:cNvPicPr>
            <a:picLocks noChangeAspect="1" noChangeArrowheads="1"/>
          </p:cNvPicPr>
          <p:nvPr/>
        </p:nvPicPr>
        <p:blipFill>
          <a:blip r:embed="rId6"/>
          <a:srcRect/>
          <a:stretch>
            <a:fillRect/>
          </a:stretch>
        </p:blipFill>
        <p:spPr bwMode="auto">
          <a:xfrm>
            <a:off x="3767366" y="3207303"/>
            <a:ext cx="362313" cy="423550"/>
          </a:xfrm>
          <a:prstGeom prst="rect">
            <a:avLst/>
          </a:prstGeom>
          <a:noFill/>
          <a:ln w="9525">
            <a:noFill/>
            <a:miter lim="800000"/>
            <a:headEnd/>
            <a:tailEnd/>
          </a:ln>
        </p:spPr>
      </p:pic>
      <p:sp>
        <p:nvSpPr>
          <p:cNvPr id="239" name="Rectangle 238"/>
          <p:cNvSpPr/>
          <p:nvPr/>
        </p:nvSpPr>
        <p:spPr>
          <a:xfrm>
            <a:off x="3300049" y="3484283"/>
            <a:ext cx="1273039" cy="3862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Arial"/>
                <a:ea typeface="+mn-ea"/>
                <a:cs typeface="+mn-cs"/>
              </a:rPr>
              <a:t>Storage </a:t>
            </a:r>
            <a:r>
              <a:rPr kumimoji="0" lang="pl-PL" sz="1200" b="1" i="0" u="none" strike="noStrike" kern="1200" cap="none" spc="0" normalizeH="0" baseline="0" noProof="0" dirty="0" err="1">
                <a:ln>
                  <a:noFill/>
                </a:ln>
                <a:solidFill>
                  <a:srgbClr val="FFFF00"/>
                </a:solidFill>
                <a:effectLst/>
                <a:uLnTx/>
                <a:uFillTx/>
                <a:latin typeface="Arial"/>
                <a:ea typeface="+mn-ea"/>
                <a:cs typeface="+mn-cs"/>
              </a:rPr>
              <a:t>Node</a:t>
            </a:r>
            <a:endParaRPr kumimoji="0" lang="pl-PL" sz="1200" b="1" i="0" u="none" strike="noStrike" kern="1200" cap="none" spc="0" normalizeH="0" baseline="0" noProof="0" dirty="0">
              <a:ln>
                <a:noFill/>
              </a:ln>
              <a:solidFill>
                <a:srgbClr val="FFFF00"/>
              </a:solidFill>
              <a:effectLst/>
              <a:uLnTx/>
              <a:uFillTx/>
              <a:latin typeface="Arial"/>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Arial"/>
                <a:ea typeface="+mn-ea"/>
                <a:cs typeface="+mn-cs"/>
              </a:rPr>
              <a:t>de-</a:t>
            </a:r>
            <a:r>
              <a:rPr kumimoji="0" lang="pl-PL" sz="1200" b="1" i="0" u="none" strike="noStrike" kern="1200" cap="none" spc="0" normalizeH="0" baseline="0" noProof="0" dirty="0" err="1">
                <a:ln>
                  <a:noFill/>
                </a:ln>
                <a:solidFill>
                  <a:srgbClr val="FFFF00"/>
                </a:solidFill>
                <a:effectLst/>
                <a:uLnTx/>
                <a:uFillTx/>
                <a:latin typeface="Arial"/>
                <a:ea typeface="+mn-ea"/>
                <a:cs typeface="+mn-cs"/>
              </a:rPr>
              <a:t>duplication</a:t>
            </a:r>
            <a:endParaRPr kumimoji="0" lang="en-US" sz="1200" b="1" i="0" u="none" strike="noStrike" kern="1200" cap="none" spc="0" normalizeH="0" baseline="0" noProof="0" dirty="0">
              <a:ln>
                <a:noFill/>
              </a:ln>
              <a:solidFill>
                <a:srgbClr val="FFFF00"/>
              </a:solidFill>
              <a:effectLst/>
              <a:uLnTx/>
              <a:uFillTx/>
              <a:latin typeface="Arial"/>
              <a:ea typeface="+mn-ea"/>
              <a:cs typeface="+mn-cs"/>
            </a:endParaRPr>
          </a:p>
        </p:txBody>
      </p:sp>
    </p:spTree>
    <p:extLst>
      <p:ext uri="{BB962C8B-B14F-4D97-AF65-F5344CB8AC3E}">
        <p14:creationId xmlns:p14="http://schemas.microsoft.com/office/powerpoint/2010/main" val="1143930980"/>
      </p:ext>
    </p:extLst>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8A7EC6C-C688-43E9-9967-D0EF96D372C4}"/>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 name="Title 1"/>
          <p:cNvSpPr>
            <a:spLocks noGrp="1"/>
          </p:cNvSpPr>
          <p:nvPr>
            <p:ph type="title" idx="4294967295"/>
          </p:nvPr>
        </p:nvSpPr>
        <p:spPr>
          <a:xfrm>
            <a:off x="81643" y="59192"/>
            <a:ext cx="7954963" cy="639762"/>
          </a:xfrm>
          <a:prstGeom prst="rect">
            <a:avLst/>
          </a:prstGeom>
        </p:spPr>
        <p:txBody>
          <a:bodyPr/>
          <a:lstStyle/>
          <a:p>
            <a:r>
              <a:rPr lang="en-US" dirty="0"/>
              <a:t>NetWorker </a:t>
            </a:r>
            <a:r>
              <a:rPr lang="en-US" dirty="0" err="1"/>
              <a:t>CloudBoost</a:t>
            </a:r>
            <a:br>
              <a:rPr lang="en-US" dirty="0"/>
            </a:br>
            <a:r>
              <a:rPr lang="en-US" sz="2200" b="1" dirty="0"/>
              <a:t>Architecture</a:t>
            </a:r>
          </a:p>
        </p:txBody>
      </p:sp>
      <p:sp>
        <p:nvSpPr>
          <p:cNvPr id="121" name="Line 5"/>
          <p:cNvSpPr>
            <a:spLocks noChangeShapeType="1"/>
          </p:cNvSpPr>
          <p:nvPr/>
        </p:nvSpPr>
        <p:spPr bwMode="gray">
          <a:xfrm>
            <a:off x="1431686" y="3111551"/>
            <a:ext cx="5470560"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6" name="TextBox 135"/>
          <p:cNvSpPr txBox="1"/>
          <p:nvPr/>
        </p:nvSpPr>
        <p:spPr>
          <a:xfrm>
            <a:off x="1473109" y="3108376"/>
            <a:ext cx="49083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LAN</a:t>
            </a:r>
          </a:p>
        </p:txBody>
      </p:sp>
      <p:sp>
        <p:nvSpPr>
          <p:cNvPr id="171" name="AutoShape 7"/>
          <p:cNvSpPr>
            <a:spLocks noChangeArrowheads="1"/>
          </p:cNvSpPr>
          <p:nvPr/>
        </p:nvSpPr>
        <p:spPr bwMode="auto">
          <a:xfrm>
            <a:off x="6096468" y="2122765"/>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181" name="Line 17"/>
          <p:cNvSpPr>
            <a:spLocks noChangeShapeType="1"/>
          </p:cNvSpPr>
          <p:nvPr/>
        </p:nvSpPr>
        <p:spPr bwMode="gray">
          <a:xfrm>
            <a:off x="6417120" y="2413438"/>
            <a:ext cx="0" cy="694938"/>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2" name="Text Box 19"/>
          <p:cNvSpPr txBox="1">
            <a:spLocks noChangeArrowheads="1"/>
          </p:cNvSpPr>
          <p:nvPr/>
        </p:nvSpPr>
        <p:spPr bwMode="gray">
          <a:xfrm>
            <a:off x="6481779" y="1928397"/>
            <a:ext cx="979488" cy="156966"/>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NetWorker</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grpSp>
        <p:nvGrpSpPr>
          <p:cNvPr id="4" name="Group 3"/>
          <p:cNvGrpSpPr/>
          <p:nvPr/>
        </p:nvGrpSpPr>
        <p:grpSpPr>
          <a:xfrm>
            <a:off x="6223655" y="2459643"/>
            <a:ext cx="485775" cy="176889"/>
            <a:chOff x="4741558" y="2079500"/>
            <a:chExt cx="485775" cy="176889"/>
          </a:xfrm>
        </p:grpSpPr>
        <p:pic>
          <p:nvPicPr>
            <p:cNvPr id="186" name="Picture 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558"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599"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3641"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9682"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 name="Picture 1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610" y="2133471"/>
            <a:ext cx="227651" cy="3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4403" y="2124806"/>
            <a:ext cx="227651" cy="3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Text Box 19"/>
          <p:cNvSpPr txBox="1">
            <a:spLocks noChangeArrowheads="1"/>
          </p:cNvSpPr>
          <p:nvPr/>
        </p:nvSpPr>
        <p:spPr bwMode="gray">
          <a:xfrm>
            <a:off x="5460695" y="1781649"/>
            <a:ext cx="979488" cy="313932"/>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mn-cs"/>
              </a:rPr>
              <a:t>CloudBoost</a:t>
            </a:r>
            <a:endParaRPr kumimoji="0" lang="en-US" sz="1200" b="1" i="0" u="none" strike="noStrike" kern="1200" cap="none" spc="0" normalizeH="0" baseline="0" noProof="0" dirty="0">
              <a:ln>
                <a:noFill/>
              </a:ln>
              <a:solidFill>
                <a:srgbClr val="0000CC"/>
              </a:solidFill>
              <a:effectLst/>
              <a:uLnTx/>
              <a:uFillTx/>
              <a:latin typeface="Arial" charset="0"/>
              <a:ea typeface="+mn-ea"/>
              <a:cs typeface="+mn-cs"/>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Times New Roman" pitchFamily="18" charset="0"/>
              </a:rPr>
              <a:t>MetaData</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pic>
        <p:nvPicPr>
          <p:cNvPr id="197" name="Picture 25" descr="server"/>
          <p:cNvPicPr>
            <a:picLocks noChangeAspect="1" noChangeArrowheads="1"/>
          </p:cNvPicPr>
          <p:nvPr/>
        </p:nvPicPr>
        <p:blipFill>
          <a:blip r:embed="rId4" cstate="print"/>
          <a:srcRect/>
          <a:stretch>
            <a:fillRect/>
          </a:stretch>
        </p:blipFill>
        <p:spPr bwMode="gray">
          <a:xfrm>
            <a:off x="2218138" y="3576243"/>
            <a:ext cx="368300" cy="528638"/>
          </a:xfrm>
          <a:prstGeom prst="rect">
            <a:avLst/>
          </a:prstGeom>
          <a:noFill/>
          <a:ln w="9525">
            <a:noFill/>
            <a:miter lim="800000"/>
            <a:headEnd/>
            <a:tailEnd/>
          </a:ln>
        </p:spPr>
      </p:pic>
      <p:sp>
        <p:nvSpPr>
          <p:cNvPr id="198" name="Line 26"/>
          <p:cNvSpPr>
            <a:spLocks noChangeShapeType="1"/>
          </p:cNvSpPr>
          <p:nvPr/>
        </p:nvSpPr>
        <p:spPr bwMode="gray">
          <a:xfrm>
            <a:off x="2403875" y="3108376"/>
            <a:ext cx="0" cy="630865"/>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9" name="Text Box 30"/>
          <p:cNvSpPr txBox="1">
            <a:spLocks noChangeArrowheads="1"/>
          </p:cNvSpPr>
          <p:nvPr/>
        </p:nvSpPr>
        <p:spPr bwMode="gray">
          <a:xfrm>
            <a:off x="1736071" y="4156529"/>
            <a:ext cx="1367362" cy="627864"/>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AIX, Solaris, HP-UX</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Databases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Applications</a:t>
            </a:r>
          </a:p>
        </p:txBody>
      </p:sp>
      <p:pic>
        <p:nvPicPr>
          <p:cNvPr id="204" name="Picture 25" descr="server"/>
          <p:cNvPicPr>
            <a:picLocks noChangeAspect="1" noChangeArrowheads="1"/>
          </p:cNvPicPr>
          <p:nvPr/>
        </p:nvPicPr>
        <p:blipFill>
          <a:blip r:embed="rId4" cstate="print"/>
          <a:srcRect/>
          <a:stretch>
            <a:fillRect/>
          </a:stretch>
        </p:blipFill>
        <p:spPr bwMode="gray">
          <a:xfrm>
            <a:off x="3814980" y="3535923"/>
            <a:ext cx="368300" cy="528638"/>
          </a:xfrm>
          <a:prstGeom prst="rect">
            <a:avLst/>
          </a:prstGeom>
          <a:noFill/>
          <a:ln w="9525">
            <a:noFill/>
            <a:miter lim="800000"/>
            <a:headEnd/>
            <a:tailEnd/>
          </a:ln>
        </p:spPr>
      </p:pic>
      <p:sp>
        <p:nvSpPr>
          <p:cNvPr id="205" name="Line 26"/>
          <p:cNvSpPr>
            <a:spLocks noChangeShapeType="1"/>
          </p:cNvSpPr>
          <p:nvPr/>
        </p:nvSpPr>
        <p:spPr bwMode="gray">
          <a:xfrm>
            <a:off x="4000717" y="3115464"/>
            <a:ext cx="0" cy="460779"/>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6" name="Text Box 30"/>
          <p:cNvSpPr txBox="1">
            <a:spLocks noChangeArrowheads="1"/>
          </p:cNvSpPr>
          <p:nvPr/>
        </p:nvSpPr>
        <p:spPr bwMode="gray">
          <a:xfrm>
            <a:off x="3543710" y="4116209"/>
            <a:ext cx="945772" cy="313932"/>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Linux</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Storage Node</a:t>
            </a:r>
          </a:p>
        </p:txBody>
      </p:sp>
      <p:sp>
        <p:nvSpPr>
          <p:cNvPr id="207" name="Line 26"/>
          <p:cNvSpPr>
            <a:spLocks noChangeShapeType="1"/>
          </p:cNvSpPr>
          <p:nvPr/>
        </p:nvSpPr>
        <p:spPr bwMode="gray">
          <a:xfrm>
            <a:off x="6010101" y="3113700"/>
            <a:ext cx="0" cy="42222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0" name="TextBox 199"/>
          <p:cNvSpPr txBox="1"/>
          <p:nvPr/>
        </p:nvSpPr>
        <p:spPr>
          <a:xfrm>
            <a:off x="5439423" y="4345832"/>
            <a:ext cx="1279517"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Object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S3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ECS</a:t>
            </a:r>
          </a:p>
        </p:txBody>
      </p:sp>
      <p:sp>
        <p:nvSpPr>
          <p:cNvPr id="201" name="AutoShape 19"/>
          <p:cNvSpPr>
            <a:spLocks noChangeArrowheads="1"/>
          </p:cNvSpPr>
          <p:nvPr/>
        </p:nvSpPr>
        <p:spPr bwMode="gray">
          <a:xfrm>
            <a:off x="5638302" y="3503435"/>
            <a:ext cx="855908" cy="805066"/>
          </a:xfrm>
          <a:prstGeom prst="can">
            <a:avLst>
              <a:gd name="adj" fmla="val 10423"/>
            </a:avLst>
          </a:prstGeom>
          <a:solidFill>
            <a:srgbClr val="80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02" name="Picture 201"/>
          <p:cNvPicPr>
            <a:picLocks noChangeAspect="1"/>
          </p:cNvPicPr>
          <p:nvPr/>
        </p:nvPicPr>
        <p:blipFill>
          <a:blip r:embed="rId5"/>
          <a:stretch>
            <a:fillRect/>
          </a:stretch>
        </p:blipFill>
        <p:spPr>
          <a:xfrm>
            <a:off x="5712595" y="3651808"/>
            <a:ext cx="699940" cy="574951"/>
          </a:xfrm>
          <a:prstGeom prst="rect">
            <a:avLst/>
          </a:prstGeom>
        </p:spPr>
      </p:pic>
      <p:sp>
        <p:nvSpPr>
          <p:cNvPr id="13" name="Freeform 12"/>
          <p:cNvSpPr/>
          <p:nvPr/>
        </p:nvSpPr>
        <p:spPr>
          <a:xfrm>
            <a:off x="2487561" y="3349407"/>
            <a:ext cx="1415845" cy="209870"/>
          </a:xfrm>
          <a:custGeom>
            <a:avLst/>
            <a:gdLst>
              <a:gd name="connsiteX0" fmla="*/ 0 w 1415845"/>
              <a:gd name="connsiteY0" fmla="*/ 209870 h 209870"/>
              <a:gd name="connsiteX1" fmla="*/ 176981 w 1415845"/>
              <a:gd name="connsiteY1" fmla="*/ 32890 h 209870"/>
              <a:gd name="connsiteX2" fmla="*/ 884904 w 1415845"/>
              <a:gd name="connsiteY2" fmla="*/ 13225 h 209870"/>
              <a:gd name="connsiteX3" fmla="*/ 1415845 w 1415845"/>
              <a:gd name="connsiteY3" fmla="*/ 180374 h 209870"/>
            </a:gdLst>
            <a:ahLst/>
            <a:cxnLst>
              <a:cxn ang="0">
                <a:pos x="connsiteX0" y="connsiteY0"/>
              </a:cxn>
              <a:cxn ang="0">
                <a:pos x="connsiteX1" y="connsiteY1"/>
              </a:cxn>
              <a:cxn ang="0">
                <a:pos x="connsiteX2" y="connsiteY2"/>
              </a:cxn>
              <a:cxn ang="0">
                <a:pos x="connsiteX3" y="connsiteY3"/>
              </a:cxn>
            </a:cxnLst>
            <a:rect l="l" t="t" r="r" b="b"/>
            <a:pathLst>
              <a:path w="1415845" h="209870">
                <a:moveTo>
                  <a:pt x="0" y="209870"/>
                </a:moveTo>
                <a:cubicBezTo>
                  <a:pt x="14748" y="137767"/>
                  <a:pt x="29497" y="65664"/>
                  <a:pt x="176981" y="32890"/>
                </a:cubicBezTo>
                <a:cubicBezTo>
                  <a:pt x="324465" y="116"/>
                  <a:pt x="678427" y="-11356"/>
                  <a:pt x="884904" y="13225"/>
                </a:cubicBezTo>
                <a:cubicBezTo>
                  <a:pt x="1091381" y="37806"/>
                  <a:pt x="1253613" y="109090"/>
                  <a:pt x="1415845" y="180374"/>
                </a:cubicBezTo>
              </a:path>
            </a:pathLst>
          </a:custGeom>
          <a:noFill/>
          <a:ln w="50800" cmpd="sng">
            <a:solidFill>
              <a:srgbClr val="0000CC"/>
            </a:solidFill>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sp>
        <p:nvSpPr>
          <p:cNvPr id="14" name="Freeform 13"/>
          <p:cNvSpPr/>
          <p:nvPr/>
        </p:nvSpPr>
        <p:spPr>
          <a:xfrm>
            <a:off x="4050890" y="3235827"/>
            <a:ext cx="1622323" cy="293954"/>
          </a:xfrm>
          <a:custGeom>
            <a:avLst/>
            <a:gdLst>
              <a:gd name="connsiteX0" fmla="*/ 0 w 1622323"/>
              <a:gd name="connsiteY0" fmla="*/ 293954 h 293954"/>
              <a:gd name="connsiteX1" fmla="*/ 363794 w 1622323"/>
              <a:gd name="connsiteY1" fmla="*/ 48147 h 293954"/>
              <a:gd name="connsiteX2" fmla="*/ 1071716 w 1622323"/>
              <a:gd name="connsiteY2" fmla="*/ 18650 h 293954"/>
              <a:gd name="connsiteX3" fmla="*/ 1622323 w 1622323"/>
              <a:gd name="connsiteY3" fmla="*/ 264457 h 293954"/>
            </a:gdLst>
            <a:ahLst/>
            <a:cxnLst>
              <a:cxn ang="0">
                <a:pos x="connsiteX0" y="connsiteY0"/>
              </a:cxn>
              <a:cxn ang="0">
                <a:pos x="connsiteX1" y="connsiteY1"/>
              </a:cxn>
              <a:cxn ang="0">
                <a:pos x="connsiteX2" y="connsiteY2"/>
              </a:cxn>
              <a:cxn ang="0">
                <a:pos x="connsiteX3" y="connsiteY3"/>
              </a:cxn>
            </a:cxnLst>
            <a:rect l="l" t="t" r="r" b="b"/>
            <a:pathLst>
              <a:path w="1622323" h="293954">
                <a:moveTo>
                  <a:pt x="0" y="293954"/>
                </a:moveTo>
                <a:cubicBezTo>
                  <a:pt x="92587" y="193992"/>
                  <a:pt x="185175" y="94031"/>
                  <a:pt x="363794" y="48147"/>
                </a:cubicBezTo>
                <a:cubicBezTo>
                  <a:pt x="542413" y="2263"/>
                  <a:pt x="861961" y="-17402"/>
                  <a:pt x="1071716" y="18650"/>
                </a:cubicBezTo>
                <a:cubicBezTo>
                  <a:pt x="1281471" y="54702"/>
                  <a:pt x="1451897" y="159579"/>
                  <a:pt x="1622323" y="264457"/>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grpSp>
        <p:nvGrpSpPr>
          <p:cNvPr id="231" name="Group 230"/>
          <p:cNvGrpSpPr/>
          <p:nvPr/>
        </p:nvGrpSpPr>
        <p:grpSpPr>
          <a:xfrm>
            <a:off x="4805965" y="3197498"/>
            <a:ext cx="280624" cy="253625"/>
            <a:chOff x="6424977" y="2597204"/>
            <a:chExt cx="280624" cy="253625"/>
          </a:xfrm>
        </p:grpSpPr>
        <p:sp>
          <p:nvSpPr>
            <p:cNvPr id="232"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233"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0"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a:t>
              </a:r>
            </a:p>
          </p:txBody>
        </p:sp>
      </p:grpSp>
      <p:grpSp>
        <p:nvGrpSpPr>
          <p:cNvPr id="15" name="Group 14"/>
          <p:cNvGrpSpPr/>
          <p:nvPr/>
        </p:nvGrpSpPr>
        <p:grpSpPr>
          <a:xfrm>
            <a:off x="1874736" y="3357028"/>
            <a:ext cx="549897" cy="477608"/>
            <a:chOff x="1077665" y="3614883"/>
            <a:chExt cx="549897" cy="477608"/>
          </a:xfrm>
        </p:grpSpPr>
        <p:sp>
          <p:nvSpPr>
            <p:cNvPr id="236" name="AutoShape 19"/>
            <p:cNvSpPr>
              <a:spLocks noChangeArrowheads="1"/>
            </p:cNvSpPr>
            <p:nvPr/>
          </p:nvSpPr>
          <p:spPr bwMode="gray">
            <a:xfrm>
              <a:off x="1087566" y="3614883"/>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37" name="Text Box 20"/>
            <p:cNvSpPr txBox="1">
              <a:spLocks noChangeArrowheads="1"/>
            </p:cNvSpPr>
            <p:nvPr/>
          </p:nvSpPr>
          <p:spPr bwMode="gray">
            <a:xfrm flipH="1">
              <a:off x="1077665" y="3747884"/>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200</a:t>
              </a:r>
              <a:endPar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endParaRP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GB</a:t>
              </a:r>
            </a:p>
          </p:txBody>
        </p:sp>
      </p:grpSp>
      <p:pic>
        <p:nvPicPr>
          <p:cNvPr id="238" name="Picture 22"/>
          <p:cNvPicPr>
            <a:picLocks noChangeAspect="1" noChangeArrowheads="1"/>
          </p:cNvPicPr>
          <p:nvPr/>
        </p:nvPicPr>
        <p:blipFill>
          <a:blip r:embed="rId6"/>
          <a:srcRect/>
          <a:stretch>
            <a:fillRect/>
          </a:stretch>
        </p:blipFill>
        <p:spPr bwMode="auto">
          <a:xfrm>
            <a:off x="3767366" y="3207303"/>
            <a:ext cx="362313" cy="423550"/>
          </a:xfrm>
          <a:prstGeom prst="rect">
            <a:avLst/>
          </a:prstGeom>
          <a:noFill/>
          <a:ln w="9525">
            <a:noFill/>
            <a:miter lim="800000"/>
            <a:headEnd/>
            <a:tailEnd/>
          </a:ln>
        </p:spPr>
      </p:pic>
      <p:sp>
        <p:nvSpPr>
          <p:cNvPr id="239" name="Rectangle 238"/>
          <p:cNvSpPr/>
          <p:nvPr/>
        </p:nvSpPr>
        <p:spPr>
          <a:xfrm>
            <a:off x="3300049" y="3484283"/>
            <a:ext cx="1273039" cy="3862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Arial"/>
                <a:ea typeface="+mn-ea"/>
                <a:cs typeface="+mn-cs"/>
              </a:rPr>
              <a:t>Storage </a:t>
            </a:r>
            <a:r>
              <a:rPr kumimoji="0" lang="pl-PL" sz="1200" b="1" i="0" u="none" strike="noStrike" kern="1200" cap="none" spc="0" normalizeH="0" baseline="0" noProof="0" dirty="0" err="1">
                <a:ln>
                  <a:noFill/>
                </a:ln>
                <a:solidFill>
                  <a:srgbClr val="FFFF00"/>
                </a:solidFill>
                <a:effectLst/>
                <a:uLnTx/>
                <a:uFillTx/>
                <a:latin typeface="Arial"/>
                <a:ea typeface="+mn-ea"/>
                <a:cs typeface="+mn-cs"/>
              </a:rPr>
              <a:t>Node</a:t>
            </a:r>
            <a:endParaRPr kumimoji="0" lang="pl-PL" sz="1200" b="1" i="0" u="none" strike="noStrike" kern="1200" cap="none" spc="0" normalizeH="0" baseline="0" noProof="0" dirty="0">
              <a:ln>
                <a:noFill/>
              </a:ln>
              <a:solidFill>
                <a:srgbClr val="FFFF00"/>
              </a:solidFill>
              <a:effectLst/>
              <a:uLnTx/>
              <a:uFillTx/>
              <a:latin typeface="Arial"/>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Arial"/>
                <a:ea typeface="+mn-ea"/>
                <a:cs typeface="+mn-cs"/>
              </a:rPr>
              <a:t>de-</a:t>
            </a:r>
            <a:r>
              <a:rPr kumimoji="0" lang="pl-PL" sz="1200" b="1" i="0" u="none" strike="noStrike" kern="1200" cap="none" spc="0" normalizeH="0" baseline="0" noProof="0" dirty="0" err="1">
                <a:ln>
                  <a:noFill/>
                </a:ln>
                <a:solidFill>
                  <a:srgbClr val="FFFF00"/>
                </a:solidFill>
                <a:effectLst/>
                <a:uLnTx/>
                <a:uFillTx/>
                <a:latin typeface="Arial"/>
                <a:ea typeface="+mn-ea"/>
                <a:cs typeface="+mn-cs"/>
              </a:rPr>
              <a:t>duplication</a:t>
            </a:r>
            <a:endParaRPr kumimoji="0" lang="en-US" sz="1200" b="1" i="0" u="none" strike="noStrike" kern="1200" cap="none" spc="0" normalizeH="0" baseline="0" noProof="0" dirty="0">
              <a:ln>
                <a:noFill/>
              </a:ln>
              <a:solidFill>
                <a:srgbClr val="FFFF00"/>
              </a:solidFill>
              <a:effectLst/>
              <a:uLnTx/>
              <a:uFillTx/>
              <a:latin typeface="Arial"/>
              <a:ea typeface="+mn-ea"/>
              <a:cs typeface="+mn-cs"/>
            </a:endParaRPr>
          </a:p>
        </p:txBody>
      </p:sp>
      <p:sp>
        <p:nvSpPr>
          <p:cNvPr id="37" name="Rounded Rectangle 36"/>
          <p:cNvSpPr/>
          <p:nvPr/>
        </p:nvSpPr>
        <p:spPr>
          <a:xfrm>
            <a:off x="115289" y="856972"/>
            <a:ext cx="5318858" cy="1641223"/>
          </a:xfrm>
          <a:prstGeom prst="roundRect">
            <a:avLst/>
          </a:prstGeom>
          <a:solidFill>
            <a:srgbClr val="002060">
              <a:alpha val="90000"/>
            </a:srgb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Arial"/>
                <a:ea typeface="+mn-ea"/>
                <a:cs typeface="+mn-cs"/>
              </a:rPr>
              <a:t>For Unix machine we need Linux storage node, where the de-</a:t>
            </a:r>
            <a:r>
              <a:rPr kumimoji="0" lang="en-US" sz="2800" b="0" i="0" u="none" strike="noStrike" kern="1200" cap="none" spc="0" normalizeH="0" baseline="0" noProof="0" dirty="0" err="1">
                <a:ln>
                  <a:noFill/>
                </a:ln>
                <a:solidFill>
                  <a:srgbClr val="FFFF00"/>
                </a:solidFill>
                <a:effectLst/>
                <a:uLnTx/>
                <a:uFillTx/>
                <a:latin typeface="Arial"/>
                <a:ea typeface="+mn-ea"/>
                <a:cs typeface="+mn-cs"/>
              </a:rPr>
              <a:t>dupliction</a:t>
            </a:r>
            <a:r>
              <a:rPr kumimoji="0" lang="en-US" sz="2800" b="0" i="0" u="none" strike="noStrike" kern="1200" cap="none" spc="0" normalizeH="0" baseline="0" noProof="0" dirty="0">
                <a:ln>
                  <a:noFill/>
                </a:ln>
                <a:solidFill>
                  <a:srgbClr val="FFFF00"/>
                </a:solidFill>
                <a:effectLst/>
                <a:uLnTx/>
                <a:uFillTx/>
                <a:latin typeface="Arial"/>
                <a:ea typeface="+mn-ea"/>
                <a:cs typeface="+mn-cs"/>
              </a:rPr>
              <a:t> will take place</a:t>
            </a:r>
          </a:p>
        </p:txBody>
      </p:sp>
    </p:spTree>
    <p:extLst>
      <p:ext uri="{BB962C8B-B14F-4D97-AF65-F5344CB8AC3E}">
        <p14:creationId xmlns:p14="http://schemas.microsoft.com/office/powerpoint/2010/main" val="117977233"/>
      </p:ext>
    </p:extLst>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3C67B42-1AAE-4DF5-812F-37880CC61F82}"/>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 name="Title 1"/>
          <p:cNvSpPr>
            <a:spLocks noGrp="1"/>
          </p:cNvSpPr>
          <p:nvPr>
            <p:ph type="title" idx="4294967295"/>
          </p:nvPr>
        </p:nvSpPr>
        <p:spPr>
          <a:xfrm>
            <a:off x="81643" y="59192"/>
            <a:ext cx="7954963" cy="639762"/>
          </a:xfrm>
          <a:prstGeom prst="rect">
            <a:avLst/>
          </a:prstGeom>
        </p:spPr>
        <p:txBody>
          <a:bodyPr/>
          <a:lstStyle/>
          <a:p>
            <a:r>
              <a:rPr lang="en-US" dirty="0"/>
              <a:t>NetWorker </a:t>
            </a:r>
            <a:r>
              <a:rPr lang="en-US" dirty="0" err="1"/>
              <a:t>CloudBoost</a:t>
            </a:r>
            <a:br>
              <a:rPr lang="en-US" dirty="0"/>
            </a:br>
            <a:r>
              <a:rPr lang="en-US" sz="2200" b="1" dirty="0"/>
              <a:t>Architecture</a:t>
            </a:r>
          </a:p>
        </p:txBody>
      </p:sp>
      <p:sp>
        <p:nvSpPr>
          <p:cNvPr id="121" name="Line 5"/>
          <p:cNvSpPr>
            <a:spLocks noChangeShapeType="1"/>
          </p:cNvSpPr>
          <p:nvPr/>
        </p:nvSpPr>
        <p:spPr bwMode="gray">
          <a:xfrm>
            <a:off x="1431686" y="3111551"/>
            <a:ext cx="5470560"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3" name="Line 7"/>
          <p:cNvSpPr>
            <a:spLocks noChangeShapeType="1"/>
          </p:cNvSpPr>
          <p:nvPr/>
        </p:nvSpPr>
        <p:spPr bwMode="gray">
          <a:xfrm>
            <a:off x="1698883" y="2603777"/>
            <a:ext cx="0" cy="511687"/>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124" name="Group 8"/>
          <p:cNvGrpSpPr>
            <a:grpSpLocks/>
          </p:cNvGrpSpPr>
          <p:nvPr/>
        </p:nvGrpSpPr>
        <p:grpSpPr bwMode="auto">
          <a:xfrm>
            <a:off x="1243270" y="1938615"/>
            <a:ext cx="863600" cy="720725"/>
            <a:chOff x="3896" y="636"/>
            <a:chExt cx="653" cy="545"/>
          </a:xfrm>
        </p:grpSpPr>
        <p:grpSp>
          <p:nvGrpSpPr>
            <p:cNvPr id="125" name="Group 9"/>
            <p:cNvGrpSpPr>
              <a:grpSpLocks/>
            </p:cNvGrpSpPr>
            <p:nvPr/>
          </p:nvGrpSpPr>
          <p:grpSpPr bwMode="auto">
            <a:xfrm>
              <a:off x="4128" y="636"/>
              <a:ext cx="421" cy="461"/>
              <a:chOff x="2844" y="27"/>
              <a:chExt cx="1052" cy="1153"/>
            </a:xfrm>
          </p:grpSpPr>
          <p:pic>
            <p:nvPicPr>
              <p:cNvPr id="129" name="Picture 10"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130" name="Picture 11"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nvGrpSpPr>
            <p:cNvPr id="126" name="Group 12"/>
            <p:cNvGrpSpPr>
              <a:grpSpLocks/>
            </p:cNvGrpSpPr>
            <p:nvPr/>
          </p:nvGrpSpPr>
          <p:grpSpPr bwMode="auto">
            <a:xfrm>
              <a:off x="3896" y="720"/>
              <a:ext cx="421" cy="461"/>
              <a:chOff x="2844" y="27"/>
              <a:chExt cx="1052" cy="1153"/>
            </a:xfrm>
          </p:grpSpPr>
          <p:pic>
            <p:nvPicPr>
              <p:cNvPr id="127" name="Picture 13"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128" name="Picture 14"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sp>
        <p:nvSpPr>
          <p:cNvPr id="135" name="Text Box 19"/>
          <p:cNvSpPr txBox="1">
            <a:spLocks noChangeArrowheads="1"/>
          </p:cNvSpPr>
          <p:nvPr/>
        </p:nvSpPr>
        <p:spPr bwMode="gray">
          <a:xfrm>
            <a:off x="997759" y="1226410"/>
            <a:ext cx="1427647" cy="627864"/>
          </a:xfrm>
          <a:prstGeom prst="rect">
            <a:avLst/>
          </a:prstGeom>
          <a:noFill/>
          <a:ln w="9525" algn="ctr">
            <a:noFill/>
            <a:miter lim="800000"/>
            <a:headEnd/>
            <a:tailEnd/>
          </a:ln>
        </p:spPr>
        <p:txBody>
          <a:bodyPr wrap="squar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Linux,</a:t>
            </a: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 Windows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Oracle, SQL,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Exchange, SAP,…</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p:txBody>
      </p:sp>
      <p:sp>
        <p:nvSpPr>
          <p:cNvPr id="136" name="TextBox 135"/>
          <p:cNvSpPr txBox="1"/>
          <p:nvPr/>
        </p:nvSpPr>
        <p:spPr>
          <a:xfrm>
            <a:off x="1473109" y="3108376"/>
            <a:ext cx="49083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LAN</a:t>
            </a:r>
          </a:p>
        </p:txBody>
      </p:sp>
      <p:grpSp>
        <p:nvGrpSpPr>
          <p:cNvPr id="3" name="Group 2"/>
          <p:cNvGrpSpPr/>
          <p:nvPr/>
        </p:nvGrpSpPr>
        <p:grpSpPr>
          <a:xfrm>
            <a:off x="3406077" y="1949095"/>
            <a:ext cx="699742" cy="517525"/>
            <a:chOff x="1433858" y="2733272"/>
            <a:chExt cx="699742" cy="517525"/>
          </a:xfrm>
        </p:grpSpPr>
        <p:sp>
          <p:nvSpPr>
            <p:cNvPr id="137"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138" name="Group 2"/>
            <p:cNvGrpSpPr>
              <a:grpSpLocks/>
            </p:cNvGrpSpPr>
            <p:nvPr/>
          </p:nvGrpSpPr>
          <p:grpSpPr bwMode="auto">
            <a:xfrm>
              <a:off x="1524000" y="2836459"/>
              <a:ext cx="485775" cy="322263"/>
              <a:chOff x="10275093" y="3566509"/>
              <a:chExt cx="485784" cy="589087"/>
            </a:xfrm>
          </p:grpSpPr>
          <p:pic>
            <p:nvPicPr>
              <p:cNvPr id="139" name="Picture 1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8" name="Line 17"/>
          <p:cNvSpPr>
            <a:spLocks noChangeShapeType="1"/>
          </p:cNvSpPr>
          <p:nvPr/>
        </p:nvSpPr>
        <p:spPr bwMode="gray">
          <a:xfrm>
            <a:off x="3868168" y="2603777"/>
            <a:ext cx="0" cy="504599"/>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159" name="Group 158"/>
          <p:cNvGrpSpPr/>
          <p:nvPr/>
        </p:nvGrpSpPr>
        <p:grpSpPr>
          <a:xfrm>
            <a:off x="3558477" y="2101495"/>
            <a:ext cx="699742" cy="517525"/>
            <a:chOff x="1433858" y="2733272"/>
            <a:chExt cx="699742" cy="517525"/>
          </a:xfrm>
        </p:grpSpPr>
        <p:sp>
          <p:nvSpPr>
            <p:cNvPr id="160"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161" name="Group 2"/>
            <p:cNvGrpSpPr>
              <a:grpSpLocks/>
            </p:cNvGrpSpPr>
            <p:nvPr/>
          </p:nvGrpSpPr>
          <p:grpSpPr bwMode="auto">
            <a:xfrm>
              <a:off x="1524000" y="2836459"/>
              <a:ext cx="485775" cy="322263"/>
              <a:chOff x="10275093" y="3566509"/>
              <a:chExt cx="485784" cy="589087"/>
            </a:xfrm>
          </p:grpSpPr>
          <p:pic>
            <p:nvPicPr>
              <p:cNvPr id="162" name="Picture 1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1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1" name="AutoShape 7"/>
          <p:cNvSpPr>
            <a:spLocks noChangeArrowheads="1"/>
          </p:cNvSpPr>
          <p:nvPr/>
        </p:nvSpPr>
        <p:spPr bwMode="auto">
          <a:xfrm>
            <a:off x="6096468" y="2122765"/>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181" name="Line 17"/>
          <p:cNvSpPr>
            <a:spLocks noChangeShapeType="1"/>
          </p:cNvSpPr>
          <p:nvPr/>
        </p:nvSpPr>
        <p:spPr bwMode="gray">
          <a:xfrm>
            <a:off x="6417120" y="2413438"/>
            <a:ext cx="0" cy="694938"/>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2" name="Text Box 19"/>
          <p:cNvSpPr txBox="1">
            <a:spLocks noChangeArrowheads="1"/>
          </p:cNvSpPr>
          <p:nvPr/>
        </p:nvSpPr>
        <p:spPr bwMode="gray">
          <a:xfrm>
            <a:off x="6481779" y="1928397"/>
            <a:ext cx="979488" cy="156966"/>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NetWorker</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grpSp>
        <p:nvGrpSpPr>
          <p:cNvPr id="4" name="Group 3"/>
          <p:cNvGrpSpPr/>
          <p:nvPr/>
        </p:nvGrpSpPr>
        <p:grpSpPr>
          <a:xfrm>
            <a:off x="6223655" y="2459643"/>
            <a:ext cx="485775" cy="176889"/>
            <a:chOff x="4741558" y="2079500"/>
            <a:chExt cx="485775" cy="176889"/>
          </a:xfrm>
        </p:grpSpPr>
        <p:pic>
          <p:nvPicPr>
            <p:cNvPr id="186" name="Picture 1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558"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7599"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3641"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9682"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 name="Picture 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610" y="2133471"/>
            <a:ext cx="227651" cy="3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403" y="2124806"/>
            <a:ext cx="227651" cy="3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Text Box 19"/>
          <p:cNvSpPr txBox="1">
            <a:spLocks noChangeArrowheads="1"/>
          </p:cNvSpPr>
          <p:nvPr/>
        </p:nvSpPr>
        <p:spPr bwMode="gray">
          <a:xfrm>
            <a:off x="5460695" y="1781649"/>
            <a:ext cx="979488" cy="313932"/>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mn-cs"/>
              </a:rPr>
              <a:t>CloudBoost</a:t>
            </a:r>
            <a:endParaRPr kumimoji="0" lang="en-US" sz="1200" b="1" i="0" u="none" strike="noStrike" kern="1200" cap="none" spc="0" normalizeH="0" baseline="0" noProof="0" dirty="0">
              <a:ln>
                <a:noFill/>
              </a:ln>
              <a:solidFill>
                <a:srgbClr val="0000CC"/>
              </a:solidFill>
              <a:effectLst/>
              <a:uLnTx/>
              <a:uFillTx/>
              <a:latin typeface="Arial" charset="0"/>
              <a:ea typeface="+mn-ea"/>
              <a:cs typeface="+mn-cs"/>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Times New Roman" pitchFamily="18" charset="0"/>
              </a:rPr>
              <a:t>MetaData</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sp>
        <p:nvSpPr>
          <p:cNvPr id="196" name="Text Box 19"/>
          <p:cNvSpPr txBox="1">
            <a:spLocks noChangeArrowheads="1"/>
          </p:cNvSpPr>
          <p:nvPr/>
        </p:nvSpPr>
        <p:spPr bwMode="gray">
          <a:xfrm>
            <a:off x="3096087" y="1119788"/>
            <a:ext cx="1427647" cy="784830"/>
          </a:xfrm>
          <a:prstGeom prst="rect">
            <a:avLst/>
          </a:prstGeom>
          <a:noFill/>
          <a:ln w="9525" algn="ctr">
            <a:noFill/>
            <a:miter lim="800000"/>
            <a:headEnd/>
            <a:tailEnd/>
          </a:ln>
        </p:spPr>
        <p:txBody>
          <a:bodyPr wrap="squar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Linux,</a:t>
            </a: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 Windows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Databases,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Applications,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Guest level backup</a:t>
            </a:r>
          </a:p>
        </p:txBody>
      </p:sp>
      <p:pic>
        <p:nvPicPr>
          <p:cNvPr id="197" name="Picture 25" descr="server"/>
          <p:cNvPicPr>
            <a:picLocks noChangeAspect="1" noChangeArrowheads="1"/>
          </p:cNvPicPr>
          <p:nvPr/>
        </p:nvPicPr>
        <p:blipFill>
          <a:blip r:embed="rId3" cstate="print"/>
          <a:srcRect/>
          <a:stretch>
            <a:fillRect/>
          </a:stretch>
        </p:blipFill>
        <p:spPr bwMode="gray">
          <a:xfrm>
            <a:off x="2218138" y="3576243"/>
            <a:ext cx="368300" cy="528638"/>
          </a:xfrm>
          <a:prstGeom prst="rect">
            <a:avLst/>
          </a:prstGeom>
          <a:noFill/>
          <a:ln w="9525">
            <a:noFill/>
            <a:miter lim="800000"/>
            <a:headEnd/>
            <a:tailEnd/>
          </a:ln>
        </p:spPr>
      </p:pic>
      <p:sp>
        <p:nvSpPr>
          <p:cNvPr id="198" name="Line 26"/>
          <p:cNvSpPr>
            <a:spLocks noChangeShapeType="1"/>
          </p:cNvSpPr>
          <p:nvPr/>
        </p:nvSpPr>
        <p:spPr bwMode="gray">
          <a:xfrm>
            <a:off x="2403875" y="3108376"/>
            <a:ext cx="0" cy="630865"/>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9" name="Text Box 30"/>
          <p:cNvSpPr txBox="1">
            <a:spLocks noChangeArrowheads="1"/>
          </p:cNvSpPr>
          <p:nvPr/>
        </p:nvSpPr>
        <p:spPr bwMode="gray">
          <a:xfrm>
            <a:off x="1736071" y="4156529"/>
            <a:ext cx="1367362" cy="627864"/>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AIX, Solaris, HP-UX</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Databases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Applications</a:t>
            </a:r>
          </a:p>
        </p:txBody>
      </p:sp>
      <p:pic>
        <p:nvPicPr>
          <p:cNvPr id="204" name="Picture 25" descr="server"/>
          <p:cNvPicPr>
            <a:picLocks noChangeAspect="1" noChangeArrowheads="1"/>
          </p:cNvPicPr>
          <p:nvPr/>
        </p:nvPicPr>
        <p:blipFill>
          <a:blip r:embed="rId3" cstate="print"/>
          <a:srcRect/>
          <a:stretch>
            <a:fillRect/>
          </a:stretch>
        </p:blipFill>
        <p:spPr bwMode="gray">
          <a:xfrm>
            <a:off x="3814980" y="3535923"/>
            <a:ext cx="368300" cy="528638"/>
          </a:xfrm>
          <a:prstGeom prst="rect">
            <a:avLst/>
          </a:prstGeom>
          <a:noFill/>
          <a:ln w="9525">
            <a:noFill/>
            <a:miter lim="800000"/>
            <a:headEnd/>
            <a:tailEnd/>
          </a:ln>
        </p:spPr>
      </p:pic>
      <p:sp>
        <p:nvSpPr>
          <p:cNvPr id="205" name="Line 26"/>
          <p:cNvSpPr>
            <a:spLocks noChangeShapeType="1"/>
          </p:cNvSpPr>
          <p:nvPr/>
        </p:nvSpPr>
        <p:spPr bwMode="gray">
          <a:xfrm>
            <a:off x="4000717" y="3115464"/>
            <a:ext cx="0" cy="460779"/>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6" name="Text Box 30"/>
          <p:cNvSpPr txBox="1">
            <a:spLocks noChangeArrowheads="1"/>
          </p:cNvSpPr>
          <p:nvPr/>
        </p:nvSpPr>
        <p:spPr bwMode="gray">
          <a:xfrm>
            <a:off x="3543710" y="4116209"/>
            <a:ext cx="945772" cy="313932"/>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Linux</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Storage Node</a:t>
            </a:r>
          </a:p>
        </p:txBody>
      </p:sp>
      <p:sp>
        <p:nvSpPr>
          <p:cNvPr id="207" name="Line 26"/>
          <p:cNvSpPr>
            <a:spLocks noChangeShapeType="1"/>
          </p:cNvSpPr>
          <p:nvPr/>
        </p:nvSpPr>
        <p:spPr bwMode="gray">
          <a:xfrm>
            <a:off x="6010101" y="3113700"/>
            <a:ext cx="0" cy="42222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0" name="TextBox 199"/>
          <p:cNvSpPr txBox="1"/>
          <p:nvPr/>
        </p:nvSpPr>
        <p:spPr>
          <a:xfrm>
            <a:off x="5439423" y="4345832"/>
            <a:ext cx="1279517"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Object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S3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ECS</a:t>
            </a:r>
          </a:p>
        </p:txBody>
      </p:sp>
      <p:sp>
        <p:nvSpPr>
          <p:cNvPr id="201" name="AutoShape 19"/>
          <p:cNvSpPr>
            <a:spLocks noChangeArrowheads="1"/>
          </p:cNvSpPr>
          <p:nvPr/>
        </p:nvSpPr>
        <p:spPr bwMode="gray">
          <a:xfrm>
            <a:off x="5638302" y="3503435"/>
            <a:ext cx="855908" cy="805066"/>
          </a:xfrm>
          <a:prstGeom prst="can">
            <a:avLst>
              <a:gd name="adj" fmla="val 10423"/>
            </a:avLst>
          </a:prstGeom>
          <a:solidFill>
            <a:srgbClr val="80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02" name="Picture 201"/>
          <p:cNvPicPr>
            <a:picLocks noChangeAspect="1"/>
          </p:cNvPicPr>
          <p:nvPr/>
        </p:nvPicPr>
        <p:blipFill>
          <a:blip r:embed="rId5"/>
          <a:stretch>
            <a:fillRect/>
          </a:stretch>
        </p:blipFill>
        <p:spPr>
          <a:xfrm>
            <a:off x="5712595" y="3651808"/>
            <a:ext cx="699940" cy="574951"/>
          </a:xfrm>
          <a:prstGeom prst="rect">
            <a:avLst/>
          </a:prstGeom>
        </p:spPr>
      </p:pic>
      <p:cxnSp>
        <p:nvCxnSpPr>
          <p:cNvPr id="210" name="Straight Connector 209"/>
          <p:cNvCxnSpPr/>
          <p:nvPr/>
        </p:nvCxnSpPr>
        <p:spPr>
          <a:xfrm>
            <a:off x="1919355" y="2244757"/>
            <a:ext cx="0" cy="454668"/>
          </a:xfrm>
          <a:prstGeom prst="line">
            <a:avLst/>
          </a:prstGeom>
          <a:ln w="50800">
            <a:solidFill>
              <a:srgbClr val="000066"/>
            </a:solidFill>
          </a:ln>
        </p:spPr>
        <p:style>
          <a:lnRef idx="1">
            <a:schemeClr val="accent1"/>
          </a:lnRef>
          <a:fillRef idx="0">
            <a:schemeClr val="accent1"/>
          </a:fillRef>
          <a:effectRef idx="0">
            <a:schemeClr val="accent1"/>
          </a:effectRef>
          <a:fontRef idx="minor">
            <a:schemeClr val="tx1"/>
          </a:fontRef>
        </p:style>
      </p:cxnSp>
      <p:sp>
        <p:nvSpPr>
          <p:cNvPr id="212" name="AutoShape 19"/>
          <p:cNvSpPr>
            <a:spLocks noChangeArrowheads="1"/>
          </p:cNvSpPr>
          <p:nvPr/>
        </p:nvSpPr>
        <p:spPr bwMode="gray">
          <a:xfrm>
            <a:off x="1768818" y="1985698"/>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13" name="Text Box 20"/>
          <p:cNvSpPr txBox="1">
            <a:spLocks noChangeArrowheads="1"/>
          </p:cNvSpPr>
          <p:nvPr/>
        </p:nvSpPr>
        <p:spPr bwMode="gray">
          <a:xfrm flipH="1">
            <a:off x="1758917" y="2118699"/>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100</a:t>
            </a: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GB</a:t>
            </a:r>
          </a:p>
        </p:txBody>
      </p:sp>
      <p:pic>
        <p:nvPicPr>
          <p:cNvPr id="214" name="Picture 22"/>
          <p:cNvPicPr>
            <a:picLocks noChangeAspect="1" noChangeArrowheads="1"/>
          </p:cNvPicPr>
          <p:nvPr/>
        </p:nvPicPr>
        <p:blipFill>
          <a:blip r:embed="rId6"/>
          <a:srcRect/>
          <a:stretch>
            <a:fillRect/>
          </a:stretch>
        </p:blipFill>
        <p:spPr bwMode="auto">
          <a:xfrm>
            <a:off x="1901994" y="2455318"/>
            <a:ext cx="362313" cy="423550"/>
          </a:xfrm>
          <a:prstGeom prst="rect">
            <a:avLst/>
          </a:prstGeom>
          <a:noFill/>
          <a:ln w="9525">
            <a:noFill/>
            <a:miter lim="800000"/>
            <a:headEnd/>
            <a:tailEnd/>
          </a:ln>
        </p:spPr>
      </p:pic>
      <p:sp>
        <p:nvSpPr>
          <p:cNvPr id="8" name="Freeform 7"/>
          <p:cNvSpPr/>
          <p:nvPr/>
        </p:nvSpPr>
        <p:spPr>
          <a:xfrm>
            <a:off x="2016993" y="2890157"/>
            <a:ext cx="3750596" cy="563336"/>
          </a:xfrm>
          <a:custGeom>
            <a:avLst/>
            <a:gdLst>
              <a:gd name="connsiteX0" fmla="*/ 0 w 3388179"/>
              <a:gd name="connsiteY0" fmla="*/ 0 h 563336"/>
              <a:gd name="connsiteX1" fmla="*/ 163286 w 3388179"/>
              <a:gd name="connsiteY1" fmla="*/ 146957 h 563336"/>
              <a:gd name="connsiteX2" fmla="*/ 457200 w 3388179"/>
              <a:gd name="connsiteY2" fmla="*/ 163286 h 563336"/>
              <a:gd name="connsiteX3" fmla="*/ 2294164 w 3388179"/>
              <a:gd name="connsiteY3" fmla="*/ 155122 h 563336"/>
              <a:gd name="connsiteX4" fmla="*/ 3143250 w 3388179"/>
              <a:gd name="connsiteY4" fmla="*/ 269422 h 563336"/>
              <a:gd name="connsiteX5" fmla="*/ 3388179 w 3388179"/>
              <a:gd name="connsiteY5" fmla="*/ 563336 h 56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179" h="563336">
                <a:moveTo>
                  <a:pt x="0" y="0"/>
                </a:moveTo>
                <a:cubicBezTo>
                  <a:pt x="43543" y="59871"/>
                  <a:pt x="87086" y="119743"/>
                  <a:pt x="163286" y="146957"/>
                </a:cubicBezTo>
                <a:cubicBezTo>
                  <a:pt x="239486" y="174171"/>
                  <a:pt x="457200" y="163286"/>
                  <a:pt x="457200" y="163286"/>
                </a:cubicBezTo>
                <a:cubicBezTo>
                  <a:pt x="812346" y="164647"/>
                  <a:pt x="1846489" y="137433"/>
                  <a:pt x="2294164" y="155122"/>
                </a:cubicBezTo>
                <a:cubicBezTo>
                  <a:pt x="2741839" y="172811"/>
                  <a:pt x="2960914" y="201386"/>
                  <a:pt x="3143250" y="269422"/>
                </a:cubicBezTo>
                <a:cubicBezTo>
                  <a:pt x="3325586" y="337458"/>
                  <a:pt x="3356882" y="450397"/>
                  <a:pt x="3388179" y="563336"/>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grpSp>
        <p:nvGrpSpPr>
          <p:cNvPr id="10" name="Group 9"/>
          <p:cNvGrpSpPr/>
          <p:nvPr/>
        </p:nvGrpSpPr>
        <p:grpSpPr>
          <a:xfrm>
            <a:off x="3185840" y="2970737"/>
            <a:ext cx="280624" cy="253625"/>
            <a:chOff x="6424977" y="2597204"/>
            <a:chExt cx="280624" cy="253625"/>
          </a:xfrm>
        </p:grpSpPr>
        <p:sp>
          <p:nvSpPr>
            <p:cNvPr id="215"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216"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0"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a:t>
              </a:r>
            </a:p>
          </p:txBody>
        </p:sp>
      </p:grpSp>
      <p:grpSp>
        <p:nvGrpSpPr>
          <p:cNvPr id="11" name="Group 10"/>
          <p:cNvGrpSpPr/>
          <p:nvPr/>
        </p:nvGrpSpPr>
        <p:grpSpPr>
          <a:xfrm>
            <a:off x="4051212" y="1925631"/>
            <a:ext cx="549897" cy="893170"/>
            <a:chOff x="7305074" y="793716"/>
            <a:chExt cx="549897" cy="893170"/>
          </a:xfrm>
        </p:grpSpPr>
        <p:cxnSp>
          <p:nvCxnSpPr>
            <p:cNvPr id="222" name="Straight Connector 221"/>
            <p:cNvCxnSpPr/>
            <p:nvPr/>
          </p:nvCxnSpPr>
          <p:spPr>
            <a:xfrm>
              <a:off x="7465512" y="1052775"/>
              <a:ext cx="0" cy="454668"/>
            </a:xfrm>
            <a:prstGeom prst="line">
              <a:avLst/>
            </a:prstGeom>
            <a:ln w="50800">
              <a:solidFill>
                <a:srgbClr val="000066"/>
              </a:solidFill>
            </a:ln>
          </p:spPr>
          <p:style>
            <a:lnRef idx="1">
              <a:schemeClr val="accent1"/>
            </a:lnRef>
            <a:fillRef idx="0">
              <a:schemeClr val="accent1"/>
            </a:fillRef>
            <a:effectRef idx="0">
              <a:schemeClr val="accent1"/>
            </a:effectRef>
            <a:fontRef idx="minor">
              <a:schemeClr val="tx1"/>
            </a:fontRef>
          </p:style>
        </p:cxnSp>
        <p:sp>
          <p:nvSpPr>
            <p:cNvPr id="223" name="AutoShape 19"/>
            <p:cNvSpPr>
              <a:spLocks noChangeArrowheads="1"/>
            </p:cNvSpPr>
            <p:nvPr/>
          </p:nvSpPr>
          <p:spPr bwMode="gray">
            <a:xfrm>
              <a:off x="7314975" y="793716"/>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24" name="Text Box 20"/>
            <p:cNvSpPr txBox="1">
              <a:spLocks noChangeArrowheads="1"/>
            </p:cNvSpPr>
            <p:nvPr/>
          </p:nvSpPr>
          <p:spPr bwMode="gray">
            <a:xfrm flipH="1">
              <a:off x="7305074" y="926717"/>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5</a:t>
              </a: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00</a:t>
              </a: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GB</a:t>
              </a:r>
            </a:p>
          </p:txBody>
        </p:sp>
        <p:pic>
          <p:nvPicPr>
            <p:cNvPr id="225" name="Picture 22"/>
            <p:cNvPicPr>
              <a:picLocks noChangeAspect="1" noChangeArrowheads="1"/>
            </p:cNvPicPr>
            <p:nvPr/>
          </p:nvPicPr>
          <p:blipFill>
            <a:blip r:embed="rId6"/>
            <a:srcRect/>
            <a:stretch>
              <a:fillRect/>
            </a:stretch>
          </p:blipFill>
          <p:spPr bwMode="auto">
            <a:xfrm>
              <a:off x="7448151" y="1263336"/>
              <a:ext cx="362313" cy="423550"/>
            </a:xfrm>
            <a:prstGeom prst="rect">
              <a:avLst/>
            </a:prstGeom>
            <a:noFill/>
            <a:ln w="9525">
              <a:noFill/>
              <a:miter lim="800000"/>
              <a:headEnd/>
              <a:tailEnd/>
            </a:ln>
          </p:spPr>
        </p:pic>
      </p:grpSp>
      <p:sp>
        <p:nvSpPr>
          <p:cNvPr id="12" name="Freeform 11"/>
          <p:cNvSpPr/>
          <p:nvPr/>
        </p:nvSpPr>
        <p:spPr>
          <a:xfrm>
            <a:off x="4552335" y="2851355"/>
            <a:ext cx="1740310" cy="599768"/>
          </a:xfrm>
          <a:custGeom>
            <a:avLst/>
            <a:gdLst>
              <a:gd name="connsiteX0" fmla="*/ 0 w 1740310"/>
              <a:gd name="connsiteY0" fmla="*/ 0 h 599768"/>
              <a:gd name="connsiteX1" fmla="*/ 216310 w 1740310"/>
              <a:gd name="connsiteY1" fmla="*/ 29497 h 599768"/>
              <a:gd name="connsiteX2" fmla="*/ 1042220 w 1740310"/>
              <a:gd name="connsiteY2" fmla="*/ 117987 h 599768"/>
              <a:gd name="connsiteX3" fmla="*/ 1602659 w 1740310"/>
              <a:gd name="connsiteY3" fmla="*/ 245806 h 599768"/>
              <a:gd name="connsiteX4" fmla="*/ 1740310 w 1740310"/>
              <a:gd name="connsiteY4" fmla="*/ 599768 h 59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310" h="599768">
                <a:moveTo>
                  <a:pt x="0" y="0"/>
                </a:moveTo>
                <a:lnTo>
                  <a:pt x="216310" y="29497"/>
                </a:lnTo>
                <a:cubicBezTo>
                  <a:pt x="390013" y="49162"/>
                  <a:pt x="811162" y="81936"/>
                  <a:pt x="1042220" y="117987"/>
                </a:cubicBezTo>
                <a:cubicBezTo>
                  <a:pt x="1273278" y="154038"/>
                  <a:pt x="1486311" y="165509"/>
                  <a:pt x="1602659" y="245806"/>
                </a:cubicBezTo>
                <a:cubicBezTo>
                  <a:pt x="1719007" y="326103"/>
                  <a:pt x="1729658" y="462935"/>
                  <a:pt x="1740310" y="599768"/>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grpSp>
        <p:nvGrpSpPr>
          <p:cNvPr id="227" name="Group 226"/>
          <p:cNvGrpSpPr/>
          <p:nvPr/>
        </p:nvGrpSpPr>
        <p:grpSpPr>
          <a:xfrm>
            <a:off x="5126139" y="2729827"/>
            <a:ext cx="280624" cy="253625"/>
            <a:chOff x="6424977" y="2597204"/>
            <a:chExt cx="280624" cy="253625"/>
          </a:xfrm>
        </p:grpSpPr>
        <p:sp>
          <p:nvSpPr>
            <p:cNvPr id="228"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229"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0"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a:t>
              </a:r>
            </a:p>
          </p:txBody>
        </p:sp>
      </p:grpSp>
      <p:sp>
        <p:nvSpPr>
          <p:cNvPr id="13" name="Freeform 12"/>
          <p:cNvSpPr/>
          <p:nvPr/>
        </p:nvSpPr>
        <p:spPr>
          <a:xfrm>
            <a:off x="2487561" y="3349407"/>
            <a:ext cx="1415845" cy="209870"/>
          </a:xfrm>
          <a:custGeom>
            <a:avLst/>
            <a:gdLst>
              <a:gd name="connsiteX0" fmla="*/ 0 w 1415845"/>
              <a:gd name="connsiteY0" fmla="*/ 209870 h 209870"/>
              <a:gd name="connsiteX1" fmla="*/ 176981 w 1415845"/>
              <a:gd name="connsiteY1" fmla="*/ 32890 h 209870"/>
              <a:gd name="connsiteX2" fmla="*/ 884904 w 1415845"/>
              <a:gd name="connsiteY2" fmla="*/ 13225 h 209870"/>
              <a:gd name="connsiteX3" fmla="*/ 1415845 w 1415845"/>
              <a:gd name="connsiteY3" fmla="*/ 180374 h 209870"/>
            </a:gdLst>
            <a:ahLst/>
            <a:cxnLst>
              <a:cxn ang="0">
                <a:pos x="connsiteX0" y="connsiteY0"/>
              </a:cxn>
              <a:cxn ang="0">
                <a:pos x="connsiteX1" y="connsiteY1"/>
              </a:cxn>
              <a:cxn ang="0">
                <a:pos x="connsiteX2" y="connsiteY2"/>
              </a:cxn>
              <a:cxn ang="0">
                <a:pos x="connsiteX3" y="connsiteY3"/>
              </a:cxn>
            </a:cxnLst>
            <a:rect l="l" t="t" r="r" b="b"/>
            <a:pathLst>
              <a:path w="1415845" h="209870">
                <a:moveTo>
                  <a:pt x="0" y="209870"/>
                </a:moveTo>
                <a:cubicBezTo>
                  <a:pt x="14748" y="137767"/>
                  <a:pt x="29497" y="65664"/>
                  <a:pt x="176981" y="32890"/>
                </a:cubicBezTo>
                <a:cubicBezTo>
                  <a:pt x="324465" y="116"/>
                  <a:pt x="678427" y="-11356"/>
                  <a:pt x="884904" y="13225"/>
                </a:cubicBezTo>
                <a:cubicBezTo>
                  <a:pt x="1091381" y="37806"/>
                  <a:pt x="1253613" y="109090"/>
                  <a:pt x="1415845" y="180374"/>
                </a:cubicBezTo>
              </a:path>
            </a:pathLst>
          </a:custGeom>
          <a:noFill/>
          <a:ln w="50800" cmpd="sng">
            <a:solidFill>
              <a:srgbClr val="0000CC"/>
            </a:solidFill>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sp>
        <p:nvSpPr>
          <p:cNvPr id="14" name="Freeform 13"/>
          <p:cNvSpPr/>
          <p:nvPr/>
        </p:nvSpPr>
        <p:spPr>
          <a:xfrm>
            <a:off x="4050890" y="3235827"/>
            <a:ext cx="1622323" cy="293954"/>
          </a:xfrm>
          <a:custGeom>
            <a:avLst/>
            <a:gdLst>
              <a:gd name="connsiteX0" fmla="*/ 0 w 1622323"/>
              <a:gd name="connsiteY0" fmla="*/ 293954 h 293954"/>
              <a:gd name="connsiteX1" fmla="*/ 363794 w 1622323"/>
              <a:gd name="connsiteY1" fmla="*/ 48147 h 293954"/>
              <a:gd name="connsiteX2" fmla="*/ 1071716 w 1622323"/>
              <a:gd name="connsiteY2" fmla="*/ 18650 h 293954"/>
              <a:gd name="connsiteX3" fmla="*/ 1622323 w 1622323"/>
              <a:gd name="connsiteY3" fmla="*/ 264457 h 293954"/>
            </a:gdLst>
            <a:ahLst/>
            <a:cxnLst>
              <a:cxn ang="0">
                <a:pos x="connsiteX0" y="connsiteY0"/>
              </a:cxn>
              <a:cxn ang="0">
                <a:pos x="connsiteX1" y="connsiteY1"/>
              </a:cxn>
              <a:cxn ang="0">
                <a:pos x="connsiteX2" y="connsiteY2"/>
              </a:cxn>
              <a:cxn ang="0">
                <a:pos x="connsiteX3" y="connsiteY3"/>
              </a:cxn>
            </a:cxnLst>
            <a:rect l="l" t="t" r="r" b="b"/>
            <a:pathLst>
              <a:path w="1622323" h="293954">
                <a:moveTo>
                  <a:pt x="0" y="293954"/>
                </a:moveTo>
                <a:cubicBezTo>
                  <a:pt x="92587" y="193992"/>
                  <a:pt x="185175" y="94031"/>
                  <a:pt x="363794" y="48147"/>
                </a:cubicBezTo>
                <a:cubicBezTo>
                  <a:pt x="542413" y="2263"/>
                  <a:pt x="861961" y="-17402"/>
                  <a:pt x="1071716" y="18650"/>
                </a:cubicBezTo>
                <a:cubicBezTo>
                  <a:pt x="1281471" y="54702"/>
                  <a:pt x="1451897" y="159579"/>
                  <a:pt x="1622323" y="264457"/>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grpSp>
        <p:nvGrpSpPr>
          <p:cNvPr id="231" name="Group 230"/>
          <p:cNvGrpSpPr/>
          <p:nvPr/>
        </p:nvGrpSpPr>
        <p:grpSpPr>
          <a:xfrm>
            <a:off x="4805965" y="3197498"/>
            <a:ext cx="280624" cy="253625"/>
            <a:chOff x="6424977" y="2597204"/>
            <a:chExt cx="280624" cy="253625"/>
          </a:xfrm>
        </p:grpSpPr>
        <p:sp>
          <p:nvSpPr>
            <p:cNvPr id="232"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233"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0"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a:t>
              </a:r>
            </a:p>
          </p:txBody>
        </p:sp>
      </p:grpSp>
      <p:grpSp>
        <p:nvGrpSpPr>
          <p:cNvPr id="15" name="Group 14"/>
          <p:cNvGrpSpPr/>
          <p:nvPr/>
        </p:nvGrpSpPr>
        <p:grpSpPr>
          <a:xfrm>
            <a:off x="1874736" y="3357028"/>
            <a:ext cx="549897" cy="477608"/>
            <a:chOff x="1077665" y="3614883"/>
            <a:chExt cx="549897" cy="477608"/>
          </a:xfrm>
        </p:grpSpPr>
        <p:sp>
          <p:nvSpPr>
            <p:cNvPr id="236" name="AutoShape 19"/>
            <p:cNvSpPr>
              <a:spLocks noChangeArrowheads="1"/>
            </p:cNvSpPr>
            <p:nvPr/>
          </p:nvSpPr>
          <p:spPr bwMode="gray">
            <a:xfrm>
              <a:off x="1087566" y="3614883"/>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37" name="Text Box 20"/>
            <p:cNvSpPr txBox="1">
              <a:spLocks noChangeArrowheads="1"/>
            </p:cNvSpPr>
            <p:nvPr/>
          </p:nvSpPr>
          <p:spPr bwMode="gray">
            <a:xfrm flipH="1">
              <a:off x="1077665" y="3747884"/>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200</a:t>
              </a:r>
              <a:endPar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endParaRP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GB</a:t>
              </a:r>
            </a:p>
          </p:txBody>
        </p:sp>
      </p:grpSp>
      <p:pic>
        <p:nvPicPr>
          <p:cNvPr id="238" name="Picture 22"/>
          <p:cNvPicPr>
            <a:picLocks noChangeAspect="1" noChangeArrowheads="1"/>
          </p:cNvPicPr>
          <p:nvPr/>
        </p:nvPicPr>
        <p:blipFill>
          <a:blip r:embed="rId6"/>
          <a:srcRect/>
          <a:stretch>
            <a:fillRect/>
          </a:stretch>
        </p:blipFill>
        <p:spPr bwMode="auto">
          <a:xfrm>
            <a:off x="3767366" y="3207303"/>
            <a:ext cx="362313" cy="423550"/>
          </a:xfrm>
          <a:prstGeom prst="rect">
            <a:avLst/>
          </a:prstGeom>
          <a:noFill/>
          <a:ln w="9525">
            <a:noFill/>
            <a:miter lim="800000"/>
            <a:headEnd/>
            <a:tailEnd/>
          </a:ln>
        </p:spPr>
      </p:pic>
      <p:sp>
        <p:nvSpPr>
          <p:cNvPr id="239" name="Rectangle 238"/>
          <p:cNvSpPr/>
          <p:nvPr/>
        </p:nvSpPr>
        <p:spPr>
          <a:xfrm>
            <a:off x="3300049" y="3484283"/>
            <a:ext cx="1273039" cy="3862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Arial"/>
                <a:ea typeface="+mn-ea"/>
                <a:cs typeface="+mn-cs"/>
              </a:rPr>
              <a:t>Storage </a:t>
            </a:r>
            <a:r>
              <a:rPr kumimoji="0" lang="pl-PL" sz="1200" b="1" i="0" u="none" strike="noStrike" kern="1200" cap="none" spc="0" normalizeH="0" baseline="0" noProof="0" dirty="0" err="1">
                <a:ln>
                  <a:noFill/>
                </a:ln>
                <a:solidFill>
                  <a:srgbClr val="FFFF00"/>
                </a:solidFill>
                <a:effectLst/>
                <a:uLnTx/>
                <a:uFillTx/>
                <a:latin typeface="Arial"/>
                <a:ea typeface="+mn-ea"/>
                <a:cs typeface="+mn-cs"/>
              </a:rPr>
              <a:t>Node</a:t>
            </a:r>
            <a:endParaRPr kumimoji="0" lang="pl-PL" sz="1200" b="1" i="0" u="none" strike="noStrike" kern="1200" cap="none" spc="0" normalizeH="0" baseline="0" noProof="0" dirty="0">
              <a:ln>
                <a:noFill/>
              </a:ln>
              <a:solidFill>
                <a:srgbClr val="FFFF00"/>
              </a:solidFill>
              <a:effectLst/>
              <a:uLnTx/>
              <a:uFillTx/>
              <a:latin typeface="Arial"/>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Arial"/>
                <a:ea typeface="+mn-ea"/>
                <a:cs typeface="+mn-cs"/>
              </a:rPr>
              <a:t>de-</a:t>
            </a:r>
            <a:r>
              <a:rPr kumimoji="0" lang="pl-PL" sz="1200" b="1" i="0" u="none" strike="noStrike" kern="1200" cap="none" spc="0" normalizeH="0" baseline="0" noProof="0" dirty="0" err="1">
                <a:ln>
                  <a:noFill/>
                </a:ln>
                <a:solidFill>
                  <a:srgbClr val="FFFF00"/>
                </a:solidFill>
                <a:effectLst/>
                <a:uLnTx/>
                <a:uFillTx/>
                <a:latin typeface="Arial"/>
                <a:ea typeface="+mn-ea"/>
                <a:cs typeface="+mn-cs"/>
              </a:rPr>
              <a:t>duplication</a:t>
            </a:r>
            <a:endParaRPr kumimoji="0" lang="en-US" sz="1200" b="1" i="0" u="none" strike="noStrike" kern="1200" cap="none" spc="0" normalizeH="0" baseline="0" noProof="0" dirty="0">
              <a:ln>
                <a:noFill/>
              </a:ln>
              <a:solidFill>
                <a:srgbClr val="FFFF00"/>
              </a:solidFill>
              <a:effectLst/>
              <a:uLnTx/>
              <a:uFillTx/>
              <a:latin typeface="Arial"/>
              <a:ea typeface="+mn-ea"/>
              <a:cs typeface="+mn-cs"/>
            </a:endParaRPr>
          </a:p>
        </p:txBody>
      </p:sp>
      <p:sp>
        <p:nvSpPr>
          <p:cNvPr id="89" name="Rectangle 88"/>
          <p:cNvSpPr/>
          <p:nvPr/>
        </p:nvSpPr>
        <p:spPr>
          <a:xfrm>
            <a:off x="2696295" y="2337704"/>
            <a:ext cx="1273039" cy="62197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Source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de-duplication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Client direct</a:t>
            </a:r>
          </a:p>
        </p:txBody>
      </p:sp>
      <p:sp>
        <p:nvSpPr>
          <p:cNvPr id="90" name="Rectangle 89"/>
          <p:cNvSpPr/>
          <p:nvPr/>
        </p:nvSpPr>
        <p:spPr>
          <a:xfrm>
            <a:off x="372154" y="2498875"/>
            <a:ext cx="1273039" cy="5447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Source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de-duplication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Client direct</a:t>
            </a:r>
          </a:p>
        </p:txBody>
      </p:sp>
    </p:spTree>
    <p:extLst>
      <p:ext uri="{BB962C8B-B14F-4D97-AF65-F5344CB8AC3E}">
        <p14:creationId xmlns:p14="http://schemas.microsoft.com/office/powerpoint/2010/main" val="188452373"/>
      </p:ext>
    </p:extLst>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B8AEFDEF-07D0-4AED-A667-EC1EBE4E048A}"/>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 name="Title 1"/>
          <p:cNvSpPr>
            <a:spLocks noGrp="1"/>
          </p:cNvSpPr>
          <p:nvPr>
            <p:ph type="title" idx="4294967295"/>
          </p:nvPr>
        </p:nvSpPr>
        <p:spPr>
          <a:xfrm>
            <a:off x="81643" y="59192"/>
            <a:ext cx="7954963" cy="639762"/>
          </a:xfrm>
          <a:prstGeom prst="rect">
            <a:avLst/>
          </a:prstGeom>
        </p:spPr>
        <p:txBody>
          <a:bodyPr/>
          <a:lstStyle/>
          <a:p>
            <a:r>
              <a:rPr lang="en-US" dirty="0"/>
              <a:t>NetWorker </a:t>
            </a:r>
            <a:r>
              <a:rPr lang="en-US" dirty="0" err="1"/>
              <a:t>CloudBoost</a:t>
            </a:r>
            <a:br>
              <a:rPr lang="en-US" dirty="0"/>
            </a:br>
            <a:r>
              <a:rPr lang="en-US" sz="2200" b="1" dirty="0"/>
              <a:t>Architecture</a:t>
            </a:r>
          </a:p>
        </p:txBody>
      </p:sp>
      <p:sp>
        <p:nvSpPr>
          <p:cNvPr id="121" name="Line 5"/>
          <p:cNvSpPr>
            <a:spLocks noChangeShapeType="1"/>
          </p:cNvSpPr>
          <p:nvPr/>
        </p:nvSpPr>
        <p:spPr bwMode="gray">
          <a:xfrm>
            <a:off x="1431686" y="3111551"/>
            <a:ext cx="5470560"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3" name="Line 7"/>
          <p:cNvSpPr>
            <a:spLocks noChangeShapeType="1"/>
          </p:cNvSpPr>
          <p:nvPr/>
        </p:nvSpPr>
        <p:spPr bwMode="gray">
          <a:xfrm>
            <a:off x="1698883" y="2603777"/>
            <a:ext cx="0" cy="511687"/>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124" name="Group 8"/>
          <p:cNvGrpSpPr>
            <a:grpSpLocks/>
          </p:cNvGrpSpPr>
          <p:nvPr/>
        </p:nvGrpSpPr>
        <p:grpSpPr bwMode="auto">
          <a:xfrm>
            <a:off x="1243270" y="1938615"/>
            <a:ext cx="863600" cy="720725"/>
            <a:chOff x="3896" y="636"/>
            <a:chExt cx="653" cy="545"/>
          </a:xfrm>
        </p:grpSpPr>
        <p:grpSp>
          <p:nvGrpSpPr>
            <p:cNvPr id="125" name="Group 9"/>
            <p:cNvGrpSpPr>
              <a:grpSpLocks/>
            </p:cNvGrpSpPr>
            <p:nvPr/>
          </p:nvGrpSpPr>
          <p:grpSpPr bwMode="auto">
            <a:xfrm>
              <a:off x="4128" y="636"/>
              <a:ext cx="421" cy="461"/>
              <a:chOff x="2844" y="27"/>
              <a:chExt cx="1052" cy="1153"/>
            </a:xfrm>
          </p:grpSpPr>
          <p:pic>
            <p:nvPicPr>
              <p:cNvPr id="129" name="Picture 10"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130" name="Picture 11"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nvGrpSpPr>
            <p:cNvPr id="126" name="Group 12"/>
            <p:cNvGrpSpPr>
              <a:grpSpLocks/>
            </p:cNvGrpSpPr>
            <p:nvPr/>
          </p:nvGrpSpPr>
          <p:grpSpPr bwMode="auto">
            <a:xfrm>
              <a:off x="3896" y="720"/>
              <a:ext cx="421" cy="461"/>
              <a:chOff x="2844" y="27"/>
              <a:chExt cx="1052" cy="1153"/>
            </a:xfrm>
          </p:grpSpPr>
          <p:pic>
            <p:nvPicPr>
              <p:cNvPr id="127" name="Picture 13"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128" name="Picture 14"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sp>
        <p:nvSpPr>
          <p:cNvPr id="135" name="Text Box 19"/>
          <p:cNvSpPr txBox="1">
            <a:spLocks noChangeArrowheads="1"/>
          </p:cNvSpPr>
          <p:nvPr/>
        </p:nvSpPr>
        <p:spPr bwMode="gray">
          <a:xfrm>
            <a:off x="997759" y="1226410"/>
            <a:ext cx="1427647" cy="627864"/>
          </a:xfrm>
          <a:prstGeom prst="rect">
            <a:avLst/>
          </a:prstGeom>
          <a:noFill/>
          <a:ln w="9525" algn="ctr">
            <a:noFill/>
            <a:miter lim="800000"/>
            <a:headEnd/>
            <a:tailEnd/>
          </a:ln>
        </p:spPr>
        <p:txBody>
          <a:bodyPr wrap="squar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Linux,</a:t>
            </a: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 Windows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Oracle, SQL,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Exchange, SAP,…</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p:txBody>
      </p:sp>
      <p:sp>
        <p:nvSpPr>
          <p:cNvPr id="136" name="TextBox 135"/>
          <p:cNvSpPr txBox="1"/>
          <p:nvPr/>
        </p:nvSpPr>
        <p:spPr>
          <a:xfrm>
            <a:off x="1473109" y="3108376"/>
            <a:ext cx="49083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LAN</a:t>
            </a:r>
          </a:p>
        </p:txBody>
      </p:sp>
      <p:grpSp>
        <p:nvGrpSpPr>
          <p:cNvPr id="3" name="Group 2"/>
          <p:cNvGrpSpPr/>
          <p:nvPr/>
        </p:nvGrpSpPr>
        <p:grpSpPr>
          <a:xfrm>
            <a:off x="3406077" y="1949095"/>
            <a:ext cx="699742" cy="517525"/>
            <a:chOff x="1433858" y="2733272"/>
            <a:chExt cx="699742" cy="517525"/>
          </a:xfrm>
        </p:grpSpPr>
        <p:sp>
          <p:nvSpPr>
            <p:cNvPr id="137"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138" name="Group 2"/>
            <p:cNvGrpSpPr>
              <a:grpSpLocks/>
            </p:cNvGrpSpPr>
            <p:nvPr/>
          </p:nvGrpSpPr>
          <p:grpSpPr bwMode="auto">
            <a:xfrm>
              <a:off x="1524000" y="2836459"/>
              <a:ext cx="485775" cy="322263"/>
              <a:chOff x="10275093" y="3566509"/>
              <a:chExt cx="485784" cy="589087"/>
            </a:xfrm>
          </p:grpSpPr>
          <p:pic>
            <p:nvPicPr>
              <p:cNvPr id="139" name="Picture 1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8" name="Line 17"/>
          <p:cNvSpPr>
            <a:spLocks noChangeShapeType="1"/>
          </p:cNvSpPr>
          <p:nvPr/>
        </p:nvSpPr>
        <p:spPr bwMode="gray">
          <a:xfrm>
            <a:off x="3868168" y="2603777"/>
            <a:ext cx="0" cy="504599"/>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159" name="Group 158"/>
          <p:cNvGrpSpPr/>
          <p:nvPr/>
        </p:nvGrpSpPr>
        <p:grpSpPr>
          <a:xfrm>
            <a:off x="3558477" y="2101495"/>
            <a:ext cx="699742" cy="517525"/>
            <a:chOff x="1433858" y="2733272"/>
            <a:chExt cx="699742" cy="517525"/>
          </a:xfrm>
        </p:grpSpPr>
        <p:sp>
          <p:nvSpPr>
            <p:cNvPr id="160"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161" name="Group 2"/>
            <p:cNvGrpSpPr>
              <a:grpSpLocks/>
            </p:cNvGrpSpPr>
            <p:nvPr/>
          </p:nvGrpSpPr>
          <p:grpSpPr bwMode="auto">
            <a:xfrm>
              <a:off x="1524000" y="2836459"/>
              <a:ext cx="485775" cy="322263"/>
              <a:chOff x="10275093" y="3566509"/>
              <a:chExt cx="485784" cy="589087"/>
            </a:xfrm>
          </p:grpSpPr>
          <p:pic>
            <p:nvPicPr>
              <p:cNvPr id="162" name="Picture 1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1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1" name="AutoShape 7"/>
          <p:cNvSpPr>
            <a:spLocks noChangeArrowheads="1"/>
          </p:cNvSpPr>
          <p:nvPr/>
        </p:nvSpPr>
        <p:spPr bwMode="auto">
          <a:xfrm>
            <a:off x="6096468" y="2122765"/>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181" name="Line 17"/>
          <p:cNvSpPr>
            <a:spLocks noChangeShapeType="1"/>
          </p:cNvSpPr>
          <p:nvPr/>
        </p:nvSpPr>
        <p:spPr bwMode="gray">
          <a:xfrm>
            <a:off x="6417120" y="2413438"/>
            <a:ext cx="0" cy="694938"/>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2" name="Text Box 19"/>
          <p:cNvSpPr txBox="1">
            <a:spLocks noChangeArrowheads="1"/>
          </p:cNvSpPr>
          <p:nvPr/>
        </p:nvSpPr>
        <p:spPr bwMode="gray">
          <a:xfrm>
            <a:off x="6481779" y="1928397"/>
            <a:ext cx="979488" cy="156966"/>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NetWorker</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grpSp>
        <p:nvGrpSpPr>
          <p:cNvPr id="4" name="Group 3"/>
          <p:cNvGrpSpPr/>
          <p:nvPr/>
        </p:nvGrpSpPr>
        <p:grpSpPr>
          <a:xfrm>
            <a:off x="6223655" y="2459643"/>
            <a:ext cx="485775" cy="176889"/>
            <a:chOff x="4741558" y="2079500"/>
            <a:chExt cx="485775" cy="176889"/>
          </a:xfrm>
        </p:grpSpPr>
        <p:pic>
          <p:nvPicPr>
            <p:cNvPr id="186" name="Picture 1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558"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7599"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3641"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9682"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 name="Picture 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610" y="2133471"/>
            <a:ext cx="227651" cy="3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403" y="2124806"/>
            <a:ext cx="227651" cy="3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Text Box 19"/>
          <p:cNvSpPr txBox="1">
            <a:spLocks noChangeArrowheads="1"/>
          </p:cNvSpPr>
          <p:nvPr/>
        </p:nvSpPr>
        <p:spPr bwMode="gray">
          <a:xfrm>
            <a:off x="5460695" y="1781649"/>
            <a:ext cx="979488" cy="313932"/>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mn-cs"/>
              </a:rPr>
              <a:t>CloudBoost</a:t>
            </a:r>
            <a:endParaRPr kumimoji="0" lang="en-US" sz="1200" b="1" i="0" u="none" strike="noStrike" kern="1200" cap="none" spc="0" normalizeH="0" baseline="0" noProof="0" dirty="0">
              <a:ln>
                <a:noFill/>
              </a:ln>
              <a:solidFill>
                <a:srgbClr val="0000CC"/>
              </a:solidFill>
              <a:effectLst/>
              <a:uLnTx/>
              <a:uFillTx/>
              <a:latin typeface="Arial" charset="0"/>
              <a:ea typeface="+mn-ea"/>
              <a:cs typeface="+mn-cs"/>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Times New Roman" pitchFamily="18" charset="0"/>
              </a:rPr>
              <a:t>MetaData</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sp>
        <p:nvSpPr>
          <p:cNvPr id="196" name="Text Box 19"/>
          <p:cNvSpPr txBox="1">
            <a:spLocks noChangeArrowheads="1"/>
          </p:cNvSpPr>
          <p:nvPr/>
        </p:nvSpPr>
        <p:spPr bwMode="gray">
          <a:xfrm>
            <a:off x="3096087" y="1119788"/>
            <a:ext cx="1427647" cy="784830"/>
          </a:xfrm>
          <a:prstGeom prst="rect">
            <a:avLst/>
          </a:prstGeom>
          <a:noFill/>
          <a:ln w="9525" algn="ctr">
            <a:noFill/>
            <a:miter lim="800000"/>
            <a:headEnd/>
            <a:tailEnd/>
          </a:ln>
        </p:spPr>
        <p:txBody>
          <a:bodyPr wrap="squar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Linux,</a:t>
            </a: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 Windows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Databases,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Applications,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Guest level backup</a:t>
            </a:r>
          </a:p>
        </p:txBody>
      </p:sp>
      <p:pic>
        <p:nvPicPr>
          <p:cNvPr id="197" name="Picture 25" descr="server"/>
          <p:cNvPicPr>
            <a:picLocks noChangeAspect="1" noChangeArrowheads="1"/>
          </p:cNvPicPr>
          <p:nvPr/>
        </p:nvPicPr>
        <p:blipFill>
          <a:blip r:embed="rId3" cstate="print"/>
          <a:srcRect/>
          <a:stretch>
            <a:fillRect/>
          </a:stretch>
        </p:blipFill>
        <p:spPr bwMode="gray">
          <a:xfrm>
            <a:off x="2218138" y="3576243"/>
            <a:ext cx="368300" cy="528638"/>
          </a:xfrm>
          <a:prstGeom prst="rect">
            <a:avLst/>
          </a:prstGeom>
          <a:noFill/>
          <a:ln w="9525">
            <a:noFill/>
            <a:miter lim="800000"/>
            <a:headEnd/>
            <a:tailEnd/>
          </a:ln>
        </p:spPr>
      </p:pic>
      <p:sp>
        <p:nvSpPr>
          <p:cNvPr id="198" name="Line 26"/>
          <p:cNvSpPr>
            <a:spLocks noChangeShapeType="1"/>
          </p:cNvSpPr>
          <p:nvPr/>
        </p:nvSpPr>
        <p:spPr bwMode="gray">
          <a:xfrm>
            <a:off x="2403875" y="3108376"/>
            <a:ext cx="0" cy="630865"/>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9" name="Text Box 30"/>
          <p:cNvSpPr txBox="1">
            <a:spLocks noChangeArrowheads="1"/>
          </p:cNvSpPr>
          <p:nvPr/>
        </p:nvSpPr>
        <p:spPr bwMode="gray">
          <a:xfrm>
            <a:off x="1736071" y="4156529"/>
            <a:ext cx="1367362" cy="627864"/>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AIX, Solaris, HP-UX</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Databases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Applications</a:t>
            </a:r>
          </a:p>
        </p:txBody>
      </p:sp>
      <p:pic>
        <p:nvPicPr>
          <p:cNvPr id="204" name="Picture 25" descr="server"/>
          <p:cNvPicPr>
            <a:picLocks noChangeAspect="1" noChangeArrowheads="1"/>
          </p:cNvPicPr>
          <p:nvPr/>
        </p:nvPicPr>
        <p:blipFill>
          <a:blip r:embed="rId3" cstate="print"/>
          <a:srcRect/>
          <a:stretch>
            <a:fillRect/>
          </a:stretch>
        </p:blipFill>
        <p:spPr bwMode="gray">
          <a:xfrm>
            <a:off x="3814980" y="3535923"/>
            <a:ext cx="368300" cy="528638"/>
          </a:xfrm>
          <a:prstGeom prst="rect">
            <a:avLst/>
          </a:prstGeom>
          <a:noFill/>
          <a:ln w="9525">
            <a:noFill/>
            <a:miter lim="800000"/>
            <a:headEnd/>
            <a:tailEnd/>
          </a:ln>
        </p:spPr>
      </p:pic>
      <p:sp>
        <p:nvSpPr>
          <p:cNvPr id="205" name="Line 26"/>
          <p:cNvSpPr>
            <a:spLocks noChangeShapeType="1"/>
          </p:cNvSpPr>
          <p:nvPr/>
        </p:nvSpPr>
        <p:spPr bwMode="gray">
          <a:xfrm>
            <a:off x="4000717" y="3115464"/>
            <a:ext cx="0" cy="460779"/>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6" name="Text Box 30"/>
          <p:cNvSpPr txBox="1">
            <a:spLocks noChangeArrowheads="1"/>
          </p:cNvSpPr>
          <p:nvPr/>
        </p:nvSpPr>
        <p:spPr bwMode="gray">
          <a:xfrm>
            <a:off x="3543710" y="4116209"/>
            <a:ext cx="945772" cy="313932"/>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Linux</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Storage Node</a:t>
            </a:r>
          </a:p>
        </p:txBody>
      </p:sp>
      <p:sp>
        <p:nvSpPr>
          <p:cNvPr id="207" name="Line 26"/>
          <p:cNvSpPr>
            <a:spLocks noChangeShapeType="1"/>
          </p:cNvSpPr>
          <p:nvPr/>
        </p:nvSpPr>
        <p:spPr bwMode="gray">
          <a:xfrm>
            <a:off x="6010101" y="3113700"/>
            <a:ext cx="0" cy="42222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0" name="TextBox 199"/>
          <p:cNvSpPr txBox="1"/>
          <p:nvPr/>
        </p:nvSpPr>
        <p:spPr>
          <a:xfrm>
            <a:off x="5439423" y="4345832"/>
            <a:ext cx="1279517"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Object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S3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ECS</a:t>
            </a:r>
          </a:p>
        </p:txBody>
      </p:sp>
      <p:sp>
        <p:nvSpPr>
          <p:cNvPr id="201" name="AutoShape 19"/>
          <p:cNvSpPr>
            <a:spLocks noChangeArrowheads="1"/>
          </p:cNvSpPr>
          <p:nvPr/>
        </p:nvSpPr>
        <p:spPr bwMode="gray">
          <a:xfrm>
            <a:off x="5638302" y="3503435"/>
            <a:ext cx="855908" cy="805066"/>
          </a:xfrm>
          <a:prstGeom prst="can">
            <a:avLst>
              <a:gd name="adj" fmla="val 10423"/>
            </a:avLst>
          </a:prstGeom>
          <a:solidFill>
            <a:srgbClr val="80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02" name="Picture 201"/>
          <p:cNvPicPr>
            <a:picLocks noChangeAspect="1"/>
          </p:cNvPicPr>
          <p:nvPr/>
        </p:nvPicPr>
        <p:blipFill>
          <a:blip r:embed="rId5"/>
          <a:stretch>
            <a:fillRect/>
          </a:stretch>
        </p:blipFill>
        <p:spPr>
          <a:xfrm>
            <a:off x="5712595" y="3651808"/>
            <a:ext cx="699940" cy="574951"/>
          </a:xfrm>
          <a:prstGeom prst="rect">
            <a:avLst/>
          </a:prstGeom>
        </p:spPr>
      </p:pic>
      <p:cxnSp>
        <p:nvCxnSpPr>
          <p:cNvPr id="210" name="Straight Connector 209"/>
          <p:cNvCxnSpPr/>
          <p:nvPr/>
        </p:nvCxnSpPr>
        <p:spPr>
          <a:xfrm>
            <a:off x="1919355" y="2244757"/>
            <a:ext cx="0" cy="454668"/>
          </a:xfrm>
          <a:prstGeom prst="line">
            <a:avLst/>
          </a:prstGeom>
          <a:ln w="50800">
            <a:solidFill>
              <a:srgbClr val="000066"/>
            </a:solidFill>
          </a:ln>
        </p:spPr>
        <p:style>
          <a:lnRef idx="1">
            <a:schemeClr val="accent1"/>
          </a:lnRef>
          <a:fillRef idx="0">
            <a:schemeClr val="accent1"/>
          </a:fillRef>
          <a:effectRef idx="0">
            <a:schemeClr val="accent1"/>
          </a:effectRef>
          <a:fontRef idx="minor">
            <a:schemeClr val="tx1"/>
          </a:fontRef>
        </p:style>
      </p:cxnSp>
      <p:sp>
        <p:nvSpPr>
          <p:cNvPr id="212" name="AutoShape 19"/>
          <p:cNvSpPr>
            <a:spLocks noChangeArrowheads="1"/>
          </p:cNvSpPr>
          <p:nvPr/>
        </p:nvSpPr>
        <p:spPr bwMode="gray">
          <a:xfrm>
            <a:off x="1768818" y="1985698"/>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13" name="Text Box 20"/>
          <p:cNvSpPr txBox="1">
            <a:spLocks noChangeArrowheads="1"/>
          </p:cNvSpPr>
          <p:nvPr/>
        </p:nvSpPr>
        <p:spPr bwMode="gray">
          <a:xfrm flipH="1">
            <a:off x="1758917" y="2118699"/>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100</a:t>
            </a: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GB</a:t>
            </a:r>
          </a:p>
        </p:txBody>
      </p:sp>
      <p:pic>
        <p:nvPicPr>
          <p:cNvPr id="214" name="Picture 22"/>
          <p:cNvPicPr>
            <a:picLocks noChangeAspect="1" noChangeArrowheads="1"/>
          </p:cNvPicPr>
          <p:nvPr/>
        </p:nvPicPr>
        <p:blipFill>
          <a:blip r:embed="rId6"/>
          <a:srcRect/>
          <a:stretch>
            <a:fillRect/>
          </a:stretch>
        </p:blipFill>
        <p:spPr bwMode="auto">
          <a:xfrm>
            <a:off x="1901994" y="2455318"/>
            <a:ext cx="362313" cy="423550"/>
          </a:xfrm>
          <a:prstGeom prst="rect">
            <a:avLst/>
          </a:prstGeom>
          <a:noFill/>
          <a:ln w="9525">
            <a:noFill/>
            <a:miter lim="800000"/>
            <a:headEnd/>
            <a:tailEnd/>
          </a:ln>
        </p:spPr>
      </p:pic>
      <p:sp>
        <p:nvSpPr>
          <p:cNvPr id="8" name="Freeform 7"/>
          <p:cNvSpPr/>
          <p:nvPr/>
        </p:nvSpPr>
        <p:spPr>
          <a:xfrm>
            <a:off x="2016993" y="2890157"/>
            <a:ext cx="3750596" cy="563336"/>
          </a:xfrm>
          <a:custGeom>
            <a:avLst/>
            <a:gdLst>
              <a:gd name="connsiteX0" fmla="*/ 0 w 3388179"/>
              <a:gd name="connsiteY0" fmla="*/ 0 h 563336"/>
              <a:gd name="connsiteX1" fmla="*/ 163286 w 3388179"/>
              <a:gd name="connsiteY1" fmla="*/ 146957 h 563336"/>
              <a:gd name="connsiteX2" fmla="*/ 457200 w 3388179"/>
              <a:gd name="connsiteY2" fmla="*/ 163286 h 563336"/>
              <a:gd name="connsiteX3" fmla="*/ 2294164 w 3388179"/>
              <a:gd name="connsiteY3" fmla="*/ 155122 h 563336"/>
              <a:gd name="connsiteX4" fmla="*/ 3143250 w 3388179"/>
              <a:gd name="connsiteY4" fmla="*/ 269422 h 563336"/>
              <a:gd name="connsiteX5" fmla="*/ 3388179 w 3388179"/>
              <a:gd name="connsiteY5" fmla="*/ 563336 h 56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179" h="563336">
                <a:moveTo>
                  <a:pt x="0" y="0"/>
                </a:moveTo>
                <a:cubicBezTo>
                  <a:pt x="43543" y="59871"/>
                  <a:pt x="87086" y="119743"/>
                  <a:pt x="163286" y="146957"/>
                </a:cubicBezTo>
                <a:cubicBezTo>
                  <a:pt x="239486" y="174171"/>
                  <a:pt x="457200" y="163286"/>
                  <a:pt x="457200" y="163286"/>
                </a:cubicBezTo>
                <a:cubicBezTo>
                  <a:pt x="812346" y="164647"/>
                  <a:pt x="1846489" y="137433"/>
                  <a:pt x="2294164" y="155122"/>
                </a:cubicBezTo>
                <a:cubicBezTo>
                  <a:pt x="2741839" y="172811"/>
                  <a:pt x="2960914" y="201386"/>
                  <a:pt x="3143250" y="269422"/>
                </a:cubicBezTo>
                <a:cubicBezTo>
                  <a:pt x="3325586" y="337458"/>
                  <a:pt x="3356882" y="450397"/>
                  <a:pt x="3388179" y="563336"/>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grpSp>
        <p:nvGrpSpPr>
          <p:cNvPr id="10" name="Group 9"/>
          <p:cNvGrpSpPr/>
          <p:nvPr/>
        </p:nvGrpSpPr>
        <p:grpSpPr>
          <a:xfrm>
            <a:off x="3185840" y="2970737"/>
            <a:ext cx="280624" cy="253625"/>
            <a:chOff x="6424977" y="2597204"/>
            <a:chExt cx="280624" cy="253625"/>
          </a:xfrm>
        </p:grpSpPr>
        <p:sp>
          <p:nvSpPr>
            <p:cNvPr id="215"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216"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0"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a:t>
              </a:r>
            </a:p>
          </p:txBody>
        </p:sp>
      </p:grpSp>
      <p:grpSp>
        <p:nvGrpSpPr>
          <p:cNvPr id="11" name="Group 10"/>
          <p:cNvGrpSpPr/>
          <p:nvPr/>
        </p:nvGrpSpPr>
        <p:grpSpPr>
          <a:xfrm>
            <a:off x="4051212" y="1925631"/>
            <a:ext cx="549897" cy="893170"/>
            <a:chOff x="7305074" y="793716"/>
            <a:chExt cx="549897" cy="893170"/>
          </a:xfrm>
        </p:grpSpPr>
        <p:cxnSp>
          <p:nvCxnSpPr>
            <p:cNvPr id="222" name="Straight Connector 221"/>
            <p:cNvCxnSpPr/>
            <p:nvPr/>
          </p:nvCxnSpPr>
          <p:spPr>
            <a:xfrm>
              <a:off x="7465512" y="1052775"/>
              <a:ext cx="0" cy="454668"/>
            </a:xfrm>
            <a:prstGeom prst="line">
              <a:avLst/>
            </a:prstGeom>
            <a:ln w="50800">
              <a:solidFill>
                <a:srgbClr val="000066"/>
              </a:solidFill>
            </a:ln>
          </p:spPr>
          <p:style>
            <a:lnRef idx="1">
              <a:schemeClr val="accent1"/>
            </a:lnRef>
            <a:fillRef idx="0">
              <a:schemeClr val="accent1"/>
            </a:fillRef>
            <a:effectRef idx="0">
              <a:schemeClr val="accent1"/>
            </a:effectRef>
            <a:fontRef idx="minor">
              <a:schemeClr val="tx1"/>
            </a:fontRef>
          </p:style>
        </p:cxnSp>
        <p:sp>
          <p:nvSpPr>
            <p:cNvPr id="223" name="AutoShape 19"/>
            <p:cNvSpPr>
              <a:spLocks noChangeArrowheads="1"/>
            </p:cNvSpPr>
            <p:nvPr/>
          </p:nvSpPr>
          <p:spPr bwMode="gray">
            <a:xfrm>
              <a:off x="7314975" y="793716"/>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24" name="Text Box 20"/>
            <p:cNvSpPr txBox="1">
              <a:spLocks noChangeArrowheads="1"/>
            </p:cNvSpPr>
            <p:nvPr/>
          </p:nvSpPr>
          <p:spPr bwMode="gray">
            <a:xfrm flipH="1">
              <a:off x="7305074" y="926717"/>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5</a:t>
              </a: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00</a:t>
              </a: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GB</a:t>
              </a:r>
            </a:p>
          </p:txBody>
        </p:sp>
        <p:pic>
          <p:nvPicPr>
            <p:cNvPr id="225" name="Picture 22"/>
            <p:cNvPicPr>
              <a:picLocks noChangeAspect="1" noChangeArrowheads="1"/>
            </p:cNvPicPr>
            <p:nvPr/>
          </p:nvPicPr>
          <p:blipFill>
            <a:blip r:embed="rId6"/>
            <a:srcRect/>
            <a:stretch>
              <a:fillRect/>
            </a:stretch>
          </p:blipFill>
          <p:spPr bwMode="auto">
            <a:xfrm>
              <a:off x="7448151" y="1263336"/>
              <a:ext cx="362313" cy="423550"/>
            </a:xfrm>
            <a:prstGeom prst="rect">
              <a:avLst/>
            </a:prstGeom>
            <a:noFill/>
            <a:ln w="9525">
              <a:noFill/>
              <a:miter lim="800000"/>
              <a:headEnd/>
              <a:tailEnd/>
            </a:ln>
          </p:spPr>
        </p:pic>
      </p:grpSp>
      <p:sp>
        <p:nvSpPr>
          <p:cNvPr id="12" name="Freeform 11"/>
          <p:cNvSpPr/>
          <p:nvPr/>
        </p:nvSpPr>
        <p:spPr>
          <a:xfrm>
            <a:off x="4552335" y="2851355"/>
            <a:ext cx="1740310" cy="599768"/>
          </a:xfrm>
          <a:custGeom>
            <a:avLst/>
            <a:gdLst>
              <a:gd name="connsiteX0" fmla="*/ 0 w 1740310"/>
              <a:gd name="connsiteY0" fmla="*/ 0 h 599768"/>
              <a:gd name="connsiteX1" fmla="*/ 216310 w 1740310"/>
              <a:gd name="connsiteY1" fmla="*/ 29497 h 599768"/>
              <a:gd name="connsiteX2" fmla="*/ 1042220 w 1740310"/>
              <a:gd name="connsiteY2" fmla="*/ 117987 h 599768"/>
              <a:gd name="connsiteX3" fmla="*/ 1602659 w 1740310"/>
              <a:gd name="connsiteY3" fmla="*/ 245806 h 599768"/>
              <a:gd name="connsiteX4" fmla="*/ 1740310 w 1740310"/>
              <a:gd name="connsiteY4" fmla="*/ 599768 h 59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310" h="599768">
                <a:moveTo>
                  <a:pt x="0" y="0"/>
                </a:moveTo>
                <a:lnTo>
                  <a:pt x="216310" y="29497"/>
                </a:lnTo>
                <a:cubicBezTo>
                  <a:pt x="390013" y="49162"/>
                  <a:pt x="811162" y="81936"/>
                  <a:pt x="1042220" y="117987"/>
                </a:cubicBezTo>
                <a:cubicBezTo>
                  <a:pt x="1273278" y="154038"/>
                  <a:pt x="1486311" y="165509"/>
                  <a:pt x="1602659" y="245806"/>
                </a:cubicBezTo>
                <a:cubicBezTo>
                  <a:pt x="1719007" y="326103"/>
                  <a:pt x="1729658" y="462935"/>
                  <a:pt x="1740310" y="599768"/>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grpSp>
        <p:nvGrpSpPr>
          <p:cNvPr id="227" name="Group 226"/>
          <p:cNvGrpSpPr/>
          <p:nvPr/>
        </p:nvGrpSpPr>
        <p:grpSpPr>
          <a:xfrm>
            <a:off x="5126139" y="2729827"/>
            <a:ext cx="280624" cy="253625"/>
            <a:chOff x="6424977" y="2597204"/>
            <a:chExt cx="280624" cy="253625"/>
          </a:xfrm>
        </p:grpSpPr>
        <p:sp>
          <p:nvSpPr>
            <p:cNvPr id="228"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229"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0"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a:t>
              </a:r>
            </a:p>
          </p:txBody>
        </p:sp>
      </p:grpSp>
      <p:sp>
        <p:nvSpPr>
          <p:cNvPr id="13" name="Freeform 12"/>
          <p:cNvSpPr/>
          <p:nvPr/>
        </p:nvSpPr>
        <p:spPr>
          <a:xfrm>
            <a:off x="2487561" y="3349407"/>
            <a:ext cx="1415845" cy="209870"/>
          </a:xfrm>
          <a:custGeom>
            <a:avLst/>
            <a:gdLst>
              <a:gd name="connsiteX0" fmla="*/ 0 w 1415845"/>
              <a:gd name="connsiteY0" fmla="*/ 209870 h 209870"/>
              <a:gd name="connsiteX1" fmla="*/ 176981 w 1415845"/>
              <a:gd name="connsiteY1" fmla="*/ 32890 h 209870"/>
              <a:gd name="connsiteX2" fmla="*/ 884904 w 1415845"/>
              <a:gd name="connsiteY2" fmla="*/ 13225 h 209870"/>
              <a:gd name="connsiteX3" fmla="*/ 1415845 w 1415845"/>
              <a:gd name="connsiteY3" fmla="*/ 180374 h 209870"/>
            </a:gdLst>
            <a:ahLst/>
            <a:cxnLst>
              <a:cxn ang="0">
                <a:pos x="connsiteX0" y="connsiteY0"/>
              </a:cxn>
              <a:cxn ang="0">
                <a:pos x="connsiteX1" y="connsiteY1"/>
              </a:cxn>
              <a:cxn ang="0">
                <a:pos x="connsiteX2" y="connsiteY2"/>
              </a:cxn>
              <a:cxn ang="0">
                <a:pos x="connsiteX3" y="connsiteY3"/>
              </a:cxn>
            </a:cxnLst>
            <a:rect l="l" t="t" r="r" b="b"/>
            <a:pathLst>
              <a:path w="1415845" h="209870">
                <a:moveTo>
                  <a:pt x="0" y="209870"/>
                </a:moveTo>
                <a:cubicBezTo>
                  <a:pt x="14748" y="137767"/>
                  <a:pt x="29497" y="65664"/>
                  <a:pt x="176981" y="32890"/>
                </a:cubicBezTo>
                <a:cubicBezTo>
                  <a:pt x="324465" y="116"/>
                  <a:pt x="678427" y="-11356"/>
                  <a:pt x="884904" y="13225"/>
                </a:cubicBezTo>
                <a:cubicBezTo>
                  <a:pt x="1091381" y="37806"/>
                  <a:pt x="1253613" y="109090"/>
                  <a:pt x="1415845" y="180374"/>
                </a:cubicBezTo>
              </a:path>
            </a:pathLst>
          </a:custGeom>
          <a:noFill/>
          <a:ln w="50800" cmpd="sng">
            <a:solidFill>
              <a:srgbClr val="0000CC"/>
            </a:solidFill>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sp>
        <p:nvSpPr>
          <p:cNvPr id="14" name="Freeform 13"/>
          <p:cNvSpPr/>
          <p:nvPr/>
        </p:nvSpPr>
        <p:spPr>
          <a:xfrm>
            <a:off x="4050890" y="3235827"/>
            <a:ext cx="1622323" cy="293954"/>
          </a:xfrm>
          <a:custGeom>
            <a:avLst/>
            <a:gdLst>
              <a:gd name="connsiteX0" fmla="*/ 0 w 1622323"/>
              <a:gd name="connsiteY0" fmla="*/ 293954 h 293954"/>
              <a:gd name="connsiteX1" fmla="*/ 363794 w 1622323"/>
              <a:gd name="connsiteY1" fmla="*/ 48147 h 293954"/>
              <a:gd name="connsiteX2" fmla="*/ 1071716 w 1622323"/>
              <a:gd name="connsiteY2" fmla="*/ 18650 h 293954"/>
              <a:gd name="connsiteX3" fmla="*/ 1622323 w 1622323"/>
              <a:gd name="connsiteY3" fmla="*/ 264457 h 293954"/>
            </a:gdLst>
            <a:ahLst/>
            <a:cxnLst>
              <a:cxn ang="0">
                <a:pos x="connsiteX0" y="connsiteY0"/>
              </a:cxn>
              <a:cxn ang="0">
                <a:pos x="connsiteX1" y="connsiteY1"/>
              </a:cxn>
              <a:cxn ang="0">
                <a:pos x="connsiteX2" y="connsiteY2"/>
              </a:cxn>
              <a:cxn ang="0">
                <a:pos x="connsiteX3" y="connsiteY3"/>
              </a:cxn>
            </a:cxnLst>
            <a:rect l="l" t="t" r="r" b="b"/>
            <a:pathLst>
              <a:path w="1622323" h="293954">
                <a:moveTo>
                  <a:pt x="0" y="293954"/>
                </a:moveTo>
                <a:cubicBezTo>
                  <a:pt x="92587" y="193992"/>
                  <a:pt x="185175" y="94031"/>
                  <a:pt x="363794" y="48147"/>
                </a:cubicBezTo>
                <a:cubicBezTo>
                  <a:pt x="542413" y="2263"/>
                  <a:pt x="861961" y="-17402"/>
                  <a:pt x="1071716" y="18650"/>
                </a:cubicBezTo>
                <a:cubicBezTo>
                  <a:pt x="1281471" y="54702"/>
                  <a:pt x="1451897" y="159579"/>
                  <a:pt x="1622323" y="264457"/>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grpSp>
        <p:nvGrpSpPr>
          <p:cNvPr id="231" name="Group 230"/>
          <p:cNvGrpSpPr/>
          <p:nvPr/>
        </p:nvGrpSpPr>
        <p:grpSpPr>
          <a:xfrm>
            <a:off x="4805965" y="3197498"/>
            <a:ext cx="280624" cy="253625"/>
            <a:chOff x="6424977" y="2597204"/>
            <a:chExt cx="280624" cy="253625"/>
          </a:xfrm>
        </p:grpSpPr>
        <p:sp>
          <p:nvSpPr>
            <p:cNvPr id="232"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233"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0"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a:t>
              </a:r>
            </a:p>
          </p:txBody>
        </p:sp>
      </p:grpSp>
      <p:grpSp>
        <p:nvGrpSpPr>
          <p:cNvPr id="15" name="Group 14"/>
          <p:cNvGrpSpPr/>
          <p:nvPr/>
        </p:nvGrpSpPr>
        <p:grpSpPr>
          <a:xfrm>
            <a:off x="1874736" y="3357028"/>
            <a:ext cx="549897" cy="477608"/>
            <a:chOff x="1077665" y="3614883"/>
            <a:chExt cx="549897" cy="477608"/>
          </a:xfrm>
        </p:grpSpPr>
        <p:sp>
          <p:nvSpPr>
            <p:cNvPr id="236" name="AutoShape 19"/>
            <p:cNvSpPr>
              <a:spLocks noChangeArrowheads="1"/>
            </p:cNvSpPr>
            <p:nvPr/>
          </p:nvSpPr>
          <p:spPr bwMode="gray">
            <a:xfrm>
              <a:off x="1087566" y="3614883"/>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37" name="Text Box 20"/>
            <p:cNvSpPr txBox="1">
              <a:spLocks noChangeArrowheads="1"/>
            </p:cNvSpPr>
            <p:nvPr/>
          </p:nvSpPr>
          <p:spPr bwMode="gray">
            <a:xfrm flipH="1">
              <a:off x="1077665" y="3747884"/>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200</a:t>
              </a:r>
              <a:endPar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endParaRP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GB</a:t>
              </a:r>
            </a:p>
          </p:txBody>
        </p:sp>
      </p:grpSp>
      <p:pic>
        <p:nvPicPr>
          <p:cNvPr id="238" name="Picture 22"/>
          <p:cNvPicPr>
            <a:picLocks noChangeAspect="1" noChangeArrowheads="1"/>
          </p:cNvPicPr>
          <p:nvPr/>
        </p:nvPicPr>
        <p:blipFill>
          <a:blip r:embed="rId6"/>
          <a:srcRect/>
          <a:stretch>
            <a:fillRect/>
          </a:stretch>
        </p:blipFill>
        <p:spPr bwMode="auto">
          <a:xfrm>
            <a:off x="3767366" y="3207303"/>
            <a:ext cx="362313" cy="423550"/>
          </a:xfrm>
          <a:prstGeom prst="rect">
            <a:avLst/>
          </a:prstGeom>
          <a:noFill/>
          <a:ln w="9525">
            <a:noFill/>
            <a:miter lim="800000"/>
            <a:headEnd/>
            <a:tailEnd/>
          </a:ln>
        </p:spPr>
      </p:pic>
      <p:sp>
        <p:nvSpPr>
          <p:cNvPr id="239" name="Rectangle 238"/>
          <p:cNvSpPr/>
          <p:nvPr/>
        </p:nvSpPr>
        <p:spPr>
          <a:xfrm>
            <a:off x="3300049" y="3484283"/>
            <a:ext cx="1273039" cy="3862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Arial"/>
                <a:ea typeface="+mn-ea"/>
                <a:cs typeface="+mn-cs"/>
              </a:rPr>
              <a:t>Source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Arial"/>
                <a:ea typeface="+mn-ea"/>
                <a:cs typeface="+mn-cs"/>
              </a:rPr>
              <a:t>de-</a:t>
            </a:r>
            <a:r>
              <a:rPr kumimoji="0" lang="pl-PL" sz="1200" b="1" i="0" u="none" strike="noStrike" kern="1200" cap="none" spc="0" normalizeH="0" baseline="0" noProof="0" dirty="0" err="1">
                <a:ln>
                  <a:noFill/>
                </a:ln>
                <a:solidFill>
                  <a:srgbClr val="FFFF00"/>
                </a:solidFill>
                <a:effectLst/>
                <a:uLnTx/>
                <a:uFillTx/>
                <a:latin typeface="Arial"/>
                <a:ea typeface="+mn-ea"/>
                <a:cs typeface="+mn-cs"/>
              </a:rPr>
              <a:t>duplication</a:t>
            </a:r>
            <a:endParaRPr kumimoji="0" lang="en-US" sz="1200" b="1" i="0" u="none" strike="noStrike" kern="1200" cap="none" spc="0" normalizeH="0" baseline="0" noProof="0" dirty="0">
              <a:ln>
                <a:noFill/>
              </a:ln>
              <a:solidFill>
                <a:srgbClr val="FFFF00"/>
              </a:solidFill>
              <a:effectLst/>
              <a:uLnTx/>
              <a:uFillTx/>
              <a:latin typeface="Arial"/>
              <a:ea typeface="+mn-ea"/>
              <a:cs typeface="+mn-cs"/>
            </a:endParaRPr>
          </a:p>
        </p:txBody>
      </p:sp>
      <p:sp>
        <p:nvSpPr>
          <p:cNvPr id="89" name="Rectangle 88"/>
          <p:cNvSpPr/>
          <p:nvPr/>
        </p:nvSpPr>
        <p:spPr>
          <a:xfrm>
            <a:off x="2696295" y="2337704"/>
            <a:ext cx="1273039" cy="62197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Source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de-duplication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Client direct</a:t>
            </a:r>
          </a:p>
        </p:txBody>
      </p:sp>
      <p:sp>
        <p:nvSpPr>
          <p:cNvPr id="90" name="Rectangle 89"/>
          <p:cNvSpPr/>
          <p:nvPr/>
        </p:nvSpPr>
        <p:spPr>
          <a:xfrm>
            <a:off x="372154" y="2498875"/>
            <a:ext cx="1273039" cy="5447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Source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de-duplication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Client direct</a:t>
            </a:r>
          </a:p>
        </p:txBody>
      </p:sp>
      <p:sp>
        <p:nvSpPr>
          <p:cNvPr id="91" name="Rounded Rectangle 90"/>
          <p:cNvSpPr/>
          <p:nvPr/>
        </p:nvSpPr>
        <p:spPr>
          <a:xfrm>
            <a:off x="97155" y="970576"/>
            <a:ext cx="8991600" cy="3698421"/>
          </a:xfrm>
          <a:prstGeom prst="roundRect">
            <a:avLst/>
          </a:prstGeom>
          <a:solidFill>
            <a:srgbClr val="002060">
              <a:alpha val="90000"/>
            </a:srgb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Arial"/>
                <a:ea typeface="+mn-ea"/>
                <a:cs typeface="+mn-cs"/>
              </a:rPr>
              <a:t>Pros</a:t>
            </a:r>
          </a:p>
          <a:p>
            <a:pPr marL="571500" marR="0" lvl="0" indent="-5715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00"/>
                </a:solidFill>
                <a:effectLst/>
                <a:uLnTx/>
                <a:uFillTx/>
                <a:latin typeface="Arial"/>
                <a:ea typeface="+mn-ea"/>
                <a:cs typeface="+mn-cs"/>
              </a:rPr>
              <a:t>Cost effective</a:t>
            </a:r>
          </a:p>
          <a:p>
            <a:pPr marL="571500" marR="0" lvl="0" indent="-5715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00"/>
                </a:solidFill>
                <a:effectLst/>
                <a:uLnTx/>
                <a:uFillTx/>
                <a:latin typeface="Arial"/>
                <a:ea typeface="+mn-ea"/>
                <a:cs typeface="+mn-cs"/>
              </a:rPr>
              <a:t>Reasonable backup performance</a:t>
            </a:r>
          </a:p>
          <a:p>
            <a:pPr marL="1028700" marR="0" lvl="1" indent="-5715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00"/>
                </a:solidFill>
                <a:effectLst/>
                <a:uLnTx/>
                <a:uFillTx/>
                <a:latin typeface="Arial"/>
                <a:ea typeface="+mn-ea"/>
                <a:cs typeface="+mn-cs"/>
              </a:rPr>
              <a:t>Source de-duplication</a:t>
            </a:r>
          </a:p>
          <a:p>
            <a:pPr marL="571500" marR="0" lvl="0" indent="-5715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pl-PL" sz="3200" b="0" i="0" u="none" strike="noStrike" kern="1200" cap="none" spc="0" normalizeH="0" baseline="0" noProof="0" dirty="0">
                <a:ln>
                  <a:noFill/>
                </a:ln>
                <a:solidFill>
                  <a:srgbClr val="FFFF00"/>
                </a:solidFill>
                <a:effectLst/>
                <a:uLnTx/>
                <a:uFillTx/>
                <a:latin typeface="Arial"/>
                <a:ea typeface="+mn-ea"/>
                <a:cs typeface="+mn-cs"/>
              </a:rPr>
              <a:t>R</a:t>
            </a:r>
            <a:r>
              <a:rPr kumimoji="0" lang="en-US" sz="3200" b="0" i="0" u="none" strike="noStrike" kern="1200" cap="none" spc="0" normalizeH="0" baseline="0" noProof="0" dirty="0">
                <a:ln>
                  <a:noFill/>
                </a:ln>
                <a:solidFill>
                  <a:srgbClr val="FFFF00"/>
                </a:solidFill>
                <a:effectLst/>
                <a:uLnTx/>
                <a:uFillTx/>
                <a:latin typeface="Arial"/>
                <a:ea typeface="+mn-ea"/>
                <a:cs typeface="+mn-cs"/>
              </a:rPr>
              <a:t>emote backup (requires proper sizing)</a:t>
            </a:r>
          </a:p>
        </p:txBody>
      </p:sp>
    </p:spTree>
    <p:extLst>
      <p:ext uri="{BB962C8B-B14F-4D97-AF65-F5344CB8AC3E}">
        <p14:creationId xmlns:p14="http://schemas.microsoft.com/office/powerpoint/2010/main" val="1725859245"/>
      </p:ext>
    </p:extLst>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E7D77F60-162B-43D3-8D9B-BAFF1F8B8507}"/>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 name="Title 1"/>
          <p:cNvSpPr>
            <a:spLocks noGrp="1"/>
          </p:cNvSpPr>
          <p:nvPr>
            <p:ph type="title" idx="4294967295"/>
          </p:nvPr>
        </p:nvSpPr>
        <p:spPr>
          <a:xfrm>
            <a:off x="81643" y="59192"/>
            <a:ext cx="7954963" cy="639762"/>
          </a:xfrm>
          <a:prstGeom prst="rect">
            <a:avLst/>
          </a:prstGeom>
        </p:spPr>
        <p:txBody>
          <a:bodyPr/>
          <a:lstStyle/>
          <a:p>
            <a:r>
              <a:rPr lang="en-US" dirty="0"/>
              <a:t>NetWorker </a:t>
            </a:r>
            <a:r>
              <a:rPr lang="en-US" dirty="0" err="1"/>
              <a:t>CloudBoost</a:t>
            </a:r>
            <a:br>
              <a:rPr lang="en-US" dirty="0"/>
            </a:br>
            <a:r>
              <a:rPr lang="en-US" sz="2200" b="1" dirty="0"/>
              <a:t>Architecture</a:t>
            </a:r>
          </a:p>
        </p:txBody>
      </p:sp>
      <p:sp>
        <p:nvSpPr>
          <p:cNvPr id="121" name="Line 5"/>
          <p:cNvSpPr>
            <a:spLocks noChangeShapeType="1"/>
          </p:cNvSpPr>
          <p:nvPr/>
        </p:nvSpPr>
        <p:spPr bwMode="gray">
          <a:xfrm>
            <a:off x="1431686" y="3111551"/>
            <a:ext cx="5470560"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3" name="Line 7"/>
          <p:cNvSpPr>
            <a:spLocks noChangeShapeType="1"/>
          </p:cNvSpPr>
          <p:nvPr/>
        </p:nvSpPr>
        <p:spPr bwMode="gray">
          <a:xfrm>
            <a:off x="1698883" y="2603777"/>
            <a:ext cx="0" cy="511687"/>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124" name="Group 8"/>
          <p:cNvGrpSpPr>
            <a:grpSpLocks/>
          </p:cNvGrpSpPr>
          <p:nvPr/>
        </p:nvGrpSpPr>
        <p:grpSpPr bwMode="auto">
          <a:xfrm>
            <a:off x="1243270" y="1938615"/>
            <a:ext cx="863600" cy="720725"/>
            <a:chOff x="3896" y="636"/>
            <a:chExt cx="653" cy="545"/>
          </a:xfrm>
        </p:grpSpPr>
        <p:grpSp>
          <p:nvGrpSpPr>
            <p:cNvPr id="125" name="Group 9"/>
            <p:cNvGrpSpPr>
              <a:grpSpLocks/>
            </p:cNvGrpSpPr>
            <p:nvPr/>
          </p:nvGrpSpPr>
          <p:grpSpPr bwMode="auto">
            <a:xfrm>
              <a:off x="4128" y="636"/>
              <a:ext cx="421" cy="461"/>
              <a:chOff x="2844" y="27"/>
              <a:chExt cx="1052" cy="1153"/>
            </a:xfrm>
          </p:grpSpPr>
          <p:pic>
            <p:nvPicPr>
              <p:cNvPr id="129" name="Picture 10"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130" name="Picture 11"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nvGrpSpPr>
            <p:cNvPr id="126" name="Group 12"/>
            <p:cNvGrpSpPr>
              <a:grpSpLocks/>
            </p:cNvGrpSpPr>
            <p:nvPr/>
          </p:nvGrpSpPr>
          <p:grpSpPr bwMode="auto">
            <a:xfrm>
              <a:off x="3896" y="720"/>
              <a:ext cx="421" cy="461"/>
              <a:chOff x="2844" y="27"/>
              <a:chExt cx="1052" cy="1153"/>
            </a:xfrm>
          </p:grpSpPr>
          <p:pic>
            <p:nvPicPr>
              <p:cNvPr id="127" name="Picture 13" descr="server"/>
              <p:cNvPicPr>
                <a:picLocks noChangeAspect="1" noChangeArrowheads="1"/>
              </p:cNvPicPr>
              <p:nvPr/>
            </p:nvPicPr>
            <p:blipFill>
              <a:blip r:embed="rId3" cstate="print"/>
              <a:srcRect/>
              <a:stretch>
                <a:fillRect/>
              </a:stretch>
            </p:blipFill>
            <p:spPr bwMode="gray">
              <a:xfrm>
                <a:off x="2844" y="27"/>
                <a:ext cx="696" cy="999"/>
              </a:xfrm>
              <a:prstGeom prst="rect">
                <a:avLst/>
              </a:prstGeom>
              <a:noFill/>
              <a:ln w="9525">
                <a:noFill/>
                <a:miter lim="800000"/>
                <a:headEnd/>
                <a:tailEnd/>
              </a:ln>
            </p:spPr>
          </p:pic>
          <p:pic>
            <p:nvPicPr>
              <p:cNvPr id="128" name="Picture 14" descr="server"/>
              <p:cNvPicPr>
                <a:picLocks noChangeAspect="1" noChangeArrowheads="1"/>
              </p:cNvPicPr>
              <p:nvPr/>
            </p:nvPicPr>
            <p:blipFill>
              <a:blip r:embed="rId3" cstate="print"/>
              <a:srcRect/>
              <a:stretch>
                <a:fillRect/>
              </a:stretch>
            </p:blipFill>
            <p:spPr bwMode="gray">
              <a:xfrm>
                <a:off x="3200" y="181"/>
                <a:ext cx="696" cy="999"/>
              </a:xfrm>
              <a:prstGeom prst="rect">
                <a:avLst/>
              </a:prstGeom>
              <a:noFill/>
              <a:ln w="9525">
                <a:noFill/>
                <a:miter lim="800000"/>
                <a:headEnd/>
                <a:tailEnd/>
              </a:ln>
            </p:spPr>
          </p:pic>
        </p:grpSp>
      </p:grpSp>
      <p:sp>
        <p:nvSpPr>
          <p:cNvPr id="135" name="Text Box 19"/>
          <p:cNvSpPr txBox="1">
            <a:spLocks noChangeArrowheads="1"/>
          </p:cNvSpPr>
          <p:nvPr/>
        </p:nvSpPr>
        <p:spPr bwMode="gray">
          <a:xfrm>
            <a:off x="997759" y="1226410"/>
            <a:ext cx="1427647" cy="627864"/>
          </a:xfrm>
          <a:prstGeom prst="rect">
            <a:avLst/>
          </a:prstGeom>
          <a:noFill/>
          <a:ln w="9525" algn="ctr">
            <a:noFill/>
            <a:miter lim="800000"/>
            <a:headEnd/>
            <a:tailEnd/>
          </a:ln>
        </p:spPr>
        <p:txBody>
          <a:bodyPr wrap="squar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Linux,</a:t>
            </a: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 Windows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Oracle, SQL,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Exchange, SAP,…</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p:txBody>
      </p:sp>
      <p:sp>
        <p:nvSpPr>
          <p:cNvPr id="136" name="TextBox 135"/>
          <p:cNvSpPr txBox="1"/>
          <p:nvPr/>
        </p:nvSpPr>
        <p:spPr>
          <a:xfrm>
            <a:off x="1473109" y="3108376"/>
            <a:ext cx="49083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LAN</a:t>
            </a:r>
          </a:p>
        </p:txBody>
      </p:sp>
      <p:grpSp>
        <p:nvGrpSpPr>
          <p:cNvPr id="3" name="Group 2"/>
          <p:cNvGrpSpPr/>
          <p:nvPr/>
        </p:nvGrpSpPr>
        <p:grpSpPr>
          <a:xfrm>
            <a:off x="3406077" y="1949095"/>
            <a:ext cx="699742" cy="517525"/>
            <a:chOff x="1433858" y="2733272"/>
            <a:chExt cx="699742" cy="517525"/>
          </a:xfrm>
        </p:grpSpPr>
        <p:sp>
          <p:nvSpPr>
            <p:cNvPr id="137"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138" name="Group 2"/>
            <p:cNvGrpSpPr>
              <a:grpSpLocks/>
            </p:cNvGrpSpPr>
            <p:nvPr/>
          </p:nvGrpSpPr>
          <p:grpSpPr bwMode="auto">
            <a:xfrm>
              <a:off x="1524000" y="2836459"/>
              <a:ext cx="485775" cy="322263"/>
              <a:chOff x="10275093" y="3566509"/>
              <a:chExt cx="485784" cy="589087"/>
            </a:xfrm>
          </p:grpSpPr>
          <p:pic>
            <p:nvPicPr>
              <p:cNvPr id="139" name="Picture 1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8" name="Line 17"/>
          <p:cNvSpPr>
            <a:spLocks noChangeShapeType="1"/>
          </p:cNvSpPr>
          <p:nvPr/>
        </p:nvSpPr>
        <p:spPr bwMode="gray">
          <a:xfrm>
            <a:off x="3868168" y="2603777"/>
            <a:ext cx="0" cy="504599"/>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159" name="Group 158"/>
          <p:cNvGrpSpPr/>
          <p:nvPr/>
        </p:nvGrpSpPr>
        <p:grpSpPr>
          <a:xfrm>
            <a:off x="3558477" y="2101495"/>
            <a:ext cx="699742" cy="517525"/>
            <a:chOff x="1433858" y="2733272"/>
            <a:chExt cx="699742" cy="517525"/>
          </a:xfrm>
        </p:grpSpPr>
        <p:sp>
          <p:nvSpPr>
            <p:cNvPr id="160" name="AutoShape 7"/>
            <p:cNvSpPr>
              <a:spLocks noChangeArrowheads="1"/>
            </p:cNvSpPr>
            <p:nvPr/>
          </p:nvSpPr>
          <p:spPr bwMode="auto">
            <a:xfrm>
              <a:off x="1433858" y="273327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grpSp>
          <p:nvGrpSpPr>
            <p:cNvPr id="161" name="Group 2"/>
            <p:cNvGrpSpPr>
              <a:grpSpLocks/>
            </p:cNvGrpSpPr>
            <p:nvPr/>
          </p:nvGrpSpPr>
          <p:grpSpPr bwMode="auto">
            <a:xfrm>
              <a:off x="1524000" y="2836459"/>
              <a:ext cx="485775" cy="322263"/>
              <a:chOff x="10275093" y="3566509"/>
              <a:chExt cx="485784" cy="589087"/>
            </a:xfrm>
          </p:grpSpPr>
          <p:pic>
            <p:nvPicPr>
              <p:cNvPr id="162" name="Picture 1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1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1" name="AutoShape 7"/>
          <p:cNvSpPr>
            <a:spLocks noChangeArrowheads="1"/>
          </p:cNvSpPr>
          <p:nvPr/>
        </p:nvSpPr>
        <p:spPr bwMode="auto">
          <a:xfrm>
            <a:off x="6096468" y="2122765"/>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181" name="Line 17"/>
          <p:cNvSpPr>
            <a:spLocks noChangeShapeType="1"/>
          </p:cNvSpPr>
          <p:nvPr/>
        </p:nvSpPr>
        <p:spPr bwMode="gray">
          <a:xfrm>
            <a:off x="6417120" y="2413438"/>
            <a:ext cx="0" cy="694938"/>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2" name="Text Box 19"/>
          <p:cNvSpPr txBox="1">
            <a:spLocks noChangeArrowheads="1"/>
          </p:cNvSpPr>
          <p:nvPr/>
        </p:nvSpPr>
        <p:spPr bwMode="gray">
          <a:xfrm>
            <a:off x="6481779" y="1928397"/>
            <a:ext cx="979488" cy="156966"/>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NetWorker</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grpSp>
        <p:nvGrpSpPr>
          <p:cNvPr id="4" name="Group 3"/>
          <p:cNvGrpSpPr/>
          <p:nvPr/>
        </p:nvGrpSpPr>
        <p:grpSpPr>
          <a:xfrm>
            <a:off x="6223655" y="2459643"/>
            <a:ext cx="485775" cy="176889"/>
            <a:chOff x="4741558" y="2079500"/>
            <a:chExt cx="485775" cy="176889"/>
          </a:xfrm>
        </p:grpSpPr>
        <p:pic>
          <p:nvPicPr>
            <p:cNvPr id="186" name="Picture 1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558"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7599"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3641"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9682" y="2079500"/>
              <a:ext cx="227651" cy="1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 name="Picture 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610" y="2133471"/>
            <a:ext cx="227651" cy="3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403" y="2124806"/>
            <a:ext cx="227651" cy="3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Text Box 19"/>
          <p:cNvSpPr txBox="1">
            <a:spLocks noChangeArrowheads="1"/>
          </p:cNvSpPr>
          <p:nvPr/>
        </p:nvSpPr>
        <p:spPr bwMode="gray">
          <a:xfrm>
            <a:off x="5460695" y="1781649"/>
            <a:ext cx="979488" cy="313932"/>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mn-cs"/>
              </a:rPr>
              <a:t>CloudBoost</a:t>
            </a:r>
            <a:endParaRPr kumimoji="0" lang="en-US" sz="1200" b="1" i="0" u="none" strike="noStrike" kern="1200" cap="none" spc="0" normalizeH="0" baseline="0" noProof="0" dirty="0">
              <a:ln>
                <a:noFill/>
              </a:ln>
              <a:solidFill>
                <a:srgbClr val="0000CC"/>
              </a:solidFill>
              <a:effectLst/>
              <a:uLnTx/>
              <a:uFillTx/>
              <a:latin typeface="Arial" charset="0"/>
              <a:ea typeface="+mn-ea"/>
              <a:cs typeface="+mn-cs"/>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CC"/>
                </a:solidFill>
                <a:effectLst/>
                <a:uLnTx/>
                <a:uFillTx/>
                <a:latin typeface="Arial" charset="0"/>
                <a:ea typeface="+mn-ea"/>
                <a:cs typeface="Times New Roman" pitchFamily="18" charset="0"/>
              </a:rPr>
              <a:t>MetaData</a:t>
            </a:r>
            <a:endParaRPr kumimoji="0" lang="en-US" sz="1200" b="1" i="0" u="none" strike="noStrike" kern="1200" cap="none" spc="0" normalizeH="0" baseline="0" noProof="0" dirty="0">
              <a:ln>
                <a:noFill/>
              </a:ln>
              <a:solidFill>
                <a:srgbClr val="0000CC"/>
              </a:solidFill>
              <a:effectLst/>
              <a:uLnTx/>
              <a:uFillTx/>
              <a:latin typeface="Arial" charset="0"/>
              <a:ea typeface="+mn-ea"/>
              <a:cs typeface="Times New Roman" pitchFamily="18" charset="0"/>
            </a:endParaRPr>
          </a:p>
        </p:txBody>
      </p:sp>
      <p:sp>
        <p:nvSpPr>
          <p:cNvPr id="196" name="Text Box 19"/>
          <p:cNvSpPr txBox="1">
            <a:spLocks noChangeArrowheads="1"/>
          </p:cNvSpPr>
          <p:nvPr/>
        </p:nvSpPr>
        <p:spPr bwMode="gray">
          <a:xfrm>
            <a:off x="3096087" y="1119788"/>
            <a:ext cx="1427647" cy="784830"/>
          </a:xfrm>
          <a:prstGeom prst="rect">
            <a:avLst/>
          </a:prstGeom>
          <a:noFill/>
          <a:ln w="9525" algn="ctr">
            <a:noFill/>
            <a:miter lim="800000"/>
            <a:headEnd/>
            <a:tailEnd/>
          </a:ln>
        </p:spPr>
        <p:txBody>
          <a:bodyPr wrap="squar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Linux,</a:t>
            </a: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 Windows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Databases,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Applications,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Guest level backup</a:t>
            </a:r>
          </a:p>
        </p:txBody>
      </p:sp>
      <p:pic>
        <p:nvPicPr>
          <p:cNvPr id="197" name="Picture 25" descr="server"/>
          <p:cNvPicPr>
            <a:picLocks noChangeAspect="1" noChangeArrowheads="1"/>
          </p:cNvPicPr>
          <p:nvPr/>
        </p:nvPicPr>
        <p:blipFill>
          <a:blip r:embed="rId3" cstate="print"/>
          <a:srcRect/>
          <a:stretch>
            <a:fillRect/>
          </a:stretch>
        </p:blipFill>
        <p:spPr bwMode="gray">
          <a:xfrm>
            <a:off x="2218138" y="3576243"/>
            <a:ext cx="368300" cy="528638"/>
          </a:xfrm>
          <a:prstGeom prst="rect">
            <a:avLst/>
          </a:prstGeom>
          <a:noFill/>
          <a:ln w="9525">
            <a:noFill/>
            <a:miter lim="800000"/>
            <a:headEnd/>
            <a:tailEnd/>
          </a:ln>
        </p:spPr>
      </p:pic>
      <p:sp>
        <p:nvSpPr>
          <p:cNvPr id="198" name="Line 26"/>
          <p:cNvSpPr>
            <a:spLocks noChangeShapeType="1"/>
          </p:cNvSpPr>
          <p:nvPr/>
        </p:nvSpPr>
        <p:spPr bwMode="gray">
          <a:xfrm>
            <a:off x="2403875" y="3108376"/>
            <a:ext cx="0" cy="630865"/>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9" name="Text Box 30"/>
          <p:cNvSpPr txBox="1">
            <a:spLocks noChangeArrowheads="1"/>
          </p:cNvSpPr>
          <p:nvPr/>
        </p:nvSpPr>
        <p:spPr bwMode="gray">
          <a:xfrm>
            <a:off x="1736071" y="4156529"/>
            <a:ext cx="1367362" cy="627864"/>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AIX, Solaris, HP-UX</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Files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Databases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Applications</a:t>
            </a:r>
          </a:p>
        </p:txBody>
      </p:sp>
      <p:pic>
        <p:nvPicPr>
          <p:cNvPr id="204" name="Picture 25" descr="server"/>
          <p:cNvPicPr>
            <a:picLocks noChangeAspect="1" noChangeArrowheads="1"/>
          </p:cNvPicPr>
          <p:nvPr/>
        </p:nvPicPr>
        <p:blipFill>
          <a:blip r:embed="rId3" cstate="print"/>
          <a:srcRect/>
          <a:stretch>
            <a:fillRect/>
          </a:stretch>
        </p:blipFill>
        <p:spPr bwMode="gray">
          <a:xfrm>
            <a:off x="3814980" y="3535923"/>
            <a:ext cx="368300" cy="528638"/>
          </a:xfrm>
          <a:prstGeom prst="rect">
            <a:avLst/>
          </a:prstGeom>
          <a:noFill/>
          <a:ln w="9525">
            <a:noFill/>
            <a:miter lim="800000"/>
            <a:headEnd/>
            <a:tailEnd/>
          </a:ln>
        </p:spPr>
      </p:pic>
      <p:sp>
        <p:nvSpPr>
          <p:cNvPr id="205" name="Line 26"/>
          <p:cNvSpPr>
            <a:spLocks noChangeShapeType="1"/>
          </p:cNvSpPr>
          <p:nvPr/>
        </p:nvSpPr>
        <p:spPr bwMode="gray">
          <a:xfrm>
            <a:off x="4000717" y="3115464"/>
            <a:ext cx="0" cy="460779"/>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6" name="Text Box 30"/>
          <p:cNvSpPr txBox="1">
            <a:spLocks noChangeArrowheads="1"/>
          </p:cNvSpPr>
          <p:nvPr/>
        </p:nvSpPr>
        <p:spPr bwMode="gray">
          <a:xfrm>
            <a:off x="3543710" y="4116209"/>
            <a:ext cx="945772" cy="313932"/>
          </a:xfrm>
          <a:prstGeom prst="rect">
            <a:avLst/>
          </a:prstGeom>
          <a:noFill/>
          <a:ln w="9525" algn="ctr">
            <a:noFill/>
            <a:miter lim="800000"/>
            <a:headEnd/>
            <a:tailEnd/>
          </a:ln>
        </p:spPr>
        <p:txBody>
          <a:bodyPr wrap="none" lIns="0" tIns="0" rIns="0" bIns="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Linux</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Times New Roman" pitchFamily="18" charset="0"/>
              </a:rPr>
              <a:t>Storage Node</a:t>
            </a:r>
          </a:p>
        </p:txBody>
      </p:sp>
      <p:sp>
        <p:nvSpPr>
          <p:cNvPr id="207" name="Line 26"/>
          <p:cNvSpPr>
            <a:spLocks noChangeShapeType="1"/>
          </p:cNvSpPr>
          <p:nvPr/>
        </p:nvSpPr>
        <p:spPr bwMode="gray">
          <a:xfrm>
            <a:off x="6010101" y="3113700"/>
            <a:ext cx="0" cy="422223"/>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0" name="TextBox 199"/>
          <p:cNvSpPr txBox="1"/>
          <p:nvPr/>
        </p:nvSpPr>
        <p:spPr>
          <a:xfrm>
            <a:off x="5439423" y="4345832"/>
            <a:ext cx="1279517"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Object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S3 storage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charset="0"/>
                <a:ea typeface="+mn-ea"/>
                <a:cs typeface="+mn-cs"/>
              </a:rPr>
              <a:t>ECS</a:t>
            </a:r>
          </a:p>
        </p:txBody>
      </p:sp>
      <p:sp>
        <p:nvSpPr>
          <p:cNvPr id="201" name="AutoShape 19"/>
          <p:cNvSpPr>
            <a:spLocks noChangeArrowheads="1"/>
          </p:cNvSpPr>
          <p:nvPr/>
        </p:nvSpPr>
        <p:spPr bwMode="gray">
          <a:xfrm>
            <a:off x="5638302" y="3503435"/>
            <a:ext cx="855908" cy="805066"/>
          </a:xfrm>
          <a:prstGeom prst="can">
            <a:avLst>
              <a:gd name="adj" fmla="val 10423"/>
            </a:avLst>
          </a:prstGeom>
          <a:solidFill>
            <a:srgbClr val="80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02" name="Picture 201"/>
          <p:cNvPicPr>
            <a:picLocks noChangeAspect="1"/>
          </p:cNvPicPr>
          <p:nvPr/>
        </p:nvPicPr>
        <p:blipFill>
          <a:blip r:embed="rId5"/>
          <a:stretch>
            <a:fillRect/>
          </a:stretch>
        </p:blipFill>
        <p:spPr>
          <a:xfrm>
            <a:off x="5712595" y="3651808"/>
            <a:ext cx="699940" cy="574951"/>
          </a:xfrm>
          <a:prstGeom prst="rect">
            <a:avLst/>
          </a:prstGeom>
        </p:spPr>
      </p:pic>
      <p:cxnSp>
        <p:nvCxnSpPr>
          <p:cNvPr id="210" name="Straight Connector 209"/>
          <p:cNvCxnSpPr/>
          <p:nvPr/>
        </p:nvCxnSpPr>
        <p:spPr>
          <a:xfrm>
            <a:off x="1919355" y="2244757"/>
            <a:ext cx="0" cy="454668"/>
          </a:xfrm>
          <a:prstGeom prst="line">
            <a:avLst/>
          </a:prstGeom>
          <a:ln w="50800">
            <a:solidFill>
              <a:srgbClr val="000066"/>
            </a:solidFill>
          </a:ln>
        </p:spPr>
        <p:style>
          <a:lnRef idx="1">
            <a:schemeClr val="accent1"/>
          </a:lnRef>
          <a:fillRef idx="0">
            <a:schemeClr val="accent1"/>
          </a:fillRef>
          <a:effectRef idx="0">
            <a:schemeClr val="accent1"/>
          </a:effectRef>
          <a:fontRef idx="minor">
            <a:schemeClr val="tx1"/>
          </a:fontRef>
        </p:style>
      </p:cxnSp>
      <p:sp>
        <p:nvSpPr>
          <p:cNvPr id="212" name="AutoShape 19"/>
          <p:cNvSpPr>
            <a:spLocks noChangeArrowheads="1"/>
          </p:cNvSpPr>
          <p:nvPr/>
        </p:nvSpPr>
        <p:spPr bwMode="gray">
          <a:xfrm>
            <a:off x="1768818" y="1985698"/>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13" name="Text Box 20"/>
          <p:cNvSpPr txBox="1">
            <a:spLocks noChangeArrowheads="1"/>
          </p:cNvSpPr>
          <p:nvPr/>
        </p:nvSpPr>
        <p:spPr bwMode="gray">
          <a:xfrm flipH="1">
            <a:off x="1758917" y="2118699"/>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100</a:t>
            </a: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GB</a:t>
            </a:r>
          </a:p>
        </p:txBody>
      </p:sp>
      <p:pic>
        <p:nvPicPr>
          <p:cNvPr id="214" name="Picture 22"/>
          <p:cNvPicPr>
            <a:picLocks noChangeAspect="1" noChangeArrowheads="1"/>
          </p:cNvPicPr>
          <p:nvPr/>
        </p:nvPicPr>
        <p:blipFill>
          <a:blip r:embed="rId6"/>
          <a:srcRect/>
          <a:stretch>
            <a:fillRect/>
          </a:stretch>
        </p:blipFill>
        <p:spPr bwMode="auto">
          <a:xfrm>
            <a:off x="1901994" y="2455318"/>
            <a:ext cx="362313" cy="423550"/>
          </a:xfrm>
          <a:prstGeom prst="rect">
            <a:avLst/>
          </a:prstGeom>
          <a:noFill/>
          <a:ln w="9525">
            <a:noFill/>
            <a:miter lim="800000"/>
            <a:headEnd/>
            <a:tailEnd/>
          </a:ln>
        </p:spPr>
      </p:pic>
      <p:sp>
        <p:nvSpPr>
          <p:cNvPr id="8" name="Freeform 7"/>
          <p:cNvSpPr/>
          <p:nvPr/>
        </p:nvSpPr>
        <p:spPr>
          <a:xfrm>
            <a:off x="2016993" y="2890157"/>
            <a:ext cx="3750596" cy="563336"/>
          </a:xfrm>
          <a:custGeom>
            <a:avLst/>
            <a:gdLst>
              <a:gd name="connsiteX0" fmla="*/ 0 w 3388179"/>
              <a:gd name="connsiteY0" fmla="*/ 0 h 563336"/>
              <a:gd name="connsiteX1" fmla="*/ 163286 w 3388179"/>
              <a:gd name="connsiteY1" fmla="*/ 146957 h 563336"/>
              <a:gd name="connsiteX2" fmla="*/ 457200 w 3388179"/>
              <a:gd name="connsiteY2" fmla="*/ 163286 h 563336"/>
              <a:gd name="connsiteX3" fmla="*/ 2294164 w 3388179"/>
              <a:gd name="connsiteY3" fmla="*/ 155122 h 563336"/>
              <a:gd name="connsiteX4" fmla="*/ 3143250 w 3388179"/>
              <a:gd name="connsiteY4" fmla="*/ 269422 h 563336"/>
              <a:gd name="connsiteX5" fmla="*/ 3388179 w 3388179"/>
              <a:gd name="connsiteY5" fmla="*/ 563336 h 56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179" h="563336">
                <a:moveTo>
                  <a:pt x="0" y="0"/>
                </a:moveTo>
                <a:cubicBezTo>
                  <a:pt x="43543" y="59871"/>
                  <a:pt x="87086" y="119743"/>
                  <a:pt x="163286" y="146957"/>
                </a:cubicBezTo>
                <a:cubicBezTo>
                  <a:pt x="239486" y="174171"/>
                  <a:pt x="457200" y="163286"/>
                  <a:pt x="457200" y="163286"/>
                </a:cubicBezTo>
                <a:cubicBezTo>
                  <a:pt x="812346" y="164647"/>
                  <a:pt x="1846489" y="137433"/>
                  <a:pt x="2294164" y="155122"/>
                </a:cubicBezTo>
                <a:cubicBezTo>
                  <a:pt x="2741839" y="172811"/>
                  <a:pt x="2960914" y="201386"/>
                  <a:pt x="3143250" y="269422"/>
                </a:cubicBezTo>
                <a:cubicBezTo>
                  <a:pt x="3325586" y="337458"/>
                  <a:pt x="3356882" y="450397"/>
                  <a:pt x="3388179" y="563336"/>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grpSp>
        <p:nvGrpSpPr>
          <p:cNvPr id="10" name="Group 9"/>
          <p:cNvGrpSpPr/>
          <p:nvPr/>
        </p:nvGrpSpPr>
        <p:grpSpPr>
          <a:xfrm>
            <a:off x="3185840" y="2970737"/>
            <a:ext cx="280624" cy="253625"/>
            <a:chOff x="6424977" y="2597204"/>
            <a:chExt cx="280624" cy="253625"/>
          </a:xfrm>
        </p:grpSpPr>
        <p:sp>
          <p:nvSpPr>
            <p:cNvPr id="215"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216"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0"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a:t>
              </a:r>
            </a:p>
          </p:txBody>
        </p:sp>
      </p:grpSp>
      <p:grpSp>
        <p:nvGrpSpPr>
          <p:cNvPr id="11" name="Group 10"/>
          <p:cNvGrpSpPr/>
          <p:nvPr/>
        </p:nvGrpSpPr>
        <p:grpSpPr>
          <a:xfrm>
            <a:off x="4051212" y="1925631"/>
            <a:ext cx="549897" cy="893170"/>
            <a:chOff x="7305074" y="793716"/>
            <a:chExt cx="549897" cy="893170"/>
          </a:xfrm>
        </p:grpSpPr>
        <p:cxnSp>
          <p:nvCxnSpPr>
            <p:cNvPr id="222" name="Straight Connector 221"/>
            <p:cNvCxnSpPr/>
            <p:nvPr/>
          </p:nvCxnSpPr>
          <p:spPr>
            <a:xfrm>
              <a:off x="7465512" y="1052775"/>
              <a:ext cx="0" cy="454668"/>
            </a:xfrm>
            <a:prstGeom prst="line">
              <a:avLst/>
            </a:prstGeom>
            <a:ln w="50800">
              <a:solidFill>
                <a:srgbClr val="000066"/>
              </a:solidFill>
            </a:ln>
          </p:spPr>
          <p:style>
            <a:lnRef idx="1">
              <a:schemeClr val="accent1"/>
            </a:lnRef>
            <a:fillRef idx="0">
              <a:schemeClr val="accent1"/>
            </a:fillRef>
            <a:effectRef idx="0">
              <a:schemeClr val="accent1"/>
            </a:effectRef>
            <a:fontRef idx="minor">
              <a:schemeClr val="tx1"/>
            </a:fontRef>
          </p:style>
        </p:cxnSp>
        <p:sp>
          <p:nvSpPr>
            <p:cNvPr id="223" name="AutoShape 19"/>
            <p:cNvSpPr>
              <a:spLocks noChangeArrowheads="1"/>
            </p:cNvSpPr>
            <p:nvPr/>
          </p:nvSpPr>
          <p:spPr bwMode="gray">
            <a:xfrm>
              <a:off x="7314975" y="793716"/>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24" name="Text Box 20"/>
            <p:cNvSpPr txBox="1">
              <a:spLocks noChangeArrowheads="1"/>
            </p:cNvSpPr>
            <p:nvPr/>
          </p:nvSpPr>
          <p:spPr bwMode="gray">
            <a:xfrm flipH="1">
              <a:off x="7305074" y="926717"/>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5</a:t>
              </a: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00</a:t>
              </a: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GB</a:t>
              </a:r>
            </a:p>
          </p:txBody>
        </p:sp>
        <p:pic>
          <p:nvPicPr>
            <p:cNvPr id="225" name="Picture 22"/>
            <p:cNvPicPr>
              <a:picLocks noChangeAspect="1" noChangeArrowheads="1"/>
            </p:cNvPicPr>
            <p:nvPr/>
          </p:nvPicPr>
          <p:blipFill>
            <a:blip r:embed="rId6"/>
            <a:srcRect/>
            <a:stretch>
              <a:fillRect/>
            </a:stretch>
          </p:blipFill>
          <p:spPr bwMode="auto">
            <a:xfrm>
              <a:off x="7448151" y="1263336"/>
              <a:ext cx="362313" cy="423550"/>
            </a:xfrm>
            <a:prstGeom prst="rect">
              <a:avLst/>
            </a:prstGeom>
            <a:noFill/>
            <a:ln w="9525">
              <a:noFill/>
              <a:miter lim="800000"/>
              <a:headEnd/>
              <a:tailEnd/>
            </a:ln>
          </p:spPr>
        </p:pic>
      </p:grpSp>
      <p:sp>
        <p:nvSpPr>
          <p:cNvPr id="12" name="Freeform 11"/>
          <p:cNvSpPr/>
          <p:nvPr/>
        </p:nvSpPr>
        <p:spPr>
          <a:xfrm>
            <a:off x="4552335" y="2851355"/>
            <a:ext cx="1740310" cy="599768"/>
          </a:xfrm>
          <a:custGeom>
            <a:avLst/>
            <a:gdLst>
              <a:gd name="connsiteX0" fmla="*/ 0 w 1740310"/>
              <a:gd name="connsiteY0" fmla="*/ 0 h 599768"/>
              <a:gd name="connsiteX1" fmla="*/ 216310 w 1740310"/>
              <a:gd name="connsiteY1" fmla="*/ 29497 h 599768"/>
              <a:gd name="connsiteX2" fmla="*/ 1042220 w 1740310"/>
              <a:gd name="connsiteY2" fmla="*/ 117987 h 599768"/>
              <a:gd name="connsiteX3" fmla="*/ 1602659 w 1740310"/>
              <a:gd name="connsiteY3" fmla="*/ 245806 h 599768"/>
              <a:gd name="connsiteX4" fmla="*/ 1740310 w 1740310"/>
              <a:gd name="connsiteY4" fmla="*/ 599768 h 59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310" h="599768">
                <a:moveTo>
                  <a:pt x="0" y="0"/>
                </a:moveTo>
                <a:lnTo>
                  <a:pt x="216310" y="29497"/>
                </a:lnTo>
                <a:cubicBezTo>
                  <a:pt x="390013" y="49162"/>
                  <a:pt x="811162" y="81936"/>
                  <a:pt x="1042220" y="117987"/>
                </a:cubicBezTo>
                <a:cubicBezTo>
                  <a:pt x="1273278" y="154038"/>
                  <a:pt x="1486311" y="165509"/>
                  <a:pt x="1602659" y="245806"/>
                </a:cubicBezTo>
                <a:cubicBezTo>
                  <a:pt x="1719007" y="326103"/>
                  <a:pt x="1729658" y="462935"/>
                  <a:pt x="1740310" y="599768"/>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grpSp>
        <p:nvGrpSpPr>
          <p:cNvPr id="227" name="Group 226"/>
          <p:cNvGrpSpPr/>
          <p:nvPr/>
        </p:nvGrpSpPr>
        <p:grpSpPr>
          <a:xfrm>
            <a:off x="5126139" y="2729827"/>
            <a:ext cx="280624" cy="253625"/>
            <a:chOff x="6424977" y="2597204"/>
            <a:chExt cx="280624" cy="253625"/>
          </a:xfrm>
        </p:grpSpPr>
        <p:sp>
          <p:nvSpPr>
            <p:cNvPr id="228"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229"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0"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a:t>
              </a:r>
            </a:p>
          </p:txBody>
        </p:sp>
      </p:grpSp>
      <p:sp>
        <p:nvSpPr>
          <p:cNvPr id="13" name="Freeform 12"/>
          <p:cNvSpPr/>
          <p:nvPr/>
        </p:nvSpPr>
        <p:spPr>
          <a:xfrm>
            <a:off x="2487561" y="3349407"/>
            <a:ext cx="1415845" cy="209870"/>
          </a:xfrm>
          <a:custGeom>
            <a:avLst/>
            <a:gdLst>
              <a:gd name="connsiteX0" fmla="*/ 0 w 1415845"/>
              <a:gd name="connsiteY0" fmla="*/ 209870 h 209870"/>
              <a:gd name="connsiteX1" fmla="*/ 176981 w 1415845"/>
              <a:gd name="connsiteY1" fmla="*/ 32890 h 209870"/>
              <a:gd name="connsiteX2" fmla="*/ 884904 w 1415845"/>
              <a:gd name="connsiteY2" fmla="*/ 13225 h 209870"/>
              <a:gd name="connsiteX3" fmla="*/ 1415845 w 1415845"/>
              <a:gd name="connsiteY3" fmla="*/ 180374 h 209870"/>
            </a:gdLst>
            <a:ahLst/>
            <a:cxnLst>
              <a:cxn ang="0">
                <a:pos x="connsiteX0" y="connsiteY0"/>
              </a:cxn>
              <a:cxn ang="0">
                <a:pos x="connsiteX1" y="connsiteY1"/>
              </a:cxn>
              <a:cxn ang="0">
                <a:pos x="connsiteX2" y="connsiteY2"/>
              </a:cxn>
              <a:cxn ang="0">
                <a:pos x="connsiteX3" y="connsiteY3"/>
              </a:cxn>
            </a:cxnLst>
            <a:rect l="l" t="t" r="r" b="b"/>
            <a:pathLst>
              <a:path w="1415845" h="209870">
                <a:moveTo>
                  <a:pt x="0" y="209870"/>
                </a:moveTo>
                <a:cubicBezTo>
                  <a:pt x="14748" y="137767"/>
                  <a:pt x="29497" y="65664"/>
                  <a:pt x="176981" y="32890"/>
                </a:cubicBezTo>
                <a:cubicBezTo>
                  <a:pt x="324465" y="116"/>
                  <a:pt x="678427" y="-11356"/>
                  <a:pt x="884904" y="13225"/>
                </a:cubicBezTo>
                <a:cubicBezTo>
                  <a:pt x="1091381" y="37806"/>
                  <a:pt x="1253613" y="109090"/>
                  <a:pt x="1415845" y="180374"/>
                </a:cubicBezTo>
              </a:path>
            </a:pathLst>
          </a:custGeom>
          <a:noFill/>
          <a:ln w="50800" cmpd="sng">
            <a:solidFill>
              <a:srgbClr val="0000CC"/>
            </a:solidFill>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sp>
        <p:nvSpPr>
          <p:cNvPr id="14" name="Freeform 13"/>
          <p:cNvSpPr/>
          <p:nvPr/>
        </p:nvSpPr>
        <p:spPr>
          <a:xfrm>
            <a:off x="4050890" y="3235827"/>
            <a:ext cx="1622323" cy="293954"/>
          </a:xfrm>
          <a:custGeom>
            <a:avLst/>
            <a:gdLst>
              <a:gd name="connsiteX0" fmla="*/ 0 w 1622323"/>
              <a:gd name="connsiteY0" fmla="*/ 293954 h 293954"/>
              <a:gd name="connsiteX1" fmla="*/ 363794 w 1622323"/>
              <a:gd name="connsiteY1" fmla="*/ 48147 h 293954"/>
              <a:gd name="connsiteX2" fmla="*/ 1071716 w 1622323"/>
              <a:gd name="connsiteY2" fmla="*/ 18650 h 293954"/>
              <a:gd name="connsiteX3" fmla="*/ 1622323 w 1622323"/>
              <a:gd name="connsiteY3" fmla="*/ 264457 h 293954"/>
            </a:gdLst>
            <a:ahLst/>
            <a:cxnLst>
              <a:cxn ang="0">
                <a:pos x="connsiteX0" y="connsiteY0"/>
              </a:cxn>
              <a:cxn ang="0">
                <a:pos x="connsiteX1" y="connsiteY1"/>
              </a:cxn>
              <a:cxn ang="0">
                <a:pos x="connsiteX2" y="connsiteY2"/>
              </a:cxn>
              <a:cxn ang="0">
                <a:pos x="connsiteX3" y="connsiteY3"/>
              </a:cxn>
            </a:cxnLst>
            <a:rect l="l" t="t" r="r" b="b"/>
            <a:pathLst>
              <a:path w="1622323" h="293954">
                <a:moveTo>
                  <a:pt x="0" y="293954"/>
                </a:moveTo>
                <a:cubicBezTo>
                  <a:pt x="92587" y="193992"/>
                  <a:pt x="185175" y="94031"/>
                  <a:pt x="363794" y="48147"/>
                </a:cubicBezTo>
                <a:cubicBezTo>
                  <a:pt x="542413" y="2263"/>
                  <a:pt x="861961" y="-17402"/>
                  <a:pt x="1071716" y="18650"/>
                </a:cubicBezTo>
                <a:cubicBezTo>
                  <a:pt x="1281471" y="54702"/>
                  <a:pt x="1451897" y="159579"/>
                  <a:pt x="1622323" y="264457"/>
                </a:cubicBezTo>
              </a:path>
            </a:pathLst>
          </a:custGeom>
          <a:noFill/>
          <a:ln w="25400" cmpd="sng">
            <a:solidFill>
              <a:srgbClr val="0000CC"/>
            </a:solidFill>
            <a:tailEnd type="triangle"/>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charset="0"/>
              <a:ea typeface="+mn-ea"/>
              <a:cs typeface="+mn-cs"/>
            </a:endParaRPr>
          </a:p>
        </p:txBody>
      </p:sp>
      <p:grpSp>
        <p:nvGrpSpPr>
          <p:cNvPr id="231" name="Group 230"/>
          <p:cNvGrpSpPr/>
          <p:nvPr/>
        </p:nvGrpSpPr>
        <p:grpSpPr>
          <a:xfrm>
            <a:off x="4805965" y="3197498"/>
            <a:ext cx="280624" cy="253625"/>
            <a:chOff x="6424977" y="2597204"/>
            <a:chExt cx="280624" cy="253625"/>
          </a:xfrm>
        </p:grpSpPr>
        <p:sp>
          <p:nvSpPr>
            <p:cNvPr id="232" name="AutoShape 19"/>
            <p:cNvSpPr>
              <a:spLocks noChangeArrowheads="1"/>
            </p:cNvSpPr>
            <p:nvPr/>
          </p:nvSpPr>
          <p:spPr bwMode="gray">
            <a:xfrm>
              <a:off x="6434747" y="2597204"/>
              <a:ext cx="252859" cy="253625"/>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233" name="Text Box 20"/>
            <p:cNvSpPr txBox="1">
              <a:spLocks noChangeArrowheads="1"/>
            </p:cNvSpPr>
            <p:nvPr/>
          </p:nvSpPr>
          <p:spPr bwMode="gray">
            <a:xfrm flipH="1">
              <a:off x="6424977" y="2677367"/>
              <a:ext cx="280624" cy="156888"/>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0"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1%</a:t>
              </a:r>
            </a:p>
          </p:txBody>
        </p:sp>
      </p:grpSp>
      <p:grpSp>
        <p:nvGrpSpPr>
          <p:cNvPr id="15" name="Group 14"/>
          <p:cNvGrpSpPr/>
          <p:nvPr/>
        </p:nvGrpSpPr>
        <p:grpSpPr>
          <a:xfrm>
            <a:off x="1874736" y="3357028"/>
            <a:ext cx="549897" cy="477608"/>
            <a:chOff x="1077665" y="3614883"/>
            <a:chExt cx="549897" cy="477608"/>
          </a:xfrm>
        </p:grpSpPr>
        <p:sp>
          <p:nvSpPr>
            <p:cNvPr id="236" name="AutoShape 19"/>
            <p:cNvSpPr>
              <a:spLocks noChangeArrowheads="1"/>
            </p:cNvSpPr>
            <p:nvPr/>
          </p:nvSpPr>
          <p:spPr bwMode="gray">
            <a:xfrm>
              <a:off x="1087566" y="3614883"/>
              <a:ext cx="495489" cy="477608"/>
            </a:xfrm>
            <a:prstGeom prst="can">
              <a:avLst>
                <a:gd name="adj" fmla="val 18673"/>
              </a:avLst>
            </a:prstGeom>
            <a:solidFill>
              <a:srgbClr val="002060"/>
            </a:solidFill>
            <a:ln w="9525">
              <a:solidFill>
                <a:schemeClr val="tx1"/>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37" name="Text Box 20"/>
            <p:cNvSpPr txBox="1">
              <a:spLocks noChangeArrowheads="1"/>
            </p:cNvSpPr>
            <p:nvPr/>
          </p:nvSpPr>
          <p:spPr bwMode="gray">
            <a:xfrm flipH="1">
              <a:off x="1077665" y="3747884"/>
              <a:ext cx="549897" cy="315343"/>
            </a:xfrm>
            <a:prstGeom prst="rect">
              <a:avLst/>
            </a:prstGeom>
            <a:noFill/>
            <a:ln w="9525" algn="ctr">
              <a:noFill/>
              <a:miter lim="800000"/>
              <a:headEnd/>
              <a:tailEnd/>
            </a:ln>
          </p:spPr>
          <p:txBody>
            <a:bodyPr wrap="square" lIns="0" tIns="0" rIns="0" bIns="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200</a:t>
              </a:r>
              <a:endPar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endParaRP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itchFamily="34" charset="0"/>
                  <a:ea typeface="+mn-ea"/>
                  <a:cs typeface="Calibri" pitchFamily="34" charset="0"/>
                </a:rPr>
                <a:t>GB</a:t>
              </a:r>
            </a:p>
          </p:txBody>
        </p:sp>
      </p:grpSp>
      <p:pic>
        <p:nvPicPr>
          <p:cNvPr id="238" name="Picture 22"/>
          <p:cNvPicPr>
            <a:picLocks noChangeAspect="1" noChangeArrowheads="1"/>
          </p:cNvPicPr>
          <p:nvPr/>
        </p:nvPicPr>
        <p:blipFill>
          <a:blip r:embed="rId6"/>
          <a:srcRect/>
          <a:stretch>
            <a:fillRect/>
          </a:stretch>
        </p:blipFill>
        <p:spPr bwMode="auto">
          <a:xfrm>
            <a:off x="3767366" y="3207303"/>
            <a:ext cx="362313" cy="423550"/>
          </a:xfrm>
          <a:prstGeom prst="rect">
            <a:avLst/>
          </a:prstGeom>
          <a:noFill/>
          <a:ln w="9525">
            <a:noFill/>
            <a:miter lim="800000"/>
            <a:headEnd/>
            <a:tailEnd/>
          </a:ln>
        </p:spPr>
      </p:pic>
      <p:sp>
        <p:nvSpPr>
          <p:cNvPr id="239" name="Rectangle 238"/>
          <p:cNvSpPr/>
          <p:nvPr/>
        </p:nvSpPr>
        <p:spPr>
          <a:xfrm>
            <a:off x="3300049" y="3484283"/>
            <a:ext cx="1273039" cy="3862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Arial"/>
                <a:ea typeface="+mn-ea"/>
                <a:cs typeface="+mn-cs"/>
              </a:rPr>
              <a:t>Source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FFFF00"/>
                </a:solidFill>
                <a:effectLst/>
                <a:uLnTx/>
                <a:uFillTx/>
                <a:latin typeface="Arial"/>
                <a:ea typeface="+mn-ea"/>
                <a:cs typeface="+mn-cs"/>
              </a:rPr>
              <a:t>de-</a:t>
            </a:r>
            <a:r>
              <a:rPr kumimoji="0" lang="pl-PL" sz="1200" b="1" i="0" u="none" strike="noStrike" kern="1200" cap="none" spc="0" normalizeH="0" baseline="0" noProof="0" dirty="0" err="1">
                <a:ln>
                  <a:noFill/>
                </a:ln>
                <a:solidFill>
                  <a:srgbClr val="FFFF00"/>
                </a:solidFill>
                <a:effectLst/>
                <a:uLnTx/>
                <a:uFillTx/>
                <a:latin typeface="Arial"/>
                <a:ea typeface="+mn-ea"/>
                <a:cs typeface="+mn-cs"/>
              </a:rPr>
              <a:t>duplication</a:t>
            </a:r>
            <a:endParaRPr kumimoji="0" lang="en-US" sz="1200" b="1" i="0" u="none" strike="noStrike" kern="1200" cap="none" spc="0" normalizeH="0" baseline="0" noProof="0" dirty="0">
              <a:ln>
                <a:noFill/>
              </a:ln>
              <a:solidFill>
                <a:srgbClr val="FFFF00"/>
              </a:solidFill>
              <a:effectLst/>
              <a:uLnTx/>
              <a:uFillTx/>
              <a:latin typeface="Arial"/>
              <a:ea typeface="+mn-ea"/>
              <a:cs typeface="+mn-cs"/>
            </a:endParaRPr>
          </a:p>
        </p:txBody>
      </p:sp>
      <p:sp>
        <p:nvSpPr>
          <p:cNvPr id="89" name="Rectangle 88"/>
          <p:cNvSpPr/>
          <p:nvPr/>
        </p:nvSpPr>
        <p:spPr>
          <a:xfrm>
            <a:off x="2696295" y="2337704"/>
            <a:ext cx="1273039" cy="62197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Source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de-duplication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Client direct</a:t>
            </a:r>
          </a:p>
        </p:txBody>
      </p:sp>
      <p:sp>
        <p:nvSpPr>
          <p:cNvPr id="90" name="Rectangle 89"/>
          <p:cNvSpPr/>
          <p:nvPr/>
        </p:nvSpPr>
        <p:spPr>
          <a:xfrm>
            <a:off x="372154" y="2498875"/>
            <a:ext cx="1273039" cy="5447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Source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de-duplication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rial"/>
                <a:ea typeface="+mn-ea"/>
                <a:cs typeface="+mn-cs"/>
              </a:rPr>
              <a:t>Client direct</a:t>
            </a:r>
          </a:p>
        </p:txBody>
      </p:sp>
      <p:sp>
        <p:nvSpPr>
          <p:cNvPr id="91" name="Rounded Rectangle 90"/>
          <p:cNvSpPr/>
          <p:nvPr/>
        </p:nvSpPr>
        <p:spPr>
          <a:xfrm>
            <a:off x="108768" y="1189079"/>
            <a:ext cx="8991600" cy="2627217"/>
          </a:xfrm>
          <a:prstGeom prst="roundRect">
            <a:avLst/>
          </a:prstGeom>
          <a:solidFill>
            <a:srgbClr val="002060">
              <a:alpha val="90000"/>
            </a:srgb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Arial"/>
                <a:ea typeface="+mn-ea"/>
                <a:cs typeface="+mn-cs"/>
              </a:rPr>
              <a:t>Cons</a:t>
            </a:r>
          </a:p>
          <a:p>
            <a:pPr marL="571500" marR="0" lvl="0" indent="-5715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00"/>
                </a:solidFill>
                <a:effectLst/>
                <a:uLnTx/>
                <a:uFillTx/>
                <a:latin typeface="Arial"/>
                <a:ea typeface="+mn-ea"/>
                <a:cs typeface="+mn-cs"/>
              </a:rPr>
              <a:t>Poor restore performance</a:t>
            </a:r>
          </a:p>
          <a:p>
            <a:pPr marL="571500" marR="0" lvl="0" indent="-5715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00"/>
                </a:solidFill>
                <a:effectLst/>
                <a:uLnTx/>
                <a:uFillTx/>
                <a:latin typeface="Arial"/>
                <a:ea typeface="+mn-ea"/>
                <a:cs typeface="+mn-cs"/>
              </a:rPr>
              <a:t>More complicated implementation than Data Domain</a:t>
            </a:r>
          </a:p>
        </p:txBody>
      </p:sp>
    </p:spTree>
    <p:extLst>
      <p:ext uri="{BB962C8B-B14F-4D97-AF65-F5344CB8AC3E}">
        <p14:creationId xmlns:p14="http://schemas.microsoft.com/office/powerpoint/2010/main" val="2583807092"/>
      </p:ext>
    </p:extLst>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71463" y="1367855"/>
            <a:ext cx="8351244" cy="3192461"/>
          </a:xfrm>
        </p:spPr>
        <p:txBody>
          <a:bodyPr/>
          <a:lstStyle/>
          <a:p>
            <a:pPr>
              <a:spcBef>
                <a:spcPts val="1800"/>
              </a:spcBef>
            </a:pPr>
            <a:r>
              <a:rPr lang="en-US" sz="2400" dirty="0"/>
              <a:t>NetWorker treats S3 backup media as any other</a:t>
            </a:r>
          </a:p>
          <a:p>
            <a:pPr lvl="1">
              <a:spcBef>
                <a:spcPts val="600"/>
              </a:spcBef>
            </a:pPr>
            <a:r>
              <a:rPr lang="en-US" sz="2200" dirty="0"/>
              <a:t>Data Domain</a:t>
            </a:r>
          </a:p>
          <a:p>
            <a:pPr lvl="1">
              <a:spcBef>
                <a:spcPts val="600"/>
              </a:spcBef>
            </a:pPr>
            <a:r>
              <a:rPr lang="en-US" sz="2200" dirty="0"/>
              <a:t>Disk</a:t>
            </a:r>
          </a:p>
          <a:p>
            <a:pPr lvl="1">
              <a:spcBef>
                <a:spcPts val="600"/>
              </a:spcBef>
            </a:pPr>
            <a:r>
              <a:rPr lang="en-US" sz="2200" dirty="0"/>
              <a:t>Tape</a:t>
            </a:r>
          </a:p>
          <a:p>
            <a:pPr>
              <a:spcBef>
                <a:spcPts val="1800"/>
              </a:spcBef>
            </a:pPr>
            <a:r>
              <a:rPr lang="en-US" sz="2400" dirty="0"/>
              <a:t>We can clone</a:t>
            </a:r>
          </a:p>
          <a:p>
            <a:pPr lvl="1">
              <a:spcBef>
                <a:spcPts val="600"/>
              </a:spcBef>
            </a:pPr>
            <a:r>
              <a:rPr lang="en-US" sz="2200" dirty="0"/>
              <a:t>S3 backups to other media (Data Domain, disk, tape)</a:t>
            </a:r>
          </a:p>
          <a:p>
            <a:pPr lvl="1">
              <a:spcBef>
                <a:spcPts val="600"/>
              </a:spcBef>
            </a:pPr>
            <a:r>
              <a:rPr lang="en-US" sz="2200" dirty="0"/>
              <a:t>Any other backups to S3 media</a:t>
            </a:r>
          </a:p>
          <a:p>
            <a:pPr lvl="1">
              <a:spcBef>
                <a:spcPts val="1800"/>
              </a:spcBef>
            </a:pPr>
            <a:endParaRPr lang="en-US" sz="2200" dirty="0"/>
          </a:p>
        </p:txBody>
      </p:sp>
      <p:sp>
        <p:nvSpPr>
          <p:cNvPr id="7" name="Title 1"/>
          <p:cNvSpPr>
            <a:spLocks noGrp="1"/>
          </p:cNvSpPr>
          <p:nvPr>
            <p:ph type="title"/>
          </p:nvPr>
        </p:nvSpPr>
        <p:spPr>
          <a:xfrm>
            <a:off x="366715" y="152401"/>
            <a:ext cx="8410575" cy="690563"/>
          </a:xfrm>
        </p:spPr>
        <p:txBody>
          <a:bodyPr/>
          <a:lstStyle/>
          <a:p>
            <a:r>
              <a:rPr lang="pl-PL" dirty="0">
                <a:solidFill>
                  <a:srgbClr val="0070C0"/>
                </a:solidFill>
              </a:rPr>
              <a:t>ECS / </a:t>
            </a:r>
            <a:r>
              <a:rPr lang="en-US" dirty="0">
                <a:solidFill>
                  <a:srgbClr val="0070C0"/>
                </a:solidFill>
              </a:rPr>
              <a:t>S3 as backup media </a:t>
            </a:r>
            <a:br>
              <a:rPr lang="pl-PL" dirty="0">
                <a:solidFill>
                  <a:srgbClr val="0070C0"/>
                </a:solidFill>
              </a:rPr>
            </a:br>
            <a:r>
              <a:rPr lang="en-US" dirty="0">
                <a:solidFill>
                  <a:srgbClr val="0070C0"/>
                </a:solidFill>
              </a:rPr>
              <a:t>with source de-deduplication</a:t>
            </a:r>
            <a:endParaRPr lang="en-US" sz="2200" dirty="0">
              <a:solidFill>
                <a:srgbClr val="0070C0"/>
              </a:solidFill>
            </a:endParaRPr>
          </a:p>
        </p:txBody>
      </p:sp>
      <p:sp>
        <p:nvSpPr>
          <p:cNvPr id="8" name="Rectangle 7">
            <a:extLst>
              <a:ext uri="{FF2B5EF4-FFF2-40B4-BE49-F238E27FC236}">
                <a16:creationId xmlns:a16="http://schemas.microsoft.com/office/drawing/2014/main" id="{19542558-2E8D-4035-8BFD-4EF5F5133974}"/>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2064749097"/>
      </p:ext>
    </p:extLst>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0" y="1934652"/>
            <a:ext cx="7886700" cy="1274195"/>
          </a:xfrm>
        </p:spPr>
        <p:txBody>
          <a:bodyPr/>
          <a:lstStyle/>
          <a:p>
            <a:r>
              <a:rPr lang="en-US" dirty="0"/>
              <a:t>Block Based Backup</a:t>
            </a:r>
            <a:br>
              <a:rPr lang="en-US" dirty="0"/>
            </a:br>
            <a:r>
              <a:rPr lang="en-US" sz="3800" b="1" dirty="0">
                <a:solidFill>
                  <a:srgbClr val="FFFF00"/>
                </a:solidFill>
              </a:rPr>
              <a:t>Files / </a:t>
            </a:r>
            <a:r>
              <a:rPr lang="en-US" sz="3800" b="1" dirty="0" err="1">
                <a:solidFill>
                  <a:srgbClr val="FFFF00"/>
                </a:solidFill>
              </a:rPr>
              <a:t>HyperV</a:t>
            </a:r>
            <a:r>
              <a:rPr lang="en-US" sz="3800" b="1" dirty="0">
                <a:solidFill>
                  <a:srgbClr val="FFFF00"/>
                </a:solidFill>
              </a:rPr>
              <a:t> / Exchange </a:t>
            </a:r>
          </a:p>
        </p:txBody>
      </p:sp>
      <p:sp>
        <p:nvSpPr>
          <p:cNvPr id="4" name="Rectangle 3">
            <a:extLst>
              <a:ext uri="{FF2B5EF4-FFF2-40B4-BE49-F238E27FC236}">
                <a16:creationId xmlns:a16="http://schemas.microsoft.com/office/drawing/2014/main" id="{B5A94DF5-8644-4CA9-8F2B-386446512D87}"/>
              </a:ext>
            </a:extLst>
          </p:cNvPr>
          <p:cNvSpPr/>
          <p:nvPr/>
        </p:nvSpPr>
        <p:spPr>
          <a:xfrm>
            <a:off x="35496" y="4948014"/>
            <a:ext cx="4968552" cy="144016"/>
          </a:xfrm>
          <a:prstGeom prst="rect">
            <a:avLst/>
          </a:prstGeom>
          <a:solidFill>
            <a:srgbClr val="00447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Tree>
    <p:extLst>
      <p:ext uri="{BB962C8B-B14F-4D97-AF65-F5344CB8AC3E}">
        <p14:creationId xmlns:p14="http://schemas.microsoft.com/office/powerpoint/2010/main" val="377725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72" name="Line 61">
            <a:extLst>
              <a:ext uri="{FF2B5EF4-FFF2-40B4-BE49-F238E27FC236}">
                <a16:creationId xmlns:a16="http://schemas.microsoft.com/office/drawing/2014/main" id="{5B140873-E4F7-4EFB-A7A9-342986B29FEF}"/>
              </a:ext>
            </a:extLst>
          </p:cNvPr>
          <p:cNvSpPr>
            <a:spLocks noChangeShapeType="1"/>
          </p:cNvSpPr>
          <p:nvPr/>
        </p:nvSpPr>
        <p:spPr bwMode="gray">
          <a:xfrm>
            <a:off x="3463450"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3" name="Line 61">
            <a:extLst>
              <a:ext uri="{FF2B5EF4-FFF2-40B4-BE49-F238E27FC236}">
                <a16:creationId xmlns:a16="http://schemas.microsoft.com/office/drawing/2014/main" id="{A331CC18-490C-4959-94F1-AFE576271DC8}"/>
              </a:ext>
            </a:extLst>
          </p:cNvPr>
          <p:cNvSpPr>
            <a:spLocks noChangeShapeType="1"/>
          </p:cNvSpPr>
          <p:nvPr/>
        </p:nvSpPr>
        <p:spPr bwMode="gray">
          <a:xfrm>
            <a:off x="2717589"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4" name="Line 5">
            <a:extLst>
              <a:ext uri="{FF2B5EF4-FFF2-40B4-BE49-F238E27FC236}">
                <a16:creationId xmlns:a16="http://schemas.microsoft.com/office/drawing/2014/main" id="{A7F22CA3-9AFF-466A-916E-E2A7C9E611F7}"/>
              </a:ext>
            </a:extLst>
          </p:cNvPr>
          <p:cNvSpPr>
            <a:spLocks noChangeShapeType="1"/>
          </p:cNvSpPr>
          <p:nvPr/>
        </p:nvSpPr>
        <p:spPr bwMode="gray">
          <a:xfrm>
            <a:off x="686124"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75" name="Text Box 6">
            <a:extLst>
              <a:ext uri="{FF2B5EF4-FFF2-40B4-BE49-F238E27FC236}">
                <a16:creationId xmlns:a16="http://schemas.microsoft.com/office/drawing/2014/main" id="{3FEC4A0F-21A3-4DC2-9C3B-E674181AA2C0}"/>
              </a:ext>
            </a:extLst>
          </p:cNvPr>
          <p:cNvSpPr txBox="1">
            <a:spLocks noChangeArrowheads="1"/>
          </p:cNvSpPr>
          <p:nvPr/>
        </p:nvSpPr>
        <p:spPr bwMode="gray">
          <a:xfrm>
            <a:off x="2321019"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176" name="Line 7">
            <a:extLst>
              <a:ext uri="{FF2B5EF4-FFF2-40B4-BE49-F238E27FC236}">
                <a16:creationId xmlns:a16="http://schemas.microsoft.com/office/drawing/2014/main" id="{3E12D907-831B-4514-934F-F16690741F58}"/>
              </a:ext>
            </a:extLst>
          </p:cNvPr>
          <p:cNvSpPr>
            <a:spLocks noChangeShapeType="1"/>
          </p:cNvSpPr>
          <p:nvPr/>
        </p:nvSpPr>
        <p:spPr bwMode="gray">
          <a:xfrm>
            <a:off x="1082999"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177" name="Group 8">
            <a:extLst>
              <a:ext uri="{FF2B5EF4-FFF2-40B4-BE49-F238E27FC236}">
                <a16:creationId xmlns:a16="http://schemas.microsoft.com/office/drawing/2014/main" id="{75785DEF-8E03-4EA9-AC6E-8D3234BB4031}"/>
              </a:ext>
            </a:extLst>
          </p:cNvPr>
          <p:cNvGrpSpPr>
            <a:grpSpLocks/>
          </p:cNvGrpSpPr>
          <p:nvPr/>
        </p:nvGrpSpPr>
        <p:grpSpPr bwMode="auto">
          <a:xfrm>
            <a:off x="627386" y="1292438"/>
            <a:ext cx="863600" cy="720725"/>
            <a:chOff x="3896" y="636"/>
            <a:chExt cx="653" cy="545"/>
          </a:xfrm>
        </p:grpSpPr>
        <p:grpSp>
          <p:nvGrpSpPr>
            <p:cNvPr id="178" name="Group 9">
              <a:extLst>
                <a:ext uri="{FF2B5EF4-FFF2-40B4-BE49-F238E27FC236}">
                  <a16:creationId xmlns:a16="http://schemas.microsoft.com/office/drawing/2014/main" id="{4B1DAD12-9A37-4349-9D6F-AC79C087E9D4}"/>
                </a:ext>
              </a:extLst>
            </p:cNvPr>
            <p:cNvGrpSpPr>
              <a:grpSpLocks/>
            </p:cNvGrpSpPr>
            <p:nvPr/>
          </p:nvGrpSpPr>
          <p:grpSpPr bwMode="auto">
            <a:xfrm>
              <a:off x="4128" y="636"/>
              <a:ext cx="421" cy="461"/>
              <a:chOff x="2844" y="27"/>
              <a:chExt cx="1052" cy="1153"/>
            </a:xfrm>
          </p:grpSpPr>
          <p:pic>
            <p:nvPicPr>
              <p:cNvPr id="182" name="Picture 10" descr="server">
                <a:extLst>
                  <a:ext uri="{FF2B5EF4-FFF2-40B4-BE49-F238E27FC236}">
                    <a16:creationId xmlns:a16="http://schemas.microsoft.com/office/drawing/2014/main" id="{C5303014-5B4C-4FFC-A388-524C3425AB70}"/>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3" name="Picture 11" descr="server">
                <a:extLst>
                  <a:ext uri="{FF2B5EF4-FFF2-40B4-BE49-F238E27FC236}">
                    <a16:creationId xmlns:a16="http://schemas.microsoft.com/office/drawing/2014/main" id="{99D953A0-AA76-45EE-8DB2-5AA2578A5151}"/>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179" name="Group 12">
              <a:extLst>
                <a:ext uri="{FF2B5EF4-FFF2-40B4-BE49-F238E27FC236}">
                  <a16:creationId xmlns:a16="http://schemas.microsoft.com/office/drawing/2014/main" id="{F437C79C-7D64-4DC5-8257-F9564C85D52B}"/>
                </a:ext>
              </a:extLst>
            </p:cNvPr>
            <p:cNvGrpSpPr>
              <a:grpSpLocks/>
            </p:cNvGrpSpPr>
            <p:nvPr/>
          </p:nvGrpSpPr>
          <p:grpSpPr bwMode="auto">
            <a:xfrm>
              <a:off x="3896" y="720"/>
              <a:ext cx="421" cy="461"/>
              <a:chOff x="2844" y="27"/>
              <a:chExt cx="1052" cy="1153"/>
            </a:xfrm>
          </p:grpSpPr>
          <p:pic>
            <p:nvPicPr>
              <p:cNvPr id="180" name="Picture 13" descr="server">
                <a:extLst>
                  <a:ext uri="{FF2B5EF4-FFF2-40B4-BE49-F238E27FC236}">
                    <a16:creationId xmlns:a16="http://schemas.microsoft.com/office/drawing/2014/main" id="{E2B2A5EE-4601-4961-8BCE-12D884249C58}"/>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1" name="Picture 14" descr="server">
                <a:extLst>
                  <a:ext uri="{FF2B5EF4-FFF2-40B4-BE49-F238E27FC236}">
                    <a16:creationId xmlns:a16="http://schemas.microsoft.com/office/drawing/2014/main" id="{E963067C-3E59-4086-B80C-A5F3AFE9AE7E}"/>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184" name="Picture 15" descr="server">
            <a:extLst>
              <a:ext uri="{FF2B5EF4-FFF2-40B4-BE49-F238E27FC236}">
                <a16:creationId xmlns:a16="http://schemas.microsoft.com/office/drawing/2014/main" id="{D6FFB07B-C7AB-4AB7-9B15-8BC5A075B76F}"/>
              </a:ext>
            </a:extLst>
          </p:cNvPr>
          <p:cNvPicPr>
            <a:picLocks noChangeAspect="1" noChangeArrowheads="1"/>
          </p:cNvPicPr>
          <p:nvPr/>
        </p:nvPicPr>
        <p:blipFill>
          <a:blip r:embed="rId2" cstate="print"/>
          <a:srcRect/>
          <a:stretch>
            <a:fillRect/>
          </a:stretch>
        </p:blipFill>
        <p:spPr bwMode="gray">
          <a:xfrm>
            <a:off x="2816549" y="1484525"/>
            <a:ext cx="368300" cy="528638"/>
          </a:xfrm>
          <a:prstGeom prst="rect">
            <a:avLst/>
          </a:prstGeom>
          <a:noFill/>
          <a:ln w="9525">
            <a:noFill/>
            <a:miter lim="800000"/>
            <a:headEnd/>
            <a:tailEnd/>
          </a:ln>
        </p:spPr>
      </p:pic>
      <p:pic>
        <p:nvPicPr>
          <p:cNvPr id="185" name="Picture 16" descr="server">
            <a:extLst>
              <a:ext uri="{FF2B5EF4-FFF2-40B4-BE49-F238E27FC236}">
                <a16:creationId xmlns:a16="http://schemas.microsoft.com/office/drawing/2014/main" id="{2CC82469-8CF2-40AB-9408-3C8D7FD163D2}"/>
              </a:ext>
            </a:extLst>
          </p:cNvPr>
          <p:cNvPicPr>
            <a:picLocks noChangeAspect="1" noChangeArrowheads="1"/>
          </p:cNvPicPr>
          <p:nvPr/>
        </p:nvPicPr>
        <p:blipFill>
          <a:blip r:embed="rId2" cstate="print"/>
          <a:srcRect/>
          <a:stretch>
            <a:fillRect/>
          </a:stretch>
        </p:blipFill>
        <p:spPr bwMode="gray">
          <a:xfrm>
            <a:off x="2299024" y="1484525"/>
            <a:ext cx="368300" cy="528638"/>
          </a:xfrm>
          <a:prstGeom prst="rect">
            <a:avLst/>
          </a:prstGeom>
          <a:noFill/>
          <a:ln w="9525">
            <a:noFill/>
            <a:miter lim="800000"/>
            <a:headEnd/>
            <a:tailEnd/>
          </a:ln>
        </p:spPr>
      </p:pic>
      <p:sp>
        <p:nvSpPr>
          <p:cNvPr id="186" name="Line 17">
            <a:extLst>
              <a:ext uri="{FF2B5EF4-FFF2-40B4-BE49-F238E27FC236}">
                <a16:creationId xmlns:a16="http://schemas.microsoft.com/office/drawing/2014/main" id="{CEA7353F-48A4-4CFA-97DE-43FB187F12AD}"/>
              </a:ext>
            </a:extLst>
          </p:cNvPr>
          <p:cNvSpPr>
            <a:spLocks noChangeShapeType="1"/>
          </p:cNvSpPr>
          <p:nvPr/>
        </p:nvSpPr>
        <p:spPr bwMode="gray">
          <a:xfrm>
            <a:off x="2522861"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7" name="Line 18">
            <a:extLst>
              <a:ext uri="{FF2B5EF4-FFF2-40B4-BE49-F238E27FC236}">
                <a16:creationId xmlns:a16="http://schemas.microsoft.com/office/drawing/2014/main" id="{9652D21F-EE9C-49FB-9AC2-137AC3A4AB3D}"/>
              </a:ext>
            </a:extLst>
          </p:cNvPr>
          <p:cNvSpPr>
            <a:spLocks noChangeShapeType="1"/>
          </p:cNvSpPr>
          <p:nvPr/>
        </p:nvSpPr>
        <p:spPr bwMode="gray">
          <a:xfrm>
            <a:off x="3040386"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88" name="Text Box 19">
            <a:extLst>
              <a:ext uri="{FF2B5EF4-FFF2-40B4-BE49-F238E27FC236}">
                <a16:creationId xmlns:a16="http://schemas.microsoft.com/office/drawing/2014/main" id="{A2B9D9C6-AA5F-4D1F-A718-A39A98D32E58}"/>
              </a:ext>
            </a:extLst>
          </p:cNvPr>
          <p:cNvSpPr txBox="1">
            <a:spLocks noChangeArrowheads="1"/>
          </p:cNvSpPr>
          <p:nvPr/>
        </p:nvSpPr>
        <p:spPr bwMode="gray">
          <a:xfrm>
            <a:off x="570236"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189" name="Picture 23" descr="server">
            <a:extLst>
              <a:ext uri="{FF2B5EF4-FFF2-40B4-BE49-F238E27FC236}">
                <a16:creationId xmlns:a16="http://schemas.microsoft.com/office/drawing/2014/main" id="{EB762E9D-15D8-4A0A-957B-C7F43BDEB79E}"/>
              </a:ext>
            </a:extLst>
          </p:cNvPr>
          <p:cNvPicPr>
            <a:picLocks noChangeAspect="1" noChangeArrowheads="1"/>
          </p:cNvPicPr>
          <p:nvPr/>
        </p:nvPicPr>
        <p:blipFill>
          <a:blip r:embed="rId2" cstate="print"/>
          <a:srcRect/>
          <a:stretch>
            <a:fillRect/>
          </a:stretch>
        </p:blipFill>
        <p:spPr bwMode="gray">
          <a:xfrm>
            <a:off x="2252986" y="2410038"/>
            <a:ext cx="368300" cy="528637"/>
          </a:xfrm>
          <a:prstGeom prst="rect">
            <a:avLst/>
          </a:prstGeom>
          <a:noFill/>
          <a:ln w="9525">
            <a:noFill/>
            <a:miter lim="800000"/>
            <a:headEnd/>
            <a:tailEnd/>
          </a:ln>
        </p:spPr>
      </p:pic>
      <p:sp>
        <p:nvSpPr>
          <p:cNvPr id="190" name="Line 24">
            <a:extLst>
              <a:ext uri="{FF2B5EF4-FFF2-40B4-BE49-F238E27FC236}">
                <a16:creationId xmlns:a16="http://schemas.microsoft.com/office/drawing/2014/main" id="{15F9BF66-FACE-4D4B-81D8-3EAD9A6AE6DB}"/>
              </a:ext>
            </a:extLst>
          </p:cNvPr>
          <p:cNvSpPr>
            <a:spLocks noChangeShapeType="1"/>
          </p:cNvSpPr>
          <p:nvPr/>
        </p:nvSpPr>
        <p:spPr bwMode="gray">
          <a:xfrm>
            <a:off x="2438724"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191" name="Picture 25" descr="server">
            <a:extLst>
              <a:ext uri="{FF2B5EF4-FFF2-40B4-BE49-F238E27FC236}">
                <a16:creationId xmlns:a16="http://schemas.microsoft.com/office/drawing/2014/main" id="{FD184E9E-3BC7-4B85-AF24-EBC9D090348C}"/>
              </a:ext>
            </a:extLst>
          </p:cNvPr>
          <p:cNvPicPr>
            <a:picLocks noChangeAspect="1" noChangeArrowheads="1"/>
          </p:cNvPicPr>
          <p:nvPr/>
        </p:nvPicPr>
        <p:blipFill>
          <a:blip r:embed="rId2" cstate="print"/>
          <a:srcRect/>
          <a:stretch>
            <a:fillRect/>
          </a:stretch>
        </p:blipFill>
        <p:spPr bwMode="gray">
          <a:xfrm>
            <a:off x="2759399" y="2411625"/>
            <a:ext cx="368300" cy="528638"/>
          </a:xfrm>
          <a:prstGeom prst="rect">
            <a:avLst/>
          </a:prstGeom>
          <a:noFill/>
          <a:ln w="9525">
            <a:noFill/>
            <a:miter lim="800000"/>
            <a:headEnd/>
            <a:tailEnd/>
          </a:ln>
        </p:spPr>
      </p:pic>
      <p:sp>
        <p:nvSpPr>
          <p:cNvPr id="192" name="Line 26">
            <a:extLst>
              <a:ext uri="{FF2B5EF4-FFF2-40B4-BE49-F238E27FC236}">
                <a16:creationId xmlns:a16="http://schemas.microsoft.com/office/drawing/2014/main" id="{A2A45E8C-DBE4-44A9-8B49-A6CDBF35EFCF}"/>
              </a:ext>
            </a:extLst>
          </p:cNvPr>
          <p:cNvSpPr>
            <a:spLocks noChangeShapeType="1"/>
          </p:cNvSpPr>
          <p:nvPr/>
        </p:nvSpPr>
        <p:spPr bwMode="gray">
          <a:xfrm>
            <a:off x="2945136"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3" name="Line 27">
            <a:extLst>
              <a:ext uri="{FF2B5EF4-FFF2-40B4-BE49-F238E27FC236}">
                <a16:creationId xmlns:a16="http://schemas.microsoft.com/office/drawing/2014/main" id="{564C2CE4-DE7C-4B96-8CEE-A872DD3632B0}"/>
              </a:ext>
            </a:extLst>
          </p:cNvPr>
          <p:cNvSpPr>
            <a:spLocks noChangeShapeType="1"/>
          </p:cNvSpPr>
          <p:nvPr/>
        </p:nvSpPr>
        <p:spPr bwMode="gray">
          <a:xfrm flipH="1">
            <a:off x="2130763"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4" name="Line 28">
            <a:extLst>
              <a:ext uri="{FF2B5EF4-FFF2-40B4-BE49-F238E27FC236}">
                <a16:creationId xmlns:a16="http://schemas.microsoft.com/office/drawing/2014/main" id="{57034D6C-DD4C-4260-A6DC-EC02F08FA27E}"/>
              </a:ext>
            </a:extLst>
          </p:cNvPr>
          <p:cNvSpPr>
            <a:spLocks noChangeShapeType="1"/>
          </p:cNvSpPr>
          <p:nvPr/>
        </p:nvSpPr>
        <p:spPr bwMode="gray">
          <a:xfrm flipH="1">
            <a:off x="2481643"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195" name="Text Box 29">
            <a:extLst>
              <a:ext uri="{FF2B5EF4-FFF2-40B4-BE49-F238E27FC236}">
                <a16:creationId xmlns:a16="http://schemas.microsoft.com/office/drawing/2014/main" id="{C118C47C-0D5B-469C-AB08-BB5E2E01C7F7}"/>
              </a:ext>
            </a:extLst>
          </p:cNvPr>
          <p:cNvSpPr txBox="1">
            <a:spLocks noChangeArrowheads="1"/>
          </p:cNvSpPr>
          <p:nvPr/>
        </p:nvSpPr>
        <p:spPr bwMode="gray">
          <a:xfrm>
            <a:off x="2226976"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196" name="Text Box 30">
            <a:extLst>
              <a:ext uri="{FF2B5EF4-FFF2-40B4-BE49-F238E27FC236}">
                <a16:creationId xmlns:a16="http://schemas.microsoft.com/office/drawing/2014/main" id="{4AE8CB43-15E8-49A4-81ED-082E6FC3BFBA}"/>
              </a:ext>
            </a:extLst>
          </p:cNvPr>
          <p:cNvSpPr txBox="1">
            <a:spLocks noChangeArrowheads="1"/>
          </p:cNvSpPr>
          <p:nvPr/>
        </p:nvSpPr>
        <p:spPr bwMode="gray">
          <a:xfrm>
            <a:off x="2909689"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sp>
        <p:nvSpPr>
          <p:cNvPr id="198" name="Line 49">
            <a:extLst>
              <a:ext uri="{FF2B5EF4-FFF2-40B4-BE49-F238E27FC236}">
                <a16:creationId xmlns:a16="http://schemas.microsoft.com/office/drawing/2014/main" id="{51EA9D8F-A266-4E02-9C51-6344126E8FB3}"/>
              </a:ext>
            </a:extLst>
          </p:cNvPr>
          <p:cNvSpPr>
            <a:spLocks noChangeShapeType="1"/>
          </p:cNvSpPr>
          <p:nvPr/>
        </p:nvSpPr>
        <p:spPr bwMode="gray">
          <a:xfrm flipH="1">
            <a:off x="421358"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08" name="AutoShape 59">
            <a:extLst>
              <a:ext uri="{FF2B5EF4-FFF2-40B4-BE49-F238E27FC236}">
                <a16:creationId xmlns:a16="http://schemas.microsoft.com/office/drawing/2014/main" id="{F0DB4DCE-A335-4F10-A2F9-10EEE33B17B7}"/>
              </a:ext>
            </a:extLst>
          </p:cNvPr>
          <p:cNvSpPr>
            <a:spLocks noChangeArrowheads="1"/>
          </p:cNvSpPr>
          <p:nvPr/>
        </p:nvSpPr>
        <p:spPr bwMode="gray">
          <a:xfrm>
            <a:off x="2530894"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209" name="Text Box 60">
            <a:extLst>
              <a:ext uri="{FF2B5EF4-FFF2-40B4-BE49-F238E27FC236}">
                <a16:creationId xmlns:a16="http://schemas.microsoft.com/office/drawing/2014/main" id="{80E2815B-8A30-4936-A3E6-A9B67F9BE646}"/>
              </a:ext>
            </a:extLst>
          </p:cNvPr>
          <p:cNvSpPr txBox="1">
            <a:spLocks noChangeArrowheads="1"/>
          </p:cNvSpPr>
          <p:nvPr/>
        </p:nvSpPr>
        <p:spPr bwMode="gray">
          <a:xfrm>
            <a:off x="2489671"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210" name="Line 61">
            <a:extLst>
              <a:ext uri="{FF2B5EF4-FFF2-40B4-BE49-F238E27FC236}">
                <a16:creationId xmlns:a16="http://schemas.microsoft.com/office/drawing/2014/main" id="{51F11059-08CA-40DF-A382-717F7EF90CF2}"/>
              </a:ext>
            </a:extLst>
          </p:cNvPr>
          <p:cNvSpPr>
            <a:spLocks noChangeShapeType="1"/>
          </p:cNvSpPr>
          <p:nvPr/>
        </p:nvSpPr>
        <p:spPr bwMode="gray">
          <a:xfrm flipH="1">
            <a:off x="1679528"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211" name="Group 62">
            <a:extLst>
              <a:ext uri="{FF2B5EF4-FFF2-40B4-BE49-F238E27FC236}">
                <a16:creationId xmlns:a16="http://schemas.microsoft.com/office/drawing/2014/main" id="{234BB1C6-DCC7-405B-9FA4-E763E872723F}"/>
              </a:ext>
            </a:extLst>
          </p:cNvPr>
          <p:cNvGrpSpPr>
            <a:grpSpLocks/>
          </p:cNvGrpSpPr>
          <p:nvPr/>
        </p:nvGrpSpPr>
        <p:grpSpPr bwMode="auto">
          <a:xfrm>
            <a:off x="1027436" y="2925155"/>
            <a:ext cx="1534298" cy="863600"/>
            <a:chOff x="1501" y="2269"/>
            <a:chExt cx="2544" cy="544"/>
          </a:xfrm>
        </p:grpSpPr>
        <p:pic>
          <p:nvPicPr>
            <p:cNvPr id="212" name="Picture 63">
              <a:extLst>
                <a:ext uri="{FF2B5EF4-FFF2-40B4-BE49-F238E27FC236}">
                  <a16:creationId xmlns:a16="http://schemas.microsoft.com/office/drawing/2014/main" id="{531CE2EB-A03D-4C64-A472-A1254654FCB6}"/>
                </a:ext>
              </a:extLst>
            </p:cNvPr>
            <p:cNvPicPr>
              <a:picLocks noChangeAspect="1" noChangeArrowheads="1"/>
            </p:cNvPicPr>
            <p:nvPr/>
          </p:nvPicPr>
          <p:blipFill>
            <a:blip r:embed="rId3" cstate="print"/>
            <a:srcRect/>
            <a:stretch>
              <a:fillRect/>
            </a:stretch>
          </p:blipFill>
          <p:spPr bwMode="auto">
            <a:xfrm>
              <a:off x="1501" y="2269"/>
              <a:ext cx="2544" cy="544"/>
            </a:xfrm>
            <a:prstGeom prst="rect">
              <a:avLst/>
            </a:prstGeom>
            <a:noFill/>
            <a:ln w="9525">
              <a:noFill/>
              <a:miter lim="800000"/>
              <a:headEnd/>
              <a:tailEnd/>
            </a:ln>
          </p:spPr>
        </p:pic>
        <p:sp>
          <p:nvSpPr>
            <p:cNvPr id="213" name="Rectangle 64">
              <a:extLst>
                <a:ext uri="{FF2B5EF4-FFF2-40B4-BE49-F238E27FC236}">
                  <a16:creationId xmlns:a16="http://schemas.microsoft.com/office/drawing/2014/main" id="{6F2CDB01-9C34-460B-92E7-1EDDFD84360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214" name="AutoShape 7">
            <a:extLst>
              <a:ext uri="{FF2B5EF4-FFF2-40B4-BE49-F238E27FC236}">
                <a16:creationId xmlns:a16="http://schemas.microsoft.com/office/drawing/2014/main" id="{4C7BA81B-4C2D-4ED4-87D2-C33DFCAFB9BC}"/>
              </a:ext>
            </a:extLst>
          </p:cNvPr>
          <p:cNvSpPr>
            <a:spLocks noChangeArrowheads="1"/>
          </p:cNvSpPr>
          <p:nvPr/>
        </p:nvSpPr>
        <p:spPr bwMode="auto">
          <a:xfrm>
            <a:off x="1257969"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15" name="Group 2">
            <a:extLst>
              <a:ext uri="{FF2B5EF4-FFF2-40B4-BE49-F238E27FC236}">
                <a16:creationId xmlns:a16="http://schemas.microsoft.com/office/drawing/2014/main" id="{CED2203A-0F30-49E2-8D00-702FFE3181B5}"/>
              </a:ext>
            </a:extLst>
          </p:cNvPr>
          <p:cNvGrpSpPr>
            <a:grpSpLocks/>
          </p:cNvGrpSpPr>
          <p:nvPr/>
        </p:nvGrpSpPr>
        <p:grpSpPr bwMode="auto">
          <a:xfrm>
            <a:off x="1348111" y="2564025"/>
            <a:ext cx="485775" cy="322263"/>
            <a:chOff x="10275093" y="3566509"/>
            <a:chExt cx="485784" cy="589087"/>
          </a:xfrm>
        </p:grpSpPr>
        <p:pic>
          <p:nvPicPr>
            <p:cNvPr id="216" name="Picture 215">
              <a:extLst>
                <a:ext uri="{FF2B5EF4-FFF2-40B4-BE49-F238E27FC236}">
                  <a16:creationId xmlns:a16="http://schemas.microsoft.com/office/drawing/2014/main" id="{5CAF65DA-C8C8-42F5-8917-66C3623872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89">
              <a:extLst>
                <a:ext uri="{FF2B5EF4-FFF2-40B4-BE49-F238E27FC236}">
                  <a16:creationId xmlns:a16="http://schemas.microsoft.com/office/drawing/2014/main" id="{7A9B3029-CB48-4323-919E-4546784224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9">
              <a:extLst>
                <a:ext uri="{FF2B5EF4-FFF2-40B4-BE49-F238E27FC236}">
                  <a16:creationId xmlns:a16="http://schemas.microsoft.com/office/drawing/2014/main" id="{C1FBA9EB-7E23-4C82-9793-9CDB6FC667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9">
              <a:extLst>
                <a:ext uri="{FF2B5EF4-FFF2-40B4-BE49-F238E27FC236}">
                  <a16:creationId xmlns:a16="http://schemas.microsoft.com/office/drawing/2014/main" id="{332F15F9-0A60-4C5A-B818-635CA81146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89">
              <a:extLst>
                <a:ext uri="{FF2B5EF4-FFF2-40B4-BE49-F238E27FC236}">
                  <a16:creationId xmlns:a16="http://schemas.microsoft.com/office/drawing/2014/main" id="{3BB63F1E-B254-4D17-9E95-CEFE1D2A3F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89">
              <a:extLst>
                <a:ext uri="{FF2B5EF4-FFF2-40B4-BE49-F238E27FC236}">
                  <a16:creationId xmlns:a16="http://schemas.microsoft.com/office/drawing/2014/main" id="{E684E06F-4CED-4BE2-8351-EA184F524D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21">
              <a:extLst>
                <a:ext uri="{FF2B5EF4-FFF2-40B4-BE49-F238E27FC236}">
                  <a16:creationId xmlns:a16="http://schemas.microsoft.com/office/drawing/2014/main" id="{2C0D4DB6-711D-4FA2-819B-F08B4387D5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89">
              <a:extLst>
                <a:ext uri="{FF2B5EF4-FFF2-40B4-BE49-F238E27FC236}">
                  <a16:creationId xmlns:a16="http://schemas.microsoft.com/office/drawing/2014/main" id="{4AEF8DC1-BFFF-4B2F-BCFF-B6B9C191D5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4" name="Text Box 29">
            <a:extLst>
              <a:ext uri="{FF2B5EF4-FFF2-40B4-BE49-F238E27FC236}">
                <a16:creationId xmlns:a16="http://schemas.microsoft.com/office/drawing/2014/main" id="{6A73C550-2D97-474B-B284-6DD22DDD9B42}"/>
              </a:ext>
            </a:extLst>
          </p:cNvPr>
          <p:cNvSpPr txBox="1">
            <a:spLocks noChangeArrowheads="1"/>
          </p:cNvSpPr>
          <p:nvPr/>
        </p:nvSpPr>
        <p:spPr bwMode="gray">
          <a:xfrm>
            <a:off x="1493469"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225" name="Line 4">
            <a:extLst>
              <a:ext uri="{FF2B5EF4-FFF2-40B4-BE49-F238E27FC236}">
                <a16:creationId xmlns:a16="http://schemas.microsoft.com/office/drawing/2014/main" id="{9FC3DC11-DE99-45E1-AF27-5B261AA8976A}"/>
              </a:ext>
            </a:extLst>
          </p:cNvPr>
          <p:cNvSpPr>
            <a:spLocks noChangeShapeType="1"/>
          </p:cNvSpPr>
          <p:nvPr/>
        </p:nvSpPr>
        <p:spPr bwMode="gray">
          <a:xfrm>
            <a:off x="1576711"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6" name="Line 17">
            <a:extLst>
              <a:ext uri="{FF2B5EF4-FFF2-40B4-BE49-F238E27FC236}">
                <a16:creationId xmlns:a16="http://schemas.microsoft.com/office/drawing/2014/main" id="{72CCE9CB-5460-4671-9B73-B6302E896969}"/>
              </a:ext>
            </a:extLst>
          </p:cNvPr>
          <p:cNvSpPr>
            <a:spLocks noChangeShapeType="1"/>
          </p:cNvSpPr>
          <p:nvPr/>
        </p:nvSpPr>
        <p:spPr bwMode="gray">
          <a:xfrm>
            <a:off x="1424311"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7" name="Text Box 60">
            <a:extLst>
              <a:ext uri="{FF2B5EF4-FFF2-40B4-BE49-F238E27FC236}">
                <a16:creationId xmlns:a16="http://schemas.microsoft.com/office/drawing/2014/main" id="{187EAEE0-C32F-498D-A812-E453A5D41F60}"/>
              </a:ext>
            </a:extLst>
          </p:cNvPr>
          <p:cNvSpPr txBox="1">
            <a:spLocks noChangeArrowheads="1"/>
          </p:cNvSpPr>
          <p:nvPr/>
        </p:nvSpPr>
        <p:spPr bwMode="gray">
          <a:xfrm>
            <a:off x="1222735"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228" name="Line 61">
            <a:extLst>
              <a:ext uri="{FF2B5EF4-FFF2-40B4-BE49-F238E27FC236}">
                <a16:creationId xmlns:a16="http://schemas.microsoft.com/office/drawing/2014/main" id="{D233FB11-BC68-427B-9DEB-67563CE0570B}"/>
              </a:ext>
            </a:extLst>
          </p:cNvPr>
          <p:cNvSpPr>
            <a:spLocks noChangeShapeType="1"/>
          </p:cNvSpPr>
          <p:nvPr/>
        </p:nvSpPr>
        <p:spPr bwMode="gray">
          <a:xfrm flipH="1">
            <a:off x="3531531"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29" name="TextBox 228">
            <a:extLst>
              <a:ext uri="{FF2B5EF4-FFF2-40B4-BE49-F238E27FC236}">
                <a16:creationId xmlns:a16="http://schemas.microsoft.com/office/drawing/2014/main" id="{6D25A3D8-9C62-4F1D-AC23-2070AC8438D5}"/>
              </a:ext>
            </a:extLst>
          </p:cNvPr>
          <p:cNvSpPr txBox="1"/>
          <p:nvPr/>
        </p:nvSpPr>
        <p:spPr>
          <a:xfrm>
            <a:off x="3433089"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230" name="Picture 229">
            <a:extLst>
              <a:ext uri="{FF2B5EF4-FFF2-40B4-BE49-F238E27FC236}">
                <a16:creationId xmlns:a16="http://schemas.microsoft.com/office/drawing/2014/main" id="{F3084C34-2C09-4CCC-AB12-6A50ED3430EB}"/>
              </a:ext>
            </a:extLst>
          </p:cNvPr>
          <p:cNvPicPr>
            <a:picLocks noChangeAspect="1"/>
          </p:cNvPicPr>
          <p:nvPr/>
        </p:nvPicPr>
        <p:blipFill>
          <a:blip r:embed="rId5"/>
          <a:stretch>
            <a:fillRect/>
          </a:stretch>
        </p:blipFill>
        <p:spPr>
          <a:xfrm>
            <a:off x="3213184" y="3955505"/>
            <a:ext cx="699940" cy="574951"/>
          </a:xfrm>
          <a:prstGeom prst="rect">
            <a:avLst/>
          </a:prstGeom>
        </p:spPr>
      </p:pic>
      <p:sp>
        <p:nvSpPr>
          <p:cNvPr id="231" name="Line 5">
            <a:extLst>
              <a:ext uri="{FF2B5EF4-FFF2-40B4-BE49-F238E27FC236}">
                <a16:creationId xmlns:a16="http://schemas.microsoft.com/office/drawing/2014/main" id="{CF907FB7-D1BC-4705-B0C7-1D111E2FE5D5}"/>
              </a:ext>
            </a:extLst>
          </p:cNvPr>
          <p:cNvSpPr>
            <a:spLocks noChangeShapeType="1"/>
          </p:cNvSpPr>
          <p:nvPr/>
        </p:nvSpPr>
        <p:spPr bwMode="gray">
          <a:xfrm>
            <a:off x="2038674"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232" name="Line 61">
            <a:extLst>
              <a:ext uri="{FF2B5EF4-FFF2-40B4-BE49-F238E27FC236}">
                <a16:creationId xmlns:a16="http://schemas.microsoft.com/office/drawing/2014/main" id="{DEB4EED5-E53A-4B6D-81EC-911282721C54}"/>
              </a:ext>
            </a:extLst>
          </p:cNvPr>
          <p:cNvSpPr>
            <a:spLocks noChangeShapeType="1"/>
          </p:cNvSpPr>
          <p:nvPr/>
        </p:nvSpPr>
        <p:spPr bwMode="gray">
          <a:xfrm>
            <a:off x="2181926"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233" name="Picture 232">
            <a:extLst>
              <a:ext uri="{FF2B5EF4-FFF2-40B4-BE49-F238E27FC236}">
                <a16:creationId xmlns:a16="http://schemas.microsoft.com/office/drawing/2014/main" id="{B92F14CD-ACD8-4F68-9F52-8F86CDD43615}"/>
              </a:ext>
            </a:extLst>
          </p:cNvPr>
          <p:cNvPicPr>
            <a:picLocks noChangeAspect="1"/>
          </p:cNvPicPr>
          <p:nvPr/>
        </p:nvPicPr>
        <p:blipFill>
          <a:blip r:embed="rId6"/>
          <a:stretch>
            <a:fillRect/>
          </a:stretch>
        </p:blipFill>
        <p:spPr>
          <a:xfrm>
            <a:off x="946185" y="4123840"/>
            <a:ext cx="1415406" cy="274259"/>
          </a:xfrm>
          <a:prstGeom prst="rect">
            <a:avLst/>
          </a:prstGeom>
        </p:spPr>
      </p:pic>
      <p:sp>
        <p:nvSpPr>
          <p:cNvPr id="274" name="AutoShape 7">
            <a:extLst>
              <a:ext uri="{FF2B5EF4-FFF2-40B4-BE49-F238E27FC236}">
                <a16:creationId xmlns:a16="http://schemas.microsoft.com/office/drawing/2014/main" id="{9B0EBE51-2C86-4056-B786-67763F26EDAC}"/>
              </a:ext>
            </a:extLst>
          </p:cNvPr>
          <p:cNvSpPr>
            <a:spLocks noChangeArrowheads="1"/>
          </p:cNvSpPr>
          <p:nvPr/>
        </p:nvSpPr>
        <p:spPr bwMode="auto">
          <a:xfrm>
            <a:off x="1161975"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75" name="Group 2">
            <a:extLst>
              <a:ext uri="{FF2B5EF4-FFF2-40B4-BE49-F238E27FC236}">
                <a16:creationId xmlns:a16="http://schemas.microsoft.com/office/drawing/2014/main" id="{208DBB83-579B-4C8D-96B2-2903B0F7A21D}"/>
              </a:ext>
            </a:extLst>
          </p:cNvPr>
          <p:cNvGrpSpPr>
            <a:grpSpLocks/>
          </p:cNvGrpSpPr>
          <p:nvPr/>
        </p:nvGrpSpPr>
        <p:grpSpPr bwMode="auto">
          <a:xfrm>
            <a:off x="1252117" y="2620816"/>
            <a:ext cx="485775" cy="322263"/>
            <a:chOff x="10275093" y="3566509"/>
            <a:chExt cx="485784" cy="589087"/>
          </a:xfrm>
        </p:grpSpPr>
        <p:pic>
          <p:nvPicPr>
            <p:cNvPr id="276" name="Picture 275">
              <a:extLst>
                <a:ext uri="{FF2B5EF4-FFF2-40B4-BE49-F238E27FC236}">
                  <a16:creationId xmlns:a16="http://schemas.microsoft.com/office/drawing/2014/main" id="{F8EC7992-7313-4408-BED6-6F6CBB5BB7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9">
              <a:extLst>
                <a:ext uri="{FF2B5EF4-FFF2-40B4-BE49-F238E27FC236}">
                  <a16:creationId xmlns:a16="http://schemas.microsoft.com/office/drawing/2014/main" id="{DEB2A0E1-3D35-43C7-9686-1D9C2D6F96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9">
              <a:extLst>
                <a:ext uri="{FF2B5EF4-FFF2-40B4-BE49-F238E27FC236}">
                  <a16:creationId xmlns:a16="http://schemas.microsoft.com/office/drawing/2014/main" id="{D52E1903-0DD2-4440-8736-CCDE921A55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9">
              <a:extLst>
                <a:ext uri="{FF2B5EF4-FFF2-40B4-BE49-F238E27FC236}">
                  <a16:creationId xmlns:a16="http://schemas.microsoft.com/office/drawing/2014/main" id="{8BF58CE3-1A62-4195-B5EE-0ECD24122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89">
              <a:extLst>
                <a:ext uri="{FF2B5EF4-FFF2-40B4-BE49-F238E27FC236}">
                  <a16:creationId xmlns:a16="http://schemas.microsoft.com/office/drawing/2014/main" id="{9C53D9A7-EBD9-4C5B-A68D-0F862011DE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89">
              <a:extLst>
                <a:ext uri="{FF2B5EF4-FFF2-40B4-BE49-F238E27FC236}">
                  <a16:creationId xmlns:a16="http://schemas.microsoft.com/office/drawing/2014/main" id="{12E555BD-2649-4DBA-BB40-19C1A38DBA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E799D79-F940-4F71-ACDC-398107C71C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89">
              <a:extLst>
                <a:ext uri="{FF2B5EF4-FFF2-40B4-BE49-F238E27FC236}">
                  <a16:creationId xmlns:a16="http://schemas.microsoft.com/office/drawing/2014/main" id="{82312180-D24A-4AB3-AE3B-08A32C613C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 name="AutoShape 7">
            <a:extLst>
              <a:ext uri="{FF2B5EF4-FFF2-40B4-BE49-F238E27FC236}">
                <a16:creationId xmlns:a16="http://schemas.microsoft.com/office/drawing/2014/main" id="{E7BDB52A-772C-4FCB-881C-B50055C1BBC9}"/>
              </a:ext>
            </a:extLst>
          </p:cNvPr>
          <p:cNvSpPr>
            <a:spLocks noChangeArrowheads="1"/>
          </p:cNvSpPr>
          <p:nvPr/>
        </p:nvSpPr>
        <p:spPr bwMode="auto">
          <a:xfrm>
            <a:off x="1065981"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85" name="Group 2">
            <a:extLst>
              <a:ext uri="{FF2B5EF4-FFF2-40B4-BE49-F238E27FC236}">
                <a16:creationId xmlns:a16="http://schemas.microsoft.com/office/drawing/2014/main" id="{20CF6045-721E-4FD8-ACDC-11D310D960F0}"/>
              </a:ext>
            </a:extLst>
          </p:cNvPr>
          <p:cNvGrpSpPr>
            <a:grpSpLocks/>
          </p:cNvGrpSpPr>
          <p:nvPr/>
        </p:nvGrpSpPr>
        <p:grpSpPr bwMode="auto">
          <a:xfrm>
            <a:off x="1156123" y="2677607"/>
            <a:ext cx="485775" cy="322263"/>
            <a:chOff x="10275093" y="3566509"/>
            <a:chExt cx="485784" cy="589087"/>
          </a:xfrm>
        </p:grpSpPr>
        <p:pic>
          <p:nvPicPr>
            <p:cNvPr id="286" name="Picture 285">
              <a:extLst>
                <a:ext uri="{FF2B5EF4-FFF2-40B4-BE49-F238E27FC236}">
                  <a16:creationId xmlns:a16="http://schemas.microsoft.com/office/drawing/2014/main" id="{427CC9B2-F8E9-42DD-900F-4C88BFC7B5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89">
              <a:extLst>
                <a:ext uri="{FF2B5EF4-FFF2-40B4-BE49-F238E27FC236}">
                  <a16:creationId xmlns:a16="http://schemas.microsoft.com/office/drawing/2014/main" id="{98605931-156C-4E56-9662-652312F0DC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89">
              <a:extLst>
                <a:ext uri="{FF2B5EF4-FFF2-40B4-BE49-F238E27FC236}">
                  <a16:creationId xmlns:a16="http://schemas.microsoft.com/office/drawing/2014/main" id="{2446445A-70FB-4EFE-8675-26D260BB52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89">
              <a:extLst>
                <a:ext uri="{FF2B5EF4-FFF2-40B4-BE49-F238E27FC236}">
                  <a16:creationId xmlns:a16="http://schemas.microsoft.com/office/drawing/2014/main" id="{980D4AB1-2758-4A6B-A255-98B388D9E9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89">
              <a:extLst>
                <a:ext uri="{FF2B5EF4-FFF2-40B4-BE49-F238E27FC236}">
                  <a16:creationId xmlns:a16="http://schemas.microsoft.com/office/drawing/2014/main" id="{0BE0B015-920F-4D7B-B474-99F208A69B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89">
              <a:extLst>
                <a:ext uri="{FF2B5EF4-FFF2-40B4-BE49-F238E27FC236}">
                  <a16:creationId xmlns:a16="http://schemas.microsoft.com/office/drawing/2014/main" id="{FEBABADE-ED28-4B0E-A233-295903F284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91">
              <a:extLst>
                <a:ext uri="{FF2B5EF4-FFF2-40B4-BE49-F238E27FC236}">
                  <a16:creationId xmlns:a16="http://schemas.microsoft.com/office/drawing/2014/main" id="{2B665633-FDF8-4130-809E-BB4FFC41E3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89">
              <a:extLst>
                <a:ext uri="{FF2B5EF4-FFF2-40B4-BE49-F238E27FC236}">
                  <a16:creationId xmlns:a16="http://schemas.microsoft.com/office/drawing/2014/main" id="{E9801DE6-F8F5-4B53-AC21-63503CAF66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AutoShape 7">
            <a:extLst>
              <a:ext uri="{FF2B5EF4-FFF2-40B4-BE49-F238E27FC236}">
                <a16:creationId xmlns:a16="http://schemas.microsoft.com/office/drawing/2014/main" id="{273E955B-20FD-413D-B3C4-CCD042EFE977}"/>
              </a:ext>
            </a:extLst>
          </p:cNvPr>
          <p:cNvSpPr>
            <a:spLocks noChangeArrowheads="1"/>
          </p:cNvSpPr>
          <p:nvPr/>
        </p:nvSpPr>
        <p:spPr bwMode="auto">
          <a:xfrm>
            <a:off x="969987"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295" name="Group 2">
            <a:extLst>
              <a:ext uri="{FF2B5EF4-FFF2-40B4-BE49-F238E27FC236}">
                <a16:creationId xmlns:a16="http://schemas.microsoft.com/office/drawing/2014/main" id="{1B22ED00-1DE8-4E8A-935B-FA57B83DC0CB}"/>
              </a:ext>
            </a:extLst>
          </p:cNvPr>
          <p:cNvGrpSpPr>
            <a:grpSpLocks/>
          </p:cNvGrpSpPr>
          <p:nvPr/>
        </p:nvGrpSpPr>
        <p:grpSpPr bwMode="auto">
          <a:xfrm>
            <a:off x="1060129" y="2734398"/>
            <a:ext cx="485775" cy="322263"/>
            <a:chOff x="10275093" y="3566509"/>
            <a:chExt cx="485784" cy="589087"/>
          </a:xfrm>
        </p:grpSpPr>
        <p:pic>
          <p:nvPicPr>
            <p:cNvPr id="296" name="Picture 295">
              <a:extLst>
                <a:ext uri="{FF2B5EF4-FFF2-40B4-BE49-F238E27FC236}">
                  <a16:creationId xmlns:a16="http://schemas.microsoft.com/office/drawing/2014/main" id="{17C8E317-4D17-4862-BE9B-AA33360C78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89">
              <a:extLst>
                <a:ext uri="{FF2B5EF4-FFF2-40B4-BE49-F238E27FC236}">
                  <a16:creationId xmlns:a16="http://schemas.microsoft.com/office/drawing/2014/main" id="{5665AF8B-6CED-4C28-9731-475F3D5AA3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89">
              <a:extLst>
                <a:ext uri="{FF2B5EF4-FFF2-40B4-BE49-F238E27FC236}">
                  <a16:creationId xmlns:a16="http://schemas.microsoft.com/office/drawing/2014/main" id="{074A10D8-836B-4D91-A695-31B2C52E7A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89">
              <a:extLst>
                <a:ext uri="{FF2B5EF4-FFF2-40B4-BE49-F238E27FC236}">
                  <a16:creationId xmlns:a16="http://schemas.microsoft.com/office/drawing/2014/main" id="{71546182-B3ED-4328-A818-874DE3F67E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89">
              <a:extLst>
                <a:ext uri="{FF2B5EF4-FFF2-40B4-BE49-F238E27FC236}">
                  <a16:creationId xmlns:a16="http://schemas.microsoft.com/office/drawing/2014/main" id="{3817AFD6-2215-4F3A-BB0E-860CF94FFD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89">
              <a:extLst>
                <a:ext uri="{FF2B5EF4-FFF2-40B4-BE49-F238E27FC236}">
                  <a16:creationId xmlns:a16="http://schemas.microsoft.com/office/drawing/2014/main" id="{A978C226-876F-4A04-8498-6FCD45EB7B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01">
              <a:extLst>
                <a:ext uri="{FF2B5EF4-FFF2-40B4-BE49-F238E27FC236}">
                  <a16:creationId xmlns:a16="http://schemas.microsoft.com/office/drawing/2014/main" id="{AF135877-5CF8-44D8-80C9-7DA85A4A85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89">
              <a:extLst>
                <a:ext uri="{FF2B5EF4-FFF2-40B4-BE49-F238E27FC236}">
                  <a16:creationId xmlns:a16="http://schemas.microsoft.com/office/drawing/2014/main" id="{94F66D4D-45DB-4590-88E8-3A96A5127F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7">
            <a:extLst>
              <a:ext uri="{FF2B5EF4-FFF2-40B4-BE49-F238E27FC236}">
                <a16:creationId xmlns:a16="http://schemas.microsoft.com/office/drawing/2014/main" id="{30728701-5500-4ED5-8466-775321478240}"/>
              </a:ext>
            </a:extLst>
          </p:cNvPr>
          <p:cNvSpPr>
            <a:spLocks noChangeArrowheads="1"/>
          </p:cNvSpPr>
          <p:nvPr/>
        </p:nvSpPr>
        <p:spPr bwMode="auto">
          <a:xfrm>
            <a:off x="873993"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05" name="Group 2">
            <a:extLst>
              <a:ext uri="{FF2B5EF4-FFF2-40B4-BE49-F238E27FC236}">
                <a16:creationId xmlns:a16="http://schemas.microsoft.com/office/drawing/2014/main" id="{9E36DE85-5FFE-45A0-932E-880E8B0591C7}"/>
              </a:ext>
            </a:extLst>
          </p:cNvPr>
          <p:cNvGrpSpPr>
            <a:grpSpLocks/>
          </p:cNvGrpSpPr>
          <p:nvPr/>
        </p:nvGrpSpPr>
        <p:grpSpPr bwMode="auto">
          <a:xfrm>
            <a:off x="964135" y="2791189"/>
            <a:ext cx="485775" cy="322263"/>
            <a:chOff x="10275093" y="3566509"/>
            <a:chExt cx="485784" cy="589087"/>
          </a:xfrm>
        </p:grpSpPr>
        <p:pic>
          <p:nvPicPr>
            <p:cNvPr id="306" name="Picture 305">
              <a:extLst>
                <a:ext uri="{FF2B5EF4-FFF2-40B4-BE49-F238E27FC236}">
                  <a16:creationId xmlns:a16="http://schemas.microsoft.com/office/drawing/2014/main" id="{C3CD04DA-DCEF-4A6C-BF91-B69EEAAAE6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89">
              <a:extLst>
                <a:ext uri="{FF2B5EF4-FFF2-40B4-BE49-F238E27FC236}">
                  <a16:creationId xmlns:a16="http://schemas.microsoft.com/office/drawing/2014/main" id="{58DB9C9E-1C06-4157-A962-63B05CC9E6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89">
              <a:extLst>
                <a:ext uri="{FF2B5EF4-FFF2-40B4-BE49-F238E27FC236}">
                  <a16:creationId xmlns:a16="http://schemas.microsoft.com/office/drawing/2014/main" id="{AD6239D8-7BCF-467E-AA87-C927D25B66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89">
              <a:extLst>
                <a:ext uri="{FF2B5EF4-FFF2-40B4-BE49-F238E27FC236}">
                  <a16:creationId xmlns:a16="http://schemas.microsoft.com/office/drawing/2014/main" id="{E60C2183-2806-4E02-8A20-D894F6C329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9">
              <a:extLst>
                <a:ext uri="{FF2B5EF4-FFF2-40B4-BE49-F238E27FC236}">
                  <a16:creationId xmlns:a16="http://schemas.microsoft.com/office/drawing/2014/main" id="{002356CF-90BF-4BFE-8547-3AF928DFDA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9">
              <a:extLst>
                <a:ext uri="{FF2B5EF4-FFF2-40B4-BE49-F238E27FC236}">
                  <a16:creationId xmlns:a16="http://schemas.microsoft.com/office/drawing/2014/main" id="{B2B61ED6-743B-4245-912A-34FAF6B18E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11">
              <a:extLst>
                <a:ext uri="{FF2B5EF4-FFF2-40B4-BE49-F238E27FC236}">
                  <a16:creationId xmlns:a16="http://schemas.microsoft.com/office/drawing/2014/main" id="{AFD1E272-8461-4B4A-8BE3-E0980C993A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89">
              <a:extLst>
                <a:ext uri="{FF2B5EF4-FFF2-40B4-BE49-F238E27FC236}">
                  <a16:creationId xmlns:a16="http://schemas.microsoft.com/office/drawing/2014/main" id="{EEF408C7-7BF1-44F9-8254-3DCFD7F27B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AutoShape 7">
            <a:extLst>
              <a:ext uri="{FF2B5EF4-FFF2-40B4-BE49-F238E27FC236}">
                <a16:creationId xmlns:a16="http://schemas.microsoft.com/office/drawing/2014/main" id="{02DBC70E-3A47-4931-B5C2-C3CC9A247CA1}"/>
              </a:ext>
            </a:extLst>
          </p:cNvPr>
          <p:cNvSpPr>
            <a:spLocks noChangeArrowheads="1"/>
          </p:cNvSpPr>
          <p:nvPr/>
        </p:nvSpPr>
        <p:spPr bwMode="auto">
          <a:xfrm>
            <a:off x="777999"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15" name="Group 2">
            <a:extLst>
              <a:ext uri="{FF2B5EF4-FFF2-40B4-BE49-F238E27FC236}">
                <a16:creationId xmlns:a16="http://schemas.microsoft.com/office/drawing/2014/main" id="{926B1B2C-63BC-449F-B0DE-ADCFCF12DF08}"/>
              </a:ext>
            </a:extLst>
          </p:cNvPr>
          <p:cNvGrpSpPr>
            <a:grpSpLocks/>
          </p:cNvGrpSpPr>
          <p:nvPr/>
        </p:nvGrpSpPr>
        <p:grpSpPr bwMode="auto">
          <a:xfrm>
            <a:off x="868141" y="2847980"/>
            <a:ext cx="485775" cy="322263"/>
            <a:chOff x="10275093" y="3566509"/>
            <a:chExt cx="485784" cy="589087"/>
          </a:xfrm>
        </p:grpSpPr>
        <p:pic>
          <p:nvPicPr>
            <p:cNvPr id="316" name="Picture 315">
              <a:extLst>
                <a:ext uri="{FF2B5EF4-FFF2-40B4-BE49-F238E27FC236}">
                  <a16:creationId xmlns:a16="http://schemas.microsoft.com/office/drawing/2014/main" id="{A6828C35-3AD5-4A35-9054-ADABDA6B21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89">
              <a:extLst>
                <a:ext uri="{FF2B5EF4-FFF2-40B4-BE49-F238E27FC236}">
                  <a16:creationId xmlns:a16="http://schemas.microsoft.com/office/drawing/2014/main" id="{0410CCBD-864E-4838-94A4-31F4BA775B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89">
              <a:extLst>
                <a:ext uri="{FF2B5EF4-FFF2-40B4-BE49-F238E27FC236}">
                  <a16:creationId xmlns:a16="http://schemas.microsoft.com/office/drawing/2014/main" id="{BBA16455-1F0B-4109-A43F-04CD77F66A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89">
              <a:extLst>
                <a:ext uri="{FF2B5EF4-FFF2-40B4-BE49-F238E27FC236}">
                  <a16:creationId xmlns:a16="http://schemas.microsoft.com/office/drawing/2014/main" id="{373ED522-F6B5-4F87-9ECD-E06B41F26C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89">
              <a:extLst>
                <a:ext uri="{FF2B5EF4-FFF2-40B4-BE49-F238E27FC236}">
                  <a16:creationId xmlns:a16="http://schemas.microsoft.com/office/drawing/2014/main" id="{44D22745-7ABC-41D2-9AB5-19AF20585B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89">
              <a:extLst>
                <a:ext uri="{FF2B5EF4-FFF2-40B4-BE49-F238E27FC236}">
                  <a16:creationId xmlns:a16="http://schemas.microsoft.com/office/drawing/2014/main" id="{EBD6448C-51AF-4056-8759-709D8DC832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21">
              <a:extLst>
                <a:ext uri="{FF2B5EF4-FFF2-40B4-BE49-F238E27FC236}">
                  <a16:creationId xmlns:a16="http://schemas.microsoft.com/office/drawing/2014/main" id="{A02C3B08-DD50-456C-A255-EE68F23AAB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89">
              <a:extLst>
                <a:ext uri="{FF2B5EF4-FFF2-40B4-BE49-F238E27FC236}">
                  <a16:creationId xmlns:a16="http://schemas.microsoft.com/office/drawing/2014/main" id="{DF1CCEA7-4A0A-4E1D-9313-2F3DD99BAD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4" name="Picture 323">
            <a:extLst>
              <a:ext uri="{FF2B5EF4-FFF2-40B4-BE49-F238E27FC236}">
                <a16:creationId xmlns:a16="http://schemas.microsoft.com/office/drawing/2014/main" id="{AA496562-2770-4FB3-A337-F043937F13D2}"/>
              </a:ext>
            </a:extLst>
          </p:cNvPr>
          <p:cNvPicPr>
            <a:picLocks noChangeAspect="1"/>
          </p:cNvPicPr>
          <p:nvPr/>
        </p:nvPicPr>
        <p:blipFill>
          <a:blip r:embed="rId7"/>
          <a:stretch>
            <a:fillRect/>
          </a:stretch>
        </p:blipFill>
        <p:spPr>
          <a:xfrm>
            <a:off x="3959370" y="4386126"/>
            <a:ext cx="1248592" cy="705903"/>
          </a:xfrm>
          <a:prstGeom prst="rect">
            <a:avLst/>
          </a:prstGeom>
        </p:spPr>
      </p:pic>
      <p:sp>
        <p:nvSpPr>
          <p:cNvPr id="325" name="Line 61">
            <a:extLst>
              <a:ext uri="{FF2B5EF4-FFF2-40B4-BE49-F238E27FC236}">
                <a16:creationId xmlns:a16="http://schemas.microsoft.com/office/drawing/2014/main" id="{4F8E1B29-5CCC-4A98-ADA2-DCE3DA5E8D9C}"/>
              </a:ext>
            </a:extLst>
          </p:cNvPr>
          <p:cNvSpPr>
            <a:spLocks noChangeShapeType="1"/>
          </p:cNvSpPr>
          <p:nvPr/>
        </p:nvSpPr>
        <p:spPr bwMode="gray">
          <a:xfrm>
            <a:off x="8648026" y="3795886"/>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6" name="Line 61">
            <a:extLst>
              <a:ext uri="{FF2B5EF4-FFF2-40B4-BE49-F238E27FC236}">
                <a16:creationId xmlns:a16="http://schemas.microsoft.com/office/drawing/2014/main" id="{0466F135-7BA4-42E0-B596-FDB9157D73C1}"/>
              </a:ext>
            </a:extLst>
          </p:cNvPr>
          <p:cNvSpPr>
            <a:spLocks noChangeShapeType="1"/>
          </p:cNvSpPr>
          <p:nvPr/>
        </p:nvSpPr>
        <p:spPr bwMode="gray">
          <a:xfrm>
            <a:off x="7902165"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7" name="Line 5">
            <a:extLst>
              <a:ext uri="{FF2B5EF4-FFF2-40B4-BE49-F238E27FC236}">
                <a16:creationId xmlns:a16="http://schemas.microsoft.com/office/drawing/2014/main" id="{73505B76-0B19-4B2F-B021-AEC2D0AF1D7F}"/>
              </a:ext>
            </a:extLst>
          </p:cNvPr>
          <p:cNvSpPr>
            <a:spLocks noChangeShapeType="1"/>
          </p:cNvSpPr>
          <p:nvPr/>
        </p:nvSpPr>
        <p:spPr bwMode="gray">
          <a:xfrm>
            <a:off x="5870700" y="2187788"/>
            <a:ext cx="3133725"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28" name="Text Box 6">
            <a:extLst>
              <a:ext uri="{FF2B5EF4-FFF2-40B4-BE49-F238E27FC236}">
                <a16:creationId xmlns:a16="http://schemas.microsoft.com/office/drawing/2014/main" id="{5C331597-6614-4624-8F32-649C57A2AB10}"/>
              </a:ext>
            </a:extLst>
          </p:cNvPr>
          <p:cNvSpPr txBox="1">
            <a:spLocks noChangeArrowheads="1"/>
          </p:cNvSpPr>
          <p:nvPr/>
        </p:nvSpPr>
        <p:spPr bwMode="gray">
          <a:xfrm>
            <a:off x="7505595" y="999340"/>
            <a:ext cx="868828"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Applications,</a:t>
            </a:r>
          </a:p>
          <a:p>
            <a:pPr algn="ctr">
              <a:lnSpc>
                <a:spcPct val="85000"/>
              </a:lnSpc>
            </a:pPr>
            <a:r>
              <a:rPr lang="en-US" sz="1200" dirty="0">
                <a:solidFill>
                  <a:srgbClr val="000000"/>
                </a:solidFill>
                <a:cs typeface="Times New Roman" pitchFamily="18" charset="0"/>
              </a:rPr>
              <a:t>Databases,</a:t>
            </a:r>
          </a:p>
        </p:txBody>
      </p:sp>
      <p:sp>
        <p:nvSpPr>
          <p:cNvPr id="329" name="Line 7">
            <a:extLst>
              <a:ext uri="{FF2B5EF4-FFF2-40B4-BE49-F238E27FC236}">
                <a16:creationId xmlns:a16="http://schemas.microsoft.com/office/drawing/2014/main" id="{FB455F88-9C30-4F7C-AB70-8AFBF1A38EAA}"/>
              </a:ext>
            </a:extLst>
          </p:cNvPr>
          <p:cNvSpPr>
            <a:spLocks noChangeShapeType="1"/>
          </p:cNvSpPr>
          <p:nvPr/>
        </p:nvSpPr>
        <p:spPr bwMode="gray">
          <a:xfrm>
            <a:off x="6267575" y="1957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30" name="Group 8">
            <a:extLst>
              <a:ext uri="{FF2B5EF4-FFF2-40B4-BE49-F238E27FC236}">
                <a16:creationId xmlns:a16="http://schemas.microsoft.com/office/drawing/2014/main" id="{20DA370B-7127-4FEB-9151-344884B692EB}"/>
              </a:ext>
            </a:extLst>
          </p:cNvPr>
          <p:cNvGrpSpPr>
            <a:grpSpLocks/>
          </p:cNvGrpSpPr>
          <p:nvPr/>
        </p:nvGrpSpPr>
        <p:grpSpPr bwMode="auto">
          <a:xfrm>
            <a:off x="5811962" y="1292438"/>
            <a:ext cx="863600" cy="720725"/>
            <a:chOff x="3896" y="636"/>
            <a:chExt cx="653" cy="545"/>
          </a:xfrm>
        </p:grpSpPr>
        <p:grpSp>
          <p:nvGrpSpPr>
            <p:cNvPr id="331" name="Group 9">
              <a:extLst>
                <a:ext uri="{FF2B5EF4-FFF2-40B4-BE49-F238E27FC236}">
                  <a16:creationId xmlns:a16="http://schemas.microsoft.com/office/drawing/2014/main" id="{D40DAB42-8F9E-4A7C-BC0E-216726E5E70B}"/>
                </a:ext>
              </a:extLst>
            </p:cNvPr>
            <p:cNvGrpSpPr>
              <a:grpSpLocks/>
            </p:cNvGrpSpPr>
            <p:nvPr/>
          </p:nvGrpSpPr>
          <p:grpSpPr bwMode="auto">
            <a:xfrm>
              <a:off x="4128" y="636"/>
              <a:ext cx="421" cy="461"/>
              <a:chOff x="2844" y="27"/>
              <a:chExt cx="1052" cy="1153"/>
            </a:xfrm>
          </p:grpSpPr>
          <p:pic>
            <p:nvPicPr>
              <p:cNvPr id="335" name="Picture 10" descr="server">
                <a:extLst>
                  <a:ext uri="{FF2B5EF4-FFF2-40B4-BE49-F238E27FC236}">
                    <a16:creationId xmlns:a16="http://schemas.microsoft.com/office/drawing/2014/main" id="{222BF9EC-1C3C-40D0-8B8A-8FF295D79931}"/>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6" name="Picture 11" descr="server">
                <a:extLst>
                  <a:ext uri="{FF2B5EF4-FFF2-40B4-BE49-F238E27FC236}">
                    <a16:creationId xmlns:a16="http://schemas.microsoft.com/office/drawing/2014/main" id="{6EB0F124-AF09-40B9-A7FF-8BE55D5FA0F5}"/>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332" name="Group 12">
              <a:extLst>
                <a:ext uri="{FF2B5EF4-FFF2-40B4-BE49-F238E27FC236}">
                  <a16:creationId xmlns:a16="http://schemas.microsoft.com/office/drawing/2014/main" id="{510692DE-A7CC-4775-BDBC-5375DFEA4AE7}"/>
                </a:ext>
              </a:extLst>
            </p:cNvPr>
            <p:cNvGrpSpPr>
              <a:grpSpLocks/>
            </p:cNvGrpSpPr>
            <p:nvPr/>
          </p:nvGrpSpPr>
          <p:grpSpPr bwMode="auto">
            <a:xfrm>
              <a:off x="3896" y="720"/>
              <a:ext cx="421" cy="461"/>
              <a:chOff x="2844" y="27"/>
              <a:chExt cx="1052" cy="1153"/>
            </a:xfrm>
          </p:grpSpPr>
          <p:pic>
            <p:nvPicPr>
              <p:cNvPr id="333" name="Picture 13" descr="server">
                <a:extLst>
                  <a:ext uri="{FF2B5EF4-FFF2-40B4-BE49-F238E27FC236}">
                    <a16:creationId xmlns:a16="http://schemas.microsoft.com/office/drawing/2014/main" id="{95703A48-E82A-412D-8B1B-E49D5FDA9A07}"/>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4" name="Picture 14" descr="server">
                <a:extLst>
                  <a:ext uri="{FF2B5EF4-FFF2-40B4-BE49-F238E27FC236}">
                    <a16:creationId xmlns:a16="http://schemas.microsoft.com/office/drawing/2014/main" id="{14A7D0B7-D569-4B6B-A31B-E982B9E590F6}"/>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337" name="Picture 15" descr="server">
            <a:extLst>
              <a:ext uri="{FF2B5EF4-FFF2-40B4-BE49-F238E27FC236}">
                <a16:creationId xmlns:a16="http://schemas.microsoft.com/office/drawing/2014/main" id="{3AECC5BE-F6F2-439E-B86F-FE55B3442138}"/>
              </a:ext>
            </a:extLst>
          </p:cNvPr>
          <p:cNvPicPr>
            <a:picLocks noChangeAspect="1" noChangeArrowheads="1"/>
          </p:cNvPicPr>
          <p:nvPr/>
        </p:nvPicPr>
        <p:blipFill>
          <a:blip r:embed="rId2" cstate="print"/>
          <a:srcRect/>
          <a:stretch>
            <a:fillRect/>
          </a:stretch>
        </p:blipFill>
        <p:spPr bwMode="gray">
          <a:xfrm>
            <a:off x="8001125" y="1484525"/>
            <a:ext cx="368300" cy="528638"/>
          </a:xfrm>
          <a:prstGeom prst="rect">
            <a:avLst/>
          </a:prstGeom>
          <a:noFill/>
          <a:ln w="9525">
            <a:noFill/>
            <a:miter lim="800000"/>
            <a:headEnd/>
            <a:tailEnd/>
          </a:ln>
        </p:spPr>
      </p:pic>
      <p:pic>
        <p:nvPicPr>
          <p:cNvPr id="338" name="Picture 16" descr="server">
            <a:extLst>
              <a:ext uri="{FF2B5EF4-FFF2-40B4-BE49-F238E27FC236}">
                <a16:creationId xmlns:a16="http://schemas.microsoft.com/office/drawing/2014/main" id="{5C1B83AB-A0CE-4312-88BB-0F059665AB38}"/>
              </a:ext>
            </a:extLst>
          </p:cNvPr>
          <p:cNvPicPr>
            <a:picLocks noChangeAspect="1" noChangeArrowheads="1"/>
          </p:cNvPicPr>
          <p:nvPr/>
        </p:nvPicPr>
        <p:blipFill>
          <a:blip r:embed="rId2" cstate="print"/>
          <a:srcRect/>
          <a:stretch>
            <a:fillRect/>
          </a:stretch>
        </p:blipFill>
        <p:spPr bwMode="gray">
          <a:xfrm>
            <a:off x="7483600" y="1484525"/>
            <a:ext cx="368300" cy="528638"/>
          </a:xfrm>
          <a:prstGeom prst="rect">
            <a:avLst/>
          </a:prstGeom>
          <a:noFill/>
          <a:ln w="9525">
            <a:noFill/>
            <a:miter lim="800000"/>
            <a:headEnd/>
            <a:tailEnd/>
          </a:ln>
        </p:spPr>
      </p:pic>
      <p:sp>
        <p:nvSpPr>
          <p:cNvPr id="339" name="Line 17">
            <a:extLst>
              <a:ext uri="{FF2B5EF4-FFF2-40B4-BE49-F238E27FC236}">
                <a16:creationId xmlns:a16="http://schemas.microsoft.com/office/drawing/2014/main" id="{9C0C2EC2-D94F-4ACE-8744-696A42F54866}"/>
              </a:ext>
            </a:extLst>
          </p:cNvPr>
          <p:cNvSpPr>
            <a:spLocks noChangeShapeType="1"/>
          </p:cNvSpPr>
          <p:nvPr/>
        </p:nvSpPr>
        <p:spPr bwMode="gray">
          <a:xfrm>
            <a:off x="7707437"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0" name="Line 18">
            <a:extLst>
              <a:ext uri="{FF2B5EF4-FFF2-40B4-BE49-F238E27FC236}">
                <a16:creationId xmlns:a16="http://schemas.microsoft.com/office/drawing/2014/main" id="{933B6D28-CE98-4B9C-89C0-F67EA8CB2F12}"/>
              </a:ext>
            </a:extLst>
          </p:cNvPr>
          <p:cNvSpPr>
            <a:spLocks noChangeShapeType="1"/>
          </p:cNvSpPr>
          <p:nvPr/>
        </p:nvSpPr>
        <p:spPr bwMode="gray">
          <a:xfrm>
            <a:off x="8224962" y="196077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1" name="Text Box 19">
            <a:extLst>
              <a:ext uri="{FF2B5EF4-FFF2-40B4-BE49-F238E27FC236}">
                <a16:creationId xmlns:a16="http://schemas.microsoft.com/office/drawing/2014/main" id="{FA837C2C-6D5F-44DA-B34F-DBCAE1893F69}"/>
              </a:ext>
            </a:extLst>
          </p:cNvPr>
          <p:cNvSpPr txBox="1">
            <a:spLocks noChangeArrowheads="1"/>
          </p:cNvSpPr>
          <p:nvPr/>
        </p:nvSpPr>
        <p:spPr bwMode="gray">
          <a:xfrm>
            <a:off x="5754812" y="924138"/>
            <a:ext cx="979488" cy="311150"/>
          </a:xfrm>
          <a:prstGeom prst="rect">
            <a:avLst/>
          </a:prstGeom>
          <a:noFill/>
          <a:ln w="9525" algn="ctr">
            <a:noFill/>
            <a:miter lim="800000"/>
            <a:headEnd/>
            <a:tailEnd/>
          </a:ln>
        </p:spPr>
        <p:txBody>
          <a:bodyPr lIns="0" tIns="0" rIns="0" bIns="0">
            <a:spAutoFit/>
          </a:bodyPr>
          <a:lstStyle/>
          <a:p>
            <a:pPr algn="ctr">
              <a:lnSpc>
                <a:spcPct val="85000"/>
              </a:lnSpc>
            </a:pPr>
            <a:r>
              <a:rPr lang="en-US" sz="1200" dirty="0">
                <a:solidFill>
                  <a:srgbClr val="000000"/>
                </a:solidFill>
              </a:rPr>
              <a:t>Linux, </a:t>
            </a:r>
            <a:r>
              <a:rPr lang="en-US" sz="1200" dirty="0">
                <a:solidFill>
                  <a:srgbClr val="000000"/>
                </a:solidFill>
                <a:cs typeface="Times New Roman" pitchFamily="18" charset="0"/>
              </a:rPr>
              <a:t>UNIX, Windows </a:t>
            </a:r>
          </a:p>
        </p:txBody>
      </p:sp>
      <p:pic>
        <p:nvPicPr>
          <p:cNvPr id="342" name="Picture 23" descr="server">
            <a:extLst>
              <a:ext uri="{FF2B5EF4-FFF2-40B4-BE49-F238E27FC236}">
                <a16:creationId xmlns:a16="http://schemas.microsoft.com/office/drawing/2014/main" id="{52711067-D4D8-48E4-9A20-6D2C81D2E8B2}"/>
              </a:ext>
            </a:extLst>
          </p:cNvPr>
          <p:cNvPicPr>
            <a:picLocks noChangeAspect="1" noChangeArrowheads="1"/>
          </p:cNvPicPr>
          <p:nvPr/>
        </p:nvPicPr>
        <p:blipFill>
          <a:blip r:embed="rId2" cstate="print"/>
          <a:srcRect/>
          <a:stretch>
            <a:fillRect/>
          </a:stretch>
        </p:blipFill>
        <p:spPr bwMode="gray">
          <a:xfrm>
            <a:off x="7437562" y="2410038"/>
            <a:ext cx="368300" cy="528637"/>
          </a:xfrm>
          <a:prstGeom prst="rect">
            <a:avLst/>
          </a:prstGeom>
          <a:noFill/>
          <a:ln w="9525">
            <a:noFill/>
            <a:miter lim="800000"/>
            <a:headEnd/>
            <a:tailEnd/>
          </a:ln>
        </p:spPr>
      </p:pic>
      <p:sp>
        <p:nvSpPr>
          <p:cNvPr id="343" name="Line 24">
            <a:extLst>
              <a:ext uri="{FF2B5EF4-FFF2-40B4-BE49-F238E27FC236}">
                <a16:creationId xmlns:a16="http://schemas.microsoft.com/office/drawing/2014/main" id="{DA331ED8-4243-4C46-8B3D-4A55CD552D93}"/>
              </a:ext>
            </a:extLst>
          </p:cNvPr>
          <p:cNvSpPr>
            <a:spLocks noChangeShapeType="1"/>
          </p:cNvSpPr>
          <p:nvPr/>
        </p:nvSpPr>
        <p:spPr bwMode="gray">
          <a:xfrm>
            <a:off x="7623300" y="2210013"/>
            <a:ext cx="0" cy="227012"/>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44" name="Picture 25" descr="server">
            <a:extLst>
              <a:ext uri="{FF2B5EF4-FFF2-40B4-BE49-F238E27FC236}">
                <a16:creationId xmlns:a16="http://schemas.microsoft.com/office/drawing/2014/main" id="{270E5039-497B-42BB-9F44-D4097F0757BC}"/>
              </a:ext>
            </a:extLst>
          </p:cNvPr>
          <p:cNvPicPr>
            <a:picLocks noChangeAspect="1" noChangeArrowheads="1"/>
          </p:cNvPicPr>
          <p:nvPr/>
        </p:nvPicPr>
        <p:blipFill>
          <a:blip r:embed="rId2" cstate="print"/>
          <a:srcRect/>
          <a:stretch>
            <a:fillRect/>
          </a:stretch>
        </p:blipFill>
        <p:spPr bwMode="gray">
          <a:xfrm>
            <a:off x="7943975" y="2411625"/>
            <a:ext cx="368300" cy="528638"/>
          </a:xfrm>
          <a:prstGeom prst="rect">
            <a:avLst/>
          </a:prstGeom>
          <a:noFill/>
          <a:ln w="9525">
            <a:noFill/>
            <a:miter lim="800000"/>
            <a:headEnd/>
            <a:tailEnd/>
          </a:ln>
        </p:spPr>
      </p:pic>
      <p:sp>
        <p:nvSpPr>
          <p:cNvPr id="345" name="Line 26">
            <a:extLst>
              <a:ext uri="{FF2B5EF4-FFF2-40B4-BE49-F238E27FC236}">
                <a16:creationId xmlns:a16="http://schemas.microsoft.com/office/drawing/2014/main" id="{99D11954-AE00-4A33-8E1E-882BE0366A86}"/>
              </a:ext>
            </a:extLst>
          </p:cNvPr>
          <p:cNvSpPr>
            <a:spLocks noChangeShapeType="1"/>
          </p:cNvSpPr>
          <p:nvPr/>
        </p:nvSpPr>
        <p:spPr bwMode="gray">
          <a:xfrm>
            <a:off x="8129712" y="2211600"/>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6" name="Line 27">
            <a:extLst>
              <a:ext uri="{FF2B5EF4-FFF2-40B4-BE49-F238E27FC236}">
                <a16:creationId xmlns:a16="http://schemas.microsoft.com/office/drawing/2014/main" id="{3A9BB3DF-BFBA-459A-AC0C-EE2C93C77031}"/>
              </a:ext>
            </a:extLst>
          </p:cNvPr>
          <p:cNvSpPr>
            <a:spLocks noChangeShapeType="1"/>
          </p:cNvSpPr>
          <p:nvPr/>
        </p:nvSpPr>
        <p:spPr bwMode="gray">
          <a:xfrm flipH="1">
            <a:off x="7315339" y="2884700"/>
            <a:ext cx="250812" cy="304602"/>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7" name="Line 28">
            <a:extLst>
              <a:ext uri="{FF2B5EF4-FFF2-40B4-BE49-F238E27FC236}">
                <a16:creationId xmlns:a16="http://schemas.microsoft.com/office/drawing/2014/main" id="{0489D542-B851-445D-BEDA-B580CB8ADDB7}"/>
              </a:ext>
            </a:extLst>
          </p:cNvPr>
          <p:cNvSpPr>
            <a:spLocks noChangeShapeType="1"/>
          </p:cNvSpPr>
          <p:nvPr/>
        </p:nvSpPr>
        <p:spPr bwMode="gray">
          <a:xfrm flipH="1">
            <a:off x="7666219" y="2849775"/>
            <a:ext cx="385566" cy="371474"/>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48" name="Text Box 29">
            <a:extLst>
              <a:ext uri="{FF2B5EF4-FFF2-40B4-BE49-F238E27FC236}">
                <a16:creationId xmlns:a16="http://schemas.microsoft.com/office/drawing/2014/main" id="{8D2F9F39-D2E9-4757-B567-51DDF0F6F92E}"/>
              </a:ext>
            </a:extLst>
          </p:cNvPr>
          <p:cNvSpPr txBox="1">
            <a:spLocks noChangeArrowheads="1"/>
          </p:cNvSpPr>
          <p:nvPr/>
        </p:nvSpPr>
        <p:spPr bwMode="gray">
          <a:xfrm>
            <a:off x="7411552" y="2249700"/>
            <a:ext cx="290144"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DBs</a:t>
            </a:r>
          </a:p>
        </p:txBody>
      </p:sp>
      <p:sp>
        <p:nvSpPr>
          <p:cNvPr id="349" name="Text Box 30">
            <a:extLst>
              <a:ext uri="{FF2B5EF4-FFF2-40B4-BE49-F238E27FC236}">
                <a16:creationId xmlns:a16="http://schemas.microsoft.com/office/drawing/2014/main" id="{04F24E8A-76AE-4858-BCC9-532BEAA68DD6}"/>
              </a:ext>
            </a:extLst>
          </p:cNvPr>
          <p:cNvSpPr txBox="1">
            <a:spLocks noChangeArrowheads="1"/>
          </p:cNvSpPr>
          <p:nvPr/>
        </p:nvSpPr>
        <p:spPr bwMode="gray">
          <a:xfrm>
            <a:off x="8094265" y="2232238"/>
            <a:ext cx="272510"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App</a:t>
            </a:r>
          </a:p>
        </p:txBody>
      </p:sp>
      <p:pic>
        <p:nvPicPr>
          <p:cNvPr id="350" name="Picture 48" descr="L40">
            <a:extLst>
              <a:ext uri="{FF2B5EF4-FFF2-40B4-BE49-F238E27FC236}">
                <a16:creationId xmlns:a16="http://schemas.microsoft.com/office/drawing/2014/main" id="{9B00029B-2227-40BE-BA4A-33A03455CC3A}"/>
              </a:ext>
            </a:extLst>
          </p:cNvPr>
          <p:cNvPicPr>
            <a:picLocks noChangeAspect="1" noChangeArrowheads="1"/>
          </p:cNvPicPr>
          <p:nvPr/>
        </p:nvPicPr>
        <p:blipFill>
          <a:blip r:embed="rId8" cstate="print"/>
          <a:srcRect/>
          <a:stretch>
            <a:fillRect/>
          </a:stretch>
        </p:blipFill>
        <p:spPr bwMode="auto">
          <a:xfrm>
            <a:off x="5270974" y="3926100"/>
            <a:ext cx="485775" cy="474663"/>
          </a:xfrm>
          <a:prstGeom prst="rect">
            <a:avLst/>
          </a:prstGeom>
          <a:noFill/>
          <a:ln w="9525">
            <a:noFill/>
            <a:miter lim="800000"/>
            <a:headEnd/>
            <a:tailEnd/>
          </a:ln>
        </p:spPr>
      </p:pic>
      <p:sp>
        <p:nvSpPr>
          <p:cNvPr id="351" name="Line 49">
            <a:extLst>
              <a:ext uri="{FF2B5EF4-FFF2-40B4-BE49-F238E27FC236}">
                <a16:creationId xmlns:a16="http://schemas.microsoft.com/office/drawing/2014/main" id="{4836D9BD-A796-44AD-B61E-E0127B7C7CB9}"/>
              </a:ext>
            </a:extLst>
          </p:cNvPr>
          <p:cNvSpPr>
            <a:spLocks noChangeShapeType="1"/>
          </p:cNvSpPr>
          <p:nvPr/>
        </p:nvSpPr>
        <p:spPr bwMode="gray">
          <a:xfrm flipH="1">
            <a:off x="5605934" y="3566548"/>
            <a:ext cx="718489" cy="415115"/>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52" name="Text Box 50">
            <a:extLst>
              <a:ext uri="{FF2B5EF4-FFF2-40B4-BE49-F238E27FC236}">
                <a16:creationId xmlns:a16="http://schemas.microsoft.com/office/drawing/2014/main" id="{4671ABEF-2E77-451D-9A5B-9D97BC85E27C}"/>
              </a:ext>
            </a:extLst>
          </p:cNvPr>
          <p:cNvSpPr txBox="1">
            <a:spLocks noChangeArrowheads="1"/>
          </p:cNvSpPr>
          <p:nvPr/>
        </p:nvSpPr>
        <p:spPr bwMode="gray">
          <a:xfrm>
            <a:off x="5318722"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353" name="Group 51">
            <a:extLst>
              <a:ext uri="{FF2B5EF4-FFF2-40B4-BE49-F238E27FC236}">
                <a16:creationId xmlns:a16="http://schemas.microsoft.com/office/drawing/2014/main" id="{644F81C1-B7E5-4896-822C-E8CAD9FE54A3}"/>
              </a:ext>
            </a:extLst>
          </p:cNvPr>
          <p:cNvGrpSpPr>
            <a:grpSpLocks/>
          </p:cNvGrpSpPr>
          <p:nvPr/>
        </p:nvGrpSpPr>
        <p:grpSpPr bwMode="auto">
          <a:xfrm rot="-5400000">
            <a:off x="5239225" y="3935625"/>
            <a:ext cx="366712" cy="141287"/>
            <a:chOff x="614" y="1522"/>
            <a:chExt cx="1222" cy="473"/>
          </a:xfrm>
        </p:grpSpPr>
        <p:sp>
          <p:nvSpPr>
            <p:cNvPr id="354" name="Rectangle 52">
              <a:extLst>
                <a:ext uri="{FF2B5EF4-FFF2-40B4-BE49-F238E27FC236}">
                  <a16:creationId xmlns:a16="http://schemas.microsoft.com/office/drawing/2014/main" id="{5590C350-E2FC-4AFF-B794-5C6C217F9309}"/>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5" name="Freeform 53">
              <a:extLst>
                <a:ext uri="{FF2B5EF4-FFF2-40B4-BE49-F238E27FC236}">
                  <a16:creationId xmlns:a16="http://schemas.microsoft.com/office/drawing/2014/main" id="{66EC7958-2D8D-400F-8598-4A4FAC62F46E}"/>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56" name="Freeform 54">
              <a:extLst>
                <a:ext uri="{FF2B5EF4-FFF2-40B4-BE49-F238E27FC236}">
                  <a16:creationId xmlns:a16="http://schemas.microsoft.com/office/drawing/2014/main" id="{CC445E9E-8F8C-487C-9823-440DBB5FB6F1}"/>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357" name="Group 55">
            <a:extLst>
              <a:ext uri="{FF2B5EF4-FFF2-40B4-BE49-F238E27FC236}">
                <a16:creationId xmlns:a16="http://schemas.microsoft.com/office/drawing/2014/main" id="{A0EEFFCD-C086-4D87-9514-2975BE891493}"/>
              </a:ext>
            </a:extLst>
          </p:cNvPr>
          <p:cNvGrpSpPr>
            <a:grpSpLocks/>
          </p:cNvGrpSpPr>
          <p:nvPr/>
        </p:nvGrpSpPr>
        <p:grpSpPr bwMode="auto">
          <a:xfrm rot="-5400000">
            <a:off x="5421786" y="3937213"/>
            <a:ext cx="366713" cy="141288"/>
            <a:chOff x="614" y="1522"/>
            <a:chExt cx="1222" cy="473"/>
          </a:xfrm>
        </p:grpSpPr>
        <p:sp>
          <p:nvSpPr>
            <p:cNvPr id="358" name="Rectangle 56">
              <a:extLst>
                <a:ext uri="{FF2B5EF4-FFF2-40B4-BE49-F238E27FC236}">
                  <a16:creationId xmlns:a16="http://schemas.microsoft.com/office/drawing/2014/main" id="{DC1E8B25-9E5C-4CD8-9B97-310F11781602}"/>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359" name="Freeform 57">
              <a:extLst>
                <a:ext uri="{FF2B5EF4-FFF2-40B4-BE49-F238E27FC236}">
                  <a16:creationId xmlns:a16="http://schemas.microsoft.com/office/drawing/2014/main" id="{0162DBE4-C9C2-49B8-A60C-D1559E219EA5}"/>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360" name="Freeform 58">
              <a:extLst>
                <a:ext uri="{FF2B5EF4-FFF2-40B4-BE49-F238E27FC236}">
                  <a16:creationId xmlns:a16="http://schemas.microsoft.com/office/drawing/2014/main" id="{525F6937-9C93-4C43-AF4C-3C63574B7823}"/>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
        <p:nvSpPr>
          <p:cNvPr id="361" name="AutoShape 59">
            <a:extLst>
              <a:ext uri="{FF2B5EF4-FFF2-40B4-BE49-F238E27FC236}">
                <a16:creationId xmlns:a16="http://schemas.microsoft.com/office/drawing/2014/main" id="{37C3A20E-5476-46CB-8570-6C9D2BA17901}"/>
              </a:ext>
            </a:extLst>
          </p:cNvPr>
          <p:cNvSpPr>
            <a:spLocks noChangeArrowheads="1"/>
          </p:cNvSpPr>
          <p:nvPr/>
        </p:nvSpPr>
        <p:spPr bwMode="gray">
          <a:xfrm>
            <a:off x="7715470"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sp>
        <p:nvSpPr>
          <p:cNvPr id="362" name="Text Box 60">
            <a:extLst>
              <a:ext uri="{FF2B5EF4-FFF2-40B4-BE49-F238E27FC236}">
                <a16:creationId xmlns:a16="http://schemas.microsoft.com/office/drawing/2014/main" id="{4AA58AA5-F929-4CB0-A9C5-520DAEEDF204}"/>
              </a:ext>
            </a:extLst>
          </p:cNvPr>
          <p:cNvSpPr txBox="1">
            <a:spLocks noChangeArrowheads="1"/>
          </p:cNvSpPr>
          <p:nvPr/>
        </p:nvSpPr>
        <p:spPr bwMode="gray">
          <a:xfrm>
            <a:off x="7674247" y="4493944"/>
            <a:ext cx="487314"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Disk</a:t>
            </a:r>
          </a:p>
          <a:p>
            <a:pPr algn="ctr">
              <a:lnSpc>
                <a:spcPct val="85000"/>
              </a:lnSpc>
            </a:pPr>
            <a:r>
              <a:rPr lang="en-US" sz="1200" dirty="0">
                <a:solidFill>
                  <a:srgbClr val="000000"/>
                </a:solidFill>
                <a:cs typeface="Times New Roman" pitchFamily="18" charset="0"/>
              </a:rPr>
              <a:t>system</a:t>
            </a:r>
          </a:p>
        </p:txBody>
      </p:sp>
      <p:sp>
        <p:nvSpPr>
          <p:cNvPr id="363" name="Line 61">
            <a:extLst>
              <a:ext uri="{FF2B5EF4-FFF2-40B4-BE49-F238E27FC236}">
                <a16:creationId xmlns:a16="http://schemas.microsoft.com/office/drawing/2014/main" id="{6B2244CB-B2D2-4469-A03A-545F19EE314D}"/>
              </a:ext>
            </a:extLst>
          </p:cNvPr>
          <p:cNvSpPr>
            <a:spLocks noChangeShapeType="1"/>
          </p:cNvSpPr>
          <p:nvPr/>
        </p:nvSpPr>
        <p:spPr bwMode="gray">
          <a:xfrm flipH="1">
            <a:off x="6864104" y="3630827"/>
            <a:ext cx="1960" cy="488948"/>
          </a:xfrm>
          <a:prstGeom prst="line">
            <a:avLst/>
          </a:prstGeom>
          <a:noFill/>
          <a:ln w="12700">
            <a:solidFill>
              <a:schemeClr val="tx1"/>
            </a:solidFill>
            <a:round/>
            <a:headEnd/>
            <a:tailEnd/>
          </a:ln>
        </p:spPr>
        <p:txBody>
          <a:bodyPr/>
          <a:lstStyle/>
          <a:p>
            <a:endParaRPr lang="en-US" dirty="0">
              <a:solidFill>
                <a:srgbClr val="000000"/>
              </a:solidFill>
            </a:endParaRPr>
          </a:p>
        </p:txBody>
      </p:sp>
      <p:grpSp>
        <p:nvGrpSpPr>
          <p:cNvPr id="364" name="Group 62">
            <a:extLst>
              <a:ext uri="{FF2B5EF4-FFF2-40B4-BE49-F238E27FC236}">
                <a16:creationId xmlns:a16="http://schemas.microsoft.com/office/drawing/2014/main" id="{A19C684D-07EB-43D1-A373-D0E5F5497459}"/>
              </a:ext>
            </a:extLst>
          </p:cNvPr>
          <p:cNvGrpSpPr>
            <a:grpSpLocks/>
          </p:cNvGrpSpPr>
          <p:nvPr/>
        </p:nvGrpSpPr>
        <p:grpSpPr bwMode="auto">
          <a:xfrm>
            <a:off x="6212012" y="2925155"/>
            <a:ext cx="1534298" cy="863600"/>
            <a:chOff x="1501" y="2269"/>
            <a:chExt cx="2544" cy="544"/>
          </a:xfrm>
        </p:grpSpPr>
        <p:pic>
          <p:nvPicPr>
            <p:cNvPr id="365" name="Picture 63">
              <a:extLst>
                <a:ext uri="{FF2B5EF4-FFF2-40B4-BE49-F238E27FC236}">
                  <a16:creationId xmlns:a16="http://schemas.microsoft.com/office/drawing/2014/main" id="{CD6E12AA-9F26-499B-BF2A-95E2FA466A88}"/>
                </a:ext>
              </a:extLst>
            </p:cNvPr>
            <p:cNvPicPr>
              <a:picLocks noChangeAspect="1" noChangeArrowheads="1"/>
            </p:cNvPicPr>
            <p:nvPr/>
          </p:nvPicPr>
          <p:blipFill>
            <a:blip r:embed="rId3" cstate="print"/>
            <a:srcRect/>
            <a:stretch>
              <a:fillRect/>
            </a:stretch>
          </p:blipFill>
          <p:spPr bwMode="auto">
            <a:xfrm>
              <a:off x="1501" y="2269"/>
              <a:ext cx="2544" cy="544"/>
            </a:xfrm>
            <a:prstGeom prst="rect">
              <a:avLst/>
            </a:prstGeom>
            <a:noFill/>
            <a:ln w="9525">
              <a:noFill/>
              <a:miter lim="800000"/>
              <a:headEnd/>
              <a:tailEnd/>
            </a:ln>
          </p:spPr>
        </p:pic>
        <p:sp>
          <p:nvSpPr>
            <p:cNvPr id="366" name="Rectangle 64">
              <a:extLst>
                <a:ext uri="{FF2B5EF4-FFF2-40B4-BE49-F238E27FC236}">
                  <a16:creationId xmlns:a16="http://schemas.microsoft.com/office/drawing/2014/main" id="{56E5B3C1-B243-4CBA-95BA-3A80F220BF7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algn="ctr"/>
              <a:r>
                <a:rPr lang="en-US" altLang="en-US" sz="2200" dirty="0">
                  <a:solidFill>
                    <a:srgbClr val="000000"/>
                  </a:solidFill>
                </a:rPr>
                <a:t>SAN</a:t>
              </a:r>
            </a:p>
          </p:txBody>
        </p:sp>
      </p:grpSp>
      <p:sp>
        <p:nvSpPr>
          <p:cNvPr id="367" name="AutoShape 7">
            <a:extLst>
              <a:ext uri="{FF2B5EF4-FFF2-40B4-BE49-F238E27FC236}">
                <a16:creationId xmlns:a16="http://schemas.microsoft.com/office/drawing/2014/main" id="{42ACD93C-CC82-446B-A6A8-D7F4AF7AB217}"/>
              </a:ext>
            </a:extLst>
          </p:cNvPr>
          <p:cNvSpPr>
            <a:spLocks noChangeArrowheads="1"/>
          </p:cNvSpPr>
          <p:nvPr/>
        </p:nvSpPr>
        <p:spPr bwMode="auto">
          <a:xfrm>
            <a:off x="6442545"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68" name="Group 2">
            <a:extLst>
              <a:ext uri="{FF2B5EF4-FFF2-40B4-BE49-F238E27FC236}">
                <a16:creationId xmlns:a16="http://schemas.microsoft.com/office/drawing/2014/main" id="{84D665A1-FEF2-4471-859A-297631253028}"/>
              </a:ext>
            </a:extLst>
          </p:cNvPr>
          <p:cNvGrpSpPr>
            <a:grpSpLocks/>
          </p:cNvGrpSpPr>
          <p:nvPr/>
        </p:nvGrpSpPr>
        <p:grpSpPr bwMode="auto">
          <a:xfrm>
            <a:off x="6532687" y="2564025"/>
            <a:ext cx="485775" cy="322263"/>
            <a:chOff x="10275093" y="3566509"/>
            <a:chExt cx="485784" cy="589087"/>
          </a:xfrm>
        </p:grpSpPr>
        <p:pic>
          <p:nvPicPr>
            <p:cNvPr id="369" name="Picture 368">
              <a:extLst>
                <a:ext uri="{FF2B5EF4-FFF2-40B4-BE49-F238E27FC236}">
                  <a16:creationId xmlns:a16="http://schemas.microsoft.com/office/drawing/2014/main" id="{DBB8A1F0-C547-4C59-A454-13673E8705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89">
              <a:extLst>
                <a:ext uri="{FF2B5EF4-FFF2-40B4-BE49-F238E27FC236}">
                  <a16:creationId xmlns:a16="http://schemas.microsoft.com/office/drawing/2014/main" id="{DD07667C-1815-430A-A8A1-644927A718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89">
              <a:extLst>
                <a:ext uri="{FF2B5EF4-FFF2-40B4-BE49-F238E27FC236}">
                  <a16:creationId xmlns:a16="http://schemas.microsoft.com/office/drawing/2014/main" id="{6D24EDC6-0180-467C-A60B-AF708C9B88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89">
              <a:extLst>
                <a:ext uri="{FF2B5EF4-FFF2-40B4-BE49-F238E27FC236}">
                  <a16:creationId xmlns:a16="http://schemas.microsoft.com/office/drawing/2014/main" id="{2A22E3AD-7E75-4DC3-A31A-D9E21A828C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89">
              <a:extLst>
                <a:ext uri="{FF2B5EF4-FFF2-40B4-BE49-F238E27FC236}">
                  <a16:creationId xmlns:a16="http://schemas.microsoft.com/office/drawing/2014/main" id="{6E41EB24-E83D-4666-8473-1E8470D828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89">
              <a:extLst>
                <a:ext uri="{FF2B5EF4-FFF2-40B4-BE49-F238E27FC236}">
                  <a16:creationId xmlns:a16="http://schemas.microsoft.com/office/drawing/2014/main" id="{75BB3473-9AD1-424F-AB4C-23D452DB94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4AFE0D4-9113-49B8-B357-46FC66F412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89">
              <a:extLst>
                <a:ext uri="{FF2B5EF4-FFF2-40B4-BE49-F238E27FC236}">
                  <a16:creationId xmlns:a16="http://schemas.microsoft.com/office/drawing/2014/main" id="{1B17398F-7EDB-4E30-A029-6B9C7FF316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 name="Text Box 29">
            <a:extLst>
              <a:ext uri="{FF2B5EF4-FFF2-40B4-BE49-F238E27FC236}">
                <a16:creationId xmlns:a16="http://schemas.microsoft.com/office/drawing/2014/main" id="{73FC9187-3424-42B3-9237-C614BAB600B8}"/>
              </a:ext>
            </a:extLst>
          </p:cNvPr>
          <p:cNvSpPr txBox="1">
            <a:spLocks noChangeArrowheads="1"/>
          </p:cNvSpPr>
          <p:nvPr/>
        </p:nvSpPr>
        <p:spPr bwMode="gray">
          <a:xfrm>
            <a:off x="6678045" y="2232238"/>
            <a:ext cx="235642"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VM</a:t>
            </a:r>
          </a:p>
        </p:txBody>
      </p:sp>
      <p:sp>
        <p:nvSpPr>
          <p:cNvPr id="378" name="Line 4">
            <a:extLst>
              <a:ext uri="{FF2B5EF4-FFF2-40B4-BE49-F238E27FC236}">
                <a16:creationId xmlns:a16="http://schemas.microsoft.com/office/drawing/2014/main" id="{F3FD78D1-0DF8-48B3-AB13-0CF25F3375EE}"/>
              </a:ext>
            </a:extLst>
          </p:cNvPr>
          <p:cNvSpPr>
            <a:spLocks noChangeShapeType="1"/>
          </p:cNvSpPr>
          <p:nvPr/>
        </p:nvSpPr>
        <p:spPr bwMode="gray">
          <a:xfrm>
            <a:off x="6761287" y="2948968"/>
            <a:ext cx="104775" cy="13255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79" name="Line 17">
            <a:extLst>
              <a:ext uri="{FF2B5EF4-FFF2-40B4-BE49-F238E27FC236}">
                <a16:creationId xmlns:a16="http://schemas.microsoft.com/office/drawing/2014/main" id="{F72393AB-0D88-4278-9531-0F44E72164F7}"/>
              </a:ext>
            </a:extLst>
          </p:cNvPr>
          <p:cNvSpPr>
            <a:spLocks noChangeShapeType="1"/>
          </p:cNvSpPr>
          <p:nvPr/>
        </p:nvSpPr>
        <p:spPr bwMode="gray">
          <a:xfrm>
            <a:off x="6608887" y="2233825"/>
            <a:ext cx="0" cy="227013"/>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0" name="Text Box 60">
            <a:extLst>
              <a:ext uri="{FF2B5EF4-FFF2-40B4-BE49-F238E27FC236}">
                <a16:creationId xmlns:a16="http://schemas.microsoft.com/office/drawing/2014/main" id="{EC34DD90-10F6-418D-9DF2-5CAEDEC87E2B}"/>
              </a:ext>
            </a:extLst>
          </p:cNvPr>
          <p:cNvSpPr txBox="1">
            <a:spLocks noChangeArrowheads="1"/>
          </p:cNvSpPr>
          <p:nvPr/>
        </p:nvSpPr>
        <p:spPr bwMode="gray">
          <a:xfrm>
            <a:off x="6407311" y="4432512"/>
            <a:ext cx="894476" cy="156966"/>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cs typeface="Times New Roman" pitchFamily="18" charset="0"/>
              </a:rPr>
              <a:t>Data Domain</a:t>
            </a:r>
          </a:p>
        </p:txBody>
      </p:sp>
      <p:sp>
        <p:nvSpPr>
          <p:cNvPr id="381" name="Line 61">
            <a:extLst>
              <a:ext uri="{FF2B5EF4-FFF2-40B4-BE49-F238E27FC236}">
                <a16:creationId xmlns:a16="http://schemas.microsoft.com/office/drawing/2014/main" id="{2913CDC2-1F34-41DA-8C8E-4DAB481D8E34}"/>
              </a:ext>
            </a:extLst>
          </p:cNvPr>
          <p:cNvSpPr>
            <a:spLocks noChangeShapeType="1"/>
          </p:cNvSpPr>
          <p:nvPr/>
        </p:nvSpPr>
        <p:spPr bwMode="gray">
          <a:xfrm flipH="1">
            <a:off x="8716107" y="2172310"/>
            <a:ext cx="3034" cy="1623576"/>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2" name="TextBox 381">
            <a:extLst>
              <a:ext uri="{FF2B5EF4-FFF2-40B4-BE49-F238E27FC236}">
                <a16:creationId xmlns:a16="http://schemas.microsoft.com/office/drawing/2014/main" id="{A0FB6AAF-1C42-45A5-BB73-033E4E258BF1}"/>
              </a:ext>
            </a:extLst>
          </p:cNvPr>
          <p:cNvSpPr txBox="1"/>
          <p:nvPr/>
        </p:nvSpPr>
        <p:spPr>
          <a:xfrm>
            <a:off x="8617665" y="1879039"/>
            <a:ext cx="490839" cy="276999"/>
          </a:xfrm>
          <a:prstGeom prst="rect">
            <a:avLst/>
          </a:prstGeom>
          <a:noFill/>
        </p:spPr>
        <p:txBody>
          <a:bodyPr wrap="none" rtlCol="0">
            <a:spAutoFit/>
          </a:bodyPr>
          <a:lstStyle/>
          <a:p>
            <a:pPr algn="ctr"/>
            <a:r>
              <a:rPr lang="en-US" sz="1200" dirty="0">
                <a:solidFill>
                  <a:srgbClr val="000000"/>
                </a:solidFill>
              </a:rPr>
              <a:t>LAN</a:t>
            </a:r>
          </a:p>
        </p:txBody>
      </p:sp>
      <p:pic>
        <p:nvPicPr>
          <p:cNvPr id="383" name="Picture 382">
            <a:extLst>
              <a:ext uri="{FF2B5EF4-FFF2-40B4-BE49-F238E27FC236}">
                <a16:creationId xmlns:a16="http://schemas.microsoft.com/office/drawing/2014/main" id="{A9A0DCB7-06B6-4DE8-92D5-90E8890ACE0A}"/>
              </a:ext>
            </a:extLst>
          </p:cNvPr>
          <p:cNvPicPr>
            <a:picLocks noChangeAspect="1"/>
          </p:cNvPicPr>
          <p:nvPr/>
        </p:nvPicPr>
        <p:blipFill>
          <a:blip r:embed="rId5"/>
          <a:stretch>
            <a:fillRect/>
          </a:stretch>
        </p:blipFill>
        <p:spPr>
          <a:xfrm>
            <a:off x="8397760" y="3955505"/>
            <a:ext cx="699940" cy="574951"/>
          </a:xfrm>
          <a:prstGeom prst="rect">
            <a:avLst/>
          </a:prstGeom>
        </p:spPr>
      </p:pic>
      <p:sp>
        <p:nvSpPr>
          <p:cNvPr id="384" name="Line 5">
            <a:extLst>
              <a:ext uri="{FF2B5EF4-FFF2-40B4-BE49-F238E27FC236}">
                <a16:creationId xmlns:a16="http://schemas.microsoft.com/office/drawing/2014/main" id="{C3526C50-DAC6-4B1A-9353-19AD1DEF233D}"/>
              </a:ext>
            </a:extLst>
          </p:cNvPr>
          <p:cNvSpPr>
            <a:spLocks noChangeShapeType="1"/>
          </p:cNvSpPr>
          <p:nvPr/>
        </p:nvSpPr>
        <p:spPr bwMode="gray">
          <a:xfrm>
            <a:off x="7223250" y="3791730"/>
            <a:ext cx="1667798" cy="0"/>
          </a:xfrm>
          <a:prstGeom prst="line">
            <a:avLst/>
          </a:prstGeom>
          <a:noFill/>
          <a:ln w="12700">
            <a:solidFill>
              <a:schemeClr val="tx1"/>
            </a:solidFill>
            <a:round/>
            <a:headEnd/>
            <a:tailEnd/>
          </a:ln>
        </p:spPr>
        <p:txBody>
          <a:bodyPr/>
          <a:lstStyle/>
          <a:p>
            <a:endParaRPr lang="en-US" dirty="0">
              <a:solidFill>
                <a:srgbClr val="000000"/>
              </a:solidFill>
            </a:endParaRPr>
          </a:p>
        </p:txBody>
      </p:sp>
      <p:sp>
        <p:nvSpPr>
          <p:cNvPr id="385" name="Line 61">
            <a:extLst>
              <a:ext uri="{FF2B5EF4-FFF2-40B4-BE49-F238E27FC236}">
                <a16:creationId xmlns:a16="http://schemas.microsoft.com/office/drawing/2014/main" id="{E7B06B86-B77A-41EA-8238-F7EE7DDBF11E}"/>
              </a:ext>
            </a:extLst>
          </p:cNvPr>
          <p:cNvSpPr>
            <a:spLocks noChangeShapeType="1"/>
          </p:cNvSpPr>
          <p:nvPr/>
        </p:nvSpPr>
        <p:spPr bwMode="gray">
          <a:xfrm>
            <a:off x="7366502" y="3786553"/>
            <a:ext cx="0" cy="365125"/>
          </a:xfrm>
          <a:prstGeom prst="line">
            <a:avLst/>
          </a:prstGeom>
          <a:noFill/>
          <a:ln w="12700">
            <a:solidFill>
              <a:schemeClr val="tx1"/>
            </a:solidFill>
            <a:round/>
            <a:headEnd/>
            <a:tailEnd/>
          </a:ln>
        </p:spPr>
        <p:txBody>
          <a:bodyPr/>
          <a:lstStyle/>
          <a:p>
            <a:endParaRPr lang="en-US" dirty="0">
              <a:solidFill>
                <a:srgbClr val="000000"/>
              </a:solidFill>
            </a:endParaRPr>
          </a:p>
        </p:txBody>
      </p:sp>
      <p:pic>
        <p:nvPicPr>
          <p:cNvPr id="386" name="Picture 385">
            <a:extLst>
              <a:ext uri="{FF2B5EF4-FFF2-40B4-BE49-F238E27FC236}">
                <a16:creationId xmlns:a16="http://schemas.microsoft.com/office/drawing/2014/main" id="{4C1E2514-36B6-4924-991D-42558338E4A2}"/>
              </a:ext>
            </a:extLst>
          </p:cNvPr>
          <p:cNvPicPr>
            <a:picLocks noChangeAspect="1"/>
          </p:cNvPicPr>
          <p:nvPr/>
        </p:nvPicPr>
        <p:blipFill>
          <a:blip r:embed="rId6"/>
          <a:stretch>
            <a:fillRect/>
          </a:stretch>
        </p:blipFill>
        <p:spPr>
          <a:xfrm>
            <a:off x="6130761" y="4123840"/>
            <a:ext cx="1415406" cy="274259"/>
          </a:xfrm>
          <a:prstGeom prst="rect">
            <a:avLst/>
          </a:prstGeom>
        </p:spPr>
      </p:pic>
      <p:sp>
        <p:nvSpPr>
          <p:cNvPr id="387" name="AutoShape 7">
            <a:extLst>
              <a:ext uri="{FF2B5EF4-FFF2-40B4-BE49-F238E27FC236}">
                <a16:creationId xmlns:a16="http://schemas.microsoft.com/office/drawing/2014/main" id="{59165B6E-949D-41FC-8082-E30F8A541748}"/>
              </a:ext>
            </a:extLst>
          </p:cNvPr>
          <p:cNvSpPr>
            <a:spLocks noChangeArrowheads="1"/>
          </p:cNvSpPr>
          <p:nvPr/>
        </p:nvSpPr>
        <p:spPr bwMode="auto">
          <a:xfrm>
            <a:off x="6346551"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88" name="Group 2">
            <a:extLst>
              <a:ext uri="{FF2B5EF4-FFF2-40B4-BE49-F238E27FC236}">
                <a16:creationId xmlns:a16="http://schemas.microsoft.com/office/drawing/2014/main" id="{406E0F0A-7328-4070-B469-C74DBFEF436E}"/>
              </a:ext>
            </a:extLst>
          </p:cNvPr>
          <p:cNvGrpSpPr>
            <a:grpSpLocks/>
          </p:cNvGrpSpPr>
          <p:nvPr/>
        </p:nvGrpSpPr>
        <p:grpSpPr bwMode="auto">
          <a:xfrm>
            <a:off x="6436693" y="2620816"/>
            <a:ext cx="485775" cy="322263"/>
            <a:chOff x="10275093" y="3566509"/>
            <a:chExt cx="485784" cy="589087"/>
          </a:xfrm>
        </p:grpSpPr>
        <p:pic>
          <p:nvPicPr>
            <p:cNvPr id="389" name="Picture 388">
              <a:extLst>
                <a:ext uri="{FF2B5EF4-FFF2-40B4-BE49-F238E27FC236}">
                  <a16:creationId xmlns:a16="http://schemas.microsoft.com/office/drawing/2014/main" id="{FA811B82-570A-42DD-BDCC-D9EFC73D58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89">
              <a:extLst>
                <a:ext uri="{FF2B5EF4-FFF2-40B4-BE49-F238E27FC236}">
                  <a16:creationId xmlns:a16="http://schemas.microsoft.com/office/drawing/2014/main" id="{F5A0423E-05CA-4478-ADF5-9B2343A28D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89">
              <a:extLst>
                <a:ext uri="{FF2B5EF4-FFF2-40B4-BE49-F238E27FC236}">
                  <a16:creationId xmlns:a16="http://schemas.microsoft.com/office/drawing/2014/main" id="{9F09559D-B71D-4C5D-B5F9-EDCB970560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89">
              <a:extLst>
                <a:ext uri="{FF2B5EF4-FFF2-40B4-BE49-F238E27FC236}">
                  <a16:creationId xmlns:a16="http://schemas.microsoft.com/office/drawing/2014/main" id="{AF016D6C-10E5-405B-B624-D084510D27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9">
              <a:extLst>
                <a:ext uri="{FF2B5EF4-FFF2-40B4-BE49-F238E27FC236}">
                  <a16:creationId xmlns:a16="http://schemas.microsoft.com/office/drawing/2014/main" id="{E29CD464-9C07-4A3D-AAF3-29667C0104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9">
              <a:extLst>
                <a:ext uri="{FF2B5EF4-FFF2-40B4-BE49-F238E27FC236}">
                  <a16:creationId xmlns:a16="http://schemas.microsoft.com/office/drawing/2014/main" id="{C14C9CCD-3614-49F5-87DC-B83DAA49DC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4">
              <a:extLst>
                <a:ext uri="{FF2B5EF4-FFF2-40B4-BE49-F238E27FC236}">
                  <a16:creationId xmlns:a16="http://schemas.microsoft.com/office/drawing/2014/main" id="{D18E00DB-FF72-4EA0-A5AD-C57241EB4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89">
              <a:extLst>
                <a:ext uri="{FF2B5EF4-FFF2-40B4-BE49-F238E27FC236}">
                  <a16:creationId xmlns:a16="http://schemas.microsoft.com/office/drawing/2014/main" id="{4F676D7F-BBD3-4248-A542-570B33F575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 name="AutoShape 7">
            <a:extLst>
              <a:ext uri="{FF2B5EF4-FFF2-40B4-BE49-F238E27FC236}">
                <a16:creationId xmlns:a16="http://schemas.microsoft.com/office/drawing/2014/main" id="{CCEB7D4F-F896-4615-A38C-C6D17D40CE75}"/>
              </a:ext>
            </a:extLst>
          </p:cNvPr>
          <p:cNvSpPr>
            <a:spLocks noChangeArrowheads="1"/>
          </p:cNvSpPr>
          <p:nvPr/>
        </p:nvSpPr>
        <p:spPr bwMode="auto">
          <a:xfrm>
            <a:off x="6250557"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398" name="Group 2">
            <a:extLst>
              <a:ext uri="{FF2B5EF4-FFF2-40B4-BE49-F238E27FC236}">
                <a16:creationId xmlns:a16="http://schemas.microsoft.com/office/drawing/2014/main" id="{ED0B9286-8554-4CD9-9193-C8A15D50E7E1}"/>
              </a:ext>
            </a:extLst>
          </p:cNvPr>
          <p:cNvGrpSpPr>
            <a:grpSpLocks/>
          </p:cNvGrpSpPr>
          <p:nvPr/>
        </p:nvGrpSpPr>
        <p:grpSpPr bwMode="auto">
          <a:xfrm>
            <a:off x="6340699" y="2677607"/>
            <a:ext cx="485775" cy="322263"/>
            <a:chOff x="10275093" y="3566509"/>
            <a:chExt cx="485784" cy="589087"/>
          </a:xfrm>
        </p:grpSpPr>
        <p:pic>
          <p:nvPicPr>
            <p:cNvPr id="399" name="Picture 398">
              <a:extLst>
                <a:ext uri="{FF2B5EF4-FFF2-40B4-BE49-F238E27FC236}">
                  <a16:creationId xmlns:a16="http://schemas.microsoft.com/office/drawing/2014/main" id="{D3BE76F6-05D9-4CBD-8DA9-2CF64A5DA4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9">
              <a:extLst>
                <a:ext uri="{FF2B5EF4-FFF2-40B4-BE49-F238E27FC236}">
                  <a16:creationId xmlns:a16="http://schemas.microsoft.com/office/drawing/2014/main" id="{D395AA6F-E679-43B3-A31D-EB0A8859DF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9">
              <a:extLst>
                <a:ext uri="{FF2B5EF4-FFF2-40B4-BE49-F238E27FC236}">
                  <a16:creationId xmlns:a16="http://schemas.microsoft.com/office/drawing/2014/main" id="{236078A5-7940-4192-89B5-C8C184F9BA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9">
              <a:extLst>
                <a:ext uri="{FF2B5EF4-FFF2-40B4-BE49-F238E27FC236}">
                  <a16:creationId xmlns:a16="http://schemas.microsoft.com/office/drawing/2014/main" id="{B568E7B2-AB9B-4B69-85AE-B876E33DEA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9">
              <a:extLst>
                <a:ext uri="{FF2B5EF4-FFF2-40B4-BE49-F238E27FC236}">
                  <a16:creationId xmlns:a16="http://schemas.microsoft.com/office/drawing/2014/main" id="{4188708E-C3E5-46D5-885D-A18E4E6EEB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9">
              <a:extLst>
                <a:ext uri="{FF2B5EF4-FFF2-40B4-BE49-F238E27FC236}">
                  <a16:creationId xmlns:a16="http://schemas.microsoft.com/office/drawing/2014/main" id="{E3CC5C13-A757-4832-88C4-33FEBB0D1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404">
              <a:extLst>
                <a:ext uri="{FF2B5EF4-FFF2-40B4-BE49-F238E27FC236}">
                  <a16:creationId xmlns:a16="http://schemas.microsoft.com/office/drawing/2014/main" id="{E266957E-5BF6-482B-81ED-8BABF5E282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9">
              <a:extLst>
                <a:ext uri="{FF2B5EF4-FFF2-40B4-BE49-F238E27FC236}">
                  <a16:creationId xmlns:a16="http://schemas.microsoft.com/office/drawing/2014/main" id="{D1E11926-90A2-4644-B8FE-D01CCDB703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7" name="AutoShape 7">
            <a:extLst>
              <a:ext uri="{FF2B5EF4-FFF2-40B4-BE49-F238E27FC236}">
                <a16:creationId xmlns:a16="http://schemas.microsoft.com/office/drawing/2014/main" id="{B1643948-CE0F-4A84-8DE2-D1F2252E733D}"/>
              </a:ext>
            </a:extLst>
          </p:cNvPr>
          <p:cNvSpPr>
            <a:spLocks noChangeArrowheads="1"/>
          </p:cNvSpPr>
          <p:nvPr/>
        </p:nvSpPr>
        <p:spPr bwMode="auto">
          <a:xfrm>
            <a:off x="6154563"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08" name="Group 2">
            <a:extLst>
              <a:ext uri="{FF2B5EF4-FFF2-40B4-BE49-F238E27FC236}">
                <a16:creationId xmlns:a16="http://schemas.microsoft.com/office/drawing/2014/main" id="{D3E079EF-6A7D-4AEF-BF2C-6A109389078B}"/>
              </a:ext>
            </a:extLst>
          </p:cNvPr>
          <p:cNvGrpSpPr>
            <a:grpSpLocks/>
          </p:cNvGrpSpPr>
          <p:nvPr/>
        </p:nvGrpSpPr>
        <p:grpSpPr bwMode="auto">
          <a:xfrm>
            <a:off x="6244705" y="2734398"/>
            <a:ext cx="485775" cy="322263"/>
            <a:chOff x="10275093" y="3566509"/>
            <a:chExt cx="485784" cy="589087"/>
          </a:xfrm>
        </p:grpSpPr>
        <p:pic>
          <p:nvPicPr>
            <p:cNvPr id="409" name="Picture 408">
              <a:extLst>
                <a:ext uri="{FF2B5EF4-FFF2-40B4-BE49-F238E27FC236}">
                  <a16:creationId xmlns:a16="http://schemas.microsoft.com/office/drawing/2014/main" id="{B5D249E6-82A6-4454-9C3F-91B2E1573C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89">
              <a:extLst>
                <a:ext uri="{FF2B5EF4-FFF2-40B4-BE49-F238E27FC236}">
                  <a16:creationId xmlns:a16="http://schemas.microsoft.com/office/drawing/2014/main" id="{7AFF3507-D7C3-4917-A14C-FDE752B21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89">
              <a:extLst>
                <a:ext uri="{FF2B5EF4-FFF2-40B4-BE49-F238E27FC236}">
                  <a16:creationId xmlns:a16="http://schemas.microsoft.com/office/drawing/2014/main" id="{BBDB367E-E412-4EF5-99D7-12BFC0BEC9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89">
              <a:extLst>
                <a:ext uri="{FF2B5EF4-FFF2-40B4-BE49-F238E27FC236}">
                  <a16:creationId xmlns:a16="http://schemas.microsoft.com/office/drawing/2014/main" id="{C1CD62F0-539F-41D0-A61E-9B844641E5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89">
              <a:extLst>
                <a:ext uri="{FF2B5EF4-FFF2-40B4-BE49-F238E27FC236}">
                  <a16:creationId xmlns:a16="http://schemas.microsoft.com/office/drawing/2014/main" id="{2B6D9B38-A5BF-4140-B8E6-EF976FACF6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89">
              <a:extLst>
                <a:ext uri="{FF2B5EF4-FFF2-40B4-BE49-F238E27FC236}">
                  <a16:creationId xmlns:a16="http://schemas.microsoft.com/office/drawing/2014/main" id="{80528E22-ABF2-4FAB-9295-C9E92A317A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a:extLst>
                <a:ext uri="{FF2B5EF4-FFF2-40B4-BE49-F238E27FC236}">
                  <a16:creationId xmlns:a16="http://schemas.microsoft.com/office/drawing/2014/main" id="{ABD5F11F-AEDD-4614-8A87-80DD746BDC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89">
              <a:extLst>
                <a:ext uri="{FF2B5EF4-FFF2-40B4-BE49-F238E27FC236}">
                  <a16:creationId xmlns:a16="http://schemas.microsoft.com/office/drawing/2014/main" id="{1647DB5E-406D-4BE9-A9CC-8D026F27B6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7" name="AutoShape 7">
            <a:extLst>
              <a:ext uri="{FF2B5EF4-FFF2-40B4-BE49-F238E27FC236}">
                <a16:creationId xmlns:a16="http://schemas.microsoft.com/office/drawing/2014/main" id="{313BC830-7425-4986-9014-4784BBD0DA5F}"/>
              </a:ext>
            </a:extLst>
          </p:cNvPr>
          <p:cNvSpPr>
            <a:spLocks noChangeArrowheads="1"/>
          </p:cNvSpPr>
          <p:nvPr/>
        </p:nvSpPr>
        <p:spPr bwMode="auto">
          <a:xfrm>
            <a:off x="6058569"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18" name="Group 2">
            <a:extLst>
              <a:ext uri="{FF2B5EF4-FFF2-40B4-BE49-F238E27FC236}">
                <a16:creationId xmlns:a16="http://schemas.microsoft.com/office/drawing/2014/main" id="{D4B7C35A-4E4C-4C57-8EE7-AB9F7D99C632}"/>
              </a:ext>
            </a:extLst>
          </p:cNvPr>
          <p:cNvGrpSpPr>
            <a:grpSpLocks/>
          </p:cNvGrpSpPr>
          <p:nvPr/>
        </p:nvGrpSpPr>
        <p:grpSpPr bwMode="auto">
          <a:xfrm>
            <a:off x="6148711" y="2791189"/>
            <a:ext cx="485775" cy="322263"/>
            <a:chOff x="10275093" y="3566509"/>
            <a:chExt cx="485784" cy="589087"/>
          </a:xfrm>
        </p:grpSpPr>
        <p:pic>
          <p:nvPicPr>
            <p:cNvPr id="419" name="Picture 418">
              <a:extLst>
                <a:ext uri="{FF2B5EF4-FFF2-40B4-BE49-F238E27FC236}">
                  <a16:creationId xmlns:a16="http://schemas.microsoft.com/office/drawing/2014/main" id="{F64064A8-F2B1-415F-97AB-108978AFB6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89">
              <a:extLst>
                <a:ext uri="{FF2B5EF4-FFF2-40B4-BE49-F238E27FC236}">
                  <a16:creationId xmlns:a16="http://schemas.microsoft.com/office/drawing/2014/main" id="{08080F05-4772-4693-AE03-8D71036DE2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89">
              <a:extLst>
                <a:ext uri="{FF2B5EF4-FFF2-40B4-BE49-F238E27FC236}">
                  <a16:creationId xmlns:a16="http://schemas.microsoft.com/office/drawing/2014/main" id="{57FB8A2A-2F7F-494A-95CA-9E2C1523E9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89">
              <a:extLst>
                <a:ext uri="{FF2B5EF4-FFF2-40B4-BE49-F238E27FC236}">
                  <a16:creationId xmlns:a16="http://schemas.microsoft.com/office/drawing/2014/main" id="{007272D9-E172-4C01-9EF5-195D3F5085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89">
              <a:extLst>
                <a:ext uri="{FF2B5EF4-FFF2-40B4-BE49-F238E27FC236}">
                  <a16:creationId xmlns:a16="http://schemas.microsoft.com/office/drawing/2014/main" id="{71036E52-F441-4ACF-8361-7B7EBB8B2C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89">
              <a:extLst>
                <a:ext uri="{FF2B5EF4-FFF2-40B4-BE49-F238E27FC236}">
                  <a16:creationId xmlns:a16="http://schemas.microsoft.com/office/drawing/2014/main" id="{615C85BB-394C-42C7-B840-326DBC0005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424">
              <a:extLst>
                <a:ext uri="{FF2B5EF4-FFF2-40B4-BE49-F238E27FC236}">
                  <a16:creationId xmlns:a16="http://schemas.microsoft.com/office/drawing/2014/main" id="{C6D7EC95-941C-4E37-8D2E-C0E48C158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89">
              <a:extLst>
                <a:ext uri="{FF2B5EF4-FFF2-40B4-BE49-F238E27FC236}">
                  <a16:creationId xmlns:a16="http://schemas.microsoft.com/office/drawing/2014/main" id="{B2D94A85-5D50-4D6E-99BC-05C7F42DDD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AutoShape 7">
            <a:extLst>
              <a:ext uri="{FF2B5EF4-FFF2-40B4-BE49-F238E27FC236}">
                <a16:creationId xmlns:a16="http://schemas.microsoft.com/office/drawing/2014/main" id="{22C5F6D1-AB53-4857-8338-09FCBDFD1D69}"/>
              </a:ext>
            </a:extLst>
          </p:cNvPr>
          <p:cNvSpPr>
            <a:spLocks noChangeArrowheads="1"/>
          </p:cNvSpPr>
          <p:nvPr/>
        </p:nvSpPr>
        <p:spPr bwMode="auto">
          <a:xfrm>
            <a:off x="5962575"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endParaRPr lang="en-US" dirty="0">
              <a:solidFill>
                <a:srgbClr val="444444"/>
              </a:solidFill>
            </a:endParaRPr>
          </a:p>
        </p:txBody>
      </p:sp>
      <p:grpSp>
        <p:nvGrpSpPr>
          <p:cNvPr id="428" name="Group 2">
            <a:extLst>
              <a:ext uri="{FF2B5EF4-FFF2-40B4-BE49-F238E27FC236}">
                <a16:creationId xmlns:a16="http://schemas.microsoft.com/office/drawing/2014/main" id="{2CBFDA99-036B-4DB2-A886-9CF52609BD62}"/>
              </a:ext>
            </a:extLst>
          </p:cNvPr>
          <p:cNvGrpSpPr>
            <a:grpSpLocks/>
          </p:cNvGrpSpPr>
          <p:nvPr/>
        </p:nvGrpSpPr>
        <p:grpSpPr bwMode="auto">
          <a:xfrm>
            <a:off x="6052717" y="2847980"/>
            <a:ext cx="485775" cy="322263"/>
            <a:chOff x="10275093" y="3566509"/>
            <a:chExt cx="485784" cy="589087"/>
          </a:xfrm>
        </p:grpSpPr>
        <p:pic>
          <p:nvPicPr>
            <p:cNvPr id="429" name="Picture 428">
              <a:extLst>
                <a:ext uri="{FF2B5EF4-FFF2-40B4-BE49-F238E27FC236}">
                  <a16:creationId xmlns:a16="http://schemas.microsoft.com/office/drawing/2014/main" id="{2934E3A7-7B4F-42BF-A630-F1D1EFE01B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89">
              <a:extLst>
                <a:ext uri="{FF2B5EF4-FFF2-40B4-BE49-F238E27FC236}">
                  <a16:creationId xmlns:a16="http://schemas.microsoft.com/office/drawing/2014/main" id="{51BB3293-FBD6-4349-AA3F-AABC24573E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89">
              <a:extLst>
                <a:ext uri="{FF2B5EF4-FFF2-40B4-BE49-F238E27FC236}">
                  <a16:creationId xmlns:a16="http://schemas.microsoft.com/office/drawing/2014/main" id="{251849C2-5E14-45E8-BD8D-8C6B6779FE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89">
              <a:extLst>
                <a:ext uri="{FF2B5EF4-FFF2-40B4-BE49-F238E27FC236}">
                  <a16:creationId xmlns:a16="http://schemas.microsoft.com/office/drawing/2014/main" id="{6A7B3456-855C-4349-A5D5-CC0D30D5BC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89">
              <a:extLst>
                <a:ext uri="{FF2B5EF4-FFF2-40B4-BE49-F238E27FC236}">
                  <a16:creationId xmlns:a16="http://schemas.microsoft.com/office/drawing/2014/main" id="{41DEE4DD-05A9-4F3A-9F03-57EB32CBCA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89">
              <a:extLst>
                <a:ext uri="{FF2B5EF4-FFF2-40B4-BE49-F238E27FC236}">
                  <a16:creationId xmlns:a16="http://schemas.microsoft.com/office/drawing/2014/main" id="{62A5D3AD-9630-42F4-9237-6EBF6BC78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34">
              <a:extLst>
                <a:ext uri="{FF2B5EF4-FFF2-40B4-BE49-F238E27FC236}">
                  <a16:creationId xmlns:a16="http://schemas.microsoft.com/office/drawing/2014/main" id="{BF64FF81-E124-41FE-975D-79FCD9B380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89">
              <a:extLst>
                <a:ext uri="{FF2B5EF4-FFF2-40B4-BE49-F238E27FC236}">
                  <a16:creationId xmlns:a16="http://schemas.microsoft.com/office/drawing/2014/main" id="{69FEBA1B-0C99-4C2F-8DD4-B74798E35B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7" name="Picture 436">
            <a:extLst>
              <a:ext uri="{FF2B5EF4-FFF2-40B4-BE49-F238E27FC236}">
                <a16:creationId xmlns:a16="http://schemas.microsoft.com/office/drawing/2014/main" id="{83FE3EC8-5B3F-4265-AF8C-4014B1F5FFBD}"/>
              </a:ext>
            </a:extLst>
          </p:cNvPr>
          <p:cNvPicPr>
            <a:picLocks noChangeAspect="1"/>
          </p:cNvPicPr>
          <p:nvPr/>
        </p:nvPicPr>
        <p:blipFill>
          <a:blip r:embed="rId9"/>
          <a:stretch>
            <a:fillRect/>
          </a:stretch>
        </p:blipFill>
        <p:spPr>
          <a:xfrm>
            <a:off x="4012903" y="123478"/>
            <a:ext cx="988348" cy="623521"/>
          </a:xfrm>
          <a:prstGeom prst="rect">
            <a:avLst/>
          </a:prstGeom>
        </p:spPr>
      </p:pic>
      <p:sp>
        <p:nvSpPr>
          <p:cNvPr id="438" name="Text Box 46">
            <a:extLst>
              <a:ext uri="{FF2B5EF4-FFF2-40B4-BE49-F238E27FC236}">
                <a16:creationId xmlns:a16="http://schemas.microsoft.com/office/drawing/2014/main" id="{967D7EF1-B950-421B-BB57-B0EAE00B6239}"/>
              </a:ext>
            </a:extLst>
          </p:cNvPr>
          <p:cNvSpPr txBox="1">
            <a:spLocks noChangeArrowheads="1"/>
          </p:cNvSpPr>
          <p:nvPr/>
        </p:nvSpPr>
        <p:spPr bwMode="gray">
          <a:xfrm>
            <a:off x="832520" y="444764"/>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A</a:t>
            </a:r>
          </a:p>
        </p:txBody>
      </p:sp>
      <p:sp>
        <p:nvSpPr>
          <p:cNvPr id="439" name="Text Box 46">
            <a:extLst>
              <a:ext uri="{FF2B5EF4-FFF2-40B4-BE49-F238E27FC236}">
                <a16:creationId xmlns:a16="http://schemas.microsoft.com/office/drawing/2014/main" id="{8D893E5E-AABE-4E6D-9D30-C43A084875A8}"/>
              </a:ext>
            </a:extLst>
          </p:cNvPr>
          <p:cNvSpPr txBox="1">
            <a:spLocks noChangeArrowheads="1"/>
          </p:cNvSpPr>
          <p:nvPr/>
        </p:nvSpPr>
        <p:spPr bwMode="gray">
          <a:xfrm>
            <a:off x="6434619" y="384396"/>
            <a:ext cx="1828800" cy="343043"/>
          </a:xfrm>
          <a:prstGeom prst="rect">
            <a:avLst/>
          </a:prstGeom>
          <a:noFill/>
          <a:ln w="9525" algn="ctr">
            <a:noFill/>
            <a:miter lim="800000"/>
            <a:headEnd/>
            <a:tailEnd/>
          </a:ln>
        </p:spPr>
        <p:txBody>
          <a:bodyPr wrap="square" lIns="0" tIns="0" rIns="0" bIns="0">
            <a:spAutoFit/>
          </a:bodyPr>
          <a:lstStyle/>
          <a:p>
            <a:pPr algn="ctr">
              <a:lnSpc>
                <a:spcPct val="85000"/>
              </a:lnSpc>
            </a:pPr>
            <a:r>
              <a:rPr lang="en-US" sz="2600" b="1" dirty="0">
                <a:solidFill>
                  <a:srgbClr val="3892D0"/>
                </a:solidFill>
                <a:latin typeface="Calibri" pitchFamily="34" charset="0"/>
                <a:cs typeface="Calibri" pitchFamily="34" charset="0"/>
              </a:rPr>
              <a:t>Site B</a:t>
            </a:r>
          </a:p>
        </p:txBody>
      </p:sp>
      <p:grpSp>
        <p:nvGrpSpPr>
          <p:cNvPr id="440" name="Group 2476">
            <a:extLst>
              <a:ext uri="{FF2B5EF4-FFF2-40B4-BE49-F238E27FC236}">
                <a16:creationId xmlns:a16="http://schemas.microsoft.com/office/drawing/2014/main" id="{B9BE3487-2606-490D-9EB1-E54A6618421D}"/>
              </a:ext>
            </a:extLst>
          </p:cNvPr>
          <p:cNvGrpSpPr>
            <a:grpSpLocks noChangeAspect="1"/>
          </p:cNvGrpSpPr>
          <p:nvPr/>
        </p:nvGrpSpPr>
        <p:grpSpPr bwMode="auto">
          <a:xfrm>
            <a:off x="535137" y="2735268"/>
            <a:ext cx="368300" cy="527050"/>
            <a:chOff x="4493" y="1677"/>
            <a:chExt cx="574" cy="822"/>
          </a:xfrm>
        </p:grpSpPr>
        <p:sp>
          <p:nvSpPr>
            <p:cNvPr id="441" name="AutoShape 2477">
              <a:extLst>
                <a:ext uri="{FF2B5EF4-FFF2-40B4-BE49-F238E27FC236}">
                  <a16:creationId xmlns:a16="http://schemas.microsoft.com/office/drawing/2014/main" id="{BAC6D148-4CC8-4A49-98BB-642187B18C5F}"/>
                </a:ext>
              </a:extLst>
            </p:cNvPr>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42" name="Freeform 2478">
              <a:extLst>
                <a:ext uri="{FF2B5EF4-FFF2-40B4-BE49-F238E27FC236}">
                  <a16:creationId xmlns:a16="http://schemas.microsoft.com/office/drawing/2014/main" id="{2C168AE6-0693-4651-AD67-ABB1AEA10DD9}"/>
                </a:ext>
              </a:extLst>
            </p:cNvPr>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3" name="Freeform 2479">
              <a:extLst>
                <a:ext uri="{FF2B5EF4-FFF2-40B4-BE49-F238E27FC236}">
                  <a16:creationId xmlns:a16="http://schemas.microsoft.com/office/drawing/2014/main" id="{3F9BE302-9FCC-45CC-897A-BA2B729EF8A6}"/>
                </a:ext>
              </a:extLst>
            </p:cNvPr>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4" name="Freeform 2480">
              <a:extLst>
                <a:ext uri="{FF2B5EF4-FFF2-40B4-BE49-F238E27FC236}">
                  <a16:creationId xmlns:a16="http://schemas.microsoft.com/office/drawing/2014/main" id="{350DFB7F-7ECB-4E12-AE89-E87319715A35}"/>
                </a:ext>
              </a:extLst>
            </p:cNvPr>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5" name="Freeform 2481">
              <a:extLst>
                <a:ext uri="{FF2B5EF4-FFF2-40B4-BE49-F238E27FC236}">
                  <a16:creationId xmlns:a16="http://schemas.microsoft.com/office/drawing/2014/main" id="{45B63EFE-8390-458E-964D-8579C2E21A65}"/>
                </a:ext>
              </a:extLst>
            </p:cNvPr>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6" name="Line 2482">
              <a:extLst>
                <a:ext uri="{FF2B5EF4-FFF2-40B4-BE49-F238E27FC236}">
                  <a16:creationId xmlns:a16="http://schemas.microsoft.com/office/drawing/2014/main" id="{3D83FAD1-31DD-418C-A9CE-33707A82C765}"/>
                </a:ext>
              </a:extLst>
            </p:cNvPr>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7" name="Line 2483">
              <a:extLst>
                <a:ext uri="{FF2B5EF4-FFF2-40B4-BE49-F238E27FC236}">
                  <a16:creationId xmlns:a16="http://schemas.microsoft.com/office/drawing/2014/main" id="{25D6D659-AD20-4FFF-B009-C19F7EB20EBB}"/>
                </a:ext>
              </a:extLst>
            </p:cNvPr>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8" name="Line 2484">
              <a:extLst>
                <a:ext uri="{FF2B5EF4-FFF2-40B4-BE49-F238E27FC236}">
                  <a16:creationId xmlns:a16="http://schemas.microsoft.com/office/drawing/2014/main" id="{164FB2CF-3996-4A13-82A4-F4FC57C74188}"/>
                </a:ext>
              </a:extLst>
            </p:cNvPr>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449" name="Freeform 2485">
              <a:extLst>
                <a:ext uri="{FF2B5EF4-FFF2-40B4-BE49-F238E27FC236}">
                  <a16:creationId xmlns:a16="http://schemas.microsoft.com/office/drawing/2014/main" id="{23935FBC-4886-4359-A1A9-EAF8DBE080E9}"/>
                </a:ext>
              </a:extLst>
            </p:cNvPr>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0" name="Freeform 2486">
              <a:extLst>
                <a:ext uri="{FF2B5EF4-FFF2-40B4-BE49-F238E27FC236}">
                  <a16:creationId xmlns:a16="http://schemas.microsoft.com/office/drawing/2014/main" id="{1867104C-AEF8-41F8-B203-BCE51CD69FEC}"/>
                </a:ext>
              </a:extLst>
            </p:cNvPr>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1" name="Freeform 2487">
              <a:extLst>
                <a:ext uri="{FF2B5EF4-FFF2-40B4-BE49-F238E27FC236}">
                  <a16:creationId xmlns:a16="http://schemas.microsoft.com/office/drawing/2014/main" id="{2D69696C-CEB4-49FB-A59D-34F9776A8D9F}"/>
                </a:ext>
              </a:extLst>
            </p:cNvPr>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452" name="Text Box 19">
            <a:extLst>
              <a:ext uri="{FF2B5EF4-FFF2-40B4-BE49-F238E27FC236}">
                <a16:creationId xmlns:a16="http://schemas.microsoft.com/office/drawing/2014/main" id="{EFEF424C-1824-4879-8B0A-1D19503AE977}"/>
              </a:ext>
            </a:extLst>
          </p:cNvPr>
          <p:cNvSpPr txBox="1">
            <a:spLocks noChangeArrowheads="1"/>
          </p:cNvSpPr>
          <p:nvPr/>
        </p:nvSpPr>
        <p:spPr bwMode="gray">
          <a:xfrm>
            <a:off x="136128" y="2420285"/>
            <a:ext cx="979488" cy="313932"/>
          </a:xfrm>
          <a:prstGeom prst="rect">
            <a:avLst/>
          </a:prstGeom>
          <a:noFill/>
          <a:ln w="9525" algn="ctr">
            <a:noFill/>
            <a:miter lim="800000"/>
            <a:headEnd/>
            <a:tailEnd/>
          </a:ln>
        </p:spPr>
        <p:txBody>
          <a:bodyPr lIns="0" tIns="0" rIns="0" bIns="0">
            <a:spAutoFit/>
          </a:bodyPr>
          <a:lstStyle/>
          <a:p>
            <a:pPr algn="ctr">
              <a:lnSpc>
                <a:spcPct val="85000"/>
              </a:lnSpc>
            </a:pPr>
            <a:r>
              <a:rPr lang="en-US" sz="1200" b="1" dirty="0" err="1">
                <a:solidFill>
                  <a:srgbClr val="3892D0"/>
                </a:solidFill>
              </a:rPr>
              <a:t>NetWorker</a:t>
            </a:r>
            <a:endParaRPr lang="en-US" sz="1200" b="1" dirty="0">
              <a:solidFill>
                <a:srgbClr val="3892D0"/>
              </a:solidFill>
            </a:endParaRPr>
          </a:p>
          <a:p>
            <a:pPr algn="ctr">
              <a:lnSpc>
                <a:spcPct val="85000"/>
              </a:lnSpc>
            </a:pPr>
            <a:r>
              <a:rPr lang="en-US" sz="1200" b="1" dirty="0">
                <a:solidFill>
                  <a:srgbClr val="3892D0"/>
                </a:solidFill>
                <a:cs typeface="Times New Roman" pitchFamily="18" charset="0"/>
              </a:rPr>
              <a:t>Server</a:t>
            </a:r>
          </a:p>
        </p:txBody>
      </p:sp>
      <p:sp>
        <p:nvSpPr>
          <p:cNvPr id="2" name="Rectangle: Rounded Corners 1">
            <a:extLst>
              <a:ext uri="{FF2B5EF4-FFF2-40B4-BE49-F238E27FC236}">
                <a16:creationId xmlns:a16="http://schemas.microsoft.com/office/drawing/2014/main" id="{75BF0D5A-9B72-4972-AF97-73A8640E2248}"/>
              </a:ext>
            </a:extLst>
          </p:cNvPr>
          <p:cNvSpPr/>
          <p:nvPr/>
        </p:nvSpPr>
        <p:spPr>
          <a:xfrm>
            <a:off x="107504" y="2283718"/>
            <a:ext cx="1030494" cy="1001269"/>
          </a:xfrm>
          <a:prstGeom prst="roundRect">
            <a:avLst/>
          </a:prstGeom>
          <a:noFill/>
          <a:ln w="152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mc:AlternateContent xmlns:mc="http://schemas.openxmlformats.org/markup-compatibility/2006" xmlns:p14="http://schemas.microsoft.com/office/powerpoint/2010/main">
        <mc:Choice Requires="p14">
          <p:contentPart p14:bwMode="auto" r:id="rId10">
            <p14:nvContentPartPr>
              <p14:cNvPr id="618" name="Ink 617">
                <a:extLst>
                  <a:ext uri="{FF2B5EF4-FFF2-40B4-BE49-F238E27FC236}">
                    <a16:creationId xmlns:a16="http://schemas.microsoft.com/office/drawing/2014/main" id="{2D6A8462-1305-4024-ACF4-44EF0EE145E8}"/>
                  </a:ext>
                </a:extLst>
              </p14:cNvPr>
              <p14:cNvContentPartPr/>
              <p14:nvPr/>
            </p14:nvContentPartPr>
            <p14:xfrm>
              <a:off x="5384239" y="4224754"/>
              <a:ext cx="7200" cy="6480"/>
            </p14:xfrm>
          </p:contentPart>
        </mc:Choice>
        <mc:Fallback xmlns="">
          <p:pic>
            <p:nvPicPr>
              <p:cNvPr id="618" name="Ink 617">
                <a:extLst>
                  <a:ext uri="{FF2B5EF4-FFF2-40B4-BE49-F238E27FC236}">
                    <a16:creationId xmlns:a16="http://schemas.microsoft.com/office/drawing/2014/main" id="{2D6A8462-1305-4024-ACF4-44EF0EE145E8}"/>
                  </a:ext>
                </a:extLst>
              </p:cNvPr>
              <p:cNvPicPr/>
              <p:nvPr/>
            </p:nvPicPr>
            <p:blipFill>
              <a:blip r:embed="rId11"/>
              <a:stretch>
                <a:fillRect/>
              </a:stretch>
            </p:blipFill>
            <p:spPr>
              <a:xfrm>
                <a:off x="5366239" y="4207114"/>
                <a:ext cx="42840" cy="42120"/>
              </a:xfrm>
              <a:prstGeom prst="rect">
                <a:avLst/>
              </a:prstGeom>
            </p:spPr>
          </p:pic>
        </mc:Fallback>
      </mc:AlternateContent>
      <p:pic>
        <p:nvPicPr>
          <p:cNvPr id="908" name="Picture 48" descr="L40">
            <a:extLst>
              <a:ext uri="{FF2B5EF4-FFF2-40B4-BE49-F238E27FC236}">
                <a16:creationId xmlns:a16="http://schemas.microsoft.com/office/drawing/2014/main" id="{D5D7C204-F94A-450B-950E-697DF8D389A1}"/>
              </a:ext>
            </a:extLst>
          </p:cNvPr>
          <p:cNvPicPr>
            <a:picLocks noChangeAspect="1" noChangeArrowheads="1"/>
          </p:cNvPicPr>
          <p:nvPr/>
        </p:nvPicPr>
        <p:blipFill>
          <a:blip r:embed="rId8" cstate="print"/>
          <a:srcRect/>
          <a:stretch>
            <a:fillRect/>
          </a:stretch>
        </p:blipFill>
        <p:spPr bwMode="auto">
          <a:xfrm>
            <a:off x="86398" y="3926100"/>
            <a:ext cx="485775" cy="474663"/>
          </a:xfrm>
          <a:prstGeom prst="rect">
            <a:avLst/>
          </a:prstGeom>
          <a:noFill/>
          <a:ln w="9525">
            <a:noFill/>
            <a:miter lim="800000"/>
            <a:headEnd/>
            <a:tailEnd/>
          </a:ln>
        </p:spPr>
      </p:pic>
      <p:sp>
        <p:nvSpPr>
          <p:cNvPr id="909" name="Text Box 50">
            <a:extLst>
              <a:ext uri="{FF2B5EF4-FFF2-40B4-BE49-F238E27FC236}">
                <a16:creationId xmlns:a16="http://schemas.microsoft.com/office/drawing/2014/main" id="{820D4BFE-E4C9-4730-8586-142AE15440DE}"/>
              </a:ext>
            </a:extLst>
          </p:cNvPr>
          <p:cNvSpPr txBox="1">
            <a:spLocks noChangeArrowheads="1"/>
          </p:cNvSpPr>
          <p:nvPr/>
        </p:nvSpPr>
        <p:spPr bwMode="gray">
          <a:xfrm>
            <a:off x="134146" y="4432906"/>
            <a:ext cx="396776" cy="313932"/>
          </a:xfrm>
          <a:prstGeom prst="rect">
            <a:avLst/>
          </a:prstGeom>
          <a:noFill/>
          <a:ln w="9525" algn="ctr">
            <a:noFill/>
            <a:miter lim="800000"/>
            <a:headEnd/>
            <a:tailEnd/>
          </a:ln>
        </p:spPr>
        <p:txBody>
          <a:bodyPr wrap="none" lIns="0" tIns="0" rIns="0" bIns="0">
            <a:spAutoFit/>
          </a:bodyPr>
          <a:lstStyle/>
          <a:p>
            <a:pPr algn="ctr">
              <a:lnSpc>
                <a:spcPct val="85000"/>
              </a:lnSpc>
            </a:pPr>
            <a:r>
              <a:rPr lang="en-US" sz="1200" dirty="0">
                <a:solidFill>
                  <a:srgbClr val="000000"/>
                </a:solidFill>
                <a:latin typeface="Calibri" pitchFamily="34" charset="0"/>
                <a:cs typeface="Calibri" pitchFamily="34" charset="0"/>
              </a:rPr>
              <a:t>Tape</a:t>
            </a:r>
          </a:p>
          <a:p>
            <a:pPr algn="ctr">
              <a:lnSpc>
                <a:spcPct val="85000"/>
              </a:lnSpc>
            </a:pPr>
            <a:r>
              <a:rPr lang="en-US" sz="1200" dirty="0">
                <a:solidFill>
                  <a:srgbClr val="000000"/>
                </a:solidFill>
                <a:latin typeface="Calibri" pitchFamily="34" charset="0"/>
                <a:cs typeface="Calibri" pitchFamily="34" charset="0"/>
              </a:rPr>
              <a:t>library</a:t>
            </a:r>
          </a:p>
        </p:txBody>
      </p:sp>
      <p:grpSp>
        <p:nvGrpSpPr>
          <p:cNvPr id="910" name="Group 51">
            <a:extLst>
              <a:ext uri="{FF2B5EF4-FFF2-40B4-BE49-F238E27FC236}">
                <a16:creationId xmlns:a16="http://schemas.microsoft.com/office/drawing/2014/main" id="{95762DCB-0ACC-4C16-BAD0-113CB8141AE0}"/>
              </a:ext>
            </a:extLst>
          </p:cNvPr>
          <p:cNvGrpSpPr>
            <a:grpSpLocks/>
          </p:cNvGrpSpPr>
          <p:nvPr/>
        </p:nvGrpSpPr>
        <p:grpSpPr bwMode="auto">
          <a:xfrm rot="-5400000">
            <a:off x="54649" y="3935625"/>
            <a:ext cx="366712" cy="141287"/>
            <a:chOff x="614" y="1522"/>
            <a:chExt cx="1222" cy="473"/>
          </a:xfrm>
        </p:grpSpPr>
        <p:sp>
          <p:nvSpPr>
            <p:cNvPr id="911" name="Rectangle 52">
              <a:extLst>
                <a:ext uri="{FF2B5EF4-FFF2-40B4-BE49-F238E27FC236}">
                  <a16:creationId xmlns:a16="http://schemas.microsoft.com/office/drawing/2014/main" id="{207B7B08-6B5E-448E-85C2-4DC3EDB91F1A}"/>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912" name="Freeform 53">
              <a:extLst>
                <a:ext uri="{FF2B5EF4-FFF2-40B4-BE49-F238E27FC236}">
                  <a16:creationId xmlns:a16="http://schemas.microsoft.com/office/drawing/2014/main" id="{9D5357C8-7A00-46C9-8729-21DEDD2A132B}"/>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913" name="Freeform 54">
              <a:extLst>
                <a:ext uri="{FF2B5EF4-FFF2-40B4-BE49-F238E27FC236}">
                  <a16:creationId xmlns:a16="http://schemas.microsoft.com/office/drawing/2014/main" id="{AC428D69-C766-4DF5-8F1C-737C4A421B18}"/>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grpSp>
        <p:nvGrpSpPr>
          <p:cNvPr id="914" name="Group 55">
            <a:extLst>
              <a:ext uri="{FF2B5EF4-FFF2-40B4-BE49-F238E27FC236}">
                <a16:creationId xmlns:a16="http://schemas.microsoft.com/office/drawing/2014/main" id="{32FE5F62-AB6D-499B-8F43-24DF5B03072A}"/>
              </a:ext>
            </a:extLst>
          </p:cNvPr>
          <p:cNvGrpSpPr>
            <a:grpSpLocks/>
          </p:cNvGrpSpPr>
          <p:nvPr/>
        </p:nvGrpSpPr>
        <p:grpSpPr bwMode="auto">
          <a:xfrm rot="-5400000">
            <a:off x="237210" y="3937213"/>
            <a:ext cx="366713" cy="141288"/>
            <a:chOff x="614" y="1522"/>
            <a:chExt cx="1222" cy="473"/>
          </a:xfrm>
        </p:grpSpPr>
        <p:sp>
          <p:nvSpPr>
            <p:cNvPr id="915" name="Rectangle 56">
              <a:extLst>
                <a:ext uri="{FF2B5EF4-FFF2-40B4-BE49-F238E27FC236}">
                  <a16:creationId xmlns:a16="http://schemas.microsoft.com/office/drawing/2014/main" id="{2F734993-4C40-4A0C-B451-967FD0714463}"/>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endParaRPr lang="en-US" dirty="0">
                <a:solidFill>
                  <a:srgbClr val="000000"/>
                </a:solidFill>
              </a:endParaRPr>
            </a:p>
          </p:txBody>
        </p:sp>
        <p:sp>
          <p:nvSpPr>
            <p:cNvPr id="916" name="Freeform 57">
              <a:extLst>
                <a:ext uri="{FF2B5EF4-FFF2-40B4-BE49-F238E27FC236}">
                  <a16:creationId xmlns:a16="http://schemas.microsoft.com/office/drawing/2014/main" id="{1760610F-9E7C-4837-83FE-924F08658847}"/>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endParaRPr lang="en-US" dirty="0">
                <a:solidFill>
                  <a:srgbClr val="000000"/>
                </a:solidFill>
              </a:endParaRPr>
            </a:p>
          </p:txBody>
        </p:sp>
        <p:sp>
          <p:nvSpPr>
            <p:cNvPr id="917" name="Freeform 58">
              <a:extLst>
                <a:ext uri="{FF2B5EF4-FFF2-40B4-BE49-F238E27FC236}">
                  <a16:creationId xmlns:a16="http://schemas.microsoft.com/office/drawing/2014/main" id="{C5160952-D617-49BD-98AF-C3B9E9C05C61}"/>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endParaRPr lang="en-US" dirty="0">
                <a:solidFill>
                  <a:srgbClr val="000000"/>
                </a:solidFill>
              </a:endParaRPr>
            </a:p>
          </p:txBody>
        </p:sp>
      </p:grpSp>
    </p:spTree>
    <p:extLst>
      <p:ext uri="{BB962C8B-B14F-4D97-AF65-F5344CB8AC3E}">
        <p14:creationId xmlns:p14="http://schemas.microsoft.com/office/powerpoint/2010/main" val="201999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9" name="Rounded Rectangle 5">
            <a:extLst>
              <a:ext uri="{FF2B5EF4-FFF2-40B4-BE49-F238E27FC236}">
                <a16:creationId xmlns:a16="http://schemas.microsoft.com/office/drawing/2014/main" id="{F02DA5D2-1AFD-4644-884B-2F2ABAB0DA25}"/>
              </a:ext>
            </a:extLst>
          </p:cNvPr>
          <p:cNvSpPr/>
          <p:nvPr/>
        </p:nvSpPr>
        <p:spPr>
          <a:xfrm>
            <a:off x="179512" y="339502"/>
            <a:ext cx="8528248" cy="3959744"/>
          </a:xfrm>
          <a:prstGeom prst="roundRect">
            <a:avLst/>
          </a:prstGeom>
          <a:solidFill>
            <a:srgbClr val="002060">
              <a:alpha val="90000"/>
            </a:srgb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4000" dirty="0">
                <a:solidFill>
                  <a:schemeClr val="accent4">
                    <a:lumMod val="20000"/>
                    <a:lumOff val="80000"/>
                  </a:schemeClr>
                </a:solidFill>
              </a:rPr>
              <a:t>A</a:t>
            </a:r>
            <a:r>
              <a:rPr lang="en-US" sz="4000" dirty="0">
                <a:solidFill>
                  <a:schemeClr val="accent4">
                    <a:lumMod val="20000"/>
                    <a:lumOff val="80000"/>
                  </a:schemeClr>
                </a:solidFill>
              </a:rPr>
              <a:t> method of backup and recovery for </a:t>
            </a:r>
            <a:r>
              <a:rPr lang="en-US" sz="4000" b="1" dirty="0">
                <a:solidFill>
                  <a:schemeClr val="accent4">
                    <a:lumMod val="20000"/>
                    <a:lumOff val="80000"/>
                  </a:schemeClr>
                </a:solidFill>
              </a:rPr>
              <a:t>millions of files in seconds / minutes</a:t>
            </a:r>
            <a:endParaRPr lang="en-US" sz="4000" b="1" i="1" dirty="0">
              <a:solidFill>
                <a:schemeClr val="accent4">
                  <a:lumMod val="20000"/>
                  <a:lumOff val="80000"/>
                </a:schemeClr>
              </a:solidFill>
            </a:endParaRPr>
          </a:p>
          <a:p>
            <a:pPr marL="1028700" lvl="1" indent="-571500">
              <a:buFont typeface="Arial" charset="0"/>
              <a:buChar char="•"/>
            </a:pPr>
            <a:endParaRPr lang="en-US" sz="4000" i="1" dirty="0">
              <a:solidFill>
                <a:srgbClr val="FF0000"/>
              </a:solidFill>
            </a:endParaRPr>
          </a:p>
          <a:p>
            <a:pPr algn="ctr"/>
            <a:r>
              <a:rPr lang="en-US" sz="4800" dirty="0">
                <a:solidFill>
                  <a:schemeClr val="accent4">
                    <a:lumMod val="40000"/>
                    <a:lumOff val="60000"/>
                  </a:schemeClr>
                </a:solidFill>
              </a:rPr>
              <a:t>NetWorker</a:t>
            </a:r>
          </a:p>
          <a:p>
            <a:pPr algn="ctr"/>
            <a:r>
              <a:rPr lang="en-US" sz="4800" b="1" dirty="0">
                <a:solidFill>
                  <a:srgbClr val="FF0000"/>
                </a:solidFill>
              </a:rPr>
              <a:t>B</a:t>
            </a:r>
            <a:r>
              <a:rPr lang="en-US" sz="4800" dirty="0">
                <a:solidFill>
                  <a:schemeClr val="accent4">
                    <a:lumMod val="40000"/>
                    <a:lumOff val="60000"/>
                  </a:schemeClr>
                </a:solidFill>
              </a:rPr>
              <a:t>lock </a:t>
            </a:r>
            <a:r>
              <a:rPr lang="en-US" sz="4800" b="1" dirty="0">
                <a:solidFill>
                  <a:srgbClr val="FF0000"/>
                </a:solidFill>
              </a:rPr>
              <a:t>B</a:t>
            </a:r>
            <a:r>
              <a:rPr lang="en-US" sz="4800" dirty="0">
                <a:solidFill>
                  <a:schemeClr val="accent4">
                    <a:lumMod val="40000"/>
                    <a:lumOff val="60000"/>
                  </a:schemeClr>
                </a:solidFill>
              </a:rPr>
              <a:t>ased </a:t>
            </a:r>
            <a:r>
              <a:rPr lang="en-US" sz="4800" b="1" dirty="0">
                <a:solidFill>
                  <a:srgbClr val="FF0000"/>
                </a:solidFill>
              </a:rPr>
              <a:t>B</a:t>
            </a:r>
            <a:r>
              <a:rPr lang="en-US" sz="4800" dirty="0">
                <a:solidFill>
                  <a:schemeClr val="accent4">
                    <a:lumMod val="40000"/>
                    <a:lumOff val="60000"/>
                  </a:schemeClr>
                </a:solidFill>
              </a:rPr>
              <a:t>ackup</a:t>
            </a:r>
          </a:p>
        </p:txBody>
      </p:sp>
    </p:spTree>
    <p:extLst>
      <p:ext uri="{BB962C8B-B14F-4D97-AF65-F5344CB8AC3E}">
        <p14:creationId xmlns:p14="http://schemas.microsoft.com/office/powerpoint/2010/main" val="3475869695"/>
      </p:ext>
    </p:extLst>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4" name="Title 2">
            <a:extLst>
              <a:ext uri="{FF2B5EF4-FFF2-40B4-BE49-F238E27FC236}">
                <a16:creationId xmlns:a16="http://schemas.microsoft.com/office/drawing/2014/main" id="{E5F6046C-A8AB-4DE5-806F-5D060ADD1204}"/>
              </a:ext>
            </a:extLst>
          </p:cNvPr>
          <p:cNvSpPr>
            <a:spLocks noGrp="1"/>
          </p:cNvSpPr>
          <p:nvPr>
            <p:ph type="title"/>
          </p:nvPr>
        </p:nvSpPr>
        <p:spPr>
          <a:xfrm>
            <a:off x="366714" y="203200"/>
            <a:ext cx="8410575" cy="920751"/>
          </a:xfrm>
        </p:spPr>
        <p:txBody>
          <a:bodyPr/>
          <a:lstStyle/>
          <a:p>
            <a:r>
              <a:rPr lang="en-US" sz="3200" dirty="0"/>
              <a:t>NetWorker </a:t>
            </a:r>
            <a:r>
              <a:rPr lang="en-US" sz="3200" dirty="0">
                <a:solidFill>
                  <a:srgbClr val="FF0000"/>
                </a:solidFill>
              </a:rPr>
              <a:t>B</a:t>
            </a:r>
            <a:r>
              <a:rPr lang="en-US" sz="3200" dirty="0"/>
              <a:t>lock </a:t>
            </a:r>
            <a:r>
              <a:rPr lang="en-US" sz="3200" dirty="0">
                <a:solidFill>
                  <a:srgbClr val="FF0000"/>
                </a:solidFill>
              </a:rPr>
              <a:t>B</a:t>
            </a:r>
            <a:r>
              <a:rPr lang="en-US" sz="3200" dirty="0"/>
              <a:t>ased </a:t>
            </a:r>
            <a:r>
              <a:rPr lang="en-US" sz="3200" dirty="0">
                <a:solidFill>
                  <a:srgbClr val="FF0000"/>
                </a:solidFill>
              </a:rPr>
              <a:t>B</a:t>
            </a:r>
            <a:r>
              <a:rPr lang="en-US" sz="3200" dirty="0"/>
              <a:t>ackup</a:t>
            </a:r>
            <a:br>
              <a:rPr lang="en-US" sz="3200" dirty="0"/>
            </a:br>
            <a:r>
              <a:rPr lang="en-US" sz="2400" dirty="0"/>
              <a:t>What environment was </a:t>
            </a:r>
            <a:r>
              <a:rPr lang="en-US" sz="2400" dirty="0" err="1"/>
              <a:t>backuped</a:t>
            </a:r>
            <a:r>
              <a:rPr lang="en-US" sz="2400" dirty="0"/>
              <a:t>?</a:t>
            </a:r>
            <a:endParaRPr lang="en-US" sz="2400" dirty="0">
              <a:solidFill>
                <a:srgbClr val="FF0000"/>
              </a:solidFill>
            </a:endParaRPr>
          </a:p>
        </p:txBody>
      </p:sp>
      <p:sp>
        <p:nvSpPr>
          <p:cNvPr id="5" name="TextBox 4">
            <a:extLst>
              <a:ext uri="{FF2B5EF4-FFF2-40B4-BE49-F238E27FC236}">
                <a16:creationId xmlns:a16="http://schemas.microsoft.com/office/drawing/2014/main" id="{90D3B7B3-88F5-4B89-9D36-14E594449FB8}"/>
              </a:ext>
            </a:extLst>
          </p:cNvPr>
          <p:cNvSpPr txBox="1"/>
          <p:nvPr/>
        </p:nvSpPr>
        <p:spPr>
          <a:xfrm>
            <a:off x="487675" y="1493683"/>
            <a:ext cx="7071167" cy="3447098"/>
          </a:xfrm>
          <a:prstGeom prst="rect">
            <a:avLst/>
          </a:prstGeom>
          <a:noFill/>
        </p:spPr>
        <p:txBody>
          <a:bodyPr wrap="none" rtlCol="0">
            <a:spAutoFit/>
          </a:bodyPr>
          <a:lstStyle/>
          <a:p>
            <a:pPr>
              <a:spcBef>
                <a:spcPts val="1200"/>
              </a:spcBef>
            </a:pPr>
            <a:r>
              <a:rPr lang="en-US" sz="2800" dirty="0"/>
              <a:t>Type of protected data: 		Files</a:t>
            </a:r>
          </a:p>
          <a:p>
            <a:pPr>
              <a:spcBef>
                <a:spcPts val="1200"/>
              </a:spcBef>
            </a:pPr>
            <a:r>
              <a:rPr lang="en-US" sz="2800" b="1" dirty="0">
                <a:solidFill>
                  <a:srgbClr val="FF0000"/>
                </a:solidFill>
              </a:rPr>
              <a:t>Number of files: 			10 millions</a:t>
            </a:r>
          </a:p>
          <a:p>
            <a:pPr>
              <a:spcBef>
                <a:spcPts val="1200"/>
              </a:spcBef>
            </a:pPr>
            <a:r>
              <a:rPr lang="en-US" sz="2800" dirty="0"/>
              <a:t>Size of single file:			1024 bytes</a:t>
            </a:r>
          </a:p>
          <a:p>
            <a:pPr>
              <a:spcBef>
                <a:spcPts val="1200"/>
              </a:spcBef>
            </a:pPr>
            <a:r>
              <a:rPr lang="en-US" sz="2800" dirty="0"/>
              <a:t>Size of all files (10mln):		10 GB</a:t>
            </a:r>
          </a:p>
          <a:p>
            <a:pPr>
              <a:spcBef>
                <a:spcPts val="1200"/>
              </a:spcBef>
            </a:pPr>
            <a:r>
              <a:rPr lang="en-US" sz="2800" dirty="0"/>
              <a:t>Size of protected disk:		60 GB</a:t>
            </a:r>
          </a:p>
          <a:p>
            <a:pPr>
              <a:spcBef>
                <a:spcPts val="1200"/>
              </a:spcBef>
            </a:pPr>
            <a:r>
              <a:rPr lang="en-US" sz="2800" dirty="0"/>
              <a:t>Content of each file:        	</a:t>
            </a:r>
            <a:r>
              <a:rPr lang="pl-PL" sz="2800" dirty="0"/>
              <a:t>	</a:t>
            </a:r>
            <a:r>
              <a:rPr lang="en-US" sz="2800" dirty="0"/>
              <a:t>Random text</a:t>
            </a:r>
          </a:p>
        </p:txBody>
      </p:sp>
    </p:spTree>
    <p:extLst>
      <p:ext uri="{BB962C8B-B14F-4D97-AF65-F5344CB8AC3E}">
        <p14:creationId xmlns:p14="http://schemas.microsoft.com/office/powerpoint/2010/main" val="3557865545"/>
      </p:ext>
    </p:extLst>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3" name="Title 2">
            <a:extLst>
              <a:ext uri="{FF2B5EF4-FFF2-40B4-BE49-F238E27FC236}">
                <a16:creationId xmlns:a16="http://schemas.microsoft.com/office/drawing/2014/main" id="{B2CF853E-FB1A-4CA9-9FBB-751051112507}"/>
              </a:ext>
            </a:extLst>
          </p:cNvPr>
          <p:cNvSpPr>
            <a:spLocks noGrp="1"/>
          </p:cNvSpPr>
          <p:nvPr>
            <p:ph type="title"/>
          </p:nvPr>
        </p:nvSpPr>
        <p:spPr>
          <a:xfrm>
            <a:off x="366714" y="203200"/>
            <a:ext cx="8410575" cy="920751"/>
          </a:xfrm>
        </p:spPr>
        <p:txBody>
          <a:bodyPr/>
          <a:lstStyle/>
          <a:p>
            <a:r>
              <a:rPr lang="en-US" sz="3200" dirty="0" err="1"/>
              <a:t>NetWorker</a:t>
            </a:r>
            <a:r>
              <a:rPr lang="en-US" sz="3200" dirty="0"/>
              <a:t> </a:t>
            </a:r>
            <a:br>
              <a:rPr lang="pl-PL" sz="3200" dirty="0"/>
            </a:br>
            <a:r>
              <a:rPr lang="en-US" sz="3200" dirty="0">
                <a:solidFill>
                  <a:srgbClr val="FF0000"/>
                </a:solidFill>
              </a:rPr>
              <a:t>B</a:t>
            </a:r>
            <a:r>
              <a:rPr lang="en-US" sz="3200" dirty="0"/>
              <a:t>lock </a:t>
            </a:r>
            <a:r>
              <a:rPr lang="en-US" sz="3200" dirty="0">
                <a:solidFill>
                  <a:srgbClr val="FF0000"/>
                </a:solidFill>
              </a:rPr>
              <a:t>B</a:t>
            </a:r>
            <a:r>
              <a:rPr lang="en-US" sz="3200" dirty="0"/>
              <a:t>ased </a:t>
            </a:r>
            <a:r>
              <a:rPr lang="en-US" sz="3200" dirty="0">
                <a:solidFill>
                  <a:srgbClr val="FF0000"/>
                </a:solidFill>
              </a:rPr>
              <a:t>B</a:t>
            </a:r>
            <a:r>
              <a:rPr lang="en-US" sz="3200" dirty="0"/>
              <a:t>ackup</a:t>
            </a:r>
            <a:br>
              <a:rPr lang="en-US" sz="3200" dirty="0"/>
            </a:br>
            <a:r>
              <a:rPr lang="pl-PL" sz="2400" dirty="0">
                <a:solidFill>
                  <a:srgbClr val="FF0000"/>
                </a:solidFill>
              </a:rPr>
              <a:t>First</a:t>
            </a:r>
            <a:r>
              <a:rPr lang="en-US" sz="2400" dirty="0"/>
              <a:t> backup results</a:t>
            </a:r>
            <a:endParaRPr lang="en-US" sz="2400" dirty="0">
              <a:solidFill>
                <a:srgbClr val="FF0000"/>
              </a:solidFill>
            </a:endParaRPr>
          </a:p>
        </p:txBody>
      </p:sp>
      <p:sp>
        <p:nvSpPr>
          <p:cNvPr id="4" name="TextBox 3">
            <a:extLst>
              <a:ext uri="{FF2B5EF4-FFF2-40B4-BE49-F238E27FC236}">
                <a16:creationId xmlns:a16="http://schemas.microsoft.com/office/drawing/2014/main" id="{1A3F7961-7608-4E87-9BA5-D2D569D2DDFD}"/>
              </a:ext>
            </a:extLst>
          </p:cNvPr>
          <p:cNvSpPr txBox="1"/>
          <p:nvPr/>
        </p:nvSpPr>
        <p:spPr>
          <a:xfrm>
            <a:off x="5436096" y="191800"/>
            <a:ext cx="3276859" cy="1384995"/>
          </a:xfrm>
          <a:prstGeom prst="rect">
            <a:avLst/>
          </a:prstGeom>
          <a:noFill/>
        </p:spPr>
        <p:txBody>
          <a:bodyPr wrap="none" rtlCol="0">
            <a:spAutoFit/>
          </a:bodyPr>
          <a:lstStyle/>
          <a:p>
            <a:pPr>
              <a:spcBef>
                <a:spcPts val="1200"/>
              </a:spcBef>
            </a:pPr>
            <a:r>
              <a:rPr lang="en-US" sz="1400" dirty="0"/>
              <a:t>Protected data: 		Files</a:t>
            </a:r>
            <a:br>
              <a:rPr lang="en-US" sz="1400" dirty="0"/>
            </a:br>
            <a:r>
              <a:rPr lang="en-US" sz="1400" b="1" dirty="0">
                <a:solidFill>
                  <a:srgbClr val="FF0000"/>
                </a:solidFill>
              </a:rPr>
              <a:t>Number of files: 	10 millions</a:t>
            </a:r>
            <a:br>
              <a:rPr lang="en-US" sz="1400" b="1" dirty="0">
                <a:solidFill>
                  <a:srgbClr val="FF0000"/>
                </a:solidFill>
              </a:rPr>
            </a:br>
            <a:r>
              <a:rPr lang="en-US" sz="1400" dirty="0"/>
              <a:t>Size of single file:	1024 bytes</a:t>
            </a:r>
            <a:br>
              <a:rPr lang="en-US" sz="1400" dirty="0"/>
            </a:br>
            <a:r>
              <a:rPr lang="en-US" sz="1400" dirty="0"/>
              <a:t>Size of all files (10mln):	10 GB</a:t>
            </a:r>
            <a:br>
              <a:rPr lang="en-US" sz="1400" dirty="0"/>
            </a:br>
            <a:r>
              <a:rPr lang="en-US" sz="1400" dirty="0"/>
              <a:t>Size of protected disk	60 GB</a:t>
            </a:r>
            <a:br>
              <a:rPr lang="en-US" sz="1400" dirty="0"/>
            </a:br>
            <a:r>
              <a:rPr lang="en-US" sz="1400" dirty="0"/>
              <a:t>Content of each file:        	Random text</a:t>
            </a:r>
          </a:p>
        </p:txBody>
      </p:sp>
      <p:sp>
        <p:nvSpPr>
          <p:cNvPr id="5" name="TextBox 4">
            <a:extLst>
              <a:ext uri="{FF2B5EF4-FFF2-40B4-BE49-F238E27FC236}">
                <a16:creationId xmlns:a16="http://schemas.microsoft.com/office/drawing/2014/main" id="{AC231C38-B5F8-4092-85FE-CCE7225C96B9}"/>
              </a:ext>
            </a:extLst>
          </p:cNvPr>
          <p:cNvSpPr txBox="1"/>
          <p:nvPr/>
        </p:nvSpPr>
        <p:spPr>
          <a:xfrm>
            <a:off x="218904" y="2627315"/>
            <a:ext cx="8610600" cy="2554545"/>
          </a:xfrm>
          <a:prstGeom prst="rect">
            <a:avLst/>
          </a:prstGeom>
          <a:noFill/>
        </p:spPr>
        <p:txBody>
          <a:bodyPr wrap="square" rtlCol="0">
            <a:spAutoFit/>
          </a:bodyPr>
          <a:lstStyle/>
          <a:p>
            <a:pPr>
              <a:spcBef>
                <a:spcPts val="1200"/>
              </a:spcBef>
            </a:pPr>
            <a:r>
              <a:rPr lang="en-US" sz="2600" b="1" dirty="0">
                <a:solidFill>
                  <a:srgbClr val="FF0000"/>
                </a:solidFill>
              </a:rPr>
              <a:t>Backup time:		11</a:t>
            </a:r>
            <a:r>
              <a:rPr lang="pl-PL" sz="2600" b="1" dirty="0">
                <a:solidFill>
                  <a:srgbClr val="FF0000"/>
                </a:solidFill>
              </a:rPr>
              <a:t> </a:t>
            </a:r>
            <a:r>
              <a:rPr lang="en-US" sz="2600" b="1" dirty="0">
                <a:solidFill>
                  <a:srgbClr val="FF0000"/>
                </a:solidFill>
              </a:rPr>
              <a:t>min 54 sec (714 sec)</a:t>
            </a:r>
          </a:p>
          <a:p>
            <a:pPr>
              <a:spcBef>
                <a:spcPts val="1200"/>
              </a:spcBef>
            </a:pPr>
            <a:r>
              <a:rPr lang="en-US" sz="2600" dirty="0" err="1">
                <a:solidFill>
                  <a:srgbClr val="000000"/>
                </a:solidFill>
              </a:rPr>
              <a:t>Backuped</a:t>
            </a:r>
            <a:r>
              <a:rPr lang="en-US" sz="2600" dirty="0">
                <a:solidFill>
                  <a:srgbClr val="000000"/>
                </a:solidFill>
              </a:rPr>
              <a:t> data:		60 GB</a:t>
            </a:r>
          </a:p>
          <a:p>
            <a:pPr>
              <a:spcBef>
                <a:spcPts val="1200"/>
              </a:spcBef>
            </a:pPr>
            <a:r>
              <a:rPr lang="en-US" sz="2600" dirty="0">
                <a:solidFill>
                  <a:srgbClr val="000000"/>
                </a:solidFill>
              </a:rPr>
              <a:t>Backup speed:		84 MB/s</a:t>
            </a:r>
          </a:p>
          <a:p>
            <a:pPr>
              <a:spcBef>
                <a:spcPts val="1200"/>
              </a:spcBef>
            </a:pPr>
            <a:r>
              <a:rPr lang="en-US" sz="2600" dirty="0">
                <a:solidFill>
                  <a:srgbClr val="000000"/>
                </a:solidFill>
              </a:rPr>
              <a:t>Backup limitation:	</a:t>
            </a:r>
            <a:r>
              <a:rPr lang="pl-PL" sz="2600" dirty="0">
                <a:solidFill>
                  <a:srgbClr val="000000"/>
                </a:solidFill>
              </a:rPr>
              <a:t>	</a:t>
            </a:r>
            <a:r>
              <a:rPr lang="en-US" sz="2600" dirty="0">
                <a:solidFill>
                  <a:srgbClr val="000000"/>
                </a:solidFill>
              </a:rPr>
              <a:t>disk speed of 							</a:t>
            </a:r>
            <a:r>
              <a:rPr lang="pl-PL" sz="2600" dirty="0">
                <a:solidFill>
                  <a:srgbClr val="000000"/>
                </a:solidFill>
              </a:rPr>
              <a:t>			</a:t>
            </a:r>
            <a:r>
              <a:rPr lang="en-US" sz="2600" dirty="0">
                <a:solidFill>
                  <a:srgbClr val="000000"/>
                </a:solidFill>
              </a:rPr>
              <a:t>protected machine</a:t>
            </a:r>
          </a:p>
        </p:txBody>
      </p:sp>
      <p:sp>
        <p:nvSpPr>
          <p:cNvPr id="6" name="Rectangle 5">
            <a:extLst>
              <a:ext uri="{FF2B5EF4-FFF2-40B4-BE49-F238E27FC236}">
                <a16:creationId xmlns:a16="http://schemas.microsoft.com/office/drawing/2014/main" id="{6F346608-C543-48C5-A966-7534422068B5}"/>
              </a:ext>
            </a:extLst>
          </p:cNvPr>
          <p:cNvSpPr/>
          <p:nvPr/>
        </p:nvSpPr>
        <p:spPr>
          <a:xfrm>
            <a:off x="218904" y="1808463"/>
            <a:ext cx="4738798" cy="646331"/>
          </a:xfrm>
          <a:prstGeom prst="rect">
            <a:avLst/>
          </a:prstGeom>
        </p:spPr>
        <p:txBody>
          <a:bodyPr wrap="none">
            <a:spAutoFit/>
          </a:bodyPr>
          <a:lstStyle/>
          <a:p>
            <a:r>
              <a:rPr lang="en-US" sz="3600" dirty="0">
                <a:solidFill>
                  <a:srgbClr val="002060"/>
                </a:solidFill>
              </a:rPr>
              <a:t>Full backup results:</a:t>
            </a:r>
          </a:p>
        </p:txBody>
      </p:sp>
    </p:spTree>
    <p:extLst>
      <p:ext uri="{BB962C8B-B14F-4D97-AF65-F5344CB8AC3E}">
        <p14:creationId xmlns:p14="http://schemas.microsoft.com/office/powerpoint/2010/main" val="137329232"/>
      </p:ext>
    </p:extLst>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3" name="Title 2">
            <a:extLst>
              <a:ext uri="{FF2B5EF4-FFF2-40B4-BE49-F238E27FC236}">
                <a16:creationId xmlns:a16="http://schemas.microsoft.com/office/drawing/2014/main" id="{B2CF853E-FB1A-4CA9-9FBB-751051112507}"/>
              </a:ext>
            </a:extLst>
          </p:cNvPr>
          <p:cNvSpPr>
            <a:spLocks noGrp="1"/>
          </p:cNvSpPr>
          <p:nvPr>
            <p:ph type="title"/>
          </p:nvPr>
        </p:nvSpPr>
        <p:spPr>
          <a:xfrm>
            <a:off x="366714" y="203200"/>
            <a:ext cx="8410575" cy="920751"/>
          </a:xfrm>
        </p:spPr>
        <p:txBody>
          <a:bodyPr/>
          <a:lstStyle/>
          <a:p>
            <a:r>
              <a:rPr lang="en-US" sz="3200"/>
              <a:t>NetWorker </a:t>
            </a:r>
            <a:br>
              <a:rPr lang="en-US" sz="3200"/>
            </a:br>
            <a:r>
              <a:rPr lang="en-US" sz="3200">
                <a:solidFill>
                  <a:srgbClr val="FF0000"/>
                </a:solidFill>
              </a:rPr>
              <a:t>B</a:t>
            </a:r>
            <a:r>
              <a:rPr lang="en-US" sz="3200"/>
              <a:t>lock </a:t>
            </a:r>
            <a:r>
              <a:rPr lang="en-US" sz="3200">
                <a:solidFill>
                  <a:srgbClr val="FF0000"/>
                </a:solidFill>
              </a:rPr>
              <a:t>B</a:t>
            </a:r>
            <a:r>
              <a:rPr lang="en-US" sz="3200"/>
              <a:t>ased </a:t>
            </a:r>
            <a:r>
              <a:rPr lang="en-US" sz="3200">
                <a:solidFill>
                  <a:srgbClr val="FF0000"/>
                </a:solidFill>
              </a:rPr>
              <a:t>B</a:t>
            </a:r>
            <a:r>
              <a:rPr lang="en-US" sz="3200"/>
              <a:t>ackup</a:t>
            </a:r>
            <a:br>
              <a:rPr lang="en-US" sz="3200"/>
            </a:br>
            <a:r>
              <a:rPr lang="en-US" sz="2400">
                <a:solidFill>
                  <a:srgbClr val="FF0000"/>
                </a:solidFill>
              </a:rPr>
              <a:t>2nd and further</a:t>
            </a:r>
            <a:r>
              <a:rPr lang="en-US" sz="2400"/>
              <a:t>  backup results</a:t>
            </a:r>
            <a:endParaRPr lang="en-US" sz="2400">
              <a:solidFill>
                <a:srgbClr val="FF0000"/>
              </a:solidFill>
            </a:endParaRPr>
          </a:p>
        </p:txBody>
      </p:sp>
      <p:sp>
        <p:nvSpPr>
          <p:cNvPr id="4" name="TextBox 3">
            <a:extLst>
              <a:ext uri="{FF2B5EF4-FFF2-40B4-BE49-F238E27FC236}">
                <a16:creationId xmlns:a16="http://schemas.microsoft.com/office/drawing/2014/main" id="{1A3F7961-7608-4E87-9BA5-D2D569D2DDFD}"/>
              </a:ext>
            </a:extLst>
          </p:cNvPr>
          <p:cNvSpPr txBox="1"/>
          <p:nvPr/>
        </p:nvSpPr>
        <p:spPr>
          <a:xfrm>
            <a:off x="5436096" y="191800"/>
            <a:ext cx="3276859" cy="1384995"/>
          </a:xfrm>
          <a:prstGeom prst="rect">
            <a:avLst/>
          </a:prstGeom>
          <a:noFill/>
        </p:spPr>
        <p:txBody>
          <a:bodyPr wrap="none" rtlCol="0">
            <a:spAutoFit/>
          </a:bodyPr>
          <a:lstStyle/>
          <a:p>
            <a:pPr>
              <a:spcBef>
                <a:spcPts val="1200"/>
              </a:spcBef>
            </a:pPr>
            <a:r>
              <a:rPr lang="en-US" sz="1400" dirty="0"/>
              <a:t>Protected data: 		Files</a:t>
            </a:r>
            <a:br>
              <a:rPr lang="en-US" sz="1400" dirty="0"/>
            </a:br>
            <a:r>
              <a:rPr lang="en-US" sz="1400" b="1" dirty="0">
                <a:solidFill>
                  <a:srgbClr val="FF0000"/>
                </a:solidFill>
              </a:rPr>
              <a:t>Number of files: 	10 millions</a:t>
            </a:r>
            <a:br>
              <a:rPr lang="en-US" sz="1400" b="1" dirty="0">
                <a:solidFill>
                  <a:srgbClr val="FF0000"/>
                </a:solidFill>
              </a:rPr>
            </a:br>
            <a:r>
              <a:rPr lang="en-US" sz="1400" dirty="0"/>
              <a:t>Size of single file:	1024 bytes</a:t>
            </a:r>
            <a:br>
              <a:rPr lang="en-US" sz="1400" dirty="0"/>
            </a:br>
            <a:r>
              <a:rPr lang="en-US" sz="1400" dirty="0"/>
              <a:t>Size of all files (10mln):	10 GB</a:t>
            </a:r>
            <a:br>
              <a:rPr lang="en-US" sz="1400" dirty="0"/>
            </a:br>
            <a:r>
              <a:rPr lang="en-US" sz="1400" dirty="0"/>
              <a:t>Size of protected disk	60 GB</a:t>
            </a:r>
            <a:br>
              <a:rPr lang="en-US" sz="1400" dirty="0"/>
            </a:br>
            <a:r>
              <a:rPr lang="en-US" sz="1400" dirty="0"/>
              <a:t>Content of each file:        	Random text</a:t>
            </a:r>
          </a:p>
        </p:txBody>
      </p:sp>
      <p:sp>
        <p:nvSpPr>
          <p:cNvPr id="8" name="Rectangle 7">
            <a:extLst>
              <a:ext uri="{FF2B5EF4-FFF2-40B4-BE49-F238E27FC236}">
                <a16:creationId xmlns:a16="http://schemas.microsoft.com/office/drawing/2014/main" id="{6FC5B2E6-50AC-4375-9C62-5F9C99077B23}"/>
              </a:ext>
            </a:extLst>
          </p:cNvPr>
          <p:cNvSpPr/>
          <p:nvPr/>
        </p:nvSpPr>
        <p:spPr>
          <a:xfrm>
            <a:off x="163677" y="2523549"/>
            <a:ext cx="8686799" cy="1200329"/>
          </a:xfrm>
          <a:prstGeom prst="rect">
            <a:avLst/>
          </a:prstGeom>
        </p:spPr>
        <p:txBody>
          <a:bodyPr wrap="square">
            <a:spAutoFit/>
          </a:bodyPr>
          <a:lstStyle/>
          <a:p>
            <a:r>
              <a:rPr lang="en-US" sz="3600" dirty="0">
                <a:solidFill>
                  <a:srgbClr val="002060"/>
                </a:solidFill>
              </a:rPr>
              <a:t>Second and further backups results after modifying </a:t>
            </a:r>
            <a:r>
              <a:rPr lang="en-US" sz="3600" b="1" dirty="0">
                <a:solidFill>
                  <a:srgbClr val="002060"/>
                </a:solidFill>
              </a:rPr>
              <a:t>30 000 files   :    </a:t>
            </a:r>
            <a:r>
              <a:rPr lang="en-US" sz="3600" b="1" dirty="0">
                <a:solidFill>
                  <a:srgbClr val="FF0000"/>
                </a:solidFill>
              </a:rPr>
              <a:t>56 sec</a:t>
            </a:r>
          </a:p>
        </p:txBody>
      </p:sp>
    </p:spTree>
    <p:extLst>
      <p:ext uri="{BB962C8B-B14F-4D97-AF65-F5344CB8AC3E}">
        <p14:creationId xmlns:p14="http://schemas.microsoft.com/office/powerpoint/2010/main" val="4174898192"/>
      </p:ext>
    </p:extLst>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3" name="Title 2">
            <a:extLst>
              <a:ext uri="{FF2B5EF4-FFF2-40B4-BE49-F238E27FC236}">
                <a16:creationId xmlns:a16="http://schemas.microsoft.com/office/drawing/2014/main" id="{B2CF853E-FB1A-4CA9-9FBB-751051112507}"/>
              </a:ext>
            </a:extLst>
          </p:cNvPr>
          <p:cNvSpPr>
            <a:spLocks noGrp="1"/>
          </p:cNvSpPr>
          <p:nvPr>
            <p:ph type="title"/>
          </p:nvPr>
        </p:nvSpPr>
        <p:spPr>
          <a:xfrm>
            <a:off x="366714" y="203200"/>
            <a:ext cx="8410575" cy="920751"/>
          </a:xfrm>
        </p:spPr>
        <p:txBody>
          <a:bodyPr/>
          <a:lstStyle/>
          <a:p>
            <a:r>
              <a:rPr lang="en-US" sz="3200" dirty="0" err="1"/>
              <a:t>NetWorker</a:t>
            </a:r>
            <a:r>
              <a:rPr lang="en-US" sz="3200" dirty="0"/>
              <a:t> </a:t>
            </a:r>
            <a:br>
              <a:rPr lang="pl-PL" sz="3200" dirty="0"/>
            </a:br>
            <a:r>
              <a:rPr lang="en-US" sz="3200" dirty="0">
                <a:solidFill>
                  <a:srgbClr val="FF0000"/>
                </a:solidFill>
              </a:rPr>
              <a:t>B</a:t>
            </a:r>
            <a:r>
              <a:rPr lang="en-US" sz="3200" dirty="0"/>
              <a:t>lock </a:t>
            </a:r>
            <a:r>
              <a:rPr lang="en-US" sz="3200" dirty="0">
                <a:solidFill>
                  <a:srgbClr val="FF0000"/>
                </a:solidFill>
              </a:rPr>
              <a:t>B</a:t>
            </a:r>
            <a:r>
              <a:rPr lang="en-US" sz="3200" dirty="0"/>
              <a:t>ased </a:t>
            </a:r>
            <a:r>
              <a:rPr lang="en-US" sz="3200" dirty="0">
                <a:solidFill>
                  <a:srgbClr val="FF0000"/>
                </a:solidFill>
              </a:rPr>
              <a:t>B</a:t>
            </a:r>
            <a:r>
              <a:rPr lang="en-US" sz="3200" dirty="0"/>
              <a:t>ackup</a:t>
            </a:r>
            <a:br>
              <a:rPr lang="en-US" sz="3200" dirty="0"/>
            </a:br>
            <a:r>
              <a:rPr lang="pl-PL" sz="2400" dirty="0">
                <a:solidFill>
                  <a:srgbClr val="FF0000"/>
                </a:solidFill>
              </a:rPr>
              <a:t>2nd and </a:t>
            </a:r>
            <a:r>
              <a:rPr lang="pl-PL" sz="2400" dirty="0" err="1">
                <a:solidFill>
                  <a:srgbClr val="FF0000"/>
                </a:solidFill>
              </a:rPr>
              <a:t>further</a:t>
            </a:r>
            <a:r>
              <a:rPr lang="pl-PL" sz="2400" dirty="0"/>
              <a:t>  </a:t>
            </a:r>
            <a:r>
              <a:rPr lang="en-US" sz="2400" dirty="0"/>
              <a:t>backup results</a:t>
            </a:r>
            <a:endParaRPr lang="en-US" sz="2400" dirty="0">
              <a:solidFill>
                <a:srgbClr val="FF0000"/>
              </a:solidFill>
            </a:endParaRPr>
          </a:p>
        </p:txBody>
      </p:sp>
      <p:sp>
        <p:nvSpPr>
          <p:cNvPr id="4" name="TextBox 3">
            <a:extLst>
              <a:ext uri="{FF2B5EF4-FFF2-40B4-BE49-F238E27FC236}">
                <a16:creationId xmlns:a16="http://schemas.microsoft.com/office/drawing/2014/main" id="{1A3F7961-7608-4E87-9BA5-D2D569D2DDFD}"/>
              </a:ext>
            </a:extLst>
          </p:cNvPr>
          <p:cNvSpPr txBox="1"/>
          <p:nvPr/>
        </p:nvSpPr>
        <p:spPr>
          <a:xfrm>
            <a:off x="5436096" y="191800"/>
            <a:ext cx="3276859" cy="1384995"/>
          </a:xfrm>
          <a:prstGeom prst="rect">
            <a:avLst/>
          </a:prstGeom>
          <a:noFill/>
        </p:spPr>
        <p:txBody>
          <a:bodyPr wrap="none" rtlCol="0">
            <a:spAutoFit/>
          </a:bodyPr>
          <a:lstStyle/>
          <a:p>
            <a:pPr>
              <a:spcBef>
                <a:spcPts val="1200"/>
              </a:spcBef>
            </a:pPr>
            <a:r>
              <a:rPr lang="en-US" sz="1400" dirty="0"/>
              <a:t>Protected data: 		Files</a:t>
            </a:r>
            <a:br>
              <a:rPr lang="en-US" sz="1400" dirty="0"/>
            </a:br>
            <a:r>
              <a:rPr lang="en-US" sz="1400" b="1" dirty="0">
                <a:solidFill>
                  <a:srgbClr val="FF0000"/>
                </a:solidFill>
              </a:rPr>
              <a:t>Number of files: 	10 millions</a:t>
            </a:r>
            <a:br>
              <a:rPr lang="en-US" sz="1400" b="1" dirty="0">
                <a:solidFill>
                  <a:srgbClr val="FF0000"/>
                </a:solidFill>
              </a:rPr>
            </a:br>
            <a:r>
              <a:rPr lang="en-US" sz="1400" dirty="0"/>
              <a:t>Size of single file:	1024 bytes</a:t>
            </a:r>
            <a:br>
              <a:rPr lang="en-US" sz="1400" dirty="0"/>
            </a:br>
            <a:r>
              <a:rPr lang="en-US" sz="1400" dirty="0"/>
              <a:t>Size of all files (10mln):	10 GB</a:t>
            </a:r>
            <a:br>
              <a:rPr lang="en-US" sz="1400" dirty="0"/>
            </a:br>
            <a:r>
              <a:rPr lang="en-US" sz="1400" dirty="0"/>
              <a:t>Size of protected disk	60 GB</a:t>
            </a:r>
            <a:br>
              <a:rPr lang="en-US" sz="1400" dirty="0"/>
            </a:br>
            <a:r>
              <a:rPr lang="en-US" sz="1400" dirty="0"/>
              <a:t>Content of each file:        	Random text</a:t>
            </a:r>
          </a:p>
        </p:txBody>
      </p:sp>
      <p:sp>
        <p:nvSpPr>
          <p:cNvPr id="8" name="Rectangle 7">
            <a:extLst>
              <a:ext uri="{FF2B5EF4-FFF2-40B4-BE49-F238E27FC236}">
                <a16:creationId xmlns:a16="http://schemas.microsoft.com/office/drawing/2014/main" id="{6FC5B2E6-50AC-4375-9C62-5F9C99077B23}"/>
              </a:ext>
            </a:extLst>
          </p:cNvPr>
          <p:cNvSpPr/>
          <p:nvPr/>
        </p:nvSpPr>
        <p:spPr>
          <a:xfrm>
            <a:off x="163677" y="2523549"/>
            <a:ext cx="8686799" cy="1200329"/>
          </a:xfrm>
          <a:prstGeom prst="rect">
            <a:avLst/>
          </a:prstGeom>
        </p:spPr>
        <p:txBody>
          <a:bodyPr wrap="square">
            <a:spAutoFit/>
          </a:bodyPr>
          <a:lstStyle/>
          <a:p>
            <a:r>
              <a:rPr lang="pl-PL" sz="3600" dirty="0">
                <a:solidFill>
                  <a:srgbClr val="002060"/>
                </a:solidFill>
              </a:rPr>
              <a:t>Second and </a:t>
            </a:r>
            <a:r>
              <a:rPr lang="pl-PL" sz="3600" dirty="0" err="1">
                <a:solidFill>
                  <a:srgbClr val="002060"/>
                </a:solidFill>
              </a:rPr>
              <a:t>further</a:t>
            </a:r>
            <a:r>
              <a:rPr lang="pl-PL" sz="3600" dirty="0">
                <a:solidFill>
                  <a:srgbClr val="002060"/>
                </a:solidFill>
              </a:rPr>
              <a:t> </a:t>
            </a:r>
            <a:r>
              <a:rPr lang="en-US" sz="3600" dirty="0">
                <a:solidFill>
                  <a:srgbClr val="002060"/>
                </a:solidFill>
              </a:rPr>
              <a:t>backup results after modifying </a:t>
            </a:r>
            <a:r>
              <a:rPr lang="en-US" sz="3600" b="1" dirty="0">
                <a:solidFill>
                  <a:srgbClr val="002060"/>
                </a:solidFill>
              </a:rPr>
              <a:t>30 </a:t>
            </a:r>
            <a:r>
              <a:rPr lang="pl-PL" sz="3600" b="1" dirty="0">
                <a:solidFill>
                  <a:srgbClr val="002060"/>
                </a:solidFill>
              </a:rPr>
              <a:t>000</a:t>
            </a:r>
            <a:r>
              <a:rPr lang="en-US" sz="3600" b="1" dirty="0">
                <a:solidFill>
                  <a:srgbClr val="002060"/>
                </a:solidFill>
              </a:rPr>
              <a:t> files</a:t>
            </a:r>
            <a:r>
              <a:rPr lang="pl-PL" sz="3600" b="1" dirty="0">
                <a:solidFill>
                  <a:srgbClr val="002060"/>
                </a:solidFill>
              </a:rPr>
              <a:t>   :    </a:t>
            </a:r>
            <a:r>
              <a:rPr lang="pl-PL" sz="3600" b="1" dirty="0">
                <a:solidFill>
                  <a:srgbClr val="FF0000"/>
                </a:solidFill>
              </a:rPr>
              <a:t>56 sec</a:t>
            </a:r>
            <a:endParaRPr lang="en-US" sz="3600" b="1" dirty="0">
              <a:solidFill>
                <a:srgbClr val="FF0000"/>
              </a:solidFill>
            </a:endParaRPr>
          </a:p>
        </p:txBody>
      </p:sp>
      <p:sp>
        <p:nvSpPr>
          <p:cNvPr id="6" name="Rounded Rectangle 9">
            <a:extLst>
              <a:ext uri="{FF2B5EF4-FFF2-40B4-BE49-F238E27FC236}">
                <a16:creationId xmlns:a16="http://schemas.microsoft.com/office/drawing/2014/main" id="{16C32B3D-687E-4F5B-9236-813359CC2F3E}"/>
              </a:ext>
            </a:extLst>
          </p:cNvPr>
          <p:cNvSpPr/>
          <p:nvPr/>
        </p:nvSpPr>
        <p:spPr>
          <a:xfrm>
            <a:off x="228600" y="674775"/>
            <a:ext cx="8686799" cy="3711352"/>
          </a:xfrm>
          <a:prstGeom prst="roundRect">
            <a:avLst/>
          </a:prstGeom>
          <a:solidFill>
            <a:srgbClr val="002060">
              <a:alpha val="92000"/>
            </a:srgb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24800" indent="-424800">
              <a:buFont typeface="Arial" panose="020B0604020202020204" pitchFamily="34" charset="0"/>
              <a:buChar char="•"/>
            </a:pPr>
            <a:r>
              <a:rPr lang="en-US" sz="3600" dirty="0">
                <a:solidFill>
                  <a:srgbClr val="FFFF00"/>
                </a:solidFill>
              </a:rPr>
              <a:t>Immediate backup</a:t>
            </a:r>
          </a:p>
          <a:p>
            <a:pPr marL="424800" indent="-1143000">
              <a:buFont typeface="Arial" panose="020B0604020202020204" pitchFamily="34" charset="0"/>
              <a:buChar char="•"/>
            </a:pPr>
            <a:endParaRPr lang="en-US" sz="3600" dirty="0">
              <a:solidFill>
                <a:srgbClr val="FFFF00"/>
              </a:solidFill>
            </a:endParaRPr>
          </a:p>
          <a:p>
            <a:pPr marL="424800" indent="-424800">
              <a:buFont typeface="Arial" panose="020B0604020202020204" pitchFamily="34" charset="0"/>
              <a:buChar char="•"/>
            </a:pPr>
            <a:r>
              <a:rPr lang="en-US" sz="3600" dirty="0">
                <a:solidFill>
                  <a:srgbClr val="FFFF00"/>
                </a:solidFill>
              </a:rPr>
              <a:t>No load of protected machine</a:t>
            </a:r>
          </a:p>
          <a:p>
            <a:pPr marL="424800" indent="-1143000">
              <a:buFont typeface="Arial" panose="020B0604020202020204" pitchFamily="34" charset="0"/>
              <a:buChar char="•"/>
            </a:pPr>
            <a:endParaRPr lang="en-US" sz="3600" dirty="0">
              <a:solidFill>
                <a:srgbClr val="FFFF00"/>
              </a:solidFill>
            </a:endParaRPr>
          </a:p>
          <a:p>
            <a:pPr marL="424800" indent="-424800">
              <a:buFont typeface="Arial" panose="020B0604020202020204" pitchFamily="34" charset="0"/>
              <a:buChar char="•"/>
            </a:pPr>
            <a:r>
              <a:rPr lang="en-US" sz="3600" dirty="0">
                <a:solidFill>
                  <a:srgbClr val="FFFF00"/>
                </a:solidFill>
              </a:rPr>
              <a:t>No performance limitations</a:t>
            </a:r>
          </a:p>
        </p:txBody>
      </p:sp>
    </p:spTree>
    <p:extLst>
      <p:ext uri="{BB962C8B-B14F-4D97-AF65-F5344CB8AC3E}">
        <p14:creationId xmlns:p14="http://schemas.microsoft.com/office/powerpoint/2010/main" val="352278575"/>
      </p:ext>
    </p:extLst>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3" name="Title 2">
            <a:extLst>
              <a:ext uri="{FF2B5EF4-FFF2-40B4-BE49-F238E27FC236}">
                <a16:creationId xmlns:a16="http://schemas.microsoft.com/office/drawing/2014/main" id="{B2CF853E-FB1A-4CA9-9FBB-751051112507}"/>
              </a:ext>
            </a:extLst>
          </p:cNvPr>
          <p:cNvSpPr>
            <a:spLocks noGrp="1"/>
          </p:cNvSpPr>
          <p:nvPr>
            <p:ph type="title"/>
          </p:nvPr>
        </p:nvSpPr>
        <p:spPr>
          <a:xfrm>
            <a:off x="366714" y="203200"/>
            <a:ext cx="8410575" cy="920751"/>
          </a:xfrm>
        </p:spPr>
        <p:txBody>
          <a:bodyPr/>
          <a:lstStyle/>
          <a:p>
            <a:r>
              <a:rPr lang="en-US" sz="3200" dirty="0" err="1"/>
              <a:t>NetWorker</a:t>
            </a:r>
            <a:r>
              <a:rPr lang="en-US" sz="3200" dirty="0"/>
              <a:t> </a:t>
            </a:r>
            <a:br>
              <a:rPr lang="pl-PL" sz="3200" dirty="0"/>
            </a:br>
            <a:r>
              <a:rPr lang="en-US" sz="3200" dirty="0">
                <a:solidFill>
                  <a:srgbClr val="FF0000"/>
                </a:solidFill>
              </a:rPr>
              <a:t>B</a:t>
            </a:r>
            <a:r>
              <a:rPr lang="en-US" sz="3200" dirty="0"/>
              <a:t>lock </a:t>
            </a:r>
            <a:r>
              <a:rPr lang="en-US" sz="3200" dirty="0">
                <a:solidFill>
                  <a:srgbClr val="FF0000"/>
                </a:solidFill>
              </a:rPr>
              <a:t>B</a:t>
            </a:r>
            <a:r>
              <a:rPr lang="en-US" sz="3200" dirty="0"/>
              <a:t>ased </a:t>
            </a:r>
            <a:r>
              <a:rPr lang="en-US" sz="3200" dirty="0">
                <a:solidFill>
                  <a:srgbClr val="FF0000"/>
                </a:solidFill>
              </a:rPr>
              <a:t>B</a:t>
            </a:r>
            <a:r>
              <a:rPr lang="en-US" sz="3200" dirty="0"/>
              <a:t>ackup</a:t>
            </a:r>
            <a:br>
              <a:rPr lang="en-US" sz="3200" dirty="0"/>
            </a:br>
            <a:r>
              <a:rPr lang="pl-PL" sz="2400" dirty="0">
                <a:solidFill>
                  <a:srgbClr val="FF0000"/>
                </a:solidFill>
              </a:rPr>
              <a:t>Full system</a:t>
            </a:r>
            <a:r>
              <a:rPr lang="en-US" sz="2400" dirty="0"/>
              <a:t> </a:t>
            </a:r>
            <a:r>
              <a:rPr lang="pl-PL" sz="2400" dirty="0" err="1"/>
              <a:t>recovery</a:t>
            </a:r>
            <a:r>
              <a:rPr lang="en-US" sz="2400" dirty="0"/>
              <a:t> results</a:t>
            </a:r>
            <a:endParaRPr lang="en-US" sz="2400" dirty="0">
              <a:solidFill>
                <a:srgbClr val="FF0000"/>
              </a:solidFill>
            </a:endParaRPr>
          </a:p>
        </p:txBody>
      </p:sp>
      <p:sp>
        <p:nvSpPr>
          <p:cNvPr id="4" name="TextBox 3">
            <a:extLst>
              <a:ext uri="{FF2B5EF4-FFF2-40B4-BE49-F238E27FC236}">
                <a16:creationId xmlns:a16="http://schemas.microsoft.com/office/drawing/2014/main" id="{1A3F7961-7608-4E87-9BA5-D2D569D2DDFD}"/>
              </a:ext>
            </a:extLst>
          </p:cNvPr>
          <p:cNvSpPr txBox="1"/>
          <p:nvPr/>
        </p:nvSpPr>
        <p:spPr>
          <a:xfrm>
            <a:off x="5436096" y="191800"/>
            <a:ext cx="3276859" cy="1384995"/>
          </a:xfrm>
          <a:prstGeom prst="rect">
            <a:avLst/>
          </a:prstGeom>
          <a:noFill/>
        </p:spPr>
        <p:txBody>
          <a:bodyPr wrap="none" rtlCol="0">
            <a:spAutoFit/>
          </a:bodyPr>
          <a:lstStyle/>
          <a:p>
            <a:pPr>
              <a:spcBef>
                <a:spcPts val="1200"/>
              </a:spcBef>
            </a:pPr>
            <a:r>
              <a:rPr lang="en-US" sz="1400" dirty="0"/>
              <a:t>Protected data: 		Files</a:t>
            </a:r>
            <a:br>
              <a:rPr lang="en-US" sz="1400" dirty="0"/>
            </a:br>
            <a:r>
              <a:rPr lang="en-US" sz="1400" b="1" dirty="0">
                <a:solidFill>
                  <a:srgbClr val="FF0000"/>
                </a:solidFill>
              </a:rPr>
              <a:t>Number of files: 	10 millions</a:t>
            </a:r>
            <a:br>
              <a:rPr lang="en-US" sz="1400" b="1" dirty="0">
                <a:solidFill>
                  <a:srgbClr val="FF0000"/>
                </a:solidFill>
              </a:rPr>
            </a:br>
            <a:r>
              <a:rPr lang="en-US" sz="1400" dirty="0"/>
              <a:t>Size of single file:	1024 bytes</a:t>
            </a:r>
            <a:br>
              <a:rPr lang="en-US" sz="1400" dirty="0"/>
            </a:br>
            <a:r>
              <a:rPr lang="en-US" sz="1400" dirty="0"/>
              <a:t>Size of all files (10mln):	10 GB</a:t>
            </a:r>
            <a:br>
              <a:rPr lang="en-US" sz="1400" dirty="0"/>
            </a:br>
            <a:r>
              <a:rPr lang="en-US" sz="1400" dirty="0"/>
              <a:t>Size of protected disk	60 GB</a:t>
            </a:r>
            <a:br>
              <a:rPr lang="en-US" sz="1400" dirty="0"/>
            </a:br>
            <a:r>
              <a:rPr lang="en-US" sz="1400" dirty="0"/>
              <a:t>Content of each file:        	Random text</a:t>
            </a:r>
          </a:p>
        </p:txBody>
      </p:sp>
      <p:sp>
        <p:nvSpPr>
          <p:cNvPr id="7" name="TextBox 6">
            <a:extLst>
              <a:ext uri="{FF2B5EF4-FFF2-40B4-BE49-F238E27FC236}">
                <a16:creationId xmlns:a16="http://schemas.microsoft.com/office/drawing/2014/main" id="{981058BC-FC2B-46C6-AA32-97959BF0D0CF}"/>
              </a:ext>
            </a:extLst>
          </p:cNvPr>
          <p:cNvSpPr txBox="1"/>
          <p:nvPr/>
        </p:nvSpPr>
        <p:spPr>
          <a:xfrm>
            <a:off x="179517" y="2742530"/>
            <a:ext cx="8610600" cy="2154436"/>
          </a:xfrm>
          <a:prstGeom prst="rect">
            <a:avLst/>
          </a:prstGeom>
          <a:noFill/>
        </p:spPr>
        <p:txBody>
          <a:bodyPr wrap="square" rtlCol="0">
            <a:spAutoFit/>
          </a:bodyPr>
          <a:lstStyle/>
          <a:p>
            <a:pPr>
              <a:spcBef>
                <a:spcPts val="1200"/>
              </a:spcBef>
            </a:pPr>
            <a:r>
              <a:rPr lang="en-US" sz="2600" b="1" dirty="0">
                <a:solidFill>
                  <a:srgbClr val="FF0000"/>
                </a:solidFill>
              </a:rPr>
              <a:t>Recovery time:	</a:t>
            </a:r>
            <a:r>
              <a:rPr lang="pl-PL" sz="2600" b="1" dirty="0">
                <a:solidFill>
                  <a:srgbClr val="FF0000"/>
                </a:solidFill>
              </a:rPr>
              <a:t>	</a:t>
            </a:r>
            <a:r>
              <a:rPr lang="en-US" sz="2600" b="1" dirty="0">
                <a:solidFill>
                  <a:srgbClr val="FF0000"/>
                </a:solidFill>
              </a:rPr>
              <a:t>16 min 40 sec (</a:t>
            </a:r>
            <a:r>
              <a:rPr lang="pl-PL" sz="2600" b="1" dirty="0">
                <a:solidFill>
                  <a:srgbClr val="FF0000"/>
                </a:solidFill>
              </a:rPr>
              <a:t>1000</a:t>
            </a:r>
            <a:r>
              <a:rPr lang="en-US" sz="2600" b="1" dirty="0">
                <a:solidFill>
                  <a:srgbClr val="FF0000"/>
                </a:solidFill>
              </a:rPr>
              <a:t> sec)</a:t>
            </a:r>
          </a:p>
          <a:p>
            <a:pPr>
              <a:spcBef>
                <a:spcPts val="1200"/>
              </a:spcBef>
            </a:pPr>
            <a:r>
              <a:rPr lang="en-US" sz="2600" dirty="0">
                <a:solidFill>
                  <a:srgbClr val="000000"/>
                </a:solidFill>
              </a:rPr>
              <a:t>Recovered data:		60 GB</a:t>
            </a:r>
          </a:p>
          <a:p>
            <a:pPr>
              <a:spcBef>
                <a:spcPts val="1200"/>
              </a:spcBef>
            </a:pPr>
            <a:r>
              <a:rPr lang="en-US" sz="2600" dirty="0">
                <a:solidFill>
                  <a:srgbClr val="000000"/>
                </a:solidFill>
              </a:rPr>
              <a:t>Recovery speed:	</a:t>
            </a:r>
            <a:r>
              <a:rPr lang="pl-PL" sz="2600" dirty="0">
                <a:solidFill>
                  <a:srgbClr val="000000"/>
                </a:solidFill>
              </a:rPr>
              <a:t>	60</a:t>
            </a:r>
            <a:r>
              <a:rPr lang="en-US" sz="2600" dirty="0">
                <a:solidFill>
                  <a:srgbClr val="000000"/>
                </a:solidFill>
              </a:rPr>
              <a:t> MB/s</a:t>
            </a:r>
          </a:p>
          <a:p>
            <a:pPr>
              <a:spcBef>
                <a:spcPts val="1200"/>
              </a:spcBef>
            </a:pPr>
            <a:r>
              <a:rPr lang="en-US" sz="2600" dirty="0">
                <a:solidFill>
                  <a:srgbClr val="000000"/>
                </a:solidFill>
              </a:rPr>
              <a:t>Recovery limitation:	disk at target</a:t>
            </a:r>
            <a:r>
              <a:rPr lang="pl-PL" sz="2600" dirty="0">
                <a:solidFill>
                  <a:srgbClr val="000000"/>
                </a:solidFill>
              </a:rPr>
              <a:t> </a:t>
            </a:r>
            <a:r>
              <a:rPr lang="en-US" sz="2600" dirty="0">
                <a:solidFill>
                  <a:srgbClr val="000000"/>
                </a:solidFill>
              </a:rPr>
              <a:t>Data Domain model</a:t>
            </a:r>
          </a:p>
        </p:txBody>
      </p:sp>
      <p:sp>
        <p:nvSpPr>
          <p:cNvPr id="8" name="Rectangle 7">
            <a:extLst>
              <a:ext uri="{FF2B5EF4-FFF2-40B4-BE49-F238E27FC236}">
                <a16:creationId xmlns:a16="http://schemas.microsoft.com/office/drawing/2014/main" id="{4C09967E-88CE-4C45-975B-93BCA6C7056B}"/>
              </a:ext>
            </a:extLst>
          </p:cNvPr>
          <p:cNvSpPr/>
          <p:nvPr/>
        </p:nvSpPr>
        <p:spPr>
          <a:xfrm>
            <a:off x="179517" y="1923678"/>
            <a:ext cx="6908238" cy="646331"/>
          </a:xfrm>
          <a:prstGeom prst="rect">
            <a:avLst/>
          </a:prstGeom>
        </p:spPr>
        <p:txBody>
          <a:bodyPr wrap="none">
            <a:spAutoFit/>
          </a:bodyPr>
          <a:lstStyle/>
          <a:p>
            <a:r>
              <a:rPr lang="en-US" sz="3600" dirty="0">
                <a:solidFill>
                  <a:srgbClr val="002060"/>
                </a:solidFill>
              </a:rPr>
              <a:t>Full </a:t>
            </a:r>
            <a:r>
              <a:rPr lang="pl-PL" sz="3600" dirty="0">
                <a:solidFill>
                  <a:srgbClr val="002060"/>
                </a:solidFill>
              </a:rPr>
              <a:t>system </a:t>
            </a:r>
            <a:r>
              <a:rPr lang="en-US" sz="3600" dirty="0">
                <a:solidFill>
                  <a:srgbClr val="002060"/>
                </a:solidFill>
              </a:rPr>
              <a:t>recovery results:</a:t>
            </a:r>
          </a:p>
        </p:txBody>
      </p:sp>
    </p:spTree>
    <p:extLst>
      <p:ext uri="{BB962C8B-B14F-4D97-AF65-F5344CB8AC3E}">
        <p14:creationId xmlns:p14="http://schemas.microsoft.com/office/powerpoint/2010/main" val="469153654"/>
      </p:ext>
    </p:extLst>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3" name="Title 2">
            <a:extLst>
              <a:ext uri="{FF2B5EF4-FFF2-40B4-BE49-F238E27FC236}">
                <a16:creationId xmlns:a16="http://schemas.microsoft.com/office/drawing/2014/main" id="{B2CF853E-FB1A-4CA9-9FBB-751051112507}"/>
              </a:ext>
            </a:extLst>
          </p:cNvPr>
          <p:cNvSpPr>
            <a:spLocks noGrp="1"/>
          </p:cNvSpPr>
          <p:nvPr>
            <p:ph type="title"/>
          </p:nvPr>
        </p:nvSpPr>
        <p:spPr>
          <a:xfrm>
            <a:off x="366714" y="203200"/>
            <a:ext cx="8410575" cy="920751"/>
          </a:xfrm>
        </p:spPr>
        <p:txBody>
          <a:bodyPr/>
          <a:lstStyle/>
          <a:p>
            <a:r>
              <a:rPr lang="en-US" sz="3200" dirty="0" err="1"/>
              <a:t>NetWorker</a:t>
            </a:r>
            <a:r>
              <a:rPr lang="en-US" sz="3200" dirty="0"/>
              <a:t> </a:t>
            </a:r>
            <a:br>
              <a:rPr lang="pl-PL" sz="3200" dirty="0"/>
            </a:br>
            <a:r>
              <a:rPr lang="en-US" sz="3200" dirty="0">
                <a:solidFill>
                  <a:srgbClr val="FF0000"/>
                </a:solidFill>
              </a:rPr>
              <a:t>B</a:t>
            </a:r>
            <a:r>
              <a:rPr lang="en-US" sz="3200" dirty="0"/>
              <a:t>lock </a:t>
            </a:r>
            <a:r>
              <a:rPr lang="en-US" sz="3200" dirty="0">
                <a:solidFill>
                  <a:srgbClr val="FF0000"/>
                </a:solidFill>
              </a:rPr>
              <a:t>B</a:t>
            </a:r>
            <a:r>
              <a:rPr lang="en-US" sz="3200" dirty="0"/>
              <a:t>ased </a:t>
            </a:r>
            <a:r>
              <a:rPr lang="en-US" sz="3200" dirty="0">
                <a:solidFill>
                  <a:srgbClr val="FF0000"/>
                </a:solidFill>
              </a:rPr>
              <a:t>B</a:t>
            </a:r>
            <a:r>
              <a:rPr lang="en-US" sz="3200" dirty="0"/>
              <a:t>ackup</a:t>
            </a:r>
            <a:br>
              <a:rPr lang="en-US" sz="3200" dirty="0"/>
            </a:br>
            <a:r>
              <a:rPr lang="pl-PL" sz="2400" dirty="0">
                <a:solidFill>
                  <a:srgbClr val="FF0000"/>
                </a:solidFill>
              </a:rPr>
              <a:t>Full system</a:t>
            </a:r>
            <a:r>
              <a:rPr lang="en-US" sz="2400" dirty="0"/>
              <a:t> </a:t>
            </a:r>
            <a:r>
              <a:rPr lang="pl-PL" sz="2400" dirty="0" err="1"/>
              <a:t>recovery</a:t>
            </a:r>
            <a:r>
              <a:rPr lang="en-US" sz="2400" dirty="0"/>
              <a:t> results</a:t>
            </a:r>
            <a:endParaRPr lang="en-US" sz="2400" dirty="0">
              <a:solidFill>
                <a:srgbClr val="FF0000"/>
              </a:solidFill>
            </a:endParaRPr>
          </a:p>
        </p:txBody>
      </p:sp>
      <p:sp>
        <p:nvSpPr>
          <p:cNvPr id="4" name="TextBox 3">
            <a:extLst>
              <a:ext uri="{FF2B5EF4-FFF2-40B4-BE49-F238E27FC236}">
                <a16:creationId xmlns:a16="http://schemas.microsoft.com/office/drawing/2014/main" id="{1A3F7961-7608-4E87-9BA5-D2D569D2DDFD}"/>
              </a:ext>
            </a:extLst>
          </p:cNvPr>
          <p:cNvSpPr txBox="1"/>
          <p:nvPr/>
        </p:nvSpPr>
        <p:spPr>
          <a:xfrm>
            <a:off x="5436096" y="191800"/>
            <a:ext cx="3276859" cy="1384995"/>
          </a:xfrm>
          <a:prstGeom prst="rect">
            <a:avLst/>
          </a:prstGeom>
          <a:noFill/>
        </p:spPr>
        <p:txBody>
          <a:bodyPr wrap="none" rtlCol="0">
            <a:spAutoFit/>
          </a:bodyPr>
          <a:lstStyle/>
          <a:p>
            <a:pPr>
              <a:spcBef>
                <a:spcPts val="1200"/>
              </a:spcBef>
            </a:pPr>
            <a:r>
              <a:rPr lang="en-US" sz="1400" dirty="0"/>
              <a:t>Protected data: 		Files</a:t>
            </a:r>
            <a:br>
              <a:rPr lang="en-US" sz="1400" dirty="0"/>
            </a:br>
            <a:r>
              <a:rPr lang="en-US" sz="1400" b="1" dirty="0">
                <a:solidFill>
                  <a:srgbClr val="FF0000"/>
                </a:solidFill>
              </a:rPr>
              <a:t>Number of files: 	10 millions</a:t>
            </a:r>
            <a:br>
              <a:rPr lang="en-US" sz="1400" b="1" dirty="0">
                <a:solidFill>
                  <a:srgbClr val="FF0000"/>
                </a:solidFill>
              </a:rPr>
            </a:br>
            <a:r>
              <a:rPr lang="en-US" sz="1400" dirty="0"/>
              <a:t>Size of single file:	1024 bytes</a:t>
            </a:r>
            <a:br>
              <a:rPr lang="en-US" sz="1400" dirty="0"/>
            </a:br>
            <a:r>
              <a:rPr lang="en-US" sz="1400" dirty="0"/>
              <a:t>Size of all files (10mln):	10 GB</a:t>
            </a:r>
            <a:br>
              <a:rPr lang="en-US" sz="1400" dirty="0"/>
            </a:br>
            <a:r>
              <a:rPr lang="en-US" sz="1400" dirty="0"/>
              <a:t>Size of protected disk	60 GB</a:t>
            </a:r>
            <a:br>
              <a:rPr lang="en-US" sz="1400" dirty="0"/>
            </a:br>
            <a:r>
              <a:rPr lang="en-US" sz="1400" dirty="0"/>
              <a:t>Content of each file:        	Random text</a:t>
            </a:r>
          </a:p>
        </p:txBody>
      </p:sp>
      <p:sp>
        <p:nvSpPr>
          <p:cNvPr id="9" name="TextBox 8">
            <a:extLst>
              <a:ext uri="{FF2B5EF4-FFF2-40B4-BE49-F238E27FC236}">
                <a16:creationId xmlns:a16="http://schemas.microsoft.com/office/drawing/2014/main" id="{BD71E1D1-F22A-4627-A8BC-B178E72BE178}"/>
              </a:ext>
            </a:extLst>
          </p:cNvPr>
          <p:cNvSpPr txBox="1"/>
          <p:nvPr/>
        </p:nvSpPr>
        <p:spPr>
          <a:xfrm>
            <a:off x="323089" y="3886820"/>
            <a:ext cx="8610600" cy="1046440"/>
          </a:xfrm>
          <a:prstGeom prst="rect">
            <a:avLst/>
          </a:prstGeom>
          <a:noFill/>
        </p:spPr>
        <p:txBody>
          <a:bodyPr wrap="square" rtlCol="0">
            <a:spAutoFit/>
          </a:bodyPr>
          <a:lstStyle/>
          <a:p>
            <a:pPr>
              <a:spcBef>
                <a:spcPts val="1200"/>
              </a:spcBef>
            </a:pPr>
            <a:r>
              <a:rPr lang="en-US" sz="2600" b="1" dirty="0">
                <a:solidFill>
                  <a:srgbClr val="FF0000"/>
                </a:solidFill>
              </a:rPr>
              <a:t>Recovery time:	</a:t>
            </a:r>
            <a:r>
              <a:rPr lang="pl-PL" sz="2600" b="1" dirty="0">
                <a:solidFill>
                  <a:srgbClr val="FF0000"/>
                </a:solidFill>
              </a:rPr>
              <a:t>	</a:t>
            </a:r>
            <a:r>
              <a:rPr lang="en-US" sz="2600" b="1" dirty="0">
                <a:solidFill>
                  <a:srgbClr val="FF0000"/>
                </a:solidFill>
              </a:rPr>
              <a:t>9 seconds</a:t>
            </a:r>
          </a:p>
          <a:p>
            <a:pPr>
              <a:spcBef>
                <a:spcPts val="1200"/>
              </a:spcBef>
            </a:pPr>
            <a:r>
              <a:rPr lang="en-US" sz="2600" dirty="0">
                <a:solidFill>
                  <a:srgbClr val="000000"/>
                </a:solidFill>
              </a:rPr>
              <a:t>Recovery limitation:	no limitation</a:t>
            </a:r>
          </a:p>
        </p:txBody>
      </p:sp>
      <p:sp>
        <p:nvSpPr>
          <p:cNvPr id="11" name="Rectangle 10">
            <a:extLst>
              <a:ext uri="{FF2B5EF4-FFF2-40B4-BE49-F238E27FC236}">
                <a16:creationId xmlns:a16="http://schemas.microsoft.com/office/drawing/2014/main" id="{D5116B84-9F22-412B-A486-97ED2EECD25A}"/>
              </a:ext>
            </a:extLst>
          </p:cNvPr>
          <p:cNvSpPr/>
          <p:nvPr/>
        </p:nvSpPr>
        <p:spPr>
          <a:xfrm>
            <a:off x="323089" y="3067968"/>
            <a:ext cx="6552371" cy="646331"/>
          </a:xfrm>
          <a:prstGeom prst="rect">
            <a:avLst/>
          </a:prstGeom>
        </p:spPr>
        <p:txBody>
          <a:bodyPr wrap="none">
            <a:spAutoFit/>
          </a:bodyPr>
          <a:lstStyle/>
          <a:p>
            <a:r>
              <a:rPr lang="en-US" sz="3600" dirty="0">
                <a:solidFill>
                  <a:srgbClr val="002060"/>
                </a:solidFill>
              </a:rPr>
              <a:t>Single file recovery results:</a:t>
            </a:r>
          </a:p>
        </p:txBody>
      </p:sp>
    </p:spTree>
    <p:extLst>
      <p:ext uri="{BB962C8B-B14F-4D97-AF65-F5344CB8AC3E}">
        <p14:creationId xmlns:p14="http://schemas.microsoft.com/office/powerpoint/2010/main" val="1954940728"/>
      </p:ext>
    </p:extLst>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3" name="Title 2">
            <a:extLst>
              <a:ext uri="{FF2B5EF4-FFF2-40B4-BE49-F238E27FC236}">
                <a16:creationId xmlns:a16="http://schemas.microsoft.com/office/drawing/2014/main" id="{B2CF853E-FB1A-4CA9-9FBB-751051112507}"/>
              </a:ext>
            </a:extLst>
          </p:cNvPr>
          <p:cNvSpPr>
            <a:spLocks noGrp="1"/>
          </p:cNvSpPr>
          <p:nvPr>
            <p:ph type="title"/>
          </p:nvPr>
        </p:nvSpPr>
        <p:spPr>
          <a:xfrm>
            <a:off x="366714" y="203200"/>
            <a:ext cx="8410575" cy="920751"/>
          </a:xfrm>
        </p:spPr>
        <p:txBody>
          <a:bodyPr/>
          <a:lstStyle/>
          <a:p>
            <a:r>
              <a:rPr lang="en-US" sz="3200" dirty="0" err="1"/>
              <a:t>NetWorker</a:t>
            </a:r>
            <a:r>
              <a:rPr lang="en-US" sz="3200" dirty="0"/>
              <a:t> </a:t>
            </a:r>
            <a:br>
              <a:rPr lang="pl-PL" sz="3200" dirty="0"/>
            </a:br>
            <a:r>
              <a:rPr lang="en-US" sz="3200" dirty="0">
                <a:solidFill>
                  <a:srgbClr val="FF0000"/>
                </a:solidFill>
              </a:rPr>
              <a:t>B</a:t>
            </a:r>
            <a:r>
              <a:rPr lang="en-US" sz="3200" dirty="0"/>
              <a:t>lock </a:t>
            </a:r>
            <a:r>
              <a:rPr lang="en-US" sz="3200" dirty="0">
                <a:solidFill>
                  <a:srgbClr val="FF0000"/>
                </a:solidFill>
              </a:rPr>
              <a:t>B</a:t>
            </a:r>
            <a:r>
              <a:rPr lang="en-US" sz="3200" dirty="0"/>
              <a:t>ased </a:t>
            </a:r>
            <a:r>
              <a:rPr lang="en-US" sz="3200" dirty="0">
                <a:solidFill>
                  <a:srgbClr val="FF0000"/>
                </a:solidFill>
              </a:rPr>
              <a:t>B</a:t>
            </a:r>
            <a:r>
              <a:rPr lang="en-US" sz="3200" dirty="0"/>
              <a:t>ackup</a:t>
            </a:r>
            <a:br>
              <a:rPr lang="en-US" sz="3200" dirty="0"/>
            </a:br>
            <a:r>
              <a:rPr lang="pl-PL" sz="2400" dirty="0">
                <a:solidFill>
                  <a:srgbClr val="FF0000"/>
                </a:solidFill>
              </a:rPr>
              <a:t>Full system</a:t>
            </a:r>
            <a:r>
              <a:rPr lang="en-US" sz="2400" dirty="0"/>
              <a:t> </a:t>
            </a:r>
            <a:r>
              <a:rPr lang="pl-PL" sz="2400" dirty="0" err="1"/>
              <a:t>recovery</a:t>
            </a:r>
            <a:r>
              <a:rPr lang="en-US" sz="2400" dirty="0"/>
              <a:t> results</a:t>
            </a:r>
            <a:endParaRPr lang="en-US" sz="2400" dirty="0">
              <a:solidFill>
                <a:srgbClr val="FF0000"/>
              </a:solidFill>
            </a:endParaRPr>
          </a:p>
        </p:txBody>
      </p:sp>
      <p:sp>
        <p:nvSpPr>
          <p:cNvPr id="4" name="TextBox 3">
            <a:extLst>
              <a:ext uri="{FF2B5EF4-FFF2-40B4-BE49-F238E27FC236}">
                <a16:creationId xmlns:a16="http://schemas.microsoft.com/office/drawing/2014/main" id="{1A3F7961-7608-4E87-9BA5-D2D569D2DDFD}"/>
              </a:ext>
            </a:extLst>
          </p:cNvPr>
          <p:cNvSpPr txBox="1"/>
          <p:nvPr/>
        </p:nvSpPr>
        <p:spPr>
          <a:xfrm>
            <a:off x="5436096" y="191800"/>
            <a:ext cx="3276859" cy="1384995"/>
          </a:xfrm>
          <a:prstGeom prst="rect">
            <a:avLst/>
          </a:prstGeom>
          <a:noFill/>
        </p:spPr>
        <p:txBody>
          <a:bodyPr wrap="none" rtlCol="0">
            <a:spAutoFit/>
          </a:bodyPr>
          <a:lstStyle/>
          <a:p>
            <a:pPr>
              <a:spcBef>
                <a:spcPts val="1200"/>
              </a:spcBef>
            </a:pPr>
            <a:r>
              <a:rPr lang="en-US" sz="1400" dirty="0"/>
              <a:t>Protected data: 		Files</a:t>
            </a:r>
            <a:br>
              <a:rPr lang="en-US" sz="1400" dirty="0"/>
            </a:br>
            <a:r>
              <a:rPr lang="en-US" sz="1400" b="1" dirty="0">
                <a:solidFill>
                  <a:srgbClr val="FF0000"/>
                </a:solidFill>
              </a:rPr>
              <a:t>Number of files: 	10 millions</a:t>
            </a:r>
            <a:br>
              <a:rPr lang="en-US" sz="1400" b="1" dirty="0">
                <a:solidFill>
                  <a:srgbClr val="FF0000"/>
                </a:solidFill>
              </a:rPr>
            </a:br>
            <a:r>
              <a:rPr lang="en-US" sz="1400" dirty="0"/>
              <a:t>Size of single file:	1024 bytes</a:t>
            </a:r>
            <a:br>
              <a:rPr lang="en-US" sz="1400" dirty="0"/>
            </a:br>
            <a:r>
              <a:rPr lang="en-US" sz="1400" dirty="0"/>
              <a:t>Size of all files (10mln):	10 GB</a:t>
            </a:r>
            <a:br>
              <a:rPr lang="en-US" sz="1400" dirty="0"/>
            </a:br>
            <a:r>
              <a:rPr lang="en-US" sz="1400" dirty="0"/>
              <a:t>Size of protected disk	60 GB</a:t>
            </a:r>
            <a:br>
              <a:rPr lang="en-US" sz="1400" dirty="0"/>
            </a:br>
            <a:r>
              <a:rPr lang="en-US" sz="1400" dirty="0"/>
              <a:t>Content of each file:        	Random text</a:t>
            </a:r>
          </a:p>
        </p:txBody>
      </p:sp>
      <p:sp>
        <p:nvSpPr>
          <p:cNvPr id="9" name="TextBox 8">
            <a:extLst>
              <a:ext uri="{FF2B5EF4-FFF2-40B4-BE49-F238E27FC236}">
                <a16:creationId xmlns:a16="http://schemas.microsoft.com/office/drawing/2014/main" id="{BD71E1D1-F22A-4627-A8BC-B178E72BE178}"/>
              </a:ext>
            </a:extLst>
          </p:cNvPr>
          <p:cNvSpPr txBox="1"/>
          <p:nvPr/>
        </p:nvSpPr>
        <p:spPr>
          <a:xfrm>
            <a:off x="323089" y="3886820"/>
            <a:ext cx="8610600" cy="1046440"/>
          </a:xfrm>
          <a:prstGeom prst="rect">
            <a:avLst/>
          </a:prstGeom>
          <a:noFill/>
        </p:spPr>
        <p:txBody>
          <a:bodyPr wrap="square" rtlCol="0">
            <a:spAutoFit/>
          </a:bodyPr>
          <a:lstStyle/>
          <a:p>
            <a:pPr>
              <a:spcBef>
                <a:spcPts val="1200"/>
              </a:spcBef>
            </a:pPr>
            <a:r>
              <a:rPr lang="en-US" sz="2600" b="1" dirty="0">
                <a:solidFill>
                  <a:srgbClr val="FF0000"/>
                </a:solidFill>
              </a:rPr>
              <a:t>Recovery time:	</a:t>
            </a:r>
            <a:r>
              <a:rPr lang="pl-PL" sz="2600" b="1" dirty="0">
                <a:solidFill>
                  <a:srgbClr val="FF0000"/>
                </a:solidFill>
              </a:rPr>
              <a:t>	</a:t>
            </a:r>
            <a:r>
              <a:rPr lang="en-US" sz="2600" b="1" dirty="0">
                <a:solidFill>
                  <a:srgbClr val="FF0000"/>
                </a:solidFill>
              </a:rPr>
              <a:t>9 seconds</a:t>
            </a:r>
          </a:p>
          <a:p>
            <a:pPr>
              <a:spcBef>
                <a:spcPts val="1200"/>
              </a:spcBef>
            </a:pPr>
            <a:r>
              <a:rPr lang="en-US" sz="2600" dirty="0">
                <a:solidFill>
                  <a:srgbClr val="000000"/>
                </a:solidFill>
              </a:rPr>
              <a:t>Recovery limitation:	no limitation</a:t>
            </a:r>
          </a:p>
        </p:txBody>
      </p:sp>
      <p:sp>
        <p:nvSpPr>
          <p:cNvPr id="11" name="Rectangle 10">
            <a:extLst>
              <a:ext uri="{FF2B5EF4-FFF2-40B4-BE49-F238E27FC236}">
                <a16:creationId xmlns:a16="http://schemas.microsoft.com/office/drawing/2014/main" id="{D5116B84-9F22-412B-A486-97ED2EECD25A}"/>
              </a:ext>
            </a:extLst>
          </p:cNvPr>
          <p:cNvSpPr/>
          <p:nvPr/>
        </p:nvSpPr>
        <p:spPr>
          <a:xfrm>
            <a:off x="323089" y="3067968"/>
            <a:ext cx="6552371" cy="646331"/>
          </a:xfrm>
          <a:prstGeom prst="rect">
            <a:avLst/>
          </a:prstGeom>
        </p:spPr>
        <p:txBody>
          <a:bodyPr wrap="none">
            <a:spAutoFit/>
          </a:bodyPr>
          <a:lstStyle/>
          <a:p>
            <a:r>
              <a:rPr lang="en-US" sz="3600" dirty="0">
                <a:solidFill>
                  <a:srgbClr val="002060"/>
                </a:solidFill>
              </a:rPr>
              <a:t>Single file recovery results:</a:t>
            </a:r>
          </a:p>
        </p:txBody>
      </p:sp>
      <p:sp>
        <p:nvSpPr>
          <p:cNvPr id="7" name="Rounded Rectangle 8">
            <a:extLst>
              <a:ext uri="{FF2B5EF4-FFF2-40B4-BE49-F238E27FC236}">
                <a16:creationId xmlns:a16="http://schemas.microsoft.com/office/drawing/2014/main" id="{7196D543-3990-4178-8858-9CFD334CC53D}"/>
              </a:ext>
            </a:extLst>
          </p:cNvPr>
          <p:cNvSpPr/>
          <p:nvPr/>
        </p:nvSpPr>
        <p:spPr>
          <a:xfrm>
            <a:off x="683568" y="360778"/>
            <a:ext cx="7423833" cy="4421944"/>
          </a:xfrm>
          <a:prstGeom prst="roundRect">
            <a:avLst/>
          </a:prstGeom>
          <a:solidFill>
            <a:srgbClr val="002060">
              <a:alpha val="92000"/>
            </a:srgb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24800" indent="-424800">
              <a:buFont typeface="Arial" panose="020B0604020202020204" pitchFamily="34" charset="0"/>
              <a:buChar char="•"/>
            </a:pPr>
            <a:r>
              <a:rPr lang="en-US" sz="3600" dirty="0">
                <a:solidFill>
                  <a:srgbClr val="FFFF00"/>
                </a:solidFill>
              </a:rPr>
              <a:t>Immediate recovery</a:t>
            </a:r>
          </a:p>
          <a:p>
            <a:pPr marL="424800" indent="-1143000">
              <a:buFont typeface="Arial" panose="020B0604020202020204" pitchFamily="34" charset="0"/>
              <a:buChar char="•"/>
            </a:pPr>
            <a:endParaRPr lang="en-US" sz="3600" dirty="0">
              <a:solidFill>
                <a:srgbClr val="FFFF00"/>
              </a:solidFill>
            </a:endParaRPr>
          </a:p>
          <a:p>
            <a:pPr marL="424800" indent="-424800">
              <a:buFont typeface="Arial" panose="020B0604020202020204" pitchFamily="34" charset="0"/>
              <a:buChar char="•"/>
            </a:pPr>
            <a:r>
              <a:rPr lang="en-US" sz="3600" dirty="0">
                <a:solidFill>
                  <a:srgbClr val="FFFF00"/>
                </a:solidFill>
              </a:rPr>
              <a:t>No bottleneck</a:t>
            </a:r>
          </a:p>
          <a:p>
            <a:pPr marL="424800" indent="-1143000">
              <a:buFont typeface="Arial" panose="020B0604020202020204" pitchFamily="34" charset="0"/>
              <a:buChar char="•"/>
            </a:pPr>
            <a:endParaRPr lang="en-US" sz="3600" dirty="0">
              <a:solidFill>
                <a:srgbClr val="FFFF00"/>
              </a:solidFill>
            </a:endParaRPr>
          </a:p>
          <a:p>
            <a:pPr marL="424800" indent="-424800">
              <a:buFont typeface="Arial" panose="020B0604020202020204" pitchFamily="34" charset="0"/>
              <a:buChar char="•"/>
            </a:pPr>
            <a:r>
              <a:rPr lang="en-US" sz="3600" dirty="0">
                <a:solidFill>
                  <a:srgbClr val="FFFF00"/>
                </a:solidFill>
              </a:rPr>
              <a:t>Recovery</a:t>
            </a:r>
          </a:p>
          <a:p>
            <a:pPr marL="882000" lvl="1" indent="-424800">
              <a:buFont typeface="Arial" panose="020B0604020202020204" pitchFamily="34" charset="0"/>
              <a:buChar char="•"/>
            </a:pPr>
            <a:r>
              <a:rPr lang="en-US" sz="3600" dirty="0">
                <a:solidFill>
                  <a:srgbClr val="FFFF00"/>
                </a:solidFill>
              </a:rPr>
              <a:t>Full file system</a:t>
            </a:r>
          </a:p>
          <a:p>
            <a:pPr marL="882000" lvl="1" indent="-424800">
              <a:buFont typeface="Arial" panose="020B0604020202020204" pitchFamily="34" charset="0"/>
              <a:buChar char="•"/>
            </a:pPr>
            <a:r>
              <a:rPr lang="en-US" sz="3600" dirty="0">
                <a:solidFill>
                  <a:srgbClr val="FFFF00"/>
                </a:solidFill>
              </a:rPr>
              <a:t>Single file </a:t>
            </a:r>
          </a:p>
        </p:txBody>
      </p:sp>
    </p:spTree>
    <p:extLst>
      <p:ext uri="{BB962C8B-B14F-4D97-AF65-F5344CB8AC3E}">
        <p14:creationId xmlns:p14="http://schemas.microsoft.com/office/powerpoint/2010/main" val="383048750"/>
      </p:ext>
    </p:extLst>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3" name="Rectangle 39">
            <a:extLst>
              <a:ext uri="{FF2B5EF4-FFF2-40B4-BE49-F238E27FC236}">
                <a16:creationId xmlns:a16="http://schemas.microsoft.com/office/drawing/2014/main" id="{45F965D8-C0A7-4E03-AF3E-8B316E82B266}"/>
              </a:ext>
            </a:extLst>
          </p:cNvPr>
          <p:cNvSpPr>
            <a:spLocks noChangeArrowheads="1"/>
          </p:cNvSpPr>
          <p:nvPr/>
        </p:nvSpPr>
        <p:spPr bwMode="gray">
          <a:xfrm>
            <a:off x="2770872" y="497407"/>
            <a:ext cx="2325958" cy="454292"/>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pl-PL" sz="3600" b="1" i="0" u="none" strike="noStrike" kern="0" cap="none" spc="0" normalizeH="0" dirty="0">
                <a:ln>
                  <a:noFill/>
                </a:ln>
                <a:solidFill>
                  <a:srgbClr val="C00000"/>
                </a:solidFill>
                <a:effectLst/>
                <a:uLnTx/>
                <a:uFillTx/>
                <a:latin typeface="Calibri" pitchFamily="34" charset="0"/>
                <a:cs typeface="Calibri" pitchFamily="34" charset="0"/>
              </a:rPr>
              <a:t>First</a:t>
            </a:r>
            <a:r>
              <a:rPr kumimoji="0" lang="en-US" sz="3600" b="1" i="0" u="none" strike="noStrike" kern="0" cap="none" spc="0" normalizeH="0" baseline="0" dirty="0">
                <a:ln>
                  <a:noFill/>
                </a:ln>
                <a:solidFill>
                  <a:srgbClr val="C00000"/>
                </a:solidFill>
                <a:effectLst/>
                <a:uLnTx/>
                <a:uFillTx/>
                <a:latin typeface="Calibri" pitchFamily="34" charset="0"/>
                <a:cs typeface="Calibri" pitchFamily="34" charset="0"/>
              </a:rPr>
              <a:t> backup</a:t>
            </a:r>
          </a:p>
        </p:txBody>
      </p:sp>
      <p:sp>
        <p:nvSpPr>
          <p:cNvPr id="4" name="AutoShape 19">
            <a:extLst>
              <a:ext uri="{FF2B5EF4-FFF2-40B4-BE49-F238E27FC236}">
                <a16:creationId xmlns:a16="http://schemas.microsoft.com/office/drawing/2014/main" id="{6EDE8600-80A6-4C5C-A44F-BC0CB6B41ABF}"/>
              </a:ext>
            </a:extLst>
          </p:cNvPr>
          <p:cNvSpPr>
            <a:spLocks noChangeArrowheads="1"/>
          </p:cNvSpPr>
          <p:nvPr/>
        </p:nvSpPr>
        <p:spPr bwMode="gray">
          <a:xfrm>
            <a:off x="299597" y="4040707"/>
            <a:ext cx="5021124" cy="1028700"/>
          </a:xfrm>
          <a:prstGeom prst="can">
            <a:avLst>
              <a:gd name="adj" fmla="val 18673"/>
            </a:avLst>
          </a:prstGeom>
          <a:solidFill>
            <a:srgbClr val="8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 name="Rectangle 4">
            <a:extLst>
              <a:ext uri="{FF2B5EF4-FFF2-40B4-BE49-F238E27FC236}">
                <a16:creationId xmlns:a16="http://schemas.microsoft.com/office/drawing/2014/main" id="{8B17CDA6-B3B4-430B-AD2D-7B668B3B7E2F}"/>
              </a:ext>
            </a:extLst>
          </p:cNvPr>
          <p:cNvSpPr/>
          <p:nvPr/>
        </p:nvSpPr>
        <p:spPr>
          <a:xfrm>
            <a:off x="373856"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0231C6B-D223-4BB6-ACE9-066BDD625E23}"/>
              </a:ext>
            </a:extLst>
          </p:cNvPr>
          <p:cNvSpPr/>
          <p:nvPr/>
        </p:nvSpPr>
        <p:spPr>
          <a:xfrm>
            <a:off x="679159"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8346FC2-0EB6-4B75-9586-194E6E422F8A}"/>
              </a:ext>
            </a:extLst>
          </p:cNvPr>
          <p:cNvSpPr/>
          <p:nvPr/>
        </p:nvSpPr>
        <p:spPr>
          <a:xfrm>
            <a:off x="984463"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3953A6-E167-4880-ABDC-FE6AAE606471}"/>
              </a:ext>
            </a:extLst>
          </p:cNvPr>
          <p:cNvSpPr/>
          <p:nvPr/>
        </p:nvSpPr>
        <p:spPr>
          <a:xfrm>
            <a:off x="1289766"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915620-AA33-4D16-9F88-68DC92D1E1E7}"/>
              </a:ext>
            </a:extLst>
          </p:cNvPr>
          <p:cNvSpPr/>
          <p:nvPr/>
        </p:nvSpPr>
        <p:spPr>
          <a:xfrm>
            <a:off x="1595070"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DF37093-9F80-4C05-8681-F387F4BC1AA1}"/>
              </a:ext>
            </a:extLst>
          </p:cNvPr>
          <p:cNvSpPr/>
          <p:nvPr/>
        </p:nvSpPr>
        <p:spPr>
          <a:xfrm>
            <a:off x="1900373"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F1C106-9506-4C41-8BDC-BE341F8E1D3A}"/>
              </a:ext>
            </a:extLst>
          </p:cNvPr>
          <p:cNvSpPr/>
          <p:nvPr/>
        </p:nvSpPr>
        <p:spPr>
          <a:xfrm>
            <a:off x="2205677"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34FFF66-C993-4BBE-B0EC-FC2AB56F7A3C}"/>
              </a:ext>
            </a:extLst>
          </p:cNvPr>
          <p:cNvSpPr/>
          <p:nvPr/>
        </p:nvSpPr>
        <p:spPr>
          <a:xfrm>
            <a:off x="2510981"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914516E-0F13-47CC-AD1D-70AFE7881C71}"/>
              </a:ext>
            </a:extLst>
          </p:cNvPr>
          <p:cNvSpPr/>
          <p:nvPr/>
        </p:nvSpPr>
        <p:spPr>
          <a:xfrm>
            <a:off x="2816284"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11F45D0-2BF7-457F-873C-0052FB3AC3B3}"/>
              </a:ext>
            </a:extLst>
          </p:cNvPr>
          <p:cNvSpPr/>
          <p:nvPr/>
        </p:nvSpPr>
        <p:spPr>
          <a:xfrm>
            <a:off x="3121588"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B20AA1F-B3FD-4251-B029-C814126C9F36}"/>
              </a:ext>
            </a:extLst>
          </p:cNvPr>
          <p:cNvSpPr/>
          <p:nvPr/>
        </p:nvSpPr>
        <p:spPr>
          <a:xfrm>
            <a:off x="3430986"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C3371F8-6C7A-4EFE-87A8-A1EB7B1B0172}"/>
              </a:ext>
            </a:extLst>
          </p:cNvPr>
          <p:cNvSpPr/>
          <p:nvPr/>
        </p:nvSpPr>
        <p:spPr>
          <a:xfrm>
            <a:off x="3740384"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22D0C26-8820-44F2-9B1B-BA35C5F3003A}"/>
              </a:ext>
            </a:extLst>
          </p:cNvPr>
          <p:cNvSpPr/>
          <p:nvPr/>
        </p:nvSpPr>
        <p:spPr>
          <a:xfrm>
            <a:off x="4049782"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455FE94-B188-418C-835A-C2779EE5BEB5}"/>
              </a:ext>
            </a:extLst>
          </p:cNvPr>
          <p:cNvSpPr/>
          <p:nvPr/>
        </p:nvSpPr>
        <p:spPr>
          <a:xfrm>
            <a:off x="4359180"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BFEBCC5-94FD-4B1B-9744-74C47053718B}"/>
              </a:ext>
            </a:extLst>
          </p:cNvPr>
          <p:cNvSpPr/>
          <p:nvPr/>
        </p:nvSpPr>
        <p:spPr>
          <a:xfrm>
            <a:off x="4668578"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B03C58E-C6B7-4E2D-9A45-47D429906C90}"/>
              </a:ext>
            </a:extLst>
          </p:cNvPr>
          <p:cNvSpPr/>
          <p:nvPr/>
        </p:nvSpPr>
        <p:spPr>
          <a:xfrm>
            <a:off x="4977976" y="4409007"/>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ine 59">
            <a:extLst>
              <a:ext uri="{FF2B5EF4-FFF2-40B4-BE49-F238E27FC236}">
                <a16:creationId xmlns:a16="http://schemas.microsoft.com/office/drawing/2014/main" id="{BE44B784-1314-41E6-8834-C2B441899D9B}"/>
              </a:ext>
            </a:extLst>
          </p:cNvPr>
          <p:cNvSpPr>
            <a:spLocks noChangeShapeType="1"/>
          </p:cNvSpPr>
          <p:nvPr/>
        </p:nvSpPr>
        <p:spPr bwMode="gray">
          <a:xfrm flipV="1">
            <a:off x="506360" y="2783407"/>
            <a:ext cx="2594596"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3" name="Line 59">
            <a:extLst>
              <a:ext uri="{FF2B5EF4-FFF2-40B4-BE49-F238E27FC236}">
                <a16:creationId xmlns:a16="http://schemas.microsoft.com/office/drawing/2014/main" id="{B966D1F2-573F-42E4-A7B1-D9CF84398651}"/>
              </a:ext>
            </a:extLst>
          </p:cNvPr>
          <p:cNvSpPr>
            <a:spLocks noChangeShapeType="1"/>
          </p:cNvSpPr>
          <p:nvPr/>
        </p:nvSpPr>
        <p:spPr bwMode="gray">
          <a:xfrm flipV="1">
            <a:off x="811160" y="2783407"/>
            <a:ext cx="2310428"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4" name="Line 59">
            <a:extLst>
              <a:ext uri="{FF2B5EF4-FFF2-40B4-BE49-F238E27FC236}">
                <a16:creationId xmlns:a16="http://schemas.microsoft.com/office/drawing/2014/main" id="{6E04EACA-68F8-4BA4-9ED0-CEF1C11711F3}"/>
              </a:ext>
            </a:extLst>
          </p:cNvPr>
          <p:cNvSpPr>
            <a:spLocks noChangeShapeType="1"/>
          </p:cNvSpPr>
          <p:nvPr/>
        </p:nvSpPr>
        <p:spPr bwMode="gray">
          <a:xfrm flipV="1">
            <a:off x="1115960" y="2783407"/>
            <a:ext cx="2005628"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5" name="Line 59">
            <a:extLst>
              <a:ext uri="{FF2B5EF4-FFF2-40B4-BE49-F238E27FC236}">
                <a16:creationId xmlns:a16="http://schemas.microsoft.com/office/drawing/2014/main" id="{B92B6F94-1E14-4113-A931-B7493617B36A}"/>
              </a:ext>
            </a:extLst>
          </p:cNvPr>
          <p:cNvSpPr>
            <a:spLocks noChangeShapeType="1"/>
          </p:cNvSpPr>
          <p:nvPr/>
        </p:nvSpPr>
        <p:spPr bwMode="gray">
          <a:xfrm flipV="1">
            <a:off x="1420760" y="2783407"/>
            <a:ext cx="1700828"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6" name="Line 59">
            <a:extLst>
              <a:ext uri="{FF2B5EF4-FFF2-40B4-BE49-F238E27FC236}">
                <a16:creationId xmlns:a16="http://schemas.microsoft.com/office/drawing/2014/main" id="{62E4CE50-B595-4FCE-B0FB-9D724F9B70CB}"/>
              </a:ext>
            </a:extLst>
          </p:cNvPr>
          <p:cNvSpPr>
            <a:spLocks noChangeShapeType="1"/>
          </p:cNvSpPr>
          <p:nvPr/>
        </p:nvSpPr>
        <p:spPr bwMode="gray">
          <a:xfrm flipV="1">
            <a:off x="1725560" y="2783407"/>
            <a:ext cx="1375396"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7" name="Line 59">
            <a:extLst>
              <a:ext uri="{FF2B5EF4-FFF2-40B4-BE49-F238E27FC236}">
                <a16:creationId xmlns:a16="http://schemas.microsoft.com/office/drawing/2014/main" id="{2D0EAD1F-D563-4BBE-A2FF-1F6597E15805}"/>
              </a:ext>
            </a:extLst>
          </p:cNvPr>
          <p:cNvSpPr>
            <a:spLocks noChangeShapeType="1"/>
          </p:cNvSpPr>
          <p:nvPr/>
        </p:nvSpPr>
        <p:spPr bwMode="gray">
          <a:xfrm flipV="1">
            <a:off x="2030360" y="2783407"/>
            <a:ext cx="1070596"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8" name="Line 59">
            <a:extLst>
              <a:ext uri="{FF2B5EF4-FFF2-40B4-BE49-F238E27FC236}">
                <a16:creationId xmlns:a16="http://schemas.microsoft.com/office/drawing/2014/main" id="{CD8C2961-419C-45CC-A8C4-9E281A88BC00}"/>
              </a:ext>
            </a:extLst>
          </p:cNvPr>
          <p:cNvSpPr>
            <a:spLocks noChangeShapeType="1"/>
          </p:cNvSpPr>
          <p:nvPr/>
        </p:nvSpPr>
        <p:spPr bwMode="gray">
          <a:xfrm flipV="1">
            <a:off x="2335160" y="2783407"/>
            <a:ext cx="786428"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29" name="Line 59">
            <a:extLst>
              <a:ext uri="{FF2B5EF4-FFF2-40B4-BE49-F238E27FC236}">
                <a16:creationId xmlns:a16="http://schemas.microsoft.com/office/drawing/2014/main" id="{7BEB848E-8F18-419B-A2E9-5DC2B8A13473}"/>
              </a:ext>
            </a:extLst>
          </p:cNvPr>
          <p:cNvSpPr>
            <a:spLocks noChangeShapeType="1"/>
          </p:cNvSpPr>
          <p:nvPr/>
        </p:nvSpPr>
        <p:spPr bwMode="gray">
          <a:xfrm flipV="1">
            <a:off x="2639960" y="2783407"/>
            <a:ext cx="460996"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0" name="Line 59">
            <a:extLst>
              <a:ext uri="{FF2B5EF4-FFF2-40B4-BE49-F238E27FC236}">
                <a16:creationId xmlns:a16="http://schemas.microsoft.com/office/drawing/2014/main" id="{FEED00F7-6B6C-4E65-9691-FFCCDFBC3954}"/>
              </a:ext>
            </a:extLst>
          </p:cNvPr>
          <p:cNvSpPr>
            <a:spLocks noChangeShapeType="1"/>
          </p:cNvSpPr>
          <p:nvPr/>
        </p:nvSpPr>
        <p:spPr bwMode="gray">
          <a:xfrm flipV="1">
            <a:off x="2944760" y="2783407"/>
            <a:ext cx="176828"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1" name="Line 59">
            <a:extLst>
              <a:ext uri="{FF2B5EF4-FFF2-40B4-BE49-F238E27FC236}">
                <a16:creationId xmlns:a16="http://schemas.microsoft.com/office/drawing/2014/main" id="{828ABAA6-911C-440E-8632-4B594C519E48}"/>
              </a:ext>
            </a:extLst>
          </p:cNvPr>
          <p:cNvSpPr>
            <a:spLocks noChangeShapeType="1"/>
          </p:cNvSpPr>
          <p:nvPr/>
        </p:nvSpPr>
        <p:spPr bwMode="gray">
          <a:xfrm flipH="1" flipV="1">
            <a:off x="3121588" y="2783407"/>
            <a:ext cx="127972"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2" name="Line 59">
            <a:extLst>
              <a:ext uri="{FF2B5EF4-FFF2-40B4-BE49-F238E27FC236}">
                <a16:creationId xmlns:a16="http://schemas.microsoft.com/office/drawing/2014/main" id="{78CEB32A-7840-4F7D-9505-45ED7A094FF9}"/>
              </a:ext>
            </a:extLst>
          </p:cNvPr>
          <p:cNvSpPr>
            <a:spLocks noChangeShapeType="1"/>
          </p:cNvSpPr>
          <p:nvPr/>
        </p:nvSpPr>
        <p:spPr bwMode="gray">
          <a:xfrm flipH="1" flipV="1">
            <a:off x="3121588" y="2783407"/>
            <a:ext cx="432772"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3" name="Line 59">
            <a:extLst>
              <a:ext uri="{FF2B5EF4-FFF2-40B4-BE49-F238E27FC236}">
                <a16:creationId xmlns:a16="http://schemas.microsoft.com/office/drawing/2014/main" id="{D1C32418-B56B-4CBE-9647-004557756D93}"/>
              </a:ext>
            </a:extLst>
          </p:cNvPr>
          <p:cNvSpPr>
            <a:spLocks noChangeShapeType="1"/>
          </p:cNvSpPr>
          <p:nvPr/>
        </p:nvSpPr>
        <p:spPr bwMode="gray">
          <a:xfrm flipH="1" flipV="1">
            <a:off x="3121588" y="2783407"/>
            <a:ext cx="737572"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4" name="Line 59">
            <a:extLst>
              <a:ext uri="{FF2B5EF4-FFF2-40B4-BE49-F238E27FC236}">
                <a16:creationId xmlns:a16="http://schemas.microsoft.com/office/drawing/2014/main" id="{F181F4A7-B63C-4C73-9BCD-9A7C4638493E}"/>
              </a:ext>
            </a:extLst>
          </p:cNvPr>
          <p:cNvSpPr>
            <a:spLocks noChangeShapeType="1"/>
          </p:cNvSpPr>
          <p:nvPr/>
        </p:nvSpPr>
        <p:spPr bwMode="gray">
          <a:xfrm flipH="1" flipV="1">
            <a:off x="3121588" y="2783407"/>
            <a:ext cx="1042372"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5" name="Line 59">
            <a:extLst>
              <a:ext uri="{FF2B5EF4-FFF2-40B4-BE49-F238E27FC236}">
                <a16:creationId xmlns:a16="http://schemas.microsoft.com/office/drawing/2014/main" id="{2909820D-1CD4-4E7F-B7AD-E61484C3E809}"/>
              </a:ext>
            </a:extLst>
          </p:cNvPr>
          <p:cNvSpPr>
            <a:spLocks noChangeShapeType="1"/>
          </p:cNvSpPr>
          <p:nvPr/>
        </p:nvSpPr>
        <p:spPr bwMode="gray">
          <a:xfrm flipH="1" flipV="1">
            <a:off x="3100956" y="2783407"/>
            <a:ext cx="1367804"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6" name="Line 59">
            <a:extLst>
              <a:ext uri="{FF2B5EF4-FFF2-40B4-BE49-F238E27FC236}">
                <a16:creationId xmlns:a16="http://schemas.microsoft.com/office/drawing/2014/main" id="{ED0021F1-0D7E-4EBE-BA38-C5A59A90A550}"/>
              </a:ext>
            </a:extLst>
          </p:cNvPr>
          <p:cNvSpPr>
            <a:spLocks noChangeShapeType="1"/>
          </p:cNvSpPr>
          <p:nvPr/>
        </p:nvSpPr>
        <p:spPr bwMode="gray">
          <a:xfrm flipH="1" flipV="1">
            <a:off x="3100956" y="2783407"/>
            <a:ext cx="1672604"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37" name="Line 59">
            <a:extLst>
              <a:ext uri="{FF2B5EF4-FFF2-40B4-BE49-F238E27FC236}">
                <a16:creationId xmlns:a16="http://schemas.microsoft.com/office/drawing/2014/main" id="{BBAEEA61-A88F-41DC-B065-F438E6188AC9}"/>
              </a:ext>
            </a:extLst>
          </p:cNvPr>
          <p:cNvSpPr>
            <a:spLocks noChangeShapeType="1"/>
          </p:cNvSpPr>
          <p:nvPr/>
        </p:nvSpPr>
        <p:spPr bwMode="gray">
          <a:xfrm flipH="1" flipV="1">
            <a:off x="3100956" y="2783407"/>
            <a:ext cx="1977404" cy="1600200"/>
          </a:xfrm>
          <a:prstGeom prst="line">
            <a:avLst/>
          </a:prstGeom>
          <a:noFill/>
          <a:ln w="28575">
            <a:solidFill>
              <a:srgbClr val="FF9900"/>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38" name="Picture 16" descr="server">
            <a:extLst>
              <a:ext uri="{FF2B5EF4-FFF2-40B4-BE49-F238E27FC236}">
                <a16:creationId xmlns:a16="http://schemas.microsoft.com/office/drawing/2014/main" id="{8C87CE4C-2C7A-498D-B0EC-F72E107B0A6E}"/>
              </a:ext>
            </a:extLst>
          </p:cNvPr>
          <p:cNvPicPr>
            <a:picLocks noChangeAspect="1" noChangeArrowheads="1"/>
          </p:cNvPicPr>
          <p:nvPr/>
        </p:nvPicPr>
        <p:blipFill>
          <a:blip r:embed="rId2" cstate="print"/>
          <a:srcRect/>
          <a:stretch>
            <a:fillRect/>
          </a:stretch>
        </p:blipFill>
        <p:spPr bwMode="gray">
          <a:xfrm>
            <a:off x="2792360" y="1882927"/>
            <a:ext cx="637598" cy="915174"/>
          </a:xfrm>
          <a:prstGeom prst="rect">
            <a:avLst/>
          </a:prstGeom>
          <a:noFill/>
          <a:ln w="9525">
            <a:noFill/>
            <a:miter lim="800000"/>
            <a:headEnd/>
            <a:tailEnd/>
          </a:ln>
        </p:spPr>
      </p:pic>
      <p:sp>
        <p:nvSpPr>
          <p:cNvPr id="39" name="Rectangle 39">
            <a:extLst>
              <a:ext uri="{FF2B5EF4-FFF2-40B4-BE49-F238E27FC236}">
                <a16:creationId xmlns:a16="http://schemas.microsoft.com/office/drawing/2014/main" id="{4B5EAE7D-107C-4001-BAEE-91C55F4C96DA}"/>
              </a:ext>
            </a:extLst>
          </p:cNvPr>
          <p:cNvSpPr>
            <a:spLocks noChangeArrowheads="1"/>
          </p:cNvSpPr>
          <p:nvPr/>
        </p:nvSpPr>
        <p:spPr bwMode="gray">
          <a:xfrm>
            <a:off x="2182760" y="1496494"/>
            <a:ext cx="1048364" cy="448713"/>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NetWorker</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Client</a:t>
            </a:r>
          </a:p>
        </p:txBody>
      </p:sp>
      <p:sp>
        <p:nvSpPr>
          <p:cNvPr id="40" name="AutoShape 59">
            <a:extLst>
              <a:ext uri="{FF2B5EF4-FFF2-40B4-BE49-F238E27FC236}">
                <a16:creationId xmlns:a16="http://schemas.microsoft.com/office/drawing/2014/main" id="{7076971B-9B32-4238-9C6E-2C9BEAB02D67}"/>
              </a:ext>
            </a:extLst>
          </p:cNvPr>
          <p:cNvSpPr>
            <a:spLocks noChangeArrowheads="1"/>
          </p:cNvSpPr>
          <p:nvPr/>
        </p:nvSpPr>
        <p:spPr bwMode="gray">
          <a:xfrm>
            <a:off x="6735983" y="2620248"/>
            <a:ext cx="634756" cy="862878"/>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pic>
        <p:nvPicPr>
          <p:cNvPr id="41" name="Picture 2" descr="http://t1.gstatic.com/images?q=tbn:ANd9GcSffWrOTvokPqk63W7Fw3P_eYVli47cp77eamHPISMn9aJsq_FZ">
            <a:extLst>
              <a:ext uri="{FF2B5EF4-FFF2-40B4-BE49-F238E27FC236}">
                <a16:creationId xmlns:a16="http://schemas.microsoft.com/office/drawing/2014/main" id="{97DBFE89-2AF8-4772-A4AD-1CEFB8548C57}"/>
              </a:ext>
            </a:extLst>
          </p:cNvPr>
          <p:cNvPicPr>
            <a:picLocks noChangeAspect="1" noChangeArrowheads="1"/>
          </p:cNvPicPr>
          <p:nvPr/>
        </p:nvPicPr>
        <p:blipFill>
          <a:blip r:embed="rId3" cstate="print"/>
          <a:srcRect/>
          <a:stretch>
            <a:fillRect/>
          </a:stretch>
        </p:blipFill>
        <p:spPr bwMode="auto">
          <a:xfrm>
            <a:off x="5761875" y="1488007"/>
            <a:ext cx="2517076" cy="452028"/>
          </a:xfrm>
          <a:prstGeom prst="rect">
            <a:avLst/>
          </a:prstGeom>
          <a:noFill/>
        </p:spPr>
      </p:pic>
      <p:sp>
        <p:nvSpPr>
          <p:cNvPr id="42" name="Rectangle 39">
            <a:extLst>
              <a:ext uri="{FF2B5EF4-FFF2-40B4-BE49-F238E27FC236}">
                <a16:creationId xmlns:a16="http://schemas.microsoft.com/office/drawing/2014/main" id="{7869F1D1-0B6B-4C66-A91D-484C202356DE}"/>
              </a:ext>
            </a:extLst>
          </p:cNvPr>
          <p:cNvSpPr>
            <a:spLocks noChangeArrowheads="1"/>
          </p:cNvSpPr>
          <p:nvPr/>
        </p:nvSpPr>
        <p:spPr bwMode="gray">
          <a:xfrm>
            <a:off x="8306585" y="1259407"/>
            <a:ext cx="734175" cy="886397"/>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Data</a:t>
            </a:r>
          </a:p>
          <a:p>
            <a:pPr marL="0" marR="0" lvl="0" indent="0" algn="ctr" defTabSz="914400" eaLnBrk="1" fontAlgn="auto" latinLnBrk="0" hangingPunct="1">
              <a:lnSpc>
                <a:spcPct val="80000"/>
              </a:lnSpc>
              <a:spcBef>
                <a:spcPts val="0"/>
              </a:spcBef>
              <a:spcAft>
                <a:spcPts val="0"/>
              </a:spcAft>
              <a:buClrTx/>
              <a:buSzTx/>
              <a:buFontTx/>
              <a:buNone/>
              <a:tabLst/>
              <a:defRPr/>
            </a:pPr>
            <a:r>
              <a:rPr lang="en-US" kern="0" dirty="0">
                <a:solidFill>
                  <a:sysClr val="windowText" lastClr="000000"/>
                </a:solidFill>
                <a:latin typeface="Calibri" pitchFamily="34" charset="0"/>
                <a:cs typeface="Calibri" pitchFamily="34" charset="0"/>
              </a:rPr>
              <a:t>Domain</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Backup</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Device</a:t>
            </a:r>
          </a:p>
        </p:txBody>
      </p:sp>
      <p:sp>
        <p:nvSpPr>
          <p:cNvPr id="43" name="Rectangle 39">
            <a:extLst>
              <a:ext uri="{FF2B5EF4-FFF2-40B4-BE49-F238E27FC236}">
                <a16:creationId xmlns:a16="http://schemas.microsoft.com/office/drawing/2014/main" id="{1C868AD0-41D8-481A-937C-6A095021BB6E}"/>
              </a:ext>
            </a:extLst>
          </p:cNvPr>
          <p:cNvSpPr>
            <a:spLocks noChangeArrowheads="1"/>
          </p:cNvSpPr>
          <p:nvPr/>
        </p:nvSpPr>
        <p:spPr bwMode="gray">
          <a:xfrm>
            <a:off x="7471533" y="2707207"/>
            <a:ext cx="681277" cy="664797"/>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Disk</a:t>
            </a:r>
          </a:p>
          <a:p>
            <a:pPr marL="0" marR="0" lvl="0" indent="0" algn="ctr" defTabSz="914400" eaLnBrk="1" fontAlgn="auto" latinLnBrk="0" hangingPunct="1">
              <a:lnSpc>
                <a:spcPct val="80000"/>
              </a:lnSpc>
              <a:spcBef>
                <a:spcPts val="0"/>
              </a:spcBef>
              <a:spcAft>
                <a:spcPts val="0"/>
              </a:spcAft>
              <a:buClrTx/>
              <a:buSzTx/>
              <a:buFontTx/>
              <a:buNone/>
              <a:tabLst/>
              <a:defRPr/>
            </a:pPr>
            <a:r>
              <a:rPr lang="en-US" kern="0" dirty="0">
                <a:solidFill>
                  <a:sysClr val="windowText" lastClr="000000"/>
                </a:solidFill>
                <a:latin typeface="Calibri" pitchFamily="34" charset="0"/>
                <a:cs typeface="Calibri" pitchFamily="34" charset="0"/>
              </a:rPr>
              <a:t>Backup</a:t>
            </a:r>
          </a:p>
          <a:p>
            <a:pPr marL="0" marR="0" lvl="0" indent="0" algn="ctr" defTabSz="914400" eaLnBrk="1" fontAlgn="auto" latinLnBrk="0" hangingPunct="1">
              <a:lnSpc>
                <a:spcPct val="80000"/>
              </a:lnSpc>
              <a:spcBef>
                <a:spcPts val="0"/>
              </a:spcBef>
              <a:spcAft>
                <a:spcPts val="0"/>
              </a:spcAft>
              <a:buClrTx/>
              <a:buSzTx/>
              <a:buFontTx/>
              <a:buNone/>
              <a:tabLst/>
              <a:defRPr/>
            </a:pPr>
            <a:r>
              <a:rPr lang="en-US" kern="0" dirty="0">
                <a:solidFill>
                  <a:sysClr val="windowText" lastClr="000000"/>
                </a:solidFill>
                <a:latin typeface="Calibri" pitchFamily="34" charset="0"/>
                <a:cs typeface="Calibri" pitchFamily="34" charset="0"/>
              </a:rPr>
              <a:t>Device</a:t>
            </a:r>
            <a:endPar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44" name="Rectangle 39">
            <a:extLst>
              <a:ext uri="{FF2B5EF4-FFF2-40B4-BE49-F238E27FC236}">
                <a16:creationId xmlns:a16="http://schemas.microsoft.com/office/drawing/2014/main" id="{5C3963FA-C85B-4036-960F-9E1EF3EBDA2D}"/>
              </a:ext>
            </a:extLst>
          </p:cNvPr>
          <p:cNvSpPr>
            <a:spLocks noChangeArrowheads="1"/>
          </p:cNvSpPr>
          <p:nvPr/>
        </p:nvSpPr>
        <p:spPr bwMode="gray">
          <a:xfrm>
            <a:off x="6919423" y="2189213"/>
            <a:ext cx="201978" cy="227113"/>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lang="pl-PL" kern="0" dirty="0">
                <a:solidFill>
                  <a:sysClr val="windowText" lastClr="000000"/>
                </a:solidFill>
                <a:latin typeface="Calibri" pitchFamily="34" charset="0"/>
                <a:cs typeface="Calibri" pitchFamily="34" charset="0"/>
              </a:rPr>
              <a:t>o</a:t>
            </a: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r</a:t>
            </a:r>
          </a:p>
        </p:txBody>
      </p:sp>
      <p:cxnSp>
        <p:nvCxnSpPr>
          <p:cNvPr id="45" name="Straight Arrow Connector 44">
            <a:extLst>
              <a:ext uri="{FF2B5EF4-FFF2-40B4-BE49-F238E27FC236}">
                <a16:creationId xmlns:a16="http://schemas.microsoft.com/office/drawing/2014/main" id="{87566FEC-2A04-4BBB-9999-B5B11A935930}"/>
              </a:ext>
            </a:extLst>
          </p:cNvPr>
          <p:cNvCxnSpPr/>
          <p:nvPr/>
        </p:nvCxnSpPr>
        <p:spPr>
          <a:xfrm flipV="1">
            <a:off x="3490374" y="1714021"/>
            <a:ext cx="2121386" cy="475192"/>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FF46AD3-AE6E-4E6D-91CF-DC8A92F66A6B}"/>
              </a:ext>
            </a:extLst>
          </p:cNvPr>
          <p:cNvCxnSpPr/>
          <p:nvPr/>
        </p:nvCxnSpPr>
        <p:spPr>
          <a:xfrm>
            <a:off x="3490374" y="2416326"/>
            <a:ext cx="3111986" cy="635361"/>
          </a:xfrm>
          <a:prstGeom prst="straightConnector1">
            <a:avLst/>
          </a:prstGeom>
          <a:ln w="1016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39">
            <a:extLst>
              <a:ext uri="{FF2B5EF4-FFF2-40B4-BE49-F238E27FC236}">
                <a16:creationId xmlns:a16="http://schemas.microsoft.com/office/drawing/2014/main" id="{B564AAD1-A1A0-4390-9CD0-366C11C70A90}"/>
              </a:ext>
            </a:extLst>
          </p:cNvPr>
          <p:cNvSpPr>
            <a:spLocks noChangeArrowheads="1"/>
          </p:cNvSpPr>
          <p:nvPr/>
        </p:nvSpPr>
        <p:spPr bwMode="gray">
          <a:xfrm>
            <a:off x="187537" y="2250007"/>
            <a:ext cx="1614223" cy="1132618"/>
          </a:xfrm>
          <a:prstGeom prst="rect">
            <a:avLst/>
          </a:prstGeom>
          <a:noFill/>
          <a:ln w="19050" algn="ctr">
            <a:noFill/>
            <a:miter lim="800000"/>
            <a:headEnd/>
            <a:tailEnd/>
          </a:ln>
        </p:spPr>
        <p:txBody>
          <a:bodyPr wrap="none" lIns="0" tIns="0" rIns="0" bIns="0">
            <a:spAutoFit/>
          </a:bodyPr>
          <a:lstStyle/>
          <a:p>
            <a:pPr marL="0" marR="0" lvl="0" indent="0" algn="r" defTabSz="914400" eaLnBrk="1" fontAlgn="auto" latinLnBrk="0" hangingPunct="1">
              <a:lnSpc>
                <a:spcPct val="80000"/>
              </a:lnSpc>
              <a:spcBef>
                <a:spcPts val="0"/>
              </a:spcBef>
              <a:spcAft>
                <a:spcPts val="0"/>
              </a:spcAft>
              <a:buClrTx/>
              <a:buSzTx/>
              <a:buFontTx/>
              <a:buNone/>
              <a:tabLst/>
              <a:defRPr/>
            </a:pP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During the </a:t>
            </a:r>
            <a:r>
              <a:rPr lang="en-US" sz="1400" kern="0" dirty="0">
                <a:solidFill>
                  <a:sysClr val="windowText" lastClr="000000"/>
                </a:solidFill>
                <a:latin typeface="Calibri" pitchFamily="34" charset="0"/>
                <a:cs typeface="Calibri" pitchFamily="34" charset="0"/>
              </a:rPr>
              <a:t>full backup</a:t>
            </a:r>
            <a:endPar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L="0" marR="0" lvl="0" indent="0" algn="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NetWorker reads</a:t>
            </a:r>
          </a:p>
          <a:p>
            <a:pPr marL="0" marR="0" lvl="0" indent="0" algn="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t</a:t>
            </a: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he whole disk:</a:t>
            </a:r>
          </a:p>
          <a:p>
            <a:pPr marL="0" marR="0" lvl="0" indent="0" algn="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block after block</a:t>
            </a:r>
            <a:endPar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algn="r">
              <a:lnSpc>
                <a:spcPct val="80000"/>
              </a:lnSpc>
              <a:defRPr/>
            </a:pPr>
            <a:r>
              <a:rPr lang="en-US" sz="1200" i="1" kern="0" dirty="0">
                <a:solidFill>
                  <a:sysClr val="windowText" lastClr="000000"/>
                </a:solidFill>
                <a:latin typeface="Calibri" pitchFamily="34" charset="0"/>
                <a:cs typeface="Calibri" pitchFamily="34" charset="0"/>
              </a:rPr>
              <a:t>In this example</a:t>
            </a:r>
          </a:p>
          <a:p>
            <a:pPr algn="r">
              <a:lnSpc>
                <a:spcPct val="80000"/>
              </a:lnSpc>
              <a:defRPr/>
            </a:pPr>
            <a:r>
              <a:rPr lang="en-US" sz="1200" i="1" kern="0" dirty="0">
                <a:solidFill>
                  <a:sysClr val="windowText" lastClr="000000"/>
                </a:solidFill>
                <a:latin typeface="Calibri" pitchFamily="34" charset="0"/>
                <a:cs typeface="Calibri" pitchFamily="34" charset="0"/>
              </a:rPr>
              <a:t>NetWorker reads</a:t>
            </a:r>
          </a:p>
          <a:p>
            <a:pPr marL="0" marR="0" lvl="0" indent="0" algn="r" defTabSz="914400" eaLnBrk="1" fontAlgn="auto" latinLnBrk="0" hangingPunct="1">
              <a:lnSpc>
                <a:spcPct val="80000"/>
              </a:lnSpc>
              <a:spcBef>
                <a:spcPts val="0"/>
              </a:spcBef>
              <a:spcAft>
                <a:spcPts val="0"/>
              </a:spcAft>
              <a:buClrTx/>
              <a:buSzTx/>
              <a:buFontTx/>
              <a:buNone/>
              <a:tabLst/>
              <a:defRPr/>
            </a:pPr>
            <a:r>
              <a:rPr lang="en-US" sz="1200" i="1" kern="0" dirty="0">
                <a:solidFill>
                  <a:sysClr val="windowText" lastClr="000000"/>
                </a:solidFill>
                <a:latin typeface="Calibri" pitchFamily="34" charset="0"/>
                <a:cs typeface="Calibri" pitchFamily="34" charset="0"/>
              </a:rPr>
              <a:t>whole </a:t>
            </a:r>
            <a:r>
              <a:rPr lang="pl-PL" sz="1200" i="1" kern="0" dirty="0">
                <a:solidFill>
                  <a:sysClr val="windowText" lastClr="000000"/>
                </a:solidFill>
                <a:latin typeface="Calibri" pitchFamily="34" charset="0"/>
                <a:cs typeface="Calibri" pitchFamily="34" charset="0"/>
              </a:rPr>
              <a:t>6</a:t>
            </a:r>
            <a:r>
              <a:rPr lang="en-US" sz="1200" i="1" kern="0" dirty="0">
                <a:solidFill>
                  <a:sysClr val="windowText" lastClr="000000"/>
                </a:solidFill>
                <a:latin typeface="Calibri" pitchFamily="34" charset="0"/>
                <a:cs typeface="Calibri" pitchFamily="34" charset="0"/>
              </a:rPr>
              <a:t>0GB in disk E:\ </a:t>
            </a:r>
          </a:p>
        </p:txBody>
      </p:sp>
      <p:sp>
        <p:nvSpPr>
          <p:cNvPr id="48" name="Rectangle 39">
            <a:extLst>
              <a:ext uri="{FF2B5EF4-FFF2-40B4-BE49-F238E27FC236}">
                <a16:creationId xmlns:a16="http://schemas.microsoft.com/office/drawing/2014/main" id="{C95F9D9A-156D-45AA-98FE-7C8A1CBE23A8}"/>
              </a:ext>
            </a:extLst>
          </p:cNvPr>
          <p:cNvSpPr>
            <a:spLocks noChangeArrowheads="1"/>
          </p:cNvSpPr>
          <p:nvPr/>
        </p:nvSpPr>
        <p:spPr bwMode="gray">
          <a:xfrm>
            <a:off x="5459360" y="4307407"/>
            <a:ext cx="3569888" cy="423834"/>
          </a:xfrm>
          <a:prstGeom prst="rect">
            <a:avLst/>
          </a:prstGeom>
          <a:noFill/>
          <a:ln w="19050" algn="ctr">
            <a:noFill/>
            <a:miter lim="800000"/>
            <a:headEnd/>
            <a:tailEnd/>
          </a:ln>
        </p:spPr>
        <p:txBody>
          <a:bodyPr wrap="none" lIns="0" tIns="0" rIns="0" bIns="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7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File system on disk</a:t>
            </a:r>
            <a:r>
              <a:rPr kumimoji="0" lang="en-US" sz="1700" i="0" u="none" strike="noStrike" kern="0" cap="none" spc="0" normalizeH="0" noProof="0" dirty="0">
                <a:ln>
                  <a:noFill/>
                </a:ln>
                <a:solidFill>
                  <a:sysClr val="windowText" lastClr="000000"/>
                </a:solidFill>
                <a:effectLst/>
                <a:uLnTx/>
                <a:uFillTx/>
                <a:latin typeface="Calibri" pitchFamily="34" charset="0"/>
                <a:cs typeface="Calibri" pitchFamily="34" charset="0"/>
              </a:rPr>
              <a:t> E:\ divided for blocks</a:t>
            </a:r>
            <a:endParaRPr kumimoji="0" lang="en-US" sz="170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80000"/>
              </a:lnSpc>
              <a:spcBef>
                <a:spcPts val="0"/>
              </a:spcBef>
              <a:spcAft>
                <a:spcPts val="0"/>
              </a:spcAft>
              <a:buClrTx/>
              <a:buSzTx/>
              <a:buFontTx/>
              <a:buNone/>
              <a:tabLst/>
              <a:defRPr/>
            </a:pPr>
            <a:r>
              <a:rPr kumimoji="0" lang="en-US" sz="1700" i="1" u="none" strike="noStrike" kern="0" cap="none" spc="0" normalizeH="0" baseline="0" noProof="0" dirty="0">
                <a:ln>
                  <a:noFill/>
                </a:ln>
                <a:solidFill>
                  <a:srgbClr val="FF0000"/>
                </a:solidFill>
                <a:effectLst/>
                <a:uLnTx/>
                <a:uFillTx/>
                <a:latin typeface="Calibri" pitchFamily="34" charset="0"/>
                <a:cs typeface="Calibri" pitchFamily="34" charset="0"/>
              </a:rPr>
              <a:t>Number of files does not matter</a:t>
            </a:r>
          </a:p>
        </p:txBody>
      </p:sp>
      <p:sp>
        <p:nvSpPr>
          <p:cNvPr id="49" name="AutoShape 19">
            <a:extLst>
              <a:ext uri="{FF2B5EF4-FFF2-40B4-BE49-F238E27FC236}">
                <a16:creationId xmlns:a16="http://schemas.microsoft.com/office/drawing/2014/main" id="{4050A0B3-0422-47FD-A037-6EC31122DAA6}"/>
              </a:ext>
            </a:extLst>
          </p:cNvPr>
          <p:cNvSpPr>
            <a:spLocks noChangeArrowheads="1"/>
          </p:cNvSpPr>
          <p:nvPr/>
        </p:nvSpPr>
        <p:spPr bwMode="gray">
          <a:xfrm>
            <a:off x="2653233" y="3628588"/>
            <a:ext cx="664332" cy="640357"/>
          </a:xfrm>
          <a:prstGeom prst="can">
            <a:avLst>
              <a:gd name="adj" fmla="val 18673"/>
            </a:avLst>
          </a:prstGeom>
          <a:solidFill>
            <a:srgbClr val="00206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0" name="Text Box 20">
            <a:extLst>
              <a:ext uri="{FF2B5EF4-FFF2-40B4-BE49-F238E27FC236}">
                <a16:creationId xmlns:a16="http://schemas.microsoft.com/office/drawing/2014/main" id="{F2096528-8528-48DE-A53E-0B84BB6253A6}"/>
              </a:ext>
            </a:extLst>
          </p:cNvPr>
          <p:cNvSpPr txBox="1">
            <a:spLocks noChangeArrowheads="1"/>
          </p:cNvSpPr>
          <p:nvPr/>
        </p:nvSpPr>
        <p:spPr bwMode="gray">
          <a:xfrm flipH="1">
            <a:off x="2639960" y="3740997"/>
            <a:ext cx="737280" cy="523220"/>
          </a:xfrm>
          <a:prstGeom prst="rect">
            <a:avLst/>
          </a:prstGeom>
          <a:noFill/>
          <a:ln w="9525" algn="ctr">
            <a:noFill/>
            <a:miter lim="800000"/>
            <a:headEnd/>
            <a:tailEnd/>
          </a:ln>
        </p:spPr>
        <p:txBody>
          <a:bodyPr wrap="square" lIns="0" tIns="0" rIns="0" bIns="0">
            <a:spAutoFit/>
          </a:bodyPr>
          <a:lstStyle/>
          <a:p>
            <a:pPr algn="ctr">
              <a:lnSpc>
                <a:spcPct val="85000"/>
              </a:lnSpc>
            </a:pPr>
            <a:r>
              <a:rPr lang="en-US" sz="2000" b="1" dirty="0">
                <a:solidFill>
                  <a:srgbClr val="FFFF00"/>
                </a:solidFill>
                <a:latin typeface="Calibri" pitchFamily="34" charset="0"/>
                <a:cs typeface="Calibri" pitchFamily="34" charset="0"/>
              </a:rPr>
              <a:t>60</a:t>
            </a:r>
          </a:p>
          <a:p>
            <a:pPr algn="ctr">
              <a:lnSpc>
                <a:spcPct val="85000"/>
              </a:lnSpc>
            </a:pPr>
            <a:r>
              <a:rPr lang="en-US" sz="2000" b="1" dirty="0">
                <a:solidFill>
                  <a:srgbClr val="FFFF00"/>
                </a:solidFill>
                <a:latin typeface="Calibri" pitchFamily="34" charset="0"/>
                <a:cs typeface="Calibri" pitchFamily="34" charset="0"/>
              </a:rPr>
              <a:t>GB</a:t>
            </a:r>
          </a:p>
        </p:txBody>
      </p:sp>
      <p:sp>
        <p:nvSpPr>
          <p:cNvPr id="51" name="AutoShape 19">
            <a:extLst>
              <a:ext uri="{FF2B5EF4-FFF2-40B4-BE49-F238E27FC236}">
                <a16:creationId xmlns:a16="http://schemas.microsoft.com/office/drawing/2014/main" id="{5F24AF33-2D6D-4CF2-8DEC-11751076C428}"/>
              </a:ext>
            </a:extLst>
          </p:cNvPr>
          <p:cNvSpPr>
            <a:spLocks noChangeArrowheads="1"/>
          </p:cNvSpPr>
          <p:nvPr/>
        </p:nvSpPr>
        <p:spPr bwMode="gray">
          <a:xfrm>
            <a:off x="4927913" y="2456069"/>
            <a:ext cx="664332" cy="640357"/>
          </a:xfrm>
          <a:prstGeom prst="can">
            <a:avLst>
              <a:gd name="adj" fmla="val 18673"/>
            </a:avLst>
          </a:prstGeom>
          <a:solidFill>
            <a:srgbClr val="00206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2" name="Text Box 20">
            <a:extLst>
              <a:ext uri="{FF2B5EF4-FFF2-40B4-BE49-F238E27FC236}">
                <a16:creationId xmlns:a16="http://schemas.microsoft.com/office/drawing/2014/main" id="{8B5FF536-E45F-48C0-8B81-93C1B6B32CBD}"/>
              </a:ext>
            </a:extLst>
          </p:cNvPr>
          <p:cNvSpPr txBox="1">
            <a:spLocks noChangeArrowheads="1"/>
          </p:cNvSpPr>
          <p:nvPr/>
        </p:nvSpPr>
        <p:spPr bwMode="gray">
          <a:xfrm flipH="1">
            <a:off x="4914640" y="2568478"/>
            <a:ext cx="737280" cy="523220"/>
          </a:xfrm>
          <a:prstGeom prst="rect">
            <a:avLst/>
          </a:prstGeom>
          <a:noFill/>
          <a:ln w="9525" algn="ctr">
            <a:noFill/>
            <a:miter lim="800000"/>
            <a:headEnd/>
            <a:tailEnd/>
          </a:ln>
        </p:spPr>
        <p:txBody>
          <a:bodyPr wrap="square" lIns="0" tIns="0" rIns="0" bIns="0">
            <a:spAutoFit/>
          </a:bodyPr>
          <a:lstStyle/>
          <a:p>
            <a:pPr algn="ctr">
              <a:lnSpc>
                <a:spcPct val="85000"/>
              </a:lnSpc>
            </a:pPr>
            <a:r>
              <a:rPr lang="en-US" sz="2000" b="1" dirty="0">
                <a:solidFill>
                  <a:srgbClr val="FFFF00"/>
                </a:solidFill>
                <a:latin typeface="Calibri" pitchFamily="34" charset="0"/>
                <a:cs typeface="Calibri" pitchFamily="34" charset="0"/>
              </a:rPr>
              <a:t>60</a:t>
            </a:r>
          </a:p>
          <a:p>
            <a:pPr algn="ctr">
              <a:lnSpc>
                <a:spcPct val="85000"/>
              </a:lnSpc>
            </a:pPr>
            <a:r>
              <a:rPr lang="en-US" sz="2000" b="1" dirty="0">
                <a:solidFill>
                  <a:srgbClr val="FFFF00"/>
                </a:solidFill>
                <a:latin typeface="Calibri" pitchFamily="34" charset="0"/>
                <a:cs typeface="Calibri" pitchFamily="34" charset="0"/>
              </a:rPr>
              <a:t>GB</a:t>
            </a:r>
          </a:p>
        </p:txBody>
      </p:sp>
      <p:sp>
        <p:nvSpPr>
          <p:cNvPr id="53" name="AutoShape 19">
            <a:extLst>
              <a:ext uri="{FF2B5EF4-FFF2-40B4-BE49-F238E27FC236}">
                <a16:creationId xmlns:a16="http://schemas.microsoft.com/office/drawing/2014/main" id="{770547C0-29F9-40B3-BCE5-2E61BD35815D}"/>
              </a:ext>
            </a:extLst>
          </p:cNvPr>
          <p:cNvSpPr>
            <a:spLocks noChangeArrowheads="1"/>
          </p:cNvSpPr>
          <p:nvPr/>
        </p:nvSpPr>
        <p:spPr bwMode="gray">
          <a:xfrm>
            <a:off x="4468760" y="1716607"/>
            <a:ext cx="229741" cy="411248"/>
          </a:xfrm>
          <a:prstGeom prst="can">
            <a:avLst>
              <a:gd name="adj" fmla="val 18673"/>
            </a:avLst>
          </a:prstGeom>
          <a:solidFill>
            <a:srgbClr val="00206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54" name="Text Box 20">
            <a:extLst>
              <a:ext uri="{FF2B5EF4-FFF2-40B4-BE49-F238E27FC236}">
                <a16:creationId xmlns:a16="http://schemas.microsoft.com/office/drawing/2014/main" id="{19AD2CA6-209A-494A-A48C-F5B7BD6C866B}"/>
              </a:ext>
            </a:extLst>
          </p:cNvPr>
          <p:cNvSpPr txBox="1">
            <a:spLocks noChangeArrowheads="1"/>
          </p:cNvSpPr>
          <p:nvPr/>
        </p:nvSpPr>
        <p:spPr bwMode="gray">
          <a:xfrm flipH="1">
            <a:off x="4478051" y="1829016"/>
            <a:ext cx="254968" cy="261610"/>
          </a:xfrm>
          <a:prstGeom prst="rect">
            <a:avLst/>
          </a:prstGeom>
          <a:noFill/>
          <a:ln w="9525" algn="ctr">
            <a:noFill/>
            <a:miter lim="800000"/>
            <a:headEnd/>
            <a:tailEnd/>
          </a:ln>
        </p:spPr>
        <p:txBody>
          <a:bodyPr wrap="square" lIns="0" tIns="0" rIns="0" bIns="0">
            <a:spAutoFit/>
          </a:bodyPr>
          <a:lstStyle/>
          <a:p>
            <a:pPr algn="ctr">
              <a:lnSpc>
                <a:spcPct val="85000"/>
              </a:lnSpc>
            </a:pPr>
            <a:r>
              <a:rPr lang="en-US" sz="1000" b="1" dirty="0">
                <a:solidFill>
                  <a:srgbClr val="FFFF00"/>
                </a:solidFill>
                <a:latin typeface="Calibri" pitchFamily="34" charset="0"/>
                <a:cs typeface="Calibri" pitchFamily="34" charset="0"/>
              </a:rPr>
              <a:t>1</a:t>
            </a:r>
          </a:p>
          <a:p>
            <a:pPr algn="ctr">
              <a:lnSpc>
                <a:spcPct val="85000"/>
              </a:lnSpc>
            </a:pPr>
            <a:r>
              <a:rPr lang="en-US" sz="1000" b="1" dirty="0">
                <a:solidFill>
                  <a:srgbClr val="FFFF00"/>
                </a:solidFill>
                <a:latin typeface="Calibri" pitchFamily="34" charset="0"/>
                <a:cs typeface="Calibri" pitchFamily="34" charset="0"/>
              </a:rPr>
              <a:t>GB</a:t>
            </a:r>
          </a:p>
        </p:txBody>
      </p:sp>
      <p:sp>
        <p:nvSpPr>
          <p:cNvPr id="55" name="Rectangle 39">
            <a:extLst>
              <a:ext uri="{FF2B5EF4-FFF2-40B4-BE49-F238E27FC236}">
                <a16:creationId xmlns:a16="http://schemas.microsoft.com/office/drawing/2014/main" id="{ED745FF7-6AD9-4E75-833B-8BBFDAB3302A}"/>
              </a:ext>
            </a:extLst>
          </p:cNvPr>
          <p:cNvSpPr>
            <a:spLocks noChangeArrowheads="1"/>
          </p:cNvSpPr>
          <p:nvPr/>
        </p:nvSpPr>
        <p:spPr bwMode="gray">
          <a:xfrm>
            <a:off x="3438719" y="1183207"/>
            <a:ext cx="2131995" cy="517065"/>
          </a:xfrm>
          <a:prstGeom prst="rect">
            <a:avLst/>
          </a:prstGeom>
          <a:noFill/>
          <a:ln w="19050" algn="ctr">
            <a:noFill/>
            <a:miter lim="800000"/>
            <a:headEnd/>
            <a:tailEnd/>
          </a:ln>
        </p:spPr>
        <p:txBody>
          <a:bodyPr wrap="none" lIns="0" tIns="0" rIns="0" bIns="0">
            <a:spAutoFit/>
          </a:bodyPr>
          <a:lstStyle/>
          <a:p>
            <a:pPr algn="ctr">
              <a:lnSpc>
                <a:spcPct val="80000"/>
              </a:lnSpc>
              <a:defRPr/>
            </a:pPr>
            <a:r>
              <a:rPr lang="en-US" sz="1400" kern="0" dirty="0">
                <a:solidFill>
                  <a:sysClr val="windowText" lastClr="000000"/>
                </a:solidFill>
                <a:latin typeface="Calibri" pitchFamily="34" charset="0"/>
                <a:cs typeface="Calibri" pitchFamily="34" charset="0"/>
              </a:rPr>
              <a:t>NetWorker sends </a:t>
            </a:r>
          </a:p>
          <a:p>
            <a:pPr marL="0" marR="0" lvl="0" indent="0" algn="ct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to</a:t>
            </a: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 Data Domain device</a:t>
            </a:r>
          </a:p>
          <a:p>
            <a:pPr marL="0" marR="0" lvl="0" indent="0" algn="ct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only new, de-duplicated data</a:t>
            </a:r>
            <a:endParaRPr kumimoji="0" lang="en-US" sz="1400" i="1"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6" name="TextBox 55">
            <a:extLst>
              <a:ext uri="{FF2B5EF4-FFF2-40B4-BE49-F238E27FC236}">
                <a16:creationId xmlns:a16="http://schemas.microsoft.com/office/drawing/2014/main" id="{8CA1A482-886A-436A-90C8-B497AC541C3C}"/>
              </a:ext>
            </a:extLst>
          </p:cNvPr>
          <p:cNvSpPr txBox="1"/>
          <p:nvPr/>
        </p:nvSpPr>
        <p:spPr>
          <a:xfrm>
            <a:off x="1574438" y="4731241"/>
            <a:ext cx="2626040" cy="369332"/>
          </a:xfrm>
          <a:prstGeom prst="rect">
            <a:avLst/>
          </a:prstGeom>
          <a:noFill/>
        </p:spPr>
        <p:txBody>
          <a:bodyPr wrap="none" rtlCol="0">
            <a:spAutoFit/>
          </a:bodyPr>
          <a:lstStyle/>
          <a:p>
            <a:pPr algn="ctr"/>
            <a:r>
              <a:rPr lang="en-US" dirty="0">
                <a:solidFill>
                  <a:srgbClr val="FFFF00"/>
                </a:solidFill>
              </a:rPr>
              <a:t>Protected file system</a:t>
            </a:r>
          </a:p>
        </p:txBody>
      </p:sp>
      <p:sp>
        <p:nvSpPr>
          <p:cNvPr id="57" name="Rectangle 39">
            <a:extLst>
              <a:ext uri="{FF2B5EF4-FFF2-40B4-BE49-F238E27FC236}">
                <a16:creationId xmlns:a16="http://schemas.microsoft.com/office/drawing/2014/main" id="{C689315B-BADF-4B82-A9EF-402D5862DAF2}"/>
              </a:ext>
            </a:extLst>
          </p:cNvPr>
          <p:cNvSpPr>
            <a:spLocks noChangeArrowheads="1"/>
          </p:cNvSpPr>
          <p:nvPr/>
        </p:nvSpPr>
        <p:spPr bwMode="gray">
          <a:xfrm>
            <a:off x="4610645" y="3180742"/>
            <a:ext cx="1317668" cy="517065"/>
          </a:xfrm>
          <a:prstGeom prst="rect">
            <a:avLst/>
          </a:prstGeom>
          <a:noFill/>
          <a:ln w="19050" algn="ctr">
            <a:noFill/>
            <a:miter lim="800000"/>
            <a:headEnd/>
            <a:tailEnd/>
          </a:ln>
        </p:spPr>
        <p:txBody>
          <a:bodyPr wrap="none" lIns="0" tIns="0" rIns="0" bIns="0">
            <a:spAutoFit/>
          </a:bodyPr>
          <a:lstStyle/>
          <a:p>
            <a:pPr algn="ctr">
              <a:lnSpc>
                <a:spcPct val="80000"/>
              </a:lnSpc>
              <a:defRPr/>
            </a:pPr>
            <a:r>
              <a:rPr lang="en-US" sz="1400" kern="0" dirty="0">
                <a:solidFill>
                  <a:sysClr val="windowText" lastClr="000000"/>
                </a:solidFill>
                <a:latin typeface="Calibri" pitchFamily="34" charset="0"/>
                <a:cs typeface="Calibri" pitchFamily="34" charset="0"/>
              </a:rPr>
              <a:t>NetWorker sends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pl-PL"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t</a:t>
            </a: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o disk device</a:t>
            </a:r>
          </a:p>
          <a:p>
            <a:pPr marL="0" marR="0" lvl="0" indent="0" algn="ct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all data</a:t>
            </a:r>
            <a:endParaRPr kumimoji="0" lang="en-US" sz="1400" i="1"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2978142966"/>
      </p:ext>
    </p:extLst>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4" name="Rectangle 3">
            <a:extLst>
              <a:ext uri="{FF2B5EF4-FFF2-40B4-BE49-F238E27FC236}">
                <a16:creationId xmlns:a16="http://schemas.microsoft.com/office/drawing/2014/main" id="{677CF138-2B45-43EF-8F33-AF0086E12DE4}"/>
              </a:ext>
            </a:extLst>
          </p:cNvPr>
          <p:cNvSpPr/>
          <p:nvPr/>
        </p:nvSpPr>
        <p:spPr>
          <a:xfrm>
            <a:off x="377814" y="4581677"/>
            <a:ext cx="5001639" cy="479263"/>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sp>
        <p:nvSpPr>
          <p:cNvPr id="5" name="AutoShape 19">
            <a:extLst>
              <a:ext uri="{FF2B5EF4-FFF2-40B4-BE49-F238E27FC236}">
                <a16:creationId xmlns:a16="http://schemas.microsoft.com/office/drawing/2014/main" id="{929EA26E-AC98-4A9E-8376-74AA294FB332}"/>
              </a:ext>
            </a:extLst>
          </p:cNvPr>
          <p:cNvSpPr>
            <a:spLocks noChangeArrowheads="1"/>
          </p:cNvSpPr>
          <p:nvPr/>
        </p:nvSpPr>
        <p:spPr bwMode="gray">
          <a:xfrm>
            <a:off x="344529" y="3194040"/>
            <a:ext cx="5021124" cy="1104900"/>
          </a:xfrm>
          <a:prstGeom prst="can">
            <a:avLst>
              <a:gd name="adj" fmla="val 18673"/>
            </a:avLst>
          </a:prstGeom>
          <a:solidFill>
            <a:srgbClr val="8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6" name="Rectangle 39">
            <a:extLst>
              <a:ext uri="{FF2B5EF4-FFF2-40B4-BE49-F238E27FC236}">
                <a16:creationId xmlns:a16="http://schemas.microsoft.com/office/drawing/2014/main" id="{A3DA22B7-1E42-4071-B5B9-2D7EC2FAF8E0}"/>
              </a:ext>
            </a:extLst>
          </p:cNvPr>
          <p:cNvSpPr>
            <a:spLocks noChangeArrowheads="1"/>
          </p:cNvSpPr>
          <p:nvPr/>
        </p:nvSpPr>
        <p:spPr bwMode="gray">
          <a:xfrm>
            <a:off x="2784570" y="1250940"/>
            <a:ext cx="3481722" cy="454292"/>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3600" b="1" i="0" u="none" strike="noStrike" kern="0" cap="none" spc="0" normalizeH="0" baseline="0" dirty="0">
                <a:ln>
                  <a:noFill/>
                </a:ln>
                <a:solidFill>
                  <a:srgbClr val="C00000"/>
                </a:solidFill>
                <a:effectLst/>
                <a:uLnTx/>
                <a:uFillTx/>
                <a:latin typeface="Calibri" pitchFamily="34" charset="0"/>
                <a:cs typeface="Calibri" pitchFamily="34" charset="0"/>
              </a:rPr>
              <a:t>After each backup</a:t>
            </a:r>
          </a:p>
        </p:txBody>
      </p:sp>
      <p:sp>
        <p:nvSpPr>
          <p:cNvPr id="7" name="Rectangle 6">
            <a:extLst>
              <a:ext uri="{FF2B5EF4-FFF2-40B4-BE49-F238E27FC236}">
                <a16:creationId xmlns:a16="http://schemas.microsoft.com/office/drawing/2014/main" id="{BA31F58C-8FED-480F-83FE-6DD9DFF73165}"/>
              </a:ext>
            </a:extLst>
          </p:cNvPr>
          <p:cNvSpPr/>
          <p:nvPr/>
        </p:nvSpPr>
        <p:spPr>
          <a:xfrm>
            <a:off x="418788"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F7ED49D-56B6-41B2-BF9D-8D6D564EE50A}"/>
              </a:ext>
            </a:extLst>
          </p:cNvPr>
          <p:cNvSpPr/>
          <p:nvPr/>
        </p:nvSpPr>
        <p:spPr>
          <a:xfrm>
            <a:off x="724091"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28AF013-0AC6-46CD-A50C-8C852367F402}"/>
              </a:ext>
            </a:extLst>
          </p:cNvPr>
          <p:cNvSpPr/>
          <p:nvPr/>
        </p:nvSpPr>
        <p:spPr>
          <a:xfrm>
            <a:off x="1029395"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2CDF0E8-C45B-4989-B285-729679ECB66D}"/>
              </a:ext>
            </a:extLst>
          </p:cNvPr>
          <p:cNvSpPr/>
          <p:nvPr/>
        </p:nvSpPr>
        <p:spPr>
          <a:xfrm>
            <a:off x="1334698"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53FFCEE-523B-4E54-AD84-3E6447D4640B}"/>
              </a:ext>
            </a:extLst>
          </p:cNvPr>
          <p:cNvSpPr/>
          <p:nvPr/>
        </p:nvSpPr>
        <p:spPr>
          <a:xfrm>
            <a:off x="1640002"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207E4C8-1BDE-43CE-87C5-9761B4BD1B8F}"/>
              </a:ext>
            </a:extLst>
          </p:cNvPr>
          <p:cNvSpPr/>
          <p:nvPr/>
        </p:nvSpPr>
        <p:spPr>
          <a:xfrm>
            <a:off x="1945305"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BBCDAAB-9301-43A7-A4BB-F697208D8FE6}"/>
              </a:ext>
            </a:extLst>
          </p:cNvPr>
          <p:cNvSpPr/>
          <p:nvPr/>
        </p:nvSpPr>
        <p:spPr>
          <a:xfrm>
            <a:off x="2250609"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FA526FB-B0BA-41D4-90FF-C008462EA940}"/>
              </a:ext>
            </a:extLst>
          </p:cNvPr>
          <p:cNvSpPr/>
          <p:nvPr/>
        </p:nvSpPr>
        <p:spPr>
          <a:xfrm>
            <a:off x="2555913"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446985E-DEA6-4A1C-8FAF-CC7DFA184FFF}"/>
              </a:ext>
            </a:extLst>
          </p:cNvPr>
          <p:cNvSpPr/>
          <p:nvPr/>
        </p:nvSpPr>
        <p:spPr>
          <a:xfrm>
            <a:off x="2861216"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FA910A7-2E0C-4569-968F-1857ACC12E99}"/>
              </a:ext>
            </a:extLst>
          </p:cNvPr>
          <p:cNvSpPr/>
          <p:nvPr/>
        </p:nvSpPr>
        <p:spPr>
          <a:xfrm>
            <a:off x="3166520"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0EBDA7F-ED6B-4B7C-9FCF-FE476EC92AE5}"/>
              </a:ext>
            </a:extLst>
          </p:cNvPr>
          <p:cNvSpPr/>
          <p:nvPr/>
        </p:nvSpPr>
        <p:spPr>
          <a:xfrm>
            <a:off x="3475918"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767885F-45BC-4373-9612-9FE026151AAE}"/>
              </a:ext>
            </a:extLst>
          </p:cNvPr>
          <p:cNvSpPr/>
          <p:nvPr/>
        </p:nvSpPr>
        <p:spPr>
          <a:xfrm>
            <a:off x="3785316"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3B82F4-CA7D-4383-856E-0C18A8FCD2A5}"/>
              </a:ext>
            </a:extLst>
          </p:cNvPr>
          <p:cNvSpPr/>
          <p:nvPr/>
        </p:nvSpPr>
        <p:spPr>
          <a:xfrm>
            <a:off x="4094714"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81E60A8-720F-41DE-86AE-C73FA4F59EF9}"/>
              </a:ext>
            </a:extLst>
          </p:cNvPr>
          <p:cNvSpPr/>
          <p:nvPr/>
        </p:nvSpPr>
        <p:spPr>
          <a:xfrm>
            <a:off x="4404112"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0B5CB4-2F37-4141-90FB-7354C2DE98AA}"/>
              </a:ext>
            </a:extLst>
          </p:cNvPr>
          <p:cNvSpPr/>
          <p:nvPr/>
        </p:nvSpPr>
        <p:spPr>
          <a:xfrm>
            <a:off x="4713510"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0ACE505-283F-4DE9-A362-800BD999C8FE}"/>
              </a:ext>
            </a:extLst>
          </p:cNvPr>
          <p:cNvSpPr/>
          <p:nvPr/>
        </p:nvSpPr>
        <p:spPr>
          <a:xfrm>
            <a:off x="5022908" y="356234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2148178-FA57-4DDC-B9F6-10182F880295}"/>
              </a:ext>
            </a:extLst>
          </p:cNvPr>
          <p:cNvSpPr/>
          <p:nvPr/>
        </p:nvSpPr>
        <p:spPr>
          <a:xfrm>
            <a:off x="439420"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5" name="Rectangle 24">
            <a:extLst>
              <a:ext uri="{FF2B5EF4-FFF2-40B4-BE49-F238E27FC236}">
                <a16:creationId xmlns:a16="http://schemas.microsoft.com/office/drawing/2014/main" id="{B5C2369C-467A-484A-9962-776B0177A162}"/>
              </a:ext>
            </a:extLst>
          </p:cNvPr>
          <p:cNvSpPr/>
          <p:nvPr/>
        </p:nvSpPr>
        <p:spPr>
          <a:xfrm>
            <a:off x="744723"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6" name="Rectangle 25">
            <a:extLst>
              <a:ext uri="{FF2B5EF4-FFF2-40B4-BE49-F238E27FC236}">
                <a16:creationId xmlns:a16="http://schemas.microsoft.com/office/drawing/2014/main" id="{AA4A7107-C156-4BB5-8182-96A9F00C4957}"/>
              </a:ext>
            </a:extLst>
          </p:cNvPr>
          <p:cNvSpPr/>
          <p:nvPr/>
        </p:nvSpPr>
        <p:spPr>
          <a:xfrm>
            <a:off x="1050027"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7" name="Rectangle 26">
            <a:extLst>
              <a:ext uri="{FF2B5EF4-FFF2-40B4-BE49-F238E27FC236}">
                <a16:creationId xmlns:a16="http://schemas.microsoft.com/office/drawing/2014/main" id="{D8EE4A29-F77F-4B20-8EBA-3C4440EA4267}"/>
              </a:ext>
            </a:extLst>
          </p:cNvPr>
          <p:cNvSpPr/>
          <p:nvPr/>
        </p:nvSpPr>
        <p:spPr>
          <a:xfrm>
            <a:off x="1355330"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8" name="Rectangle 27">
            <a:extLst>
              <a:ext uri="{FF2B5EF4-FFF2-40B4-BE49-F238E27FC236}">
                <a16:creationId xmlns:a16="http://schemas.microsoft.com/office/drawing/2014/main" id="{D35FE755-564B-4071-86E4-855BDDFE10E4}"/>
              </a:ext>
            </a:extLst>
          </p:cNvPr>
          <p:cNvSpPr/>
          <p:nvPr/>
        </p:nvSpPr>
        <p:spPr>
          <a:xfrm>
            <a:off x="1660634"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9" name="Rectangle 28">
            <a:extLst>
              <a:ext uri="{FF2B5EF4-FFF2-40B4-BE49-F238E27FC236}">
                <a16:creationId xmlns:a16="http://schemas.microsoft.com/office/drawing/2014/main" id="{E1850BFB-82FA-49A5-9DFF-E9FA6A68A89C}"/>
              </a:ext>
            </a:extLst>
          </p:cNvPr>
          <p:cNvSpPr/>
          <p:nvPr/>
        </p:nvSpPr>
        <p:spPr>
          <a:xfrm>
            <a:off x="1965937"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30" name="Rectangle 29">
            <a:extLst>
              <a:ext uri="{FF2B5EF4-FFF2-40B4-BE49-F238E27FC236}">
                <a16:creationId xmlns:a16="http://schemas.microsoft.com/office/drawing/2014/main" id="{8B01BD2C-AE6E-402E-B5FB-742D3C24ED38}"/>
              </a:ext>
            </a:extLst>
          </p:cNvPr>
          <p:cNvSpPr/>
          <p:nvPr/>
        </p:nvSpPr>
        <p:spPr>
          <a:xfrm>
            <a:off x="2271241"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31" name="Rectangle 30">
            <a:extLst>
              <a:ext uri="{FF2B5EF4-FFF2-40B4-BE49-F238E27FC236}">
                <a16:creationId xmlns:a16="http://schemas.microsoft.com/office/drawing/2014/main" id="{E7CD514D-1EAC-49A2-8FD4-908715E132B9}"/>
              </a:ext>
            </a:extLst>
          </p:cNvPr>
          <p:cNvSpPr/>
          <p:nvPr/>
        </p:nvSpPr>
        <p:spPr>
          <a:xfrm>
            <a:off x="2576544"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32" name="Rectangle 31">
            <a:extLst>
              <a:ext uri="{FF2B5EF4-FFF2-40B4-BE49-F238E27FC236}">
                <a16:creationId xmlns:a16="http://schemas.microsoft.com/office/drawing/2014/main" id="{C9186460-F784-4EE5-8E07-CA285FC5139A}"/>
              </a:ext>
            </a:extLst>
          </p:cNvPr>
          <p:cNvSpPr/>
          <p:nvPr/>
        </p:nvSpPr>
        <p:spPr>
          <a:xfrm>
            <a:off x="2881848"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33" name="Rectangle 32">
            <a:extLst>
              <a:ext uri="{FF2B5EF4-FFF2-40B4-BE49-F238E27FC236}">
                <a16:creationId xmlns:a16="http://schemas.microsoft.com/office/drawing/2014/main" id="{5CCD88AF-6D69-45FB-B13A-7077FC5E4F65}"/>
              </a:ext>
            </a:extLst>
          </p:cNvPr>
          <p:cNvSpPr/>
          <p:nvPr/>
        </p:nvSpPr>
        <p:spPr>
          <a:xfrm>
            <a:off x="3187151"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34" name="Rectangle 33">
            <a:extLst>
              <a:ext uri="{FF2B5EF4-FFF2-40B4-BE49-F238E27FC236}">
                <a16:creationId xmlns:a16="http://schemas.microsoft.com/office/drawing/2014/main" id="{6A09E1AE-E575-4F69-832C-51196FFC6B28}"/>
              </a:ext>
            </a:extLst>
          </p:cNvPr>
          <p:cNvSpPr/>
          <p:nvPr/>
        </p:nvSpPr>
        <p:spPr>
          <a:xfrm>
            <a:off x="3496550"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35" name="Rectangle 34">
            <a:extLst>
              <a:ext uri="{FF2B5EF4-FFF2-40B4-BE49-F238E27FC236}">
                <a16:creationId xmlns:a16="http://schemas.microsoft.com/office/drawing/2014/main" id="{5C6ABAC5-B0DE-462C-8CC8-DA51F3770CE0}"/>
              </a:ext>
            </a:extLst>
          </p:cNvPr>
          <p:cNvSpPr/>
          <p:nvPr/>
        </p:nvSpPr>
        <p:spPr>
          <a:xfrm>
            <a:off x="3805948"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36" name="Rectangle 35">
            <a:extLst>
              <a:ext uri="{FF2B5EF4-FFF2-40B4-BE49-F238E27FC236}">
                <a16:creationId xmlns:a16="http://schemas.microsoft.com/office/drawing/2014/main" id="{B15F9A92-8BF8-4721-BE8D-D536A641B2CC}"/>
              </a:ext>
            </a:extLst>
          </p:cNvPr>
          <p:cNvSpPr/>
          <p:nvPr/>
        </p:nvSpPr>
        <p:spPr>
          <a:xfrm>
            <a:off x="4115346"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37" name="Rectangle 36">
            <a:extLst>
              <a:ext uri="{FF2B5EF4-FFF2-40B4-BE49-F238E27FC236}">
                <a16:creationId xmlns:a16="http://schemas.microsoft.com/office/drawing/2014/main" id="{B13D7491-3381-4DA4-9AF4-FF1CE5D1C865}"/>
              </a:ext>
            </a:extLst>
          </p:cNvPr>
          <p:cNvSpPr/>
          <p:nvPr/>
        </p:nvSpPr>
        <p:spPr>
          <a:xfrm>
            <a:off x="4424744"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38" name="Rectangle 37">
            <a:extLst>
              <a:ext uri="{FF2B5EF4-FFF2-40B4-BE49-F238E27FC236}">
                <a16:creationId xmlns:a16="http://schemas.microsoft.com/office/drawing/2014/main" id="{82DAE958-B59F-4702-B5BE-D76ADA38D6AA}"/>
              </a:ext>
            </a:extLst>
          </p:cNvPr>
          <p:cNvSpPr/>
          <p:nvPr/>
        </p:nvSpPr>
        <p:spPr>
          <a:xfrm>
            <a:off x="4734142"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39" name="Rectangle 38">
            <a:extLst>
              <a:ext uri="{FF2B5EF4-FFF2-40B4-BE49-F238E27FC236}">
                <a16:creationId xmlns:a16="http://schemas.microsoft.com/office/drawing/2014/main" id="{035EEC2B-54EB-4015-A4E9-B27F34DC3D21}"/>
              </a:ext>
            </a:extLst>
          </p:cNvPr>
          <p:cNvSpPr/>
          <p:nvPr/>
        </p:nvSpPr>
        <p:spPr>
          <a:xfrm>
            <a:off x="5043540" y="468725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40" name="Rectangle 39">
            <a:extLst>
              <a:ext uri="{FF2B5EF4-FFF2-40B4-BE49-F238E27FC236}">
                <a16:creationId xmlns:a16="http://schemas.microsoft.com/office/drawing/2014/main" id="{CD3A09B5-2A0E-4C5E-B968-207940C8411F}"/>
              </a:ext>
            </a:extLst>
          </p:cNvPr>
          <p:cNvSpPr>
            <a:spLocks noChangeArrowheads="1"/>
          </p:cNvSpPr>
          <p:nvPr/>
        </p:nvSpPr>
        <p:spPr bwMode="gray">
          <a:xfrm>
            <a:off x="242680" y="2064889"/>
            <a:ext cx="3366306" cy="176651"/>
          </a:xfrm>
          <a:prstGeom prst="rect">
            <a:avLst/>
          </a:prstGeom>
          <a:noFill/>
          <a:ln w="19050" algn="ctr">
            <a:noFill/>
            <a:miter lim="800000"/>
            <a:headEnd/>
            <a:tailEnd/>
          </a:ln>
        </p:spPr>
        <p:txBody>
          <a:bodyPr wrap="none" lIns="0" tIns="0" rIns="0" bIns="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NetWorker zeros  CBT bitmap kept in memory</a:t>
            </a:r>
          </a:p>
        </p:txBody>
      </p:sp>
      <p:cxnSp>
        <p:nvCxnSpPr>
          <p:cNvPr id="41" name="Straight Arrow Connector 40">
            <a:extLst>
              <a:ext uri="{FF2B5EF4-FFF2-40B4-BE49-F238E27FC236}">
                <a16:creationId xmlns:a16="http://schemas.microsoft.com/office/drawing/2014/main" id="{F30BA58E-7966-4997-B28F-9979A0A49051}"/>
              </a:ext>
            </a:extLst>
          </p:cNvPr>
          <p:cNvCxnSpPr/>
          <p:nvPr/>
        </p:nvCxnSpPr>
        <p:spPr>
          <a:xfrm>
            <a:off x="581756" y="2241540"/>
            <a:ext cx="895278" cy="2340137"/>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39">
            <a:extLst>
              <a:ext uri="{FF2B5EF4-FFF2-40B4-BE49-F238E27FC236}">
                <a16:creationId xmlns:a16="http://schemas.microsoft.com/office/drawing/2014/main" id="{01599BED-7447-42A2-A940-266B97F147F7}"/>
              </a:ext>
            </a:extLst>
          </p:cNvPr>
          <p:cNvSpPr>
            <a:spLocks noChangeArrowheads="1"/>
          </p:cNvSpPr>
          <p:nvPr/>
        </p:nvSpPr>
        <p:spPr bwMode="gray">
          <a:xfrm>
            <a:off x="3145888" y="2445889"/>
            <a:ext cx="5624938" cy="176651"/>
          </a:xfrm>
          <a:prstGeom prst="rect">
            <a:avLst/>
          </a:prstGeom>
          <a:noFill/>
          <a:ln w="19050" algn="ctr">
            <a:noFill/>
            <a:miter lim="800000"/>
            <a:headEnd/>
            <a:tailEnd/>
          </a:ln>
        </p:spPr>
        <p:txBody>
          <a:bodyPr wrap="none" lIns="0" tIns="0" rIns="0" bIns="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It means all the blocks on disk are clean, not changed since the last backup</a:t>
            </a:r>
          </a:p>
        </p:txBody>
      </p:sp>
      <p:cxnSp>
        <p:nvCxnSpPr>
          <p:cNvPr id="43" name="Straight Arrow Connector 42">
            <a:extLst>
              <a:ext uri="{FF2B5EF4-FFF2-40B4-BE49-F238E27FC236}">
                <a16:creationId xmlns:a16="http://schemas.microsoft.com/office/drawing/2014/main" id="{4E3BCEED-5114-4EE1-812A-5C2EB7F0814D}"/>
              </a:ext>
            </a:extLst>
          </p:cNvPr>
          <p:cNvCxnSpPr/>
          <p:nvPr/>
        </p:nvCxnSpPr>
        <p:spPr>
          <a:xfrm flipH="1">
            <a:off x="3948284" y="2698740"/>
            <a:ext cx="1216960" cy="76200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39">
            <a:extLst>
              <a:ext uri="{FF2B5EF4-FFF2-40B4-BE49-F238E27FC236}">
                <a16:creationId xmlns:a16="http://schemas.microsoft.com/office/drawing/2014/main" id="{E09A48CA-8B76-4AAC-BEB1-3AD734943627}"/>
              </a:ext>
            </a:extLst>
          </p:cNvPr>
          <p:cNvSpPr>
            <a:spLocks noChangeArrowheads="1"/>
          </p:cNvSpPr>
          <p:nvPr/>
        </p:nvSpPr>
        <p:spPr bwMode="gray">
          <a:xfrm>
            <a:off x="5441378" y="4726958"/>
            <a:ext cx="2729914" cy="176651"/>
          </a:xfrm>
          <a:prstGeom prst="rect">
            <a:avLst/>
          </a:prstGeom>
          <a:noFill/>
          <a:ln w="19050" algn="ctr">
            <a:noFill/>
            <a:miter lim="800000"/>
            <a:headEnd/>
            <a:tailEnd/>
          </a:ln>
        </p:spPr>
        <p:txBody>
          <a:bodyPr wrap="none" lIns="0" tIns="0" rIns="0" bIns="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CBT bit map of disk blocks in </a:t>
            </a:r>
            <a:r>
              <a:rPr lang="en-US" sz="1400" kern="0" dirty="0">
                <a:solidFill>
                  <a:sysClr val="windowText" lastClr="000000"/>
                </a:solidFill>
                <a:latin typeface="Calibri" pitchFamily="34" charset="0"/>
                <a:cs typeface="Calibri" pitchFamily="34" charset="0"/>
              </a:rPr>
              <a:t>memory</a:t>
            </a:r>
            <a:endPar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5" name="Rectangle 39">
            <a:extLst>
              <a:ext uri="{FF2B5EF4-FFF2-40B4-BE49-F238E27FC236}">
                <a16:creationId xmlns:a16="http://schemas.microsoft.com/office/drawing/2014/main" id="{80522848-0D92-453D-986C-BA7BC164617B}"/>
              </a:ext>
            </a:extLst>
          </p:cNvPr>
          <p:cNvSpPr>
            <a:spLocks noChangeArrowheads="1"/>
          </p:cNvSpPr>
          <p:nvPr/>
        </p:nvSpPr>
        <p:spPr bwMode="gray">
          <a:xfrm>
            <a:off x="5504292" y="3460740"/>
            <a:ext cx="3569888" cy="423834"/>
          </a:xfrm>
          <a:prstGeom prst="rect">
            <a:avLst/>
          </a:prstGeom>
          <a:noFill/>
          <a:ln w="19050" algn="ctr">
            <a:noFill/>
            <a:miter lim="800000"/>
            <a:headEnd/>
            <a:tailEnd/>
          </a:ln>
        </p:spPr>
        <p:txBody>
          <a:bodyPr wrap="none" lIns="0" tIns="0" rIns="0" bIns="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7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File system on disk</a:t>
            </a:r>
            <a:r>
              <a:rPr kumimoji="0" lang="en-US" sz="1700" i="0" u="none" strike="noStrike" kern="0" cap="none" spc="0" normalizeH="0" noProof="0" dirty="0">
                <a:ln>
                  <a:noFill/>
                </a:ln>
                <a:solidFill>
                  <a:sysClr val="windowText" lastClr="000000"/>
                </a:solidFill>
                <a:effectLst/>
                <a:uLnTx/>
                <a:uFillTx/>
                <a:latin typeface="Calibri" pitchFamily="34" charset="0"/>
                <a:cs typeface="Calibri" pitchFamily="34" charset="0"/>
              </a:rPr>
              <a:t> E:\ divided for blocks</a:t>
            </a:r>
            <a:endParaRPr kumimoji="0" lang="en-US" sz="170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80000"/>
              </a:lnSpc>
              <a:spcBef>
                <a:spcPts val="0"/>
              </a:spcBef>
              <a:spcAft>
                <a:spcPts val="0"/>
              </a:spcAft>
              <a:buClrTx/>
              <a:buSzTx/>
              <a:buFontTx/>
              <a:buNone/>
              <a:tabLst/>
              <a:defRPr/>
            </a:pPr>
            <a:r>
              <a:rPr kumimoji="0" lang="en-US" sz="1700" i="1" u="none" strike="noStrike" kern="0" cap="none" spc="0" normalizeH="0" baseline="0" noProof="0" dirty="0">
                <a:ln>
                  <a:noFill/>
                </a:ln>
                <a:solidFill>
                  <a:srgbClr val="FF0000"/>
                </a:solidFill>
                <a:effectLst/>
                <a:uLnTx/>
                <a:uFillTx/>
                <a:latin typeface="Calibri" pitchFamily="34" charset="0"/>
                <a:cs typeface="Calibri" pitchFamily="34" charset="0"/>
              </a:rPr>
              <a:t>Number of files does not matter</a:t>
            </a:r>
          </a:p>
        </p:txBody>
      </p:sp>
      <p:sp>
        <p:nvSpPr>
          <p:cNvPr id="46" name="TextBox 45">
            <a:extLst>
              <a:ext uri="{FF2B5EF4-FFF2-40B4-BE49-F238E27FC236}">
                <a16:creationId xmlns:a16="http://schemas.microsoft.com/office/drawing/2014/main" id="{F137EE96-87DE-404E-8A42-FC61E1FF7A65}"/>
              </a:ext>
            </a:extLst>
          </p:cNvPr>
          <p:cNvSpPr txBox="1"/>
          <p:nvPr/>
        </p:nvSpPr>
        <p:spPr>
          <a:xfrm>
            <a:off x="1619370" y="3884574"/>
            <a:ext cx="2626040" cy="369332"/>
          </a:xfrm>
          <a:prstGeom prst="rect">
            <a:avLst/>
          </a:prstGeom>
          <a:noFill/>
        </p:spPr>
        <p:txBody>
          <a:bodyPr wrap="none" rtlCol="0">
            <a:spAutoFit/>
          </a:bodyPr>
          <a:lstStyle/>
          <a:p>
            <a:pPr algn="ctr"/>
            <a:r>
              <a:rPr lang="en-US" dirty="0">
                <a:solidFill>
                  <a:srgbClr val="FFFF00"/>
                </a:solidFill>
              </a:rPr>
              <a:t>Protected file system</a:t>
            </a:r>
          </a:p>
        </p:txBody>
      </p:sp>
    </p:spTree>
    <p:extLst>
      <p:ext uri="{BB962C8B-B14F-4D97-AF65-F5344CB8AC3E}">
        <p14:creationId xmlns:p14="http://schemas.microsoft.com/office/powerpoint/2010/main" val="1002392771"/>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245" name="Picture 244">
            <a:extLst>
              <a:ext uri="{FF2B5EF4-FFF2-40B4-BE49-F238E27FC236}">
                <a16:creationId xmlns:a16="http://schemas.microsoft.com/office/drawing/2014/main" id="{4359B25A-52F4-48CE-98DC-F4E58E2B6086}"/>
              </a:ext>
            </a:extLst>
          </p:cNvPr>
          <p:cNvPicPr>
            <a:picLocks noChangeAspect="1"/>
          </p:cNvPicPr>
          <p:nvPr/>
        </p:nvPicPr>
        <p:blipFill>
          <a:blip r:embed="rId2"/>
          <a:stretch>
            <a:fillRect/>
          </a:stretch>
        </p:blipFill>
        <p:spPr>
          <a:xfrm>
            <a:off x="107504" y="195486"/>
            <a:ext cx="8558164" cy="3752852"/>
          </a:xfrm>
          <a:prstGeom prst="rect">
            <a:avLst/>
          </a:prstGeom>
        </p:spPr>
      </p:pic>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DA3FF852-37CE-4320-9A27-B47B6D7D5B8D}"/>
                  </a:ext>
                </a:extLst>
              </p14:cNvPr>
              <p14:cNvContentPartPr/>
              <p14:nvPr/>
            </p14:nvContentPartPr>
            <p14:xfrm>
              <a:off x="2878234" y="339274"/>
              <a:ext cx="7920" cy="1440"/>
            </p14:xfrm>
          </p:contentPart>
        </mc:Choice>
        <mc:Fallback xmlns="">
          <p:pic>
            <p:nvPicPr>
              <p:cNvPr id="24" name="Ink 23">
                <a:extLst>
                  <a:ext uri="{FF2B5EF4-FFF2-40B4-BE49-F238E27FC236}">
                    <a16:creationId xmlns:a16="http://schemas.microsoft.com/office/drawing/2014/main" id="{DA3FF852-37CE-4320-9A27-B47B6D7D5B8D}"/>
                  </a:ext>
                </a:extLst>
              </p:cNvPr>
              <p:cNvPicPr/>
              <p:nvPr/>
            </p:nvPicPr>
            <p:blipFill>
              <a:blip r:embed="rId4"/>
              <a:stretch>
                <a:fillRect/>
              </a:stretch>
            </p:blipFill>
            <p:spPr>
              <a:xfrm>
                <a:off x="2842594" y="303634"/>
                <a:ext cx="79560" cy="73080"/>
              </a:xfrm>
              <a:prstGeom prst="rect">
                <a:avLst/>
              </a:prstGeom>
            </p:spPr>
          </p:pic>
        </mc:Fallback>
      </mc:AlternateContent>
    </p:spTree>
    <p:extLst>
      <p:ext uri="{BB962C8B-B14F-4D97-AF65-F5344CB8AC3E}">
        <p14:creationId xmlns:p14="http://schemas.microsoft.com/office/powerpoint/2010/main" val="341133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47" name="AutoShape 19">
            <a:extLst>
              <a:ext uri="{FF2B5EF4-FFF2-40B4-BE49-F238E27FC236}">
                <a16:creationId xmlns:a16="http://schemas.microsoft.com/office/drawing/2014/main" id="{26DF30D2-0CED-4CA1-B75B-B70C1726CE96}"/>
              </a:ext>
            </a:extLst>
          </p:cNvPr>
          <p:cNvSpPr>
            <a:spLocks noChangeArrowheads="1"/>
          </p:cNvSpPr>
          <p:nvPr/>
        </p:nvSpPr>
        <p:spPr bwMode="gray">
          <a:xfrm>
            <a:off x="467544" y="3244735"/>
            <a:ext cx="5021124" cy="1141392"/>
          </a:xfrm>
          <a:prstGeom prst="can">
            <a:avLst>
              <a:gd name="adj" fmla="val 18673"/>
            </a:avLst>
          </a:prstGeom>
          <a:solidFill>
            <a:srgbClr val="8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48" name="Rectangle 47">
            <a:extLst>
              <a:ext uri="{FF2B5EF4-FFF2-40B4-BE49-F238E27FC236}">
                <a16:creationId xmlns:a16="http://schemas.microsoft.com/office/drawing/2014/main" id="{BD01F9D6-65C8-4BAA-A6B4-225D0B00B1E8}"/>
              </a:ext>
            </a:extLst>
          </p:cNvPr>
          <p:cNvSpPr/>
          <p:nvPr/>
        </p:nvSpPr>
        <p:spPr>
          <a:xfrm>
            <a:off x="500829" y="4632372"/>
            <a:ext cx="5001639" cy="479263"/>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sp>
        <p:nvSpPr>
          <p:cNvPr id="49" name="Rectangle 48">
            <a:extLst>
              <a:ext uri="{FF2B5EF4-FFF2-40B4-BE49-F238E27FC236}">
                <a16:creationId xmlns:a16="http://schemas.microsoft.com/office/drawing/2014/main" id="{777F8BC6-FBBE-45E6-8770-6C961ABF28B7}"/>
              </a:ext>
            </a:extLst>
          </p:cNvPr>
          <p:cNvSpPr/>
          <p:nvPr/>
        </p:nvSpPr>
        <p:spPr>
          <a:xfrm>
            <a:off x="562435"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50" name="Rectangle 49">
            <a:extLst>
              <a:ext uri="{FF2B5EF4-FFF2-40B4-BE49-F238E27FC236}">
                <a16:creationId xmlns:a16="http://schemas.microsoft.com/office/drawing/2014/main" id="{8C087A0D-B739-41B4-81E1-8D508055F93E}"/>
              </a:ext>
            </a:extLst>
          </p:cNvPr>
          <p:cNvSpPr/>
          <p:nvPr/>
        </p:nvSpPr>
        <p:spPr>
          <a:xfrm>
            <a:off x="867738"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51" name="Rectangle 50">
            <a:extLst>
              <a:ext uri="{FF2B5EF4-FFF2-40B4-BE49-F238E27FC236}">
                <a16:creationId xmlns:a16="http://schemas.microsoft.com/office/drawing/2014/main" id="{E481AD85-F15C-4C9B-9A8D-F6BD0CE7DDEB}"/>
              </a:ext>
            </a:extLst>
          </p:cNvPr>
          <p:cNvSpPr/>
          <p:nvPr/>
        </p:nvSpPr>
        <p:spPr>
          <a:xfrm>
            <a:off x="1173042"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52" name="Rectangle 51">
            <a:extLst>
              <a:ext uri="{FF2B5EF4-FFF2-40B4-BE49-F238E27FC236}">
                <a16:creationId xmlns:a16="http://schemas.microsoft.com/office/drawing/2014/main" id="{D2C2AB71-726D-4C7B-8C96-D361330C016C}"/>
              </a:ext>
            </a:extLst>
          </p:cNvPr>
          <p:cNvSpPr/>
          <p:nvPr/>
        </p:nvSpPr>
        <p:spPr>
          <a:xfrm>
            <a:off x="1478345"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solidFill>
                  <a:schemeClr val="tx1"/>
                </a:solidFill>
              </a:rPr>
              <a:t>1</a:t>
            </a:r>
            <a:endParaRPr lang="en-US" sz="1400" dirty="0">
              <a:solidFill>
                <a:schemeClr val="tx1"/>
              </a:solidFill>
            </a:endParaRPr>
          </a:p>
        </p:txBody>
      </p:sp>
      <p:sp>
        <p:nvSpPr>
          <p:cNvPr id="53" name="Rectangle 52">
            <a:extLst>
              <a:ext uri="{FF2B5EF4-FFF2-40B4-BE49-F238E27FC236}">
                <a16:creationId xmlns:a16="http://schemas.microsoft.com/office/drawing/2014/main" id="{6157B1AD-432B-4CFA-9A23-020C902C2079}"/>
              </a:ext>
            </a:extLst>
          </p:cNvPr>
          <p:cNvSpPr/>
          <p:nvPr/>
        </p:nvSpPr>
        <p:spPr>
          <a:xfrm>
            <a:off x="1783649"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54" name="Rectangle 53">
            <a:extLst>
              <a:ext uri="{FF2B5EF4-FFF2-40B4-BE49-F238E27FC236}">
                <a16:creationId xmlns:a16="http://schemas.microsoft.com/office/drawing/2014/main" id="{20600439-A3C0-4D92-9535-7CBE9D1A089F}"/>
              </a:ext>
            </a:extLst>
          </p:cNvPr>
          <p:cNvSpPr/>
          <p:nvPr/>
        </p:nvSpPr>
        <p:spPr>
          <a:xfrm>
            <a:off x="2088952"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55" name="Rectangle 54">
            <a:extLst>
              <a:ext uri="{FF2B5EF4-FFF2-40B4-BE49-F238E27FC236}">
                <a16:creationId xmlns:a16="http://schemas.microsoft.com/office/drawing/2014/main" id="{0BC9EC97-0FCC-436B-A4C7-633C653D8A1E}"/>
              </a:ext>
            </a:extLst>
          </p:cNvPr>
          <p:cNvSpPr/>
          <p:nvPr/>
        </p:nvSpPr>
        <p:spPr>
          <a:xfrm>
            <a:off x="2394256"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56" name="Rectangle 55">
            <a:extLst>
              <a:ext uri="{FF2B5EF4-FFF2-40B4-BE49-F238E27FC236}">
                <a16:creationId xmlns:a16="http://schemas.microsoft.com/office/drawing/2014/main" id="{904DBAD0-DD81-4810-9A72-E1D986C0F318}"/>
              </a:ext>
            </a:extLst>
          </p:cNvPr>
          <p:cNvSpPr/>
          <p:nvPr/>
        </p:nvSpPr>
        <p:spPr>
          <a:xfrm>
            <a:off x="2699559"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solidFill>
                  <a:schemeClr val="tx1"/>
                </a:solidFill>
              </a:rPr>
              <a:t>1</a:t>
            </a:r>
            <a:endParaRPr lang="en-US" sz="1400" dirty="0">
              <a:solidFill>
                <a:schemeClr val="tx1"/>
              </a:solidFill>
            </a:endParaRPr>
          </a:p>
        </p:txBody>
      </p:sp>
      <p:sp>
        <p:nvSpPr>
          <p:cNvPr id="57" name="Rectangle 56">
            <a:extLst>
              <a:ext uri="{FF2B5EF4-FFF2-40B4-BE49-F238E27FC236}">
                <a16:creationId xmlns:a16="http://schemas.microsoft.com/office/drawing/2014/main" id="{F13E5F2C-8D0A-478B-B68A-A12A4A8D2EF5}"/>
              </a:ext>
            </a:extLst>
          </p:cNvPr>
          <p:cNvSpPr/>
          <p:nvPr/>
        </p:nvSpPr>
        <p:spPr>
          <a:xfrm>
            <a:off x="3004863"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solidFill>
                  <a:schemeClr val="tx1"/>
                </a:solidFill>
              </a:rPr>
              <a:t>1</a:t>
            </a:r>
            <a:endParaRPr lang="en-US" sz="1400" dirty="0">
              <a:solidFill>
                <a:schemeClr val="tx1"/>
              </a:solidFill>
            </a:endParaRPr>
          </a:p>
        </p:txBody>
      </p:sp>
      <p:sp>
        <p:nvSpPr>
          <p:cNvPr id="58" name="Rectangle 57">
            <a:extLst>
              <a:ext uri="{FF2B5EF4-FFF2-40B4-BE49-F238E27FC236}">
                <a16:creationId xmlns:a16="http://schemas.microsoft.com/office/drawing/2014/main" id="{CC558057-0B02-421D-A5B6-FF99BE36E8B4}"/>
              </a:ext>
            </a:extLst>
          </p:cNvPr>
          <p:cNvSpPr/>
          <p:nvPr/>
        </p:nvSpPr>
        <p:spPr>
          <a:xfrm>
            <a:off x="3310166"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59" name="Rectangle 58">
            <a:extLst>
              <a:ext uri="{FF2B5EF4-FFF2-40B4-BE49-F238E27FC236}">
                <a16:creationId xmlns:a16="http://schemas.microsoft.com/office/drawing/2014/main" id="{EB1B458B-F5E7-4C2E-BBD7-B6E62AB99350}"/>
              </a:ext>
            </a:extLst>
          </p:cNvPr>
          <p:cNvSpPr/>
          <p:nvPr/>
        </p:nvSpPr>
        <p:spPr>
          <a:xfrm>
            <a:off x="3619565"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60" name="Rectangle 59">
            <a:extLst>
              <a:ext uri="{FF2B5EF4-FFF2-40B4-BE49-F238E27FC236}">
                <a16:creationId xmlns:a16="http://schemas.microsoft.com/office/drawing/2014/main" id="{E4A407D2-EB88-48C7-B392-18A3A3C37F64}"/>
              </a:ext>
            </a:extLst>
          </p:cNvPr>
          <p:cNvSpPr/>
          <p:nvPr/>
        </p:nvSpPr>
        <p:spPr>
          <a:xfrm>
            <a:off x="3928963"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61" name="Rectangle 60">
            <a:extLst>
              <a:ext uri="{FF2B5EF4-FFF2-40B4-BE49-F238E27FC236}">
                <a16:creationId xmlns:a16="http://schemas.microsoft.com/office/drawing/2014/main" id="{39F0F338-3EFA-44DF-9F59-21D5F4F82F8F}"/>
              </a:ext>
            </a:extLst>
          </p:cNvPr>
          <p:cNvSpPr/>
          <p:nvPr/>
        </p:nvSpPr>
        <p:spPr>
          <a:xfrm>
            <a:off x="4238361"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62" name="Rectangle 61">
            <a:extLst>
              <a:ext uri="{FF2B5EF4-FFF2-40B4-BE49-F238E27FC236}">
                <a16:creationId xmlns:a16="http://schemas.microsoft.com/office/drawing/2014/main" id="{84C6AA46-7C85-4FE9-B98F-4D0D0151FF6D}"/>
              </a:ext>
            </a:extLst>
          </p:cNvPr>
          <p:cNvSpPr/>
          <p:nvPr/>
        </p:nvSpPr>
        <p:spPr>
          <a:xfrm>
            <a:off x="4547759"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63" name="Rectangle 62">
            <a:extLst>
              <a:ext uri="{FF2B5EF4-FFF2-40B4-BE49-F238E27FC236}">
                <a16:creationId xmlns:a16="http://schemas.microsoft.com/office/drawing/2014/main" id="{40369B76-C87D-40C0-BF91-12DBFE732EB2}"/>
              </a:ext>
            </a:extLst>
          </p:cNvPr>
          <p:cNvSpPr/>
          <p:nvPr/>
        </p:nvSpPr>
        <p:spPr>
          <a:xfrm>
            <a:off x="4857157"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solidFill>
                  <a:schemeClr val="tx1"/>
                </a:solidFill>
              </a:rPr>
              <a:t>1</a:t>
            </a:r>
            <a:endParaRPr lang="en-US" sz="1400" dirty="0">
              <a:solidFill>
                <a:schemeClr val="tx1"/>
              </a:solidFill>
            </a:endParaRPr>
          </a:p>
        </p:txBody>
      </p:sp>
      <p:sp>
        <p:nvSpPr>
          <p:cNvPr id="64" name="Rectangle 63">
            <a:extLst>
              <a:ext uri="{FF2B5EF4-FFF2-40B4-BE49-F238E27FC236}">
                <a16:creationId xmlns:a16="http://schemas.microsoft.com/office/drawing/2014/main" id="{7BC38D44-6049-4B9C-9F39-30733546E5C9}"/>
              </a:ext>
            </a:extLst>
          </p:cNvPr>
          <p:cNvSpPr/>
          <p:nvPr/>
        </p:nvSpPr>
        <p:spPr>
          <a:xfrm>
            <a:off x="5166555" y="4737945"/>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65" name="Rectangle 39">
            <a:extLst>
              <a:ext uri="{FF2B5EF4-FFF2-40B4-BE49-F238E27FC236}">
                <a16:creationId xmlns:a16="http://schemas.microsoft.com/office/drawing/2014/main" id="{FAD206EE-3BFC-49E6-8BC4-B032BDB1D56B}"/>
              </a:ext>
            </a:extLst>
          </p:cNvPr>
          <p:cNvSpPr>
            <a:spLocks noChangeArrowheads="1"/>
          </p:cNvSpPr>
          <p:nvPr/>
        </p:nvSpPr>
        <p:spPr bwMode="gray">
          <a:xfrm>
            <a:off x="326761" y="1301635"/>
            <a:ext cx="8643392" cy="454292"/>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3600" b="1" i="0" u="none" strike="noStrike" kern="0" cap="none" spc="0" normalizeH="0" baseline="0" dirty="0">
                <a:ln>
                  <a:noFill/>
                </a:ln>
                <a:solidFill>
                  <a:srgbClr val="C00000"/>
                </a:solidFill>
                <a:effectLst/>
                <a:uLnTx/>
                <a:uFillTx/>
                <a:latin typeface="Calibri" pitchFamily="34" charset="0"/>
                <a:cs typeface="Calibri" pitchFamily="34" charset="0"/>
              </a:rPr>
              <a:t>During normal work of file system on disk E:\</a:t>
            </a:r>
          </a:p>
        </p:txBody>
      </p:sp>
      <p:sp>
        <p:nvSpPr>
          <p:cNvPr id="66" name="Rectangle 65">
            <a:extLst>
              <a:ext uri="{FF2B5EF4-FFF2-40B4-BE49-F238E27FC236}">
                <a16:creationId xmlns:a16="http://schemas.microsoft.com/office/drawing/2014/main" id="{5532751C-A3E5-4E8C-9CE9-72D468E93B26}"/>
              </a:ext>
            </a:extLst>
          </p:cNvPr>
          <p:cNvSpPr/>
          <p:nvPr/>
        </p:nvSpPr>
        <p:spPr>
          <a:xfrm>
            <a:off x="541803" y="3613035"/>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0495F605-719D-4FF9-92CA-91E988E5638D}"/>
              </a:ext>
            </a:extLst>
          </p:cNvPr>
          <p:cNvSpPr/>
          <p:nvPr/>
        </p:nvSpPr>
        <p:spPr>
          <a:xfrm>
            <a:off x="847106" y="3613035"/>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BA256E10-7F9D-4E4B-9C24-5C0E76228760}"/>
              </a:ext>
            </a:extLst>
          </p:cNvPr>
          <p:cNvSpPr/>
          <p:nvPr/>
        </p:nvSpPr>
        <p:spPr>
          <a:xfrm>
            <a:off x="1152410" y="3613035"/>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D174862-FD27-4773-AE99-5D542D17C711}"/>
              </a:ext>
            </a:extLst>
          </p:cNvPr>
          <p:cNvSpPr/>
          <p:nvPr/>
        </p:nvSpPr>
        <p:spPr>
          <a:xfrm>
            <a:off x="1457713" y="3613035"/>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8BF341BD-DD0B-43EA-AE05-CC43BE90F99E}"/>
              </a:ext>
            </a:extLst>
          </p:cNvPr>
          <p:cNvSpPr/>
          <p:nvPr/>
        </p:nvSpPr>
        <p:spPr>
          <a:xfrm>
            <a:off x="1763017" y="3613035"/>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2540CDF6-950A-4434-8FB7-F5B91585D0A3}"/>
              </a:ext>
            </a:extLst>
          </p:cNvPr>
          <p:cNvSpPr/>
          <p:nvPr/>
        </p:nvSpPr>
        <p:spPr>
          <a:xfrm>
            <a:off x="2068320" y="3613035"/>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EA6DA8D2-D4B0-412E-AB94-55417953BAA9}"/>
              </a:ext>
            </a:extLst>
          </p:cNvPr>
          <p:cNvSpPr/>
          <p:nvPr/>
        </p:nvSpPr>
        <p:spPr>
          <a:xfrm>
            <a:off x="2373624" y="3613035"/>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812FFE9-D292-4827-96D7-D60D53062317}"/>
              </a:ext>
            </a:extLst>
          </p:cNvPr>
          <p:cNvSpPr/>
          <p:nvPr/>
        </p:nvSpPr>
        <p:spPr>
          <a:xfrm>
            <a:off x="2678928" y="3613035"/>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2F5807C3-50F9-42B3-B5BD-F56F75E1A8AA}"/>
              </a:ext>
            </a:extLst>
          </p:cNvPr>
          <p:cNvSpPr/>
          <p:nvPr/>
        </p:nvSpPr>
        <p:spPr>
          <a:xfrm>
            <a:off x="2984231" y="3613035"/>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93C0E493-E59B-4B89-8E93-0F0A169CC4FA}"/>
              </a:ext>
            </a:extLst>
          </p:cNvPr>
          <p:cNvSpPr/>
          <p:nvPr/>
        </p:nvSpPr>
        <p:spPr>
          <a:xfrm>
            <a:off x="3289535" y="3613035"/>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491F8544-0A74-4C60-A1E1-7DE3415A974B}"/>
              </a:ext>
            </a:extLst>
          </p:cNvPr>
          <p:cNvSpPr/>
          <p:nvPr/>
        </p:nvSpPr>
        <p:spPr>
          <a:xfrm>
            <a:off x="3598933" y="3613035"/>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81E6CBB2-461F-4581-85F0-F24E4B6E0494}"/>
              </a:ext>
            </a:extLst>
          </p:cNvPr>
          <p:cNvSpPr/>
          <p:nvPr/>
        </p:nvSpPr>
        <p:spPr>
          <a:xfrm>
            <a:off x="3908331" y="3613035"/>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4B1B11DF-0840-47EC-9809-767AA64F4C8D}"/>
              </a:ext>
            </a:extLst>
          </p:cNvPr>
          <p:cNvSpPr/>
          <p:nvPr/>
        </p:nvSpPr>
        <p:spPr>
          <a:xfrm>
            <a:off x="4217729" y="3613035"/>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EA397292-6417-453C-8B20-D58E67C5A6E7}"/>
              </a:ext>
            </a:extLst>
          </p:cNvPr>
          <p:cNvSpPr/>
          <p:nvPr/>
        </p:nvSpPr>
        <p:spPr>
          <a:xfrm>
            <a:off x="4527127" y="3613035"/>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989183F8-EE3F-4818-AD46-3D085A06740E}"/>
              </a:ext>
            </a:extLst>
          </p:cNvPr>
          <p:cNvSpPr/>
          <p:nvPr/>
        </p:nvSpPr>
        <p:spPr>
          <a:xfrm>
            <a:off x="4836525" y="3613035"/>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418DAE46-7AF6-4E66-A4CB-F958ED6F05F4}"/>
              </a:ext>
            </a:extLst>
          </p:cNvPr>
          <p:cNvSpPr/>
          <p:nvPr/>
        </p:nvSpPr>
        <p:spPr>
          <a:xfrm>
            <a:off x="5145923" y="3613035"/>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39">
            <a:extLst>
              <a:ext uri="{FF2B5EF4-FFF2-40B4-BE49-F238E27FC236}">
                <a16:creationId xmlns:a16="http://schemas.microsoft.com/office/drawing/2014/main" id="{05375245-446C-4112-9DD0-86A0578560B7}"/>
              </a:ext>
            </a:extLst>
          </p:cNvPr>
          <p:cNvSpPr>
            <a:spLocks noChangeArrowheads="1"/>
          </p:cNvSpPr>
          <p:nvPr/>
        </p:nvSpPr>
        <p:spPr bwMode="gray">
          <a:xfrm>
            <a:off x="365695" y="2191784"/>
            <a:ext cx="7032374" cy="176651"/>
          </a:xfrm>
          <a:prstGeom prst="rect">
            <a:avLst/>
          </a:prstGeom>
          <a:noFill/>
          <a:ln w="19050" algn="ctr">
            <a:noFill/>
            <a:miter lim="800000"/>
            <a:headEnd/>
            <a:tailEnd/>
          </a:ln>
        </p:spPr>
        <p:txBody>
          <a:bodyPr wrap="none" lIns="0" tIns="0" rIns="0" bIns="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If block on disk is changed, NetWorker also changes corresponding bit in CBT bit map in memory</a:t>
            </a:r>
          </a:p>
        </p:txBody>
      </p:sp>
      <p:cxnSp>
        <p:nvCxnSpPr>
          <p:cNvPr id="83" name="Straight Arrow Connector 82">
            <a:extLst>
              <a:ext uri="{FF2B5EF4-FFF2-40B4-BE49-F238E27FC236}">
                <a16:creationId xmlns:a16="http://schemas.microsoft.com/office/drawing/2014/main" id="{4BE97112-95F7-4128-820F-00B90A8532B0}"/>
              </a:ext>
            </a:extLst>
          </p:cNvPr>
          <p:cNvCxnSpPr/>
          <p:nvPr/>
        </p:nvCxnSpPr>
        <p:spPr>
          <a:xfrm>
            <a:off x="1294746" y="2368435"/>
            <a:ext cx="325935" cy="114300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B718862-973C-44F2-A7EF-6EA20649255E}"/>
              </a:ext>
            </a:extLst>
          </p:cNvPr>
          <p:cNvCxnSpPr/>
          <p:nvPr/>
        </p:nvCxnSpPr>
        <p:spPr>
          <a:xfrm>
            <a:off x="1315378" y="2368435"/>
            <a:ext cx="1505886" cy="114300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Rectangle 39">
            <a:extLst>
              <a:ext uri="{FF2B5EF4-FFF2-40B4-BE49-F238E27FC236}">
                <a16:creationId xmlns:a16="http://schemas.microsoft.com/office/drawing/2014/main" id="{8EC62B7B-DDB0-4CD1-BFB2-397C365256D9}"/>
              </a:ext>
            </a:extLst>
          </p:cNvPr>
          <p:cNvSpPr>
            <a:spLocks noChangeArrowheads="1"/>
          </p:cNvSpPr>
          <p:nvPr/>
        </p:nvSpPr>
        <p:spPr bwMode="gray">
          <a:xfrm>
            <a:off x="5564393" y="4777653"/>
            <a:ext cx="2729914" cy="176651"/>
          </a:xfrm>
          <a:prstGeom prst="rect">
            <a:avLst/>
          </a:prstGeom>
          <a:noFill/>
          <a:ln w="19050" algn="ctr">
            <a:noFill/>
            <a:miter lim="800000"/>
            <a:headEnd/>
            <a:tailEnd/>
          </a:ln>
        </p:spPr>
        <p:txBody>
          <a:bodyPr wrap="none" lIns="0" tIns="0" rIns="0" bIns="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CBT bit map of disk blocks in </a:t>
            </a:r>
            <a:r>
              <a:rPr lang="en-US" sz="1400" kern="0" dirty="0">
                <a:solidFill>
                  <a:sysClr val="windowText" lastClr="000000"/>
                </a:solidFill>
                <a:latin typeface="Calibri" pitchFamily="34" charset="0"/>
                <a:cs typeface="Calibri" pitchFamily="34" charset="0"/>
              </a:rPr>
              <a:t>memory</a:t>
            </a:r>
            <a:endPar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cxnSp>
        <p:nvCxnSpPr>
          <p:cNvPr id="86" name="Straight Arrow Connector 85">
            <a:extLst>
              <a:ext uri="{FF2B5EF4-FFF2-40B4-BE49-F238E27FC236}">
                <a16:creationId xmlns:a16="http://schemas.microsoft.com/office/drawing/2014/main" id="{069F20E0-8624-420E-AAC3-E22A4A51FE40}"/>
              </a:ext>
            </a:extLst>
          </p:cNvPr>
          <p:cNvCxnSpPr/>
          <p:nvPr/>
        </p:nvCxnSpPr>
        <p:spPr>
          <a:xfrm>
            <a:off x="1294746" y="2368435"/>
            <a:ext cx="1822825" cy="1175426"/>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D8CAAB3-9810-46BB-97B2-A48F65FEEB70}"/>
              </a:ext>
            </a:extLst>
          </p:cNvPr>
          <p:cNvCxnSpPr/>
          <p:nvPr/>
        </p:nvCxnSpPr>
        <p:spPr>
          <a:xfrm>
            <a:off x="1294746" y="2368435"/>
            <a:ext cx="3661352" cy="1185153"/>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5CF50C3-589B-4486-B6F2-76A5FA989AC2}"/>
              </a:ext>
            </a:extLst>
          </p:cNvPr>
          <p:cNvCxnSpPr/>
          <p:nvPr/>
        </p:nvCxnSpPr>
        <p:spPr>
          <a:xfrm flipH="1">
            <a:off x="1620681" y="2368435"/>
            <a:ext cx="3698074" cy="236951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AC43CE0-7616-40FA-A817-156C37046DD0}"/>
              </a:ext>
            </a:extLst>
          </p:cNvPr>
          <p:cNvCxnSpPr/>
          <p:nvPr/>
        </p:nvCxnSpPr>
        <p:spPr>
          <a:xfrm flipH="1">
            <a:off x="2841895" y="2368435"/>
            <a:ext cx="2497493" cy="236951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36E1E528-3B3B-4453-A9F7-DFF530C4CB0C}"/>
              </a:ext>
            </a:extLst>
          </p:cNvPr>
          <p:cNvCxnSpPr>
            <a:endCxn id="57" idx="0"/>
          </p:cNvCxnSpPr>
          <p:nvPr/>
        </p:nvCxnSpPr>
        <p:spPr>
          <a:xfrm flipH="1">
            <a:off x="3147199" y="2368435"/>
            <a:ext cx="2171556" cy="236951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B39A4615-958E-45BA-A0E7-0EF97DBB29A3}"/>
              </a:ext>
            </a:extLst>
          </p:cNvPr>
          <p:cNvCxnSpPr/>
          <p:nvPr/>
        </p:nvCxnSpPr>
        <p:spPr>
          <a:xfrm flipH="1">
            <a:off x="4999493" y="2368435"/>
            <a:ext cx="319262" cy="236951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2" name="Rectangle 39">
            <a:extLst>
              <a:ext uri="{FF2B5EF4-FFF2-40B4-BE49-F238E27FC236}">
                <a16:creationId xmlns:a16="http://schemas.microsoft.com/office/drawing/2014/main" id="{7077F6D0-6864-4252-98A3-D680C298B930}"/>
              </a:ext>
            </a:extLst>
          </p:cNvPr>
          <p:cNvSpPr>
            <a:spLocks noChangeArrowheads="1"/>
          </p:cNvSpPr>
          <p:nvPr/>
        </p:nvSpPr>
        <p:spPr bwMode="gray">
          <a:xfrm>
            <a:off x="5627307" y="3511435"/>
            <a:ext cx="3569888" cy="423834"/>
          </a:xfrm>
          <a:prstGeom prst="rect">
            <a:avLst/>
          </a:prstGeom>
          <a:noFill/>
          <a:ln w="19050" algn="ctr">
            <a:noFill/>
            <a:miter lim="800000"/>
            <a:headEnd/>
            <a:tailEnd/>
          </a:ln>
        </p:spPr>
        <p:txBody>
          <a:bodyPr wrap="none" lIns="0" tIns="0" rIns="0" bIns="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7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File system on disk</a:t>
            </a:r>
            <a:r>
              <a:rPr kumimoji="0" lang="en-US" sz="1700" i="0" u="none" strike="noStrike" kern="0" cap="none" spc="0" normalizeH="0" noProof="0" dirty="0">
                <a:ln>
                  <a:noFill/>
                </a:ln>
                <a:solidFill>
                  <a:sysClr val="windowText" lastClr="000000"/>
                </a:solidFill>
                <a:effectLst/>
                <a:uLnTx/>
                <a:uFillTx/>
                <a:latin typeface="Calibri" pitchFamily="34" charset="0"/>
                <a:cs typeface="Calibri" pitchFamily="34" charset="0"/>
              </a:rPr>
              <a:t> E:\ divided for blocks</a:t>
            </a:r>
            <a:endParaRPr kumimoji="0" lang="en-US" sz="170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80000"/>
              </a:lnSpc>
              <a:spcBef>
                <a:spcPts val="0"/>
              </a:spcBef>
              <a:spcAft>
                <a:spcPts val="0"/>
              </a:spcAft>
              <a:buClrTx/>
              <a:buSzTx/>
              <a:buFontTx/>
              <a:buNone/>
              <a:tabLst/>
              <a:defRPr/>
            </a:pPr>
            <a:r>
              <a:rPr kumimoji="0" lang="en-US" sz="1700" i="1" u="none" strike="noStrike" kern="0" cap="none" spc="0" normalizeH="0" baseline="0" noProof="0" dirty="0">
                <a:ln>
                  <a:noFill/>
                </a:ln>
                <a:solidFill>
                  <a:srgbClr val="FF0000"/>
                </a:solidFill>
                <a:effectLst/>
                <a:uLnTx/>
                <a:uFillTx/>
                <a:latin typeface="Calibri" pitchFamily="34" charset="0"/>
                <a:cs typeface="Calibri" pitchFamily="34" charset="0"/>
              </a:rPr>
              <a:t>Number of files does not matter</a:t>
            </a:r>
          </a:p>
        </p:txBody>
      </p:sp>
      <p:sp>
        <p:nvSpPr>
          <p:cNvPr id="93" name="TextBox 92">
            <a:extLst>
              <a:ext uri="{FF2B5EF4-FFF2-40B4-BE49-F238E27FC236}">
                <a16:creationId xmlns:a16="http://schemas.microsoft.com/office/drawing/2014/main" id="{5251DA99-F80F-4EEF-9D80-0DB58E51EC09}"/>
              </a:ext>
            </a:extLst>
          </p:cNvPr>
          <p:cNvSpPr txBox="1"/>
          <p:nvPr/>
        </p:nvSpPr>
        <p:spPr>
          <a:xfrm>
            <a:off x="1742385" y="3935269"/>
            <a:ext cx="2626040" cy="369332"/>
          </a:xfrm>
          <a:prstGeom prst="rect">
            <a:avLst/>
          </a:prstGeom>
          <a:noFill/>
        </p:spPr>
        <p:txBody>
          <a:bodyPr wrap="none" rtlCol="0">
            <a:spAutoFit/>
          </a:bodyPr>
          <a:lstStyle/>
          <a:p>
            <a:pPr algn="ctr"/>
            <a:r>
              <a:rPr lang="en-US" dirty="0">
                <a:solidFill>
                  <a:srgbClr val="FFFF00"/>
                </a:solidFill>
              </a:rPr>
              <a:t>Protected file system</a:t>
            </a:r>
          </a:p>
        </p:txBody>
      </p:sp>
    </p:spTree>
    <p:extLst>
      <p:ext uri="{BB962C8B-B14F-4D97-AF65-F5344CB8AC3E}">
        <p14:creationId xmlns:p14="http://schemas.microsoft.com/office/powerpoint/2010/main" val="562822172"/>
      </p:ext>
    </p:extLst>
  </p:cSld>
  <p:clrMapOvr>
    <a:masterClrMapping/>
  </p:clrMapOvr>
  <p:transition spd="med">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72" name="AutoShape 19">
            <a:extLst>
              <a:ext uri="{FF2B5EF4-FFF2-40B4-BE49-F238E27FC236}">
                <a16:creationId xmlns:a16="http://schemas.microsoft.com/office/drawing/2014/main" id="{22E83EBF-F37D-4C10-A6E8-F27F35378767}"/>
              </a:ext>
            </a:extLst>
          </p:cNvPr>
          <p:cNvSpPr>
            <a:spLocks noChangeArrowheads="1"/>
          </p:cNvSpPr>
          <p:nvPr/>
        </p:nvSpPr>
        <p:spPr bwMode="gray">
          <a:xfrm>
            <a:off x="368000" y="3225130"/>
            <a:ext cx="5021124" cy="1104900"/>
          </a:xfrm>
          <a:prstGeom prst="can">
            <a:avLst>
              <a:gd name="adj" fmla="val 18673"/>
            </a:avLst>
          </a:prstGeom>
          <a:solidFill>
            <a:srgbClr val="8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73" name="Rectangle 72">
            <a:extLst>
              <a:ext uri="{FF2B5EF4-FFF2-40B4-BE49-F238E27FC236}">
                <a16:creationId xmlns:a16="http://schemas.microsoft.com/office/drawing/2014/main" id="{2F409388-DE7F-4D1F-B836-5CCC322B2DC2}"/>
              </a:ext>
            </a:extLst>
          </p:cNvPr>
          <p:cNvSpPr/>
          <p:nvPr/>
        </p:nvSpPr>
        <p:spPr>
          <a:xfrm>
            <a:off x="442259"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81B42FCC-85B5-4FCE-A93B-CE2696AA4B73}"/>
              </a:ext>
            </a:extLst>
          </p:cNvPr>
          <p:cNvSpPr/>
          <p:nvPr/>
        </p:nvSpPr>
        <p:spPr>
          <a:xfrm>
            <a:off x="747562"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441F175-274C-4C52-87A9-1C0EBB97DD6D}"/>
              </a:ext>
            </a:extLst>
          </p:cNvPr>
          <p:cNvSpPr/>
          <p:nvPr/>
        </p:nvSpPr>
        <p:spPr>
          <a:xfrm>
            <a:off x="1052866"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5656E43C-F819-41B6-808B-B0D8CC0C9938}"/>
              </a:ext>
            </a:extLst>
          </p:cNvPr>
          <p:cNvSpPr/>
          <p:nvPr/>
        </p:nvSpPr>
        <p:spPr>
          <a:xfrm>
            <a:off x="1358169" y="3593430"/>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885E0A89-1057-4ED2-A0D4-676DAAA0C4F8}"/>
              </a:ext>
            </a:extLst>
          </p:cNvPr>
          <p:cNvSpPr/>
          <p:nvPr/>
        </p:nvSpPr>
        <p:spPr>
          <a:xfrm>
            <a:off x="1663473"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A2291751-7A30-467F-A805-42706485B381}"/>
              </a:ext>
            </a:extLst>
          </p:cNvPr>
          <p:cNvSpPr/>
          <p:nvPr/>
        </p:nvSpPr>
        <p:spPr>
          <a:xfrm>
            <a:off x="1968776"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A9EA1170-FA09-4D67-8FF8-4AC3310F03DB}"/>
              </a:ext>
            </a:extLst>
          </p:cNvPr>
          <p:cNvSpPr/>
          <p:nvPr/>
        </p:nvSpPr>
        <p:spPr>
          <a:xfrm>
            <a:off x="2274080"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66ACC860-9A83-428E-8143-6C9FF9BFCDA8}"/>
              </a:ext>
            </a:extLst>
          </p:cNvPr>
          <p:cNvSpPr/>
          <p:nvPr/>
        </p:nvSpPr>
        <p:spPr>
          <a:xfrm>
            <a:off x="2579384" y="3593430"/>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22384068-E489-4102-974F-E04E81D4A30E}"/>
              </a:ext>
            </a:extLst>
          </p:cNvPr>
          <p:cNvSpPr/>
          <p:nvPr/>
        </p:nvSpPr>
        <p:spPr>
          <a:xfrm>
            <a:off x="2884687" y="3593430"/>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1CA6103C-CA14-408A-A0EE-62728E6893A8}"/>
              </a:ext>
            </a:extLst>
          </p:cNvPr>
          <p:cNvSpPr/>
          <p:nvPr/>
        </p:nvSpPr>
        <p:spPr>
          <a:xfrm>
            <a:off x="3189991"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A9388889-F7E2-4413-8E84-18B1ED6195A8}"/>
              </a:ext>
            </a:extLst>
          </p:cNvPr>
          <p:cNvSpPr/>
          <p:nvPr/>
        </p:nvSpPr>
        <p:spPr>
          <a:xfrm>
            <a:off x="3499389"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C5DA5ED1-E5D2-4A2A-A935-71778558128E}"/>
              </a:ext>
            </a:extLst>
          </p:cNvPr>
          <p:cNvSpPr/>
          <p:nvPr/>
        </p:nvSpPr>
        <p:spPr>
          <a:xfrm>
            <a:off x="3808787"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8311057E-4248-4E80-B1ED-9758B12E88B9}"/>
              </a:ext>
            </a:extLst>
          </p:cNvPr>
          <p:cNvSpPr/>
          <p:nvPr/>
        </p:nvSpPr>
        <p:spPr>
          <a:xfrm>
            <a:off x="4118185"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7D99FCB7-FFB7-4C8E-88DB-66E7194EDED4}"/>
              </a:ext>
            </a:extLst>
          </p:cNvPr>
          <p:cNvSpPr/>
          <p:nvPr/>
        </p:nvSpPr>
        <p:spPr>
          <a:xfrm>
            <a:off x="4427583"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3052803B-821E-413C-A45C-36B818438D7B}"/>
              </a:ext>
            </a:extLst>
          </p:cNvPr>
          <p:cNvSpPr/>
          <p:nvPr/>
        </p:nvSpPr>
        <p:spPr>
          <a:xfrm>
            <a:off x="4736981" y="3593430"/>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C5EBA4F1-D548-45D3-8DAF-E7826950D12F}"/>
              </a:ext>
            </a:extLst>
          </p:cNvPr>
          <p:cNvSpPr/>
          <p:nvPr/>
        </p:nvSpPr>
        <p:spPr>
          <a:xfrm>
            <a:off x="5046379"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39">
            <a:extLst>
              <a:ext uri="{FF2B5EF4-FFF2-40B4-BE49-F238E27FC236}">
                <a16:creationId xmlns:a16="http://schemas.microsoft.com/office/drawing/2014/main" id="{8B403720-3DC4-400B-8126-1F714C8CF103}"/>
              </a:ext>
            </a:extLst>
          </p:cNvPr>
          <p:cNvSpPr>
            <a:spLocks noChangeArrowheads="1"/>
          </p:cNvSpPr>
          <p:nvPr/>
        </p:nvSpPr>
        <p:spPr bwMode="gray">
          <a:xfrm>
            <a:off x="2129457" y="-685978"/>
            <a:ext cx="3811941" cy="443198"/>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3600" b="1" i="0" u="none" strike="noStrike" kern="0" cap="none" spc="0" normalizeH="0" baseline="0" dirty="0">
                <a:ln>
                  <a:noFill/>
                </a:ln>
                <a:solidFill>
                  <a:srgbClr val="C00000"/>
                </a:solidFill>
                <a:effectLst/>
                <a:uLnTx/>
                <a:uFillTx/>
                <a:latin typeface="Calibri" pitchFamily="34" charset="0"/>
                <a:cs typeface="Calibri" pitchFamily="34" charset="0"/>
              </a:rPr>
              <a:t>Incremental backup</a:t>
            </a:r>
          </a:p>
        </p:txBody>
      </p:sp>
      <p:sp>
        <p:nvSpPr>
          <p:cNvPr id="92" name="Line 59">
            <a:extLst>
              <a:ext uri="{FF2B5EF4-FFF2-40B4-BE49-F238E27FC236}">
                <a16:creationId xmlns:a16="http://schemas.microsoft.com/office/drawing/2014/main" id="{30CAC375-57F1-436C-834E-4C36A71417DE}"/>
              </a:ext>
            </a:extLst>
          </p:cNvPr>
          <p:cNvSpPr>
            <a:spLocks noChangeShapeType="1"/>
          </p:cNvSpPr>
          <p:nvPr/>
        </p:nvSpPr>
        <p:spPr bwMode="gray">
          <a:xfrm flipV="1">
            <a:off x="1489163" y="1967830"/>
            <a:ext cx="1700828" cy="1600200"/>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93" name="Line 59">
            <a:extLst>
              <a:ext uri="{FF2B5EF4-FFF2-40B4-BE49-F238E27FC236}">
                <a16:creationId xmlns:a16="http://schemas.microsoft.com/office/drawing/2014/main" id="{348C8E00-0E41-4202-9E62-3C91008C13FA}"/>
              </a:ext>
            </a:extLst>
          </p:cNvPr>
          <p:cNvSpPr>
            <a:spLocks noChangeShapeType="1"/>
          </p:cNvSpPr>
          <p:nvPr/>
        </p:nvSpPr>
        <p:spPr bwMode="gray">
          <a:xfrm flipV="1">
            <a:off x="2708363" y="1967830"/>
            <a:ext cx="460996" cy="1600200"/>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94" name="Line 59">
            <a:extLst>
              <a:ext uri="{FF2B5EF4-FFF2-40B4-BE49-F238E27FC236}">
                <a16:creationId xmlns:a16="http://schemas.microsoft.com/office/drawing/2014/main" id="{09EB267F-ED4A-4F32-A2A3-FD29F9962339}"/>
              </a:ext>
            </a:extLst>
          </p:cNvPr>
          <p:cNvSpPr>
            <a:spLocks noChangeShapeType="1"/>
          </p:cNvSpPr>
          <p:nvPr/>
        </p:nvSpPr>
        <p:spPr bwMode="gray">
          <a:xfrm flipV="1">
            <a:off x="3013163" y="1967830"/>
            <a:ext cx="176828" cy="1600200"/>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95" name="Line 59">
            <a:extLst>
              <a:ext uri="{FF2B5EF4-FFF2-40B4-BE49-F238E27FC236}">
                <a16:creationId xmlns:a16="http://schemas.microsoft.com/office/drawing/2014/main" id="{373592AB-87E5-4A03-83D4-4385AFE7EED4}"/>
              </a:ext>
            </a:extLst>
          </p:cNvPr>
          <p:cNvSpPr>
            <a:spLocks noChangeShapeType="1"/>
          </p:cNvSpPr>
          <p:nvPr/>
        </p:nvSpPr>
        <p:spPr bwMode="gray">
          <a:xfrm flipH="1" flipV="1">
            <a:off x="3169359" y="1967830"/>
            <a:ext cx="1672604" cy="1600200"/>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96" name="Picture 16" descr="server">
            <a:extLst>
              <a:ext uri="{FF2B5EF4-FFF2-40B4-BE49-F238E27FC236}">
                <a16:creationId xmlns:a16="http://schemas.microsoft.com/office/drawing/2014/main" id="{1539705D-55BD-400A-BF34-8B43A4DC73A4}"/>
              </a:ext>
            </a:extLst>
          </p:cNvPr>
          <p:cNvPicPr>
            <a:picLocks noChangeAspect="1" noChangeArrowheads="1"/>
          </p:cNvPicPr>
          <p:nvPr/>
        </p:nvPicPr>
        <p:blipFill>
          <a:blip r:embed="rId2" cstate="print"/>
          <a:srcRect/>
          <a:stretch>
            <a:fillRect/>
          </a:stretch>
        </p:blipFill>
        <p:spPr bwMode="gray">
          <a:xfrm>
            <a:off x="2860763" y="1067350"/>
            <a:ext cx="637598" cy="915174"/>
          </a:xfrm>
          <a:prstGeom prst="rect">
            <a:avLst/>
          </a:prstGeom>
          <a:noFill/>
          <a:ln w="9525">
            <a:noFill/>
            <a:miter lim="800000"/>
            <a:headEnd/>
            <a:tailEnd/>
          </a:ln>
        </p:spPr>
      </p:pic>
      <p:sp>
        <p:nvSpPr>
          <p:cNvPr id="97" name="Rectangle 39">
            <a:extLst>
              <a:ext uri="{FF2B5EF4-FFF2-40B4-BE49-F238E27FC236}">
                <a16:creationId xmlns:a16="http://schemas.microsoft.com/office/drawing/2014/main" id="{68B885AE-0D9F-4955-98AD-B835ECCEFF04}"/>
              </a:ext>
            </a:extLst>
          </p:cNvPr>
          <p:cNvSpPr>
            <a:spLocks noChangeArrowheads="1"/>
          </p:cNvSpPr>
          <p:nvPr/>
        </p:nvSpPr>
        <p:spPr bwMode="gray">
          <a:xfrm>
            <a:off x="2251163" y="680917"/>
            <a:ext cx="1048364" cy="448713"/>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NetWorker</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Client</a:t>
            </a:r>
          </a:p>
        </p:txBody>
      </p:sp>
      <p:sp>
        <p:nvSpPr>
          <p:cNvPr id="98" name="AutoShape 59">
            <a:extLst>
              <a:ext uri="{FF2B5EF4-FFF2-40B4-BE49-F238E27FC236}">
                <a16:creationId xmlns:a16="http://schemas.microsoft.com/office/drawing/2014/main" id="{9CF8C834-790C-4A84-9E26-65801028FCFF}"/>
              </a:ext>
            </a:extLst>
          </p:cNvPr>
          <p:cNvSpPr>
            <a:spLocks noChangeArrowheads="1"/>
          </p:cNvSpPr>
          <p:nvPr/>
        </p:nvSpPr>
        <p:spPr bwMode="gray">
          <a:xfrm>
            <a:off x="6804386" y="1804671"/>
            <a:ext cx="634756" cy="862878"/>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pic>
        <p:nvPicPr>
          <p:cNvPr id="99" name="Picture 2" descr="http://t1.gstatic.com/images?q=tbn:ANd9GcSffWrOTvokPqk63W7Fw3P_eYVli47cp77eamHPISMn9aJsq_FZ">
            <a:extLst>
              <a:ext uri="{FF2B5EF4-FFF2-40B4-BE49-F238E27FC236}">
                <a16:creationId xmlns:a16="http://schemas.microsoft.com/office/drawing/2014/main" id="{D0463E57-290B-409C-AA7E-DDB047E74D07}"/>
              </a:ext>
            </a:extLst>
          </p:cNvPr>
          <p:cNvPicPr>
            <a:picLocks noChangeAspect="1" noChangeArrowheads="1"/>
          </p:cNvPicPr>
          <p:nvPr/>
        </p:nvPicPr>
        <p:blipFill>
          <a:blip r:embed="rId3" cstate="print"/>
          <a:srcRect/>
          <a:stretch>
            <a:fillRect/>
          </a:stretch>
        </p:blipFill>
        <p:spPr bwMode="auto">
          <a:xfrm>
            <a:off x="5830278" y="672430"/>
            <a:ext cx="2517076" cy="452028"/>
          </a:xfrm>
          <a:prstGeom prst="rect">
            <a:avLst/>
          </a:prstGeom>
          <a:noFill/>
        </p:spPr>
      </p:pic>
      <p:sp>
        <p:nvSpPr>
          <p:cNvPr id="100" name="Rectangle 39">
            <a:extLst>
              <a:ext uri="{FF2B5EF4-FFF2-40B4-BE49-F238E27FC236}">
                <a16:creationId xmlns:a16="http://schemas.microsoft.com/office/drawing/2014/main" id="{8F413352-AB1C-4882-8A49-1B7205E37A2D}"/>
              </a:ext>
            </a:extLst>
          </p:cNvPr>
          <p:cNvSpPr>
            <a:spLocks noChangeArrowheads="1"/>
          </p:cNvSpPr>
          <p:nvPr/>
        </p:nvSpPr>
        <p:spPr bwMode="gray">
          <a:xfrm>
            <a:off x="6987826" y="1373636"/>
            <a:ext cx="201978" cy="221599"/>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lang="pl-PL" kern="0" dirty="0">
                <a:solidFill>
                  <a:sysClr val="windowText" lastClr="000000"/>
                </a:solidFill>
                <a:latin typeface="Calibri" pitchFamily="34" charset="0"/>
                <a:cs typeface="Calibri" pitchFamily="34" charset="0"/>
              </a:rPr>
              <a:t>o</a:t>
            </a: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r</a:t>
            </a:r>
          </a:p>
        </p:txBody>
      </p:sp>
      <p:cxnSp>
        <p:nvCxnSpPr>
          <p:cNvPr id="101" name="Straight Arrow Connector 100">
            <a:extLst>
              <a:ext uri="{FF2B5EF4-FFF2-40B4-BE49-F238E27FC236}">
                <a16:creationId xmlns:a16="http://schemas.microsoft.com/office/drawing/2014/main" id="{64E79D5A-ECC1-4CAA-9BD7-2087848FFB6E}"/>
              </a:ext>
            </a:extLst>
          </p:cNvPr>
          <p:cNvCxnSpPr/>
          <p:nvPr/>
        </p:nvCxnSpPr>
        <p:spPr>
          <a:xfrm flipV="1">
            <a:off x="3558777" y="898444"/>
            <a:ext cx="2121386" cy="475192"/>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50611A9-283B-4D5F-8B1F-CFE798F28A76}"/>
              </a:ext>
            </a:extLst>
          </p:cNvPr>
          <p:cNvCxnSpPr/>
          <p:nvPr/>
        </p:nvCxnSpPr>
        <p:spPr>
          <a:xfrm>
            <a:off x="3558777" y="1600749"/>
            <a:ext cx="3111986" cy="635361"/>
          </a:xfrm>
          <a:prstGeom prst="straightConnector1">
            <a:avLst/>
          </a:prstGeom>
          <a:ln w="1016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03" name="Rectangle 39">
            <a:extLst>
              <a:ext uri="{FF2B5EF4-FFF2-40B4-BE49-F238E27FC236}">
                <a16:creationId xmlns:a16="http://schemas.microsoft.com/office/drawing/2014/main" id="{AAAD3933-9DD8-453F-ACDC-9201DC9BFF7E}"/>
              </a:ext>
            </a:extLst>
          </p:cNvPr>
          <p:cNvSpPr>
            <a:spLocks noChangeArrowheads="1"/>
          </p:cNvSpPr>
          <p:nvPr/>
        </p:nvSpPr>
        <p:spPr bwMode="gray">
          <a:xfrm>
            <a:off x="117563" y="1739230"/>
            <a:ext cx="2261837" cy="1132618"/>
          </a:xfrm>
          <a:prstGeom prst="rect">
            <a:avLst/>
          </a:prstGeom>
          <a:noFill/>
          <a:ln w="19050" algn="ctr">
            <a:noFill/>
            <a:miter lim="800000"/>
            <a:headEnd/>
            <a:tailEnd/>
          </a:ln>
        </p:spPr>
        <p:txBody>
          <a:bodyPr wrap="none" lIns="0" tIns="0" rIns="0" bIns="0">
            <a:spAutoFit/>
          </a:bodyPr>
          <a:lstStyle/>
          <a:p>
            <a:pPr marL="0" marR="0" lvl="0" indent="0" algn="r" defTabSz="914400" eaLnBrk="1" fontAlgn="auto" latinLnBrk="0" hangingPunct="1">
              <a:lnSpc>
                <a:spcPct val="80000"/>
              </a:lnSpc>
              <a:spcBef>
                <a:spcPts val="0"/>
              </a:spcBef>
              <a:spcAft>
                <a:spcPts val="0"/>
              </a:spcAft>
              <a:buClrTx/>
              <a:buSzTx/>
              <a:buFontTx/>
              <a:buNone/>
              <a:tabLst/>
              <a:defRPr/>
            </a:pP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During the incremental</a:t>
            </a:r>
            <a:r>
              <a:rPr lang="en-US" sz="1400" kern="0" dirty="0">
                <a:solidFill>
                  <a:sysClr val="windowText" lastClr="000000"/>
                </a:solidFill>
                <a:latin typeface="Calibri" pitchFamily="34" charset="0"/>
                <a:cs typeface="Calibri" pitchFamily="34" charset="0"/>
              </a:rPr>
              <a:t> backup</a:t>
            </a:r>
            <a:endPar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L="0" marR="0" lvl="0" indent="0" algn="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NetWorker reads</a:t>
            </a:r>
          </a:p>
          <a:p>
            <a:pPr marL="0" marR="0" lvl="0" indent="0" algn="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only changed blocks</a:t>
            </a:r>
          </a:p>
          <a:p>
            <a:pPr marL="0" marR="0" lvl="0" indent="0" algn="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since</a:t>
            </a: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 last backup</a:t>
            </a:r>
          </a:p>
          <a:p>
            <a:pPr algn="r">
              <a:lnSpc>
                <a:spcPct val="80000"/>
              </a:lnSpc>
              <a:defRPr/>
            </a:pPr>
            <a:r>
              <a:rPr lang="pl-PL" sz="1200" i="1" kern="0" dirty="0">
                <a:solidFill>
                  <a:sysClr val="windowText" lastClr="000000"/>
                </a:solidFill>
                <a:latin typeface="Calibri" pitchFamily="34" charset="0"/>
                <a:cs typeface="Calibri" pitchFamily="34" charset="0"/>
              </a:rPr>
              <a:t>I</a:t>
            </a:r>
            <a:r>
              <a:rPr lang="en-US" sz="1200" i="1" kern="0" dirty="0">
                <a:solidFill>
                  <a:sysClr val="windowText" lastClr="000000"/>
                </a:solidFill>
                <a:latin typeface="Calibri" pitchFamily="34" charset="0"/>
                <a:cs typeface="Calibri" pitchFamily="34" charset="0"/>
              </a:rPr>
              <a:t>n the example below</a:t>
            </a:r>
          </a:p>
          <a:p>
            <a:pPr marL="0" marR="0" lvl="0" indent="0" algn="r" defTabSz="914400" eaLnBrk="1" fontAlgn="auto" latinLnBrk="0" hangingPunct="1">
              <a:lnSpc>
                <a:spcPct val="80000"/>
              </a:lnSpc>
              <a:spcBef>
                <a:spcPts val="0"/>
              </a:spcBef>
              <a:spcAft>
                <a:spcPts val="0"/>
              </a:spcAft>
              <a:buClrTx/>
              <a:buSzTx/>
              <a:buFontTx/>
              <a:buNone/>
              <a:tabLst/>
              <a:defRPr/>
            </a:pPr>
            <a:r>
              <a:rPr lang="en-US" sz="1200" i="1" kern="0" dirty="0">
                <a:solidFill>
                  <a:sysClr val="windowText" lastClr="000000"/>
                </a:solidFill>
                <a:latin typeface="Calibri" pitchFamily="34" charset="0"/>
                <a:cs typeface="Calibri" pitchFamily="34" charset="0"/>
              </a:rPr>
              <a:t>NetWorker reads</a:t>
            </a:r>
          </a:p>
          <a:p>
            <a:pPr marL="0" marR="0" lvl="0" indent="0" algn="r" defTabSz="914400" eaLnBrk="1" fontAlgn="auto" latinLnBrk="0" hangingPunct="1">
              <a:lnSpc>
                <a:spcPct val="80000"/>
              </a:lnSpc>
              <a:spcBef>
                <a:spcPts val="0"/>
              </a:spcBef>
              <a:spcAft>
                <a:spcPts val="0"/>
              </a:spcAft>
              <a:buClrTx/>
              <a:buSzTx/>
              <a:buFontTx/>
              <a:buNone/>
              <a:tabLst/>
              <a:defRPr/>
            </a:pPr>
            <a:r>
              <a:rPr lang="en-US" sz="1200" i="1" kern="0" dirty="0">
                <a:solidFill>
                  <a:sysClr val="windowText" lastClr="000000"/>
                </a:solidFill>
                <a:latin typeface="Calibri" pitchFamily="34" charset="0"/>
                <a:cs typeface="Calibri" pitchFamily="34" charset="0"/>
              </a:rPr>
              <a:t>grey (changed) blocks </a:t>
            </a:r>
          </a:p>
        </p:txBody>
      </p:sp>
      <p:sp>
        <p:nvSpPr>
          <p:cNvPr id="104" name="Rectangle 39">
            <a:extLst>
              <a:ext uri="{FF2B5EF4-FFF2-40B4-BE49-F238E27FC236}">
                <a16:creationId xmlns:a16="http://schemas.microsoft.com/office/drawing/2014/main" id="{26E9E5E0-2A70-456C-B349-8A7EECD4C0AB}"/>
              </a:ext>
            </a:extLst>
          </p:cNvPr>
          <p:cNvSpPr>
            <a:spLocks noChangeArrowheads="1"/>
          </p:cNvSpPr>
          <p:nvPr/>
        </p:nvSpPr>
        <p:spPr bwMode="gray">
          <a:xfrm>
            <a:off x="5527763" y="3491830"/>
            <a:ext cx="2984791" cy="448713"/>
          </a:xfrm>
          <a:prstGeom prst="rect">
            <a:avLst/>
          </a:prstGeom>
          <a:noFill/>
          <a:ln w="19050" algn="ctr">
            <a:noFill/>
            <a:miter lim="800000"/>
            <a:headEnd/>
            <a:tailEnd/>
          </a:ln>
        </p:spPr>
        <p:txBody>
          <a:bodyPr wrap="none" lIns="0" tIns="0" rIns="0" bIns="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noProof="0" dirty="0">
                <a:ln>
                  <a:noFill/>
                </a:ln>
                <a:solidFill>
                  <a:sysClr val="windowText" lastClr="000000"/>
                </a:solidFill>
                <a:effectLst/>
                <a:uLnTx/>
                <a:uFillTx/>
                <a:latin typeface="Calibri" pitchFamily="34" charset="0"/>
                <a:cs typeface="Calibri" pitchFamily="34" charset="0"/>
              </a:rPr>
              <a:t>Disk</a:t>
            </a:r>
            <a:r>
              <a:rPr kumimoji="0" lang="en-US" i="0" u="none" strike="noStrike" kern="0" cap="none" spc="0" normalizeH="0" noProof="0" dirty="0">
                <a:ln>
                  <a:noFill/>
                </a:ln>
                <a:solidFill>
                  <a:sysClr val="windowText" lastClr="000000"/>
                </a:solidFill>
                <a:effectLst/>
                <a:uLnTx/>
                <a:uFillTx/>
                <a:latin typeface="Calibri" pitchFamily="34" charset="0"/>
                <a:cs typeface="Calibri" pitchFamily="34" charset="0"/>
              </a:rPr>
              <a:t> E:\ divided for blocks</a:t>
            </a:r>
            <a:endParaRPr kumimoji="0" lang="en-US"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80000"/>
              </a:lnSpc>
              <a:spcBef>
                <a:spcPts val="0"/>
              </a:spcBef>
              <a:spcAft>
                <a:spcPts val="0"/>
              </a:spcAft>
              <a:buClrTx/>
              <a:buSzTx/>
              <a:buFontTx/>
              <a:buNone/>
              <a:tabLst/>
              <a:defRPr/>
            </a:pPr>
            <a:r>
              <a:rPr kumimoji="0" lang="en-US" i="1" u="none" strike="noStrike" kern="0" cap="none" spc="0" normalizeH="0" baseline="0" noProof="0" dirty="0">
                <a:ln>
                  <a:noFill/>
                </a:ln>
                <a:solidFill>
                  <a:srgbClr val="FF0000"/>
                </a:solidFill>
                <a:effectLst/>
                <a:uLnTx/>
                <a:uFillTx/>
                <a:latin typeface="Calibri" pitchFamily="34" charset="0"/>
                <a:cs typeface="Calibri" pitchFamily="34" charset="0"/>
              </a:rPr>
              <a:t>Number of files does not matter</a:t>
            </a:r>
          </a:p>
        </p:txBody>
      </p:sp>
      <p:sp>
        <p:nvSpPr>
          <p:cNvPr id="105" name="AutoShape 19">
            <a:extLst>
              <a:ext uri="{FF2B5EF4-FFF2-40B4-BE49-F238E27FC236}">
                <a16:creationId xmlns:a16="http://schemas.microsoft.com/office/drawing/2014/main" id="{1D30AD32-EE6A-4E0F-A725-E8747B4DEF04}"/>
              </a:ext>
            </a:extLst>
          </p:cNvPr>
          <p:cNvSpPr>
            <a:spLocks noChangeArrowheads="1"/>
          </p:cNvSpPr>
          <p:nvPr/>
        </p:nvSpPr>
        <p:spPr bwMode="gray">
          <a:xfrm>
            <a:off x="2721636" y="2813011"/>
            <a:ext cx="664332" cy="640357"/>
          </a:xfrm>
          <a:prstGeom prst="can">
            <a:avLst>
              <a:gd name="adj" fmla="val 18673"/>
            </a:avLst>
          </a:prstGeom>
          <a:solidFill>
            <a:srgbClr val="00206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6" name="Text Box 20">
            <a:extLst>
              <a:ext uri="{FF2B5EF4-FFF2-40B4-BE49-F238E27FC236}">
                <a16:creationId xmlns:a16="http://schemas.microsoft.com/office/drawing/2014/main" id="{E76AC72C-7DB7-46E1-8358-A6036060D82D}"/>
              </a:ext>
            </a:extLst>
          </p:cNvPr>
          <p:cNvSpPr txBox="1">
            <a:spLocks noChangeArrowheads="1"/>
          </p:cNvSpPr>
          <p:nvPr/>
        </p:nvSpPr>
        <p:spPr bwMode="gray">
          <a:xfrm flipH="1">
            <a:off x="2708363" y="2925420"/>
            <a:ext cx="737280" cy="523220"/>
          </a:xfrm>
          <a:prstGeom prst="rect">
            <a:avLst/>
          </a:prstGeom>
          <a:noFill/>
          <a:ln w="9525" algn="ctr">
            <a:noFill/>
            <a:miter lim="800000"/>
            <a:headEnd/>
            <a:tailEnd/>
          </a:ln>
        </p:spPr>
        <p:txBody>
          <a:bodyPr wrap="square" lIns="0" tIns="0" rIns="0" bIns="0">
            <a:spAutoFit/>
          </a:bodyPr>
          <a:lstStyle/>
          <a:p>
            <a:pPr algn="ctr">
              <a:lnSpc>
                <a:spcPct val="85000"/>
              </a:lnSpc>
            </a:pPr>
            <a:r>
              <a:rPr lang="en-US" sz="2000" b="1" dirty="0">
                <a:solidFill>
                  <a:srgbClr val="FFFF00"/>
                </a:solidFill>
                <a:latin typeface="Calibri" pitchFamily="34" charset="0"/>
                <a:cs typeface="Calibri" pitchFamily="34" charset="0"/>
              </a:rPr>
              <a:t>3</a:t>
            </a:r>
          </a:p>
          <a:p>
            <a:pPr algn="ctr">
              <a:lnSpc>
                <a:spcPct val="85000"/>
              </a:lnSpc>
            </a:pPr>
            <a:r>
              <a:rPr lang="en-US" sz="2000" b="1" dirty="0">
                <a:solidFill>
                  <a:srgbClr val="FFFF00"/>
                </a:solidFill>
                <a:latin typeface="Calibri" pitchFamily="34" charset="0"/>
                <a:cs typeface="Calibri" pitchFamily="34" charset="0"/>
              </a:rPr>
              <a:t>GB</a:t>
            </a:r>
          </a:p>
        </p:txBody>
      </p:sp>
      <p:sp>
        <p:nvSpPr>
          <p:cNvPr id="107" name="AutoShape 19">
            <a:extLst>
              <a:ext uri="{FF2B5EF4-FFF2-40B4-BE49-F238E27FC236}">
                <a16:creationId xmlns:a16="http://schemas.microsoft.com/office/drawing/2014/main" id="{550C3D09-291F-4BF9-9CA6-837F48A3B0E4}"/>
              </a:ext>
            </a:extLst>
          </p:cNvPr>
          <p:cNvSpPr>
            <a:spLocks noChangeArrowheads="1"/>
          </p:cNvSpPr>
          <p:nvPr/>
        </p:nvSpPr>
        <p:spPr bwMode="gray">
          <a:xfrm>
            <a:off x="4996316" y="1640492"/>
            <a:ext cx="664332" cy="640357"/>
          </a:xfrm>
          <a:prstGeom prst="can">
            <a:avLst>
              <a:gd name="adj" fmla="val 18673"/>
            </a:avLst>
          </a:prstGeom>
          <a:solidFill>
            <a:srgbClr val="00206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8" name="Text Box 20">
            <a:extLst>
              <a:ext uri="{FF2B5EF4-FFF2-40B4-BE49-F238E27FC236}">
                <a16:creationId xmlns:a16="http://schemas.microsoft.com/office/drawing/2014/main" id="{DF9024E8-8B98-496A-A005-E6C2A5373A54}"/>
              </a:ext>
            </a:extLst>
          </p:cNvPr>
          <p:cNvSpPr txBox="1">
            <a:spLocks noChangeArrowheads="1"/>
          </p:cNvSpPr>
          <p:nvPr/>
        </p:nvSpPr>
        <p:spPr bwMode="gray">
          <a:xfrm flipH="1">
            <a:off x="4983043" y="1752901"/>
            <a:ext cx="737280" cy="523220"/>
          </a:xfrm>
          <a:prstGeom prst="rect">
            <a:avLst/>
          </a:prstGeom>
          <a:noFill/>
          <a:ln w="9525" algn="ctr">
            <a:noFill/>
            <a:miter lim="800000"/>
            <a:headEnd/>
            <a:tailEnd/>
          </a:ln>
        </p:spPr>
        <p:txBody>
          <a:bodyPr wrap="square" lIns="0" tIns="0" rIns="0" bIns="0">
            <a:spAutoFit/>
          </a:bodyPr>
          <a:lstStyle/>
          <a:p>
            <a:pPr algn="ctr">
              <a:lnSpc>
                <a:spcPct val="85000"/>
              </a:lnSpc>
            </a:pPr>
            <a:r>
              <a:rPr lang="en-US" sz="2000" b="1" dirty="0">
                <a:solidFill>
                  <a:srgbClr val="FFFF00"/>
                </a:solidFill>
                <a:latin typeface="Calibri" pitchFamily="34" charset="0"/>
                <a:cs typeface="Calibri" pitchFamily="34" charset="0"/>
              </a:rPr>
              <a:t>3</a:t>
            </a:r>
          </a:p>
          <a:p>
            <a:pPr algn="ctr">
              <a:lnSpc>
                <a:spcPct val="85000"/>
              </a:lnSpc>
            </a:pPr>
            <a:r>
              <a:rPr lang="en-US" sz="2000" b="1" dirty="0">
                <a:solidFill>
                  <a:srgbClr val="FFFF00"/>
                </a:solidFill>
                <a:latin typeface="Calibri" pitchFamily="34" charset="0"/>
                <a:cs typeface="Calibri" pitchFamily="34" charset="0"/>
              </a:rPr>
              <a:t>GB</a:t>
            </a:r>
          </a:p>
        </p:txBody>
      </p:sp>
      <p:sp>
        <p:nvSpPr>
          <p:cNvPr id="109" name="AutoShape 19">
            <a:extLst>
              <a:ext uri="{FF2B5EF4-FFF2-40B4-BE49-F238E27FC236}">
                <a16:creationId xmlns:a16="http://schemas.microsoft.com/office/drawing/2014/main" id="{2A644772-D0D3-4C0D-97A7-5C50673DABB5}"/>
              </a:ext>
            </a:extLst>
          </p:cNvPr>
          <p:cNvSpPr>
            <a:spLocks noChangeArrowheads="1"/>
          </p:cNvSpPr>
          <p:nvPr/>
        </p:nvSpPr>
        <p:spPr bwMode="gray">
          <a:xfrm>
            <a:off x="4537163" y="901030"/>
            <a:ext cx="229741" cy="411248"/>
          </a:xfrm>
          <a:prstGeom prst="can">
            <a:avLst>
              <a:gd name="adj" fmla="val 18673"/>
            </a:avLst>
          </a:prstGeom>
          <a:solidFill>
            <a:srgbClr val="00206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10" name="Text Box 20">
            <a:extLst>
              <a:ext uri="{FF2B5EF4-FFF2-40B4-BE49-F238E27FC236}">
                <a16:creationId xmlns:a16="http://schemas.microsoft.com/office/drawing/2014/main" id="{5D900CCC-CA39-4524-B6A6-433BB625C91F}"/>
              </a:ext>
            </a:extLst>
          </p:cNvPr>
          <p:cNvSpPr txBox="1">
            <a:spLocks noChangeArrowheads="1"/>
          </p:cNvSpPr>
          <p:nvPr/>
        </p:nvSpPr>
        <p:spPr bwMode="gray">
          <a:xfrm flipH="1">
            <a:off x="4546454" y="1013439"/>
            <a:ext cx="254968" cy="261610"/>
          </a:xfrm>
          <a:prstGeom prst="rect">
            <a:avLst/>
          </a:prstGeom>
          <a:noFill/>
          <a:ln w="9525" algn="ctr">
            <a:noFill/>
            <a:miter lim="800000"/>
            <a:headEnd/>
            <a:tailEnd/>
          </a:ln>
        </p:spPr>
        <p:txBody>
          <a:bodyPr wrap="square" lIns="0" tIns="0" rIns="0" bIns="0">
            <a:spAutoFit/>
          </a:bodyPr>
          <a:lstStyle/>
          <a:p>
            <a:pPr algn="ctr">
              <a:lnSpc>
                <a:spcPct val="85000"/>
              </a:lnSpc>
            </a:pPr>
            <a:r>
              <a:rPr lang="en-US" sz="1000" b="1" dirty="0">
                <a:solidFill>
                  <a:srgbClr val="FFFF00"/>
                </a:solidFill>
                <a:latin typeface="Calibri" pitchFamily="34" charset="0"/>
                <a:cs typeface="Calibri" pitchFamily="34" charset="0"/>
              </a:rPr>
              <a:t>1</a:t>
            </a:r>
          </a:p>
          <a:p>
            <a:pPr algn="ctr">
              <a:lnSpc>
                <a:spcPct val="85000"/>
              </a:lnSpc>
            </a:pPr>
            <a:r>
              <a:rPr lang="en-US" sz="1000" b="1" dirty="0">
                <a:solidFill>
                  <a:srgbClr val="FFFF00"/>
                </a:solidFill>
                <a:latin typeface="Calibri" pitchFamily="34" charset="0"/>
                <a:cs typeface="Calibri" pitchFamily="34" charset="0"/>
              </a:rPr>
              <a:t>GB</a:t>
            </a:r>
          </a:p>
        </p:txBody>
      </p:sp>
      <p:sp>
        <p:nvSpPr>
          <p:cNvPr id="111" name="Rectangle 39">
            <a:extLst>
              <a:ext uri="{FF2B5EF4-FFF2-40B4-BE49-F238E27FC236}">
                <a16:creationId xmlns:a16="http://schemas.microsoft.com/office/drawing/2014/main" id="{DCBBC1F8-C33D-4AAE-8145-57DF4380F7EB}"/>
              </a:ext>
            </a:extLst>
          </p:cNvPr>
          <p:cNvSpPr>
            <a:spLocks noChangeArrowheads="1"/>
          </p:cNvSpPr>
          <p:nvPr/>
        </p:nvSpPr>
        <p:spPr bwMode="gray">
          <a:xfrm>
            <a:off x="4679048" y="2365165"/>
            <a:ext cx="1317668" cy="517065"/>
          </a:xfrm>
          <a:prstGeom prst="rect">
            <a:avLst/>
          </a:prstGeom>
          <a:noFill/>
          <a:ln w="19050" algn="ctr">
            <a:noFill/>
            <a:miter lim="800000"/>
            <a:headEnd/>
            <a:tailEnd/>
          </a:ln>
        </p:spPr>
        <p:txBody>
          <a:bodyPr wrap="none" lIns="0" tIns="0" rIns="0" bIns="0">
            <a:spAutoFit/>
          </a:bodyPr>
          <a:lstStyle/>
          <a:p>
            <a:pPr algn="ctr">
              <a:lnSpc>
                <a:spcPct val="80000"/>
              </a:lnSpc>
              <a:defRPr/>
            </a:pPr>
            <a:r>
              <a:rPr lang="en-US" sz="1400" kern="0" dirty="0">
                <a:solidFill>
                  <a:sysClr val="windowText" lastClr="000000"/>
                </a:solidFill>
                <a:latin typeface="Calibri" pitchFamily="34" charset="0"/>
                <a:cs typeface="Calibri" pitchFamily="34" charset="0"/>
              </a:rPr>
              <a:t>NetWorker sends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pl-PL"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t</a:t>
            </a: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o disk device</a:t>
            </a:r>
          </a:p>
          <a:p>
            <a:pPr marL="0" marR="0" lvl="0" indent="0" algn="ct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all data</a:t>
            </a:r>
            <a:endParaRPr kumimoji="0" lang="en-US" sz="1400" i="1"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3" name="Rectangle 112">
            <a:extLst>
              <a:ext uri="{FF2B5EF4-FFF2-40B4-BE49-F238E27FC236}">
                <a16:creationId xmlns:a16="http://schemas.microsoft.com/office/drawing/2014/main" id="{AA5B2C77-B396-4533-9965-A45C1B978FAA}"/>
              </a:ext>
            </a:extLst>
          </p:cNvPr>
          <p:cNvSpPr/>
          <p:nvPr/>
        </p:nvSpPr>
        <p:spPr>
          <a:xfrm>
            <a:off x="401285" y="4612767"/>
            <a:ext cx="5001639" cy="479263"/>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sp>
        <p:nvSpPr>
          <p:cNvPr id="114" name="Rectangle 113">
            <a:extLst>
              <a:ext uri="{FF2B5EF4-FFF2-40B4-BE49-F238E27FC236}">
                <a16:creationId xmlns:a16="http://schemas.microsoft.com/office/drawing/2014/main" id="{2A7A3FBF-DD8C-4B5A-B4D5-B2C237E3A074}"/>
              </a:ext>
            </a:extLst>
          </p:cNvPr>
          <p:cNvSpPr/>
          <p:nvPr/>
        </p:nvSpPr>
        <p:spPr>
          <a:xfrm>
            <a:off x="462891"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15" name="Rectangle 114">
            <a:extLst>
              <a:ext uri="{FF2B5EF4-FFF2-40B4-BE49-F238E27FC236}">
                <a16:creationId xmlns:a16="http://schemas.microsoft.com/office/drawing/2014/main" id="{381676ED-403E-4240-8DC0-C6A6316865B9}"/>
              </a:ext>
            </a:extLst>
          </p:cNvPr>
          <p:cNvSpPr/>
          <p:nvPr/>
        </p:nvSpPr>
        <p:spPr>
          <a:xfrm>
            <a:off x="768194"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16" name="Rectangle 115">
            <a:extLst>
              <a:ext uri="{FF2B5EF4-FFF2-40B4-BE49-F238E27FC236}">
                <a16:creationId xmlns:a16="http://schemas.microsoft.com/office/drawing/2014/main" id="{DAA29404-4506-4872-925D-A16EB76995DC}"/>
              </a:ext>
            </a:extLst>
          </p:cNvPr>
          <p:cNvSpPr/>
          <p:nvPr/>
        </p:nvSpPr>
        <p:spPr>
          <a:xfrm>
            <a:off x="1073498"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17" name="Rectangle 116">
            <a:extLst>
              <a:ext uri="{FF2B5EF4-FFF2-40B4-BE49-F238E27FC236}">
                <a16:creationId xmlns:a16="http://schemas.microsoft.com/office/drawing/2014/main" id="{F7617E28-07CA-468B-916A-61CC97B9BDD9}"/>
              </a:ext>
            </a:extLst>
          </p:cNvPr>
          <p:cNvSpPr/>
          <p:nvPr/>
        </p:nvSpPr>
        <p:spPr>
          <a:xfrm>
            <a:off x="1378801"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solidFill>
                  <a:schemeClr val="tx1"/>
                </a:solidFill>
              </a:rPr>
              <a:t>1</a:t>
            </a:r>
            <a:endParaRPr lang="en-US" sz="1400" dirty="0">
              <a:solidFill>
                <a:schemeClr val="tx1"/>
              </a:solidFill>
            </a:endParaRPr>
          </a:p>
        </p:txBody>
      </p:sp>
      <p:sp>
        <p:nvSpPr>
          <p:cNvPr id="118" name="Rectangle 117">
            <a:extLst>
              <a:ext uri="{FF2B5EF4-FFF2-40B4-BE49-F238E27FC236}">
                <a16:creationId xmlns:a16="http://schemas.microsoft.com/office/drawing/2014/main" id="{CF8147B8-F875-45AD-A324-45A84DFF4CFE}"/>
              </a:ext>
            </a:extLst>
          </p:cNvPr>
          <p:cNvSpPr/>
          <p:nvPr/>
        </p:nvSpPr>
        <p:spPr>
          <a:xfrm>
            <a:off x="1684105"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19" name="Rectangle 118">
            <a:extLst>
              <a:ext uri="{FF2B5EF4-FFF2-40B4-BE49-F238E27FC236}">
                <a16:creationId xmlns:a16="http://schemas.microsoft.com/office/drawing/2014/main" id="{BFFECB6D-5582-4C85-AB38-96ECEA6AC8DE}"/>
              </a:ext>
            </a:extLst>
          </p:cNvPr>
          <p:cNvSpPr/>
          <p:nvPr/>
        </p:nvSpPr>
        <p:spPr>
          <a:xfrm>
            <a:off x="1989408"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20" name="Rectangle 119">
            <a:extLst>
              <a:ext uri="{FF2B5EF4-FFF2-40B4-BE49-F238E27FC236}">
                <a16:creationId xmlns:a16="http://schemas.microsoft.com/office/drawing/2014/main" id="{96C5DD68-CC22-4058-9342-49D53B78C22A}"/>
              </a:ext>
            </a:extLst>
          </p:cNvPr>
          <p:cNvSpPr/>
          <p:nvPr/>
        </p:nvSpPr>
        <p:spPr>
          <a:xfrm>
            <a:off x="2294712"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21" name="Rectangle 120">
            <a:extLst>
              <a:ext uri="{FF2B5EF4-FFF2-40B4-BE49-F238E27FC236}">
                <a16:creationId xmlns:a16="http://schemas.microsoft.com/office/drawing/2014/main" id="{6F449613-BAE9-4212-BD33-A744D35B98F9}"/>
              </a:ext>
            </a:extLst>
          </p:cNvPr>
          <p:cNvSpPr/>
          <p:nvPr/>
        </p:nvSpPr>
        <p:spPr>
          <a:xfrm>
            <a:off x="2600015"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solidFill>
                  <a:schemeClr val="tx1"/>
                </a:solidFill>
              </a:rPr>
              <a:t>1</a:t>
            </a:r>
            <a:endParaRPr lang="en-US" sz="1400" dirty="0">
              <a:solidFill>
                <a:schemeClr val="tx1"/>
              </a:solidFill>
            </a:endParaRPr>
          </a:p>
        </p:txBody>
      </p:sp>
      <p:sp>
        <p:nvSpPr>
          <p:cNvPr id="122" name="Rectangle 121">
            <a:extLst>
              <a:ext uri="{FF2B5EF4-FFF2-40B4-BE49-F238E27FC236}">
                <a16:creationId xmlns:a16="http://schemas.microsoft.com/office/drawing/2014/main" id="{BF90CEAD-7B47-4A11-991C-92F88D73F48B}"/>
              </a:ext>
            </a:extLst>
          </p:cNvPr>
          <p:cNvSpPr/>
          <p:nvPr/>
        </p:nvSpPr>
        <p:spPr>
          <a:xfrm>
            <a:off x="2905319"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solidFill>
                  <a:schemeClr val="tx1"/>
                </a:solidFill>
              </a:rPr>
              <a:t>1</a:t>
            </a:r>
            <a:endParaRPr lang="en-US" sz="1400" dirty="0">
              <a:solidFill>
                <a:schemeClr val="tx1"/>
              </a:solidFill>
            </a:endParaRPr>
          </a:p>
        </p:txBody>
      </p:sp>
      <p:sp>
        <p:nvSpPr>
          <p:cNvPr id="123" name="Rectangle 122">
            <a:extLst>
              <a:ext uri="{FF2B5EF4-FFF2-40B4-BE49-F238E27FC236}">
                <a16:creationId xmlns:a16="http://schemas.microsoft.com/office/drawing/2014/main" id="{00CDA9EF-17A7-42A4-9F2F-92C84B404F4C}"/>
              </a:ext>
            </a:extLst>
          </p:cNvPr>
          <p:cNvSpPr/>
          <p:nvPr/>
        </p:nvSpPr>
        <p:spPr>
          <a:xfrm>
            <a:off x="3210622"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24" name="Rectangle 123">
            <a:extLst>
              <a:ext uri="{FF2B5EF4-FFF2-40B4-BE49-F238E27FC236}">
                <a16:creationId xmlns:a16="http://schemas.microsoft.com/office/drawing/2014/main" id="{61039BE9-BE81-4E77-A51D-75C9733CBAFC}"/>
              </a:ext>
            </a:extLst>
          </p:cNvPr>
          <p:cNvSpPr/>
          <p:nvPr/>
        </p:nvSpPr>
        <p:spPr>
          <a:xfrm>
            <a:off x="3520021"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25" name="Rectangle 124">
            <a:extLst>
              <a:ext uri="{FF2B5EF4-FFF2-40B4-BE49-F238E27FC236}">
                <a16:creationId xmlns:a16="http://schemas.microsoft.com/office/drawing/2014/main" id="{7CC552F7-BC5D-4A58-B99E-523D214A332E}"/>
              </a:ext>
            </a:extLst>
          </p:cNvPr>
          <p:cNvSpPr/>
          <p:nvPr/>
        </p:nvSpPr>
        <p:spPr>
          <a:xfrm>
            <a:off x="3829419"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26" name="Rectangle 125">
            <a:extLst>
              <a:ext uri="{FF2B5EF4-FFF2-40B4-BE49-F238E27FC236}">
                <a16:creationId xmlns:a16="http://schemas.microsoft.com/office/drawing/2014/main" id="{48EFE808-5B45-4D39-8645-1112BB0E065C}"/>
              </a:ext>
            </a:extLst>
          </p:cNvPr>
          <p:cNvSpPr/>
          <p:nvPr/>
        </p:nvSpPr>
        <p:spPr>
          <a:xfrm>
            <a:off x="4138817"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27" name="Rectangle 126">
            <a:extLst>
              <a:ext uri="{FF2B5EF4-FFF2-40B4-BE49-F238E27FC236}">
                <a16:creationId xmlns:a16="http://schemas.microsoft.com/office/drawing/2014/main" id="{190BBE59-A192-42A0-9606-FB12F5F83E84}"/>
              </a:ext>
            </a:extLst>
          </p:cNvPr>
          <p:cNvSpPr/>
          <p:nvPr/>
        </p:nvSpPr>
        <p:spPr>
          <a:xfrm>
            <a:off x="4448215"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28" name="Rectangle 127">
            <a:extLst>
              <a:ext uri="{FF2B5EF4-FFF2-40B4-BE49-F238E27FC236}">
                <a16:creationId xmlns:a16="http://schemas.microsoft.com/office/drawing/2014/main" id="{13B90B70-BF09-441C-8DC6-F2E85ABF7890}"/>
              </a:ext>
            </a:extLst>
          </p:cNvPr>
          <p:cNvSpPr/>
          <p:nvPr/>
        </p:nvSpPr>
        <p:spPr>
          <a:xfrm>
            <a:off x="4757613"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solidFill>
                  <a:schemeClr val="tx1"/>
                </a:solidFill>
              </a:rPr>
              <a:t>1</a:t>
            </a:r>
            <a:endParaRPr lang="en-US" sz="1400" dirty="0">
              <a:solidFill>
                <a:schemeClr val="tx1"/>
              </a:solidFill>
            </a:endParaRPr>
          </a:p>
        </p:txBody>
      </p:sp>
      <p:sp>
        <p:nvSpPr>
          <p:cNvPr id="129" name="Rectangle 128">
            <a:extLst>
              <a:ext uri="{FF2B5EF4-FFF2-40B4-BE49-F238E27FC236}">
                <a16:creationId xmlns:a16="http://schemas.microsoft.com/office/drawing/2014/main" id="{CAAE5C8F-1406-4B86-A9CD-AC28EDC5D709}"/>
              </a:ext>
            </a:extLst>
          </p:cNvPr>
          <p:cNvSpPr/>
          <p:nvPr/>
        </p:nvSpPr>
        <p:spPr>
          <a:xfrm>
            <a:off x="5067011"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30" name="Rectangle 39">
            <a:extLst>
              <a:ext uri="{FF2B5EF4-FFF2-40B4-BE49-F238E27FC236}">
                <a16:creationId xmlns:a16="http://schemas.microsoft.com/office/drawing/2014/main" id="{C64D9381-2048-4085-920E-25B486527BAC}"/>
              </a:ext>
            </a:extLst>
          </p:cNvPr>
          <p:cNvSpPr>
            <a:spLocks noChangeArrowheads="1"/>
          </p:cNvSpPr>
          <p:nvPr/>
        </p:nvSpPr>
        <p:spPr bwMode="gray">
          <a:xfrm>
            <a:off x="5464849" y="4758048"/>
            <a:ext cx="2729914" cy="176651"/>
          </a:xfrm>
          <a:prstGeom prst="rect">
            <a:avLst/>
          </a:prstGeom>
          <a:noFill/>
          <a:ln w="19050" algn="ctr">
            <a:noFill/>
            <a:miter lim="800000"/>
            <a:headEnd/>
            <a:tailEnd/>
          </a:ln>
        </p:spPr>
        <p:txBody>
          <a:bodyPr wrap="none" lIns="0" tIns="0" rIns="0" bIns="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CBT bit map of disk blocks in </a:t>
            </a:r>
            <a:r>
              <a:rPr lang="en-US" sz="1400" kern="0" dirty="0">
                <a:solidFill>
                  <a:sysClr val="windowText" lastClr="000000"/>
                </a:solidFill>
                <a:latin typeface="Calibri" pitchFamily="34" charset="0"/>
                <a:cs typeface="Calibri" pitchFamily="34" charset="0"/>
              </a:rPr>
              <a:t>memory</a:t>
            </a:r>
            <a:endPar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1" name="TextBox 130">
            <a:extLst>
              <a:ext uri="{FF2B5EF4-FFF2-40B4-BE49-F238E27FC236}">
                <a16:creationId xmlns:a16="http://schemas.microsoft.com/office/drawing/2014/main" id="{B06AE0CF-EC21-406B-B5FF-DB3724BB43FF}"/>
              </a:ext>
            </a:extLst>
          </p:cNvPr>
          <p:cNvSpPr txBox="1"/>
          <p:nvPr/>
        </p:nvSpPr>
        <p:spPr>
          <a:xfrm>
            <a:off x="1642841" y="3915664"/>
            <a:ext cx="2626040" cy="369332"/>
          </a:xfrm>
          <a:prstGeom prst="rect">
            <a:avLst/>
          </a:prstGeom>
          <a:noFill/>
        </p:spPr>
        <p:txBody>
          <a:bodyPr wrap="none" rtlCol="0">
            <a:spAutoFit/>
          </a:bodyPr>
          <a:lstStyle/>
          <a:p>
            <a:pPr algn="ctr"/>
            <a:r>
              <a:rPr lang="en-US" dirty="0">
                <a:solidFill>
                  <a:srgbClr val="FFFF00"/>
                </a:solidFill>
              </a:rPr>
              <a:t>Protected file system</a:t>
            </a:r>
          </a:p>
        </p:txBody>
      </p:sp>
      <p:sp>
        <p:nvSpPr>
          <p:cNvPr id="132" name="Line 59">
            <a:extLst>
              <a:ext uri="{FF2B5EF4-FFF2-40B4-BE49-F238E27FC236}">
                <a16:creationId xmlns:a16="http://schemas.microsoft.com/office/drawing/2014/main" id="{29678ADD-9995-4F74-AD2A-8AA268235C01}"/>
              </a:ext>
            </a:extLst>
          </p:cNvPr>
          <p:cNvSpPr>
            <a:spLocks noChangeShapeType="1"/>
          </p:cNvSpPr>
          <p:nvPr/>
        </p:nvSpPr>
        <p:spPr bwMode="gray">
          <a:xfrm flipV="1">
            <a:off x="1494801" y="3940542"/>
            <a:ext cx="5704" cy="743491"/>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33" name="Line 59">
            <a:extLst>
              <a:ext uri="{FF2B5EF4-FFF2-40B4-BE49-F238E27FC236}">
                <a16:creationId xmlns:a16="http://schemas.microsoft.com/office/drawing/2014/main" id="{EE692886-36B4-40DC-8AE2-C22EDD428518}"/>
              </a:ext>
            </a:extLst>
          </p:cNvPr>
          <p:cNvSpPr>
            <a:spLocks noChangeShapeType="1"/>
          </p:cNvSpPr>
          <p:nvPr/>
        </p:nvSpPr>
        <p:spPr bwMode="gray">
          <a:xfrm flipV="1">
            <a:off x="2708363" y="3949030"/>
            <a:ext cx="5704" cy="743491"/>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34" name="Line 59">
            <a:extLst>
              <a:ext uri="{FF2B5EF4-FFF2-40B4-BE49-F238E27FC236}">
                <a16:creationId xmlns:a16="http://schemas.microsoft.com/office/drawing/2014/main" id="{8C945E02-689E-4EB3-8E50-E924BBDC6CE0}"/>
              </a:ext>
            </a:extLst>
          </p:cNvPr>
          <p:cNvSpPr>
            <a:spLocks noChangeShapeType="1"/>
          </p:cNvSpPr>
          <p:nvPr/>
        </p:nvSpPr>
        <p:spPr bwMode="gray">
          <a:xfrm flipV="1">
            <a:off x="3013163" y="3957518"/>
            <a:ext cx="5704" cy="743491"/>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35" name="Line 59">
            <a:extLst>
              <a:ext uri="{FF2B5EF4-FFF2-40B4-BE49-F238E27FC236}">
                <a16:creationId xmlns:a16="http://schemas.microsoft.com/office/drawing/2014/main" id="{ACABDC5E-26C7-4C80-9380-C8DE3C191AFF}"/>
              </a:ext>
            </a:extLst>
          </p:cNvPr>
          <p:cNvSpPr>
            <a:spLocks noChangeShapeType="1"/>
          </p:cNvSpPr>
          <p:nvPr/>
        </p:nvSpPr>
        <p:spPr bwMode="gray">
          <a:xfrm flipV="1">
            <a:off x="4912459" y="3966006"/>
            <a:ext cx="5704" cy="743491"/>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36" name="Rectangle 39">
            <a:extLst>
              <a:ext uri="{FF2B5EF4-FFF2-40B4-BE49-F238E27FC236}">
                <a16:creationId xmlns:a16="http://schemas.microsoft.com/office/drawing/2014/main" id="{6A4CD00C-21B5-44F0-B609-12A78DC6EE5B}"/>
              </a:ext>
            </a:extLst>
          </p:cNvPr>
          <p:cNvSpPr>
            <a:spLocks noChangeArrowheads="1"/>
          </p:cNvSpPr>
          <p:nvPr/>
        </p:nvSpPr>
        <p:spPr bwMode="gray">
          <a:xfrm>
            <a:off x="8374988" y="443830"/>
            <a:ext cx="734175" cy="886397"/>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Data</a:t>
            </a:r>
          </a:p>
          <a:p>
            <a:pPr marL="0" marR="0" lvl="0" indent="0" algn="ctr" defTabSz="914400" eaLnBrk="1" fontAlgn="auto" latinLnBrk="0" hangingPunct="1">
              <a:lnSpc>
                <a:spcPct val="80000"/>
              </a:lnSpc>
              <a:spcBef>
                <a:spcPts val="0"/>
              </a:spcBef>
              <a:spcAft>
                <a:spcPts val="0"/>
              </a:spcAft>
              <a:buClrTx/>
              <a:buSzTx/>
              <a:buFontTx/>
              <a:buNone/>
              <a:tabLst/>
              <a:defRPr/>
            </a:pPr>
            <a:r>
              <a:rPr lang="en-US" kern="0" dirty="0">
                <a:solidFill>
                  <a:sysClr val="windowText" lastClr="000000"/>
                </a:solidFill>
                <a:latin typeface="Calibri" pitchFamily="34" charset="0"/>
                <a:cs typeface="Calibri" pitchFamily="34" charset="0"/>
              </a:rPr>
              <a:t>Domain</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pl-PL" i="0" u="none" strike="noStrike" kern="0" cap="none" spc="0" normalizeH="0" baseline="0" dirty="0">
                <a:ln>
                  <a:noFill/>
                </a:ln>
                <a:solidFill>
                  <a:sysClr val="windowText" lastClr="000000"/>
                </a:solidFill>
                <a:effectLst/>
                <a:uLnTx/>
                <a:uFillTx/>
                <a:latin typeface="Calibri" pitchFamily="34" charset="0"/>
                <a:cs typeface="Calibri" pitchFamily="34" charset="0"/>
              </a:rPr>
              <a:t>Backup</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Device</a:t>
            </a:r>
          </a:p>
        </p:txBody>
      </p:sp>
      <p:sp>
        <p:nvSpPr>
          <p:cNvPr id="137" name="Rectangle 39">
            <a:extLst>
              <a:ext uri="{FF2B5EF4-FFF2-40B4-BE49-F238E27FC236}">
                <a16:creationId xmlns:a16="http://schemas.microsoft.com/office/drawing/2014/main" id="{78DCC520-5E4E-4AFE-9568-D13F1028F1C8}"/>
              </a:ext>
            </a:extLst>
          </p:cNvPr>
          <p:cNvSpPr>
            <a:spLocks noChangeArrowheads="1"/>
          </p:cNvSpPr>
          <p:nvPr/>
        </p:nvSpPr>
        <p:spPr bwMode="gray">
          <a:xfrm>
            <a:off x="7539936" y="1891630"/>
            <a:ext cx="681277" cy="664797"/>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Disk</a:t>
            </a:r>
          </a:p>
          <a:p>
            <a:pPr marL="0" marR="0" lvl="0" indent="0" algn="ctr" defTabSz="914400" eaLnBrk="1" fontAlgn="auto" latinLnBrk="0" hangingPunct="1">
              <a:lnSpc>
                <a:spcPct val="80000"/>
              </a:lnSpc>
              <a:spcBef>
                <a:spcPts val="0"/>
              </a:spcBef>
              <a:spcAft>
                <a:spcPts val="0"/>
              </a:spcAft>
              <a:buClrTx/>
              <a:buSzTx/>
              <a:buFontTx/>
              <a:buNone/>
              <a:tabLst/>
              <a:defRPr/>
            </a:pPr>
            <a:r>
              <a:rPr lang="pl-PL" kern="0" dirty="0">
                <a:solidFill>
                  <a:sysClr val="windowText" lastClr="000000"/>
                </a:solidFill>
                <a:latin typeface="Calibri" pitchFamily="34" charset="0"/>
                <a:cs typeface="Calibri" pitchFamily="34" charset="0"/>
              </a:rPr>
              <a:t>Backup</a:t>
            </a:r>
          </a:p>
          <a:p>
            <a:pPr marL="0" marR="0" lvl="0" indent="0" algn="ctr" defTabSz="914400" eaLnBrk="1" fontAlgn="auto" latinLnBrk="0" hangingPunct="1">
              <a:lnSpc>
                <a:spcPct val="80000"/>
              </a:lnSpc>
              <a:spcBef>
                <a:spcPts val="0"/>
              </a:spcBef>
              <a:spcAft>
                <a:spcPts val="0"/>
              </a:spcAft>
              <a:buClrTx/>
              <a:buSzTx/>
              <a:buFontTx/>
              <a:buNone/>
              <a:tabLst/>
              <a:defRPr/>
            </a:pPr>
            <a:r>
              <a:rPr lang="en-US" kern="0" dirty="0">
                <a:solidFill>
                  <a:sysClr val="windowText" lastClr="000000"/>
                </a:solidFill>
                <a:latin typeface="Calibri" pitchFamily="34" charset="0"/>
                <a:cs typeface="Calibri" pitchFamily="34" charset="0"/>
              </a:rPr>
              <a:t>Device</a:t>
            </a:r>
            <a:endPar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38" name="Rectangle 39">
            <a:extLst>
              <a:ext uri="{FF2B5EF4-FFF2-40B4-BE49-F238E27FC236}">
                <a16:creationId xmlns:a16="http://schemas.microsoft.com/office/drawing/2014/main" id="{6515C7F1-B29A-4D76-A503-539EB66A0B38}"/>
              </a:ext>
            </a:extLst>
          </p:cNvPr>
          <p:cNvSpPr>
            <a:spLocks noChangeArrowheads="1"/>
          </p:cNvSpPr>
          <p:nvPr/>
        </p:nvSpPr>
        <p:spPr bwMode="gray">
          <a:xfrm>
            <a:off x="3507122" y="367630"/>
            <a:ext cx="2131995" cy="517065"/>
          </a:xfrm>
          <a:prstGeom prst="rect">
            <a:avLst/>
          </a:prstGeom>
          <a:noFill/>
          <a:ln w="19050" algn="ctr">
            <a:noFill/>
            <a:miter lim="800000"/>
            <a:headEnd/>
            <a:tailEnd/>
          </a:ln>
        </p:spPr>
        <p:txBody>
          <a:bodyPr wrap="none" lIns="0" tIns="0" rIns="0" bIns="0">
            <a:spAutoFit/>
          </a:bodyPr>
          <a:lstStyle/>
          <a:p>
            <a:pPr algn="ctr">
              <a:lnSpc>
                <a:spcPct val="80000"/>
              </a:lnSpc>
              <a:defRPr/>
            </a:pPr>
            <a:r>
              <a:rPr lang="en-US" sz="1400" kern="0" dirty="0">
                <a:solidFill>
                  <a:sysClr val="windowText" lastClr="000000"/>
                </a:solidFill>
                <a:latin typeface="Calibri" pitchFamily="34" charset="0"/>
                <a:cs typeface="Calibri" pitchFamily="34" charset="0"/>
              </a:rPr>
              <a:t>NetWorker sends </a:t>
            </a:r>
          </a:p>
          <a:p>
            <a:pPr marL="0" marR="0" lvl="0" indent="0" algn="ct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to</a:t>
            </a: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 Data Domain device</a:t>
            </a:r>
          </a:p>
          <a:p>
            <a:pPr marL="0" marR="0" lvl="0" indent="0" algn="ct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only new, de-duplicated data</a:t>
            </a:r>
            <a:endParaRPr kumimoji="0" lang="en-US" sz="1400" i="1"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40" name="Rectangle 39">
            <a:extLst>
              <a:ext uri="{FF2B5EF4-FFF2-40B4-BE49-F238E27FC236}">
                <a16:creationId xmlns:a16="http://schemas.microsoft.com/office/drawing/2014/main" id="{D70C14AC-4CA8-437C-9553-C90AA33C6D9D}"/>
              </a:ext>
            </a:extLst>
          </p:cNvPr>
          <p:cNvSpPr>
            <a:spLocks noChangeArrowheads="1"/>
          </p:cNvSpPr>
          <p:nvPr/>
        </p:nvSpPr>
        <p:spPr bwMode="gray">
          <a:xfrm>
            <a:off x="118772" y="88195"/>
            <a:ext cx="3130665" cy="897490"/>
          </a:xfrm>
          <a:prstGeom prst="rect">
            <a:avLst/>
          </a:prstGeom>
          <a:noFill/>
          <a:ln w="19050" algn="ctr">
            <a:noFill/>
            <a:miter lim="800000"/>
            <a:headEnd/>
            <a:tailEnd/>
          </a:ln>
        </p:spPr>
        <p:txBody>
          <a:bodyPr wrap="none" lIns="0" tIns="0" rIns="0" bIns="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pl-PL" sz="3600" b="1" kern="0" dirty="0">
                <a:solidFill>
                  <a:srgbClr val="C00000"/>
                </a:solidFill>
                <a:latin typeface="Calibri" pitchFamily="34" charset="0"/>
                <a:cs typeface="Calibri" pitchFamily="34" charset="0"/>
              </a:rPr>
              <a:t>2</a:t>
            </a:r>
            <a:r>
              <a:rPr kumimoji="0" lang="pl-PL" sz="3600" b="1" i="0" u="none" strike="noStrike" kern="0" cap="none" spc="0" normalizeH="0" dirty="0">
                <a:ln>
                  <a:noFill/>
                </a:ln>
                <a:solidFill>
                  <a:srgbClr val="C00000"/>
                </a:solidFill>
                <a:effectLst/>
                <a:uLnTx/>
                <a:uFillTx/>
                <a:latin typeface="Calibri" pitchFamily="34" charset="0"/>
                <a:cs typeface="Calibri" pitchFamily="34" charset="0"/>
              </a:rPr>
              <a:t>nd </a:t>
            </a:r>
            <a:r>
              <a:rPr kumimoji="0" lang="en-US" sz="3600" b="1" i="0" u="none" strike="noStrike" kern="0" cap="none" spc="0" normalizeH="0" baseline="0" dirty="0">
                <a:ln>
                  <a:noFill/>
                </a:ln>
                <a:solidFill>
                  <a:srgbClr val="C00000"/>
                </a:solidFill>
                <a:effectLst/>
                <a:uLnTx/>
                <a:uFillTx/>
                <a:latin typeface="Calibri" pitchFamily="34" charset="0"/>
                <a:cs typeface="Calibri" pitchFamily="34" charset="0"/>
              </a:rPr>
              <a:t> </a:t>
            </a:r>
            <a:r>
              <a:rPr kumimoji="0" lang="pl-PL" sz="3600" b="1" i="0" u="none" strike="noStrike" kern="0" cap="none" spc="0" normalizeH="0" baseline="0" dirty="0">
                <a:ln>
                  <a:noFill/>
                </a:ln>
                <a:solidFill>
                  <a:srgbClr val="C00000"/>
                </a:solidFill>
                <a:effectLst/>
                <a:uLnTx/>
                <a:uFillTx/>
                <a:latin typeface="Calibri" pitchFamily="34" charset="0"/>
                <a:cs typeface="Calibri" pitchFamily="34" charset="0"/>
              </a:rPr>
              <a:t>and </a:t>
            </a:r>
            <a:r>
              <a:rPr kumimoji="0" lang="pl-PL" sz="3600" b="1" i="0" u="none" strike="noStrike" kern="0" cap="none" spc="0" normalizeH="0" baseline="0" dirty="0" err="1">
                <a:ln>
                  <a:noFill/>
                </a:ln>
                <a:solidFill>
                  <a:srgbClr val="C00000"/>
                </a:solidFill>
                <a:effectLst/>
                <a:uLnTx/>
                <a:uFillTx/>
                <a:latin typeface="Calibri" pitchFamily="34" charset="0"/>
                <a:cs typeface="Calibri" pitchFamily="34" charset="0"/>
              </a:rPr>
              <a:t>further</a:t>
            </a:r>
            <a:endParaRPr kumimoji="0" lang="pl-PL" sz="3600" b="1" i="0" u="none" strike="noStrike" kern="0" cap="none" spc="0" normalizeH="0" baseline="0" dirty="0">
              <a:ln>
                <a:noFill/>
              </a:ln>
              <a:solidFill>
                <a:srgbClr val="C00000"/>
              </a:solidFill>
              <a:effectLst/>
              <a:uLnTx/>
              <a:uFillTx/>
              <a:latin typeface="Calibri" pitchFamily="34" charset="0"/>
              <a:cs typeface="Calibri" pitchFamily="34" charset="0"/>
            </a:endParaRPr>
          </a:p>
          <a:p>
            <a:pPr marL="0" marR="0" lvl="0" indent="0" defTabSz="914400" eaLnBrk="1" fontAlgn="auto" latinLnBrk="0" hangingPunct="1">
              <a:lnSpc>
                <a:spcPct val="80000"/>
              </a:lnSpc>
              <a:spcBef>
                <a:spcPts val="0"/>
              </a:spcBef>
              <a:spcAft>
                <a:spcPts val="0"/>
              </a:spcAft>
              <a:buClrTx/>
              <a:buSzTx/>
              <a:buFontTx/>
              <a:buNone/>
              <a:tabLst/>
              <a:defRPr/>
            </a:pPr>
            <a:r>
              <a:rPr kumimoji="0" lang="en-US" sz="3600" b="1" i="0" u="none" strike="noStrike" kern="0" cap="none" spc="0" normalizeH="0" baseline="0" dirty="0">
                <a:ln>
                  <a:noFill/>
                </a:ln>
                <a:solidFill>
                  <a:srgbClr val="C00000"/>
                </a:solidFill>
                <a:effectLst/>
                <a:uLnTx/>
                <a:uFillTx/>
                <a:latin typeface="Calibri" pitchFamily="34" charset="0"/>
                <a:cs typeface="Calibri" pitchFamily="34" charset="0"/>
              </a:rPr>
              <a:t>backup</a:t>
            </a:r>
            <a:r>
              <a:rPr kumimoji="0" lang="pl-PL" sz="3600" b="1" i="0" u="none" strike="noStrike" kern="0" cap="none" spc="0" normalizeH="0" baseline="0" dirty="0">
                <a:ln>
                  <a:noFill/>
                </a:ln>
                <a:solidFill>
                  <a:srgbClr val="C00000"/>
                </a:solidFill>
                <a:effectLst/>
                <a:uLnTx/>
                <a:uFillTx/>
                <a:latin typeface="Calibri" pitchFamily="34" charset="0"/>
                <a:cs typeface="Calibri" pitchFamily="34" charset="0"/>
              </a:rPr>
              <a:t>s</a:t>
            </a:r>
            <a:endParaRPr kumimoji="0" lang="en-US" sz="3600" b="1" i="0" u="none" strike="noStrike" kern="0" cap="none" spc="0" normalizeH="0" baseline="0" dirty="0">
              <a:ln>
                <a:noFill/>
              </a:ln>
              <a:solidFill>
                <a:srgbClr val="C00000"/>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971259011"/>
      </p:ext>
    </p:extLst>
  </p:cSld>
  <p:clrMapOvr>
    <a:masterClrMapping/>
  </p:clrMapOvr>
  <p:transition spd="med">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72" name="AutoShape 19">
            <a:extLst>
              <a:ext uri="{FF2B5EF4-FFF2-40B4-BE49-F238E27FC236}">
                <a16:creationId xmlns:a16="http://schemas.microsoft.com/office/drawing/2014/main" id="{22E83EBF-F37D-4C10-A6E8-F27F35378767}"/>
              </a:ext>
            </a:extLst>
          </p:cNvPr>
          <p:cNvSpPr>
            <a:spLocks noChangeArrowheads="1"/>
          </p:cNvSpPr>
          <p:nvPr/>
        </p:nvSpPr>
        <p:spPr bwMode="gray">
          <a:xfrm>
            <a:off x="368000" y="3225130"/>
            <a:ext cx="5021124" cy="1104900"/>
          </a:xfrm>
          <a:prstGeom prst="can">
            <a:avLst>
              <a:gd name="adj" fmla="val 18673"/>
            </a:avLst>
          </a:prstGeom>
          <a:solidFill>
            <a:srgbClr val="80000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73" name="Rectangle 72">
            <a:extLst>
              <a:ext uri="{FF2B5EF4-FFF2-40B4-BE49-F238E27FC236}">
                <a16:creationId xmlns:a16="http://schemas.microsoft.com/office/drawing/2014/main" id="{2F409388-DE7F-4D1F-B836-5CCC322B2DC2}"/>
              </a:ext>
            </a:extLst>
          </p:cNvPr>
          <p:cNvSpPr/>
          <p:nvPr/>
        </p:nvSpPr>
        <p:spPr>
          <a:xfrm>
            <a:off x="442259"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81B42FCC-85B5-4FCE-A93B-CE2696AA4B73}"/>
              </a:ext>
            </a:extLst>
          </p:cNvPr>
          <p:cNvSpPr/>
          <p:nvPr/>
        </p:nvSpPr>
        <p:spPr>
          <a:xfrm>
            <a:off x="747562"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441F175-274C-4C52-87A9-1C0EBB97DD6D}"/>
              </a:ext>
            </a:extLst>
          </p:cNvPr>
          <p:cNvSpPr/>
          <p:nvPr/>
        </p:nvSpPr>
        <p:spPr>
          <a:xfrm>
            <a:off x="1052866"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5656E43C-F819-41B6-808B-B0D8CC0C9938}"/>
              </a:ext>
            </a:extLst>
          </p:cNvPr>
          <p:cNvSpPr/>
          <p:nvPr/>
        </p:nvSpPr>
        <p:spPr>
          <a:xfrm>
            <a:off x="1358169" y="3593430"/>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885E0A89-1057-4ED2-A0D4-676DAAA0C4F8}"/>
              </a:ext>
            </a:extLst>
          </p:cNvPr>
          <p:cNvSpPr/>
          <p:nvPr/>
        </p:nvSpPr>
        <p:spPr>
          <a:xfrm>
            <a:off x="1663473"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A2291751-7A30-467F-A805-42706485B381}"/>
              </a:ext>
            </a:extLst>
          </p:cNvPr>
          <p:cNvSpPr/>
          <p:nvPr/>
        </p:nvSpPr>
        <p:spPr>
          <a:xfrm>
            <a:off x="1968776"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A9EA1170-FA09-4D67-8FF8-4AC3310F03DB}"/>
              </a:ext>
            </a:extLst>
          </p:cNvPr>
          <p:cNvSpPr/>
          <p:nvPr/>
        </p:nvSpPr>
        <p:spPr>
          <a:xfrm>
            <a:off x="2274080"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66ACC860-9A83-428E-8143-6C9FF9BFCDA8}"/>
              </a:ext>
            </a:extLst>
          </p:cNvPr>
          <p:cNvSpPr/>
          <p:nvPr/>
        </p:nvSpPr>
        <p:spPr>
          <a:xfrm>
            <a:off x="2579384" y="3593430"/>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22384068-E489-4102-974F-E04E81D4A30E}"/>
              </a:ext>
            </a:extLst>
          </p:cNvPr>
          <p:cNvSpPr/>
          <p:nvPr/>
        </p:nvSpPr>
        <p:spPr>
          <a:xfrm>
            <a:off x="2884687" y="3593430"/>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1CA6103C-CA14-408A-A0EE-62728E6893A8}"/>
              </a:ext>
            </a:extLst>
          </p:cNvPr>
          <p:cNvSpPr/>
          <p:nvPr/>
        </p:nvSpPr>
        <p:spPr>
          <a:xfrm>
            <a:off x="3189991"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A9388889-F7E2-4413-8E84-18B1ED6195A8}"/>
              </a:ext>
            </a:extLst>
          </p:cNvPr>
          <p:cNvSpPr/>
          <p:nvPr/>
        </p:nvSpPr>
        <p:spPr>
          <a:xfrm>
            <a:off x="3499389"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C5DA5ED1-E5D2-4A2A-A935-71778558128E}"/>
              </a:ext>
            </a:extLst>
          </p:cNvPr>
          <p:cNvSpPr/>
          <p:nvPr/>
        </p:nvSpPr>
        <p:spPr>
          <a:xfrm>
            <a:off x="3808787"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8311057E-4248-4E80-B1ED-9758B12E88B9}"/>
              </a:ext>
            </a:extLst>
          </p:cNvPr>
          <p:cNvSpPr/>
          <p:nvPr/>
        </p:nvSpPr>
        <p:spPr>
          <a:xfrm>
            <a:off x="4118185"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7D99FCB7-FFB7-4C8E-88DB-66E7194EDED4}"/>
              </a:ext>
            </a:extLst>
          </p:cNvPr>
          <p:cNvSpPr/>
          <p:nvPr/>
        </p:nvSpPr>
        <p:spPr>
          <a:xfrm>
            <a:off x="4427583"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3052803B-821E-413C-A45C-36B818438D7B}"/>
              </a:ext>
            </a:extLst>
          </p:cNvPr>
          <p:cNvSpPr/>
          <p:nvPr/>
        </p:nvSpPr>
        <p:spPr>
          <a:xfrm>
            <a:off x="4736981" y="3593430"/>
            <a:ext cx="284672" cy="268308"/>
          </a:xfrm>
          <a:prstGeom prst="rect">
            <a:avLst/>
          </a:prstGeom>
          <a:solidFill>
            <a:schemeClr val="tx1">
              <a:lumMod val="50000"/>
              <a:lumOff val="50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C5EBA4F1-D548-45D3-8DAF-E7826950D12F}"/>
              </a:ext>
            </a:extLst>
          </p:cNvPr>
          <p:cNvSpPr/>
          <p:nvPr/>
        </p:nvSpPr>
        <p:spPr>
          <a:xfrm>
            <a:off x="5046379" y="3593430"/>
            <a:ext cx="284672" cy="268308"/>
          </a:xfrm>
          <a:prstGeom prst="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Line 59">
            <a:extLst>
              <a:ext uri="{FF2B5EF4-FFF2-40B4-BE49-F238E27FC236}">
                <a16:creationId xmlns:a16="http://schemas.microsoft.com/office/drawing/2014/main" id="{30CAC375-57F1-436C-834E-4C36A71417DE}"/>
              </a:ext>
            </a:extLst>
          </p:cNvPr>
          <p:cNvSpPr>
            <a:spLocks noChangeShapeType="1"/>
          </p:cNvSpPr>
          <p:nvPr/>
        </p:nvSpPr>
        <p:spPr bwMode="gray">
          <a:xfrm flipV="1">
            <a:off x="1489163" y="1967830"/>
            <a:ext cx="1700828" cy="1600200"/>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93" name="Line 59">
            <a:extLst>
              <a:ext uri="{FF2B5EF4-FFF2-40B4-BE49-F238E27FC236}">
                <a16:creationId xmlns:a16="http://schemas.microsoft.com/office/drawing/2014/main" id="{348C8E00-0E41-4202-9E62-3C91008C13FA}"/>
              </a:ext>
            </a:extLst>
          </p:cNvPr>
          <p:cNvSpPr>
            <a:spLocks noChangeShapeType="1"/>
          </p:cNvSpPr>
          <p:nvPr/>
        </p:nvSpPr>
        <p:spPr bwMode="gray">
          <a:xfrm flipV="1">
            <a:off x="2708363" y="1967830"/>
            <a:ext cx="460996" cy="1600200"/>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94" name="Line 59">
            <a:extLst>
              <a:ext uri="{FF2B5EF4-FFF2-40B4-BE49-F238E27FC236}">
                <a16:creationId xmlns:a16="http://schemas.microsoft.com/office/drawing/2014/main" id="{09EB267F-ED4A-4F32-A2A3-FD29F9962339}"/>
              </a:ext>
            </a:extLst>
          </p:cNvPr>
          <p:cNvSpPr>
            <a:spLocks noChangeShapeType="1"/>
          </p:cNvSpPr>
          <p:nvPr/>
        </p:nvSpPr>
        <p:spPr bwMode="gray">
          <a:xfrm flipV="1">
            <a:off x="3013163" y="1967830"/>
            <a:ext cx="176828" cy="1600200"/>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95" name="Line 59">
            <a:extLst>
              <a:ext uri="{FF2B5EF4-FFF2-40B4-BE49-F238E27FC236}">
                <a16:creationId xmlns:a16="http://schemas.microsoft.com/office/drawing/2014/main" id="{373592AB-87E5-4A03-83D4-4385AFE7EED4}"/>
              </a:ext>
            </a:extLst>
          </p:cNvPr>
          <p:cNvSpPr>
            <a:spLocks noChangeShapeType="1"/>
          </p:cNvSpPr>
          <p:nvPr/>
        </p:nvSpPr>
        <p:spPr bwMode="gray">
          <a:xfrm flipH="1" flipV="1">
            <a:off x="3169359" y="1967830"/>
            <a:ext cx="1672604" cy="1600200"/>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pic>
        <p:nvPicPr>
          <p:cNvPr id="96" name="Picture 16" descr="server">
            <a:extLst>
              <a:ext uri="{FF2B5EF4-FFF2-40B4-BE49-F238E27FC236}">
                <a16:creationId xmlns:a16="http://schemas.microsoft.com/office/drawing/2014/main" id="{1539705D-55BD-400A-BF34-8B43A4DC73A4}"/>
              </a:ext>
            </a:extLst>
          </p:cNvPr>
          <p:cNvPicPr>
            <a:picLocks noChangeAspect="1" noChangeArrowheads="1"/>
          </p:cNvPicPr>
          <p:nvPr/>
        </p:nvPicPr>
        <p:blipFill>
          <a:blip r:embed="rId2" cstate="print"/>
          <a:srcRect/>
          <a:stretch>
            <a:fillRect/>
          </a:stretch>
        </p:blipFill>
        <p:spPr bwMode="gray">
          <a:xfrm>
            <a:off x="2860763" y="1067350"/>
            <a:ext cx="637598" cy="915174"/>
          </a:xfrm>
          <a:prstGeom prst="rect">
            <a:avLst/>
          </a:prstGeom>
          <a:noFill/>
          <a:ln w="9525">
            <a:noFill/>
            <a:miter lim="800000"/>
            <a:headEnd/>
            <a:tailEnd/>
          </a:ln>
        </p:spPr>
      </p:pic>
      <p:sp>
        <p:nvSpPr>
          <p:cNvPr id="97" name="Rectangle 39">
            <a:extLst>
              <a:ext uri="{FF2B5EF4-FFF2-40B4-BE49-F238E27FC236}">
                <a16:creationId xmlns:a16="http://schemas.microsoft.com/office/drawing/2014/main" id="{68B885AE-0D9F-4955-98AD-B835ECCEFF04}"/>
              </a:ext>
            </a:extLst>
          </p:cNvPr>
          <p:cNvSpPr>
            <a:spLocks noChangeArrowheads="1"/>
          </p:cNvSpPr>
          <p:nvPr/>
        </p:nvSpPr>
        <p:spPr bwMode="gray">
          <a:xfrm>
            <a:off x="2381006" y="680917"/>
            <a:ext cx="788677" cy="336567"/>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NetWorker</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Client</a:t>
            </a:r>
          </a:p>
        </p:txBody>
      </p:sp>
      <p:sp>
        <p:nvSpPr>
          <p:cNvPr id="98" name="AutoShape 59">
            <a:extLst>
              <a:ext uri="{FF2B5EF4-FFF2-40B4-BE49-F238E27FC236}">
                <a16:creationId xmlns:a16="http://schemas.microsoft.com/office/drawing/2014/main" id="{9CF8C834-790C-4A84-9E26-65801028FCFF}"/>
              </a:ext>
            </a:extLst>
          </p:cNvPr>
          <p:cNvSpPr>
            <a:spLocks noChangeArrowheads="1"/>
          </p:cNvSpPr>
          <p:nvPr/>
        </p:nvSpPr>
        <p:spPr bwMode="gray">
          <a:xfrm>
            <a:off x="6804386" y="1804671"/>
            <a:ext cx="634756" cy="862878"/>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endParaRPr lang="en-US" dirty="0">
              <a:solidFill>
                <a:srgbClr val="000000"/>
              </a:solidFill>
            </a:endParaRPr>
          </a:p>
        </p:txBody>
      </p:sp>
      <p:pic>
        <p:nvPicPr>
          <p:cNvPr id="99" name="Picture 2" descr="http://t1.gstatic.com/images?q=tbn:ANd9GcSffWrOTvokPqk63W7Fw3P_eYVli47cp77eamHPISMn9aJsq_FZ">
            <a:extLst>
              <a:ext uri="{FF2B5EF4-FFF2-40B4-BE49-F238E27FC236}">
                <a16:creationId xmlns:a16="http://schemas.microsoft.com/office/drawing/2014/main" id="{D0463E57-290B-409C-AA7E-DDB047E74D07}"/>
              </a:ext>
            </a:extLst>
          </p:cNvPr>
          <p:cNvPicPr>
            <a:picLocks noChangeAspect="1" noChangeArrowheads="1"/>
          </p:cNvPicPr>
          <p:nvPr/>
        </p:nvPicPr>
        <p:blipFill>
          <a:blip r:embed="rId3" cstate="print"/>
          <a:srcRect/>
          <a:stretch>
            <a:fillRect/>
          </a:stretch>
        </p:blipFill>
        <p:spPr bwMode="auto">
          <a:xfrm>
            <a:off x="5830278" y="672430"/>
            <a:ext cx="2517076" cy="452028"/>
          </a:xfrm>
          <a:prstGeom prst="rect">
            <a:avLst/>
          </a:prstGeom>
          <a:noFill/>
        </p:spPr>
      </p:pic>
      <p:sp>
        <p:nvSpPr>
          <p:cNvPr id="100" name="Rectangle 39">
            <a:extLst>
              <a:ext uri="{FF2B5EF4-FFF2-40B4-BE49-F238E27FC236}">
                <a16:creationId xmlns:a16="http://schemas.microsoft.com/office/drawing/2014/main" id="{8F413352-AB1C-4882-8A49-1B7205E37A2D}"/>
              </a:ext>
            </a:extLst>
          </p:cNvPr>
          <p:cNvSpPr>
            <a:spLocks noChangeArrowheads="1"/>
          </p:cNvSpPr>
          <p:nvPr/>
        </p:nvSpPr>
        <p:spPr bwMode="gray">
          <a:xfrm>
            <a:off x="7012672" y="1373636"/>
            <a:ext cx="152286" cy="170368"/>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lang="en-US" kern="0">
                <a:solidFill>
                  <a:sysClr val="windowText" lastClr="000000"/>
                </a:solidFill>
                <a:latin typeface="Calibri" pitchFamily="34" charset="0"/>
                <a:cs typeface="Calibri" pitchFamily="34" charset="0"/>
              </a:rPr>
              <a:t>o</a:t>
            </a:r>
            <a:r>
              <a:rPr kumimoji="0" lang="en-US" i="0" u="none" strike="noStrike" kern="0" cap="none" spc="0" normalizeH="0" baseline="0">
                <a:ln>
                  <a:noFill/>
                </a:ln>
                <a:solidFill>
                  <a:sysClr val="windowText" lastClr="000000"/>
                </a:solidFill>
                <a:effectLst/>
                <a:uLnTx/>
                <a:uFillTx/>
                <a:latin typeface="Calibri" pitchFamily="34" charset="0"/>
                <a:cs typeface="Calibri" pitchFamily="34" charset="0"/>
              </a:rPr>
              <a:t>r</a:t>
            </a:r>
            <a:endPar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cxnSp>
        <p:nvCxnSpPr>
          <p:cNvPr id="101" name="Straight Arrow Connector 100">
            <a:extLst>
              <a:ext uri="{FF2B5EF4-FFF2-40B4-BE49-F238E27FC236}">
                <a16:creationId xmlns:a16="http://schemas.microsoft.com/office/drawing/2014/main" id="{64E79D5A-ECC1-4CAA-9BD7-2087848FFB6E}"/>
              </a:ext>
            </a:extLst>
          </p:cNvPr>
          <p:cNvCxnSpPr/>
          <p:nvPr/>
        </p:nvCxnSpPr>
        <p:spPr>
          <a:xfrm flipV="1">
            <a:off x="3558777" y="898444"/>
            <a:ext cx="2121386" cy="475192"/>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50611A9-283B-4D5F-8B1F-CFE798F28A76}"/>
              </a:ext>
            </a:extLst>
          </p:cNvPr>
          <p:cNvCxnSpPr/>
          <p:nvPr/>
        </p:nvCxnSpPr>
        <p:spPr>
          <a:xfrm>
            <a:off x="3558777" y="1600749"/>
            <a:ext cx="3111986" cy="635361"/>
          </a:xfrm>
          <a:prstGeom prst="straightConnector1">
            <a:avLst/>
          </a:prstGeom>
          <a:ln w="1016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03" name="Rectangle 39">
            <a:extLst>
              <a:ext uri="{FF2B5EF4-FFF2-40B4-BE49-F238E27FC236}">
                <a16:creationId xmlns:a16="http://schemas.microsoft.com/office/drawing/2014/main" id="{AAAD3933-9DD8-453F-ACDC-9201DC9BFF7E}"/>
              </a:ext>
            </a:extLst>
          </p:cNvPr>
          <p:cNvSpPr>
            <a:spLocks noChangeArrowheads="1"/>
          </p:cNvSpPr>
          <p:nvPr/>
        </p:nvSpPr>
        <p:spPr bwMode="gray">
          <a:xfrm>
            <a:off x="117563" y="1739230"/>
            <a:ext cx="2261837" cy="1132618"/>
          </a:xfrm>
          <a:prstGeom prst="rect">
            <a:avLst/>
          </a:prstGeom>
          <a:noFill/>
          <a:ln w="19050" algn="ctr">
            <a:noFill/>
            <a:miter lim="800000"/>
            <a:headEnd/>
            <a:tailEnd/>
          </a:ln>
        </p:spPr>
        <p:txBody>
          <a:bodyPr wrap="none" lIns="0" tIns="0" rIns="0" bIns="0">
            <a:spAutoFit/>
          </a:bodyPr>
          <a:lstStyle/>
          <a:p>
            <a:pPr marL="0" marR="0" lvl="0" indent="0" algn="r" defTabSz="914400" eaLnBrk="1" fontAlgn="auto" latinLnBrk="0" hangingPunct="1">
              <a:lnSpc>
                <a:spcPct val="80000"/>
              </a:lnSpc>
              <a:spcBef>
                <a:spcPts val="0"/>
              </a:spcBef>
              <a:spcAft>
                <a:spcPts val="0"/>
              </a:spcAft>
              <a:buClrTx/>
              <a:buSzTx/>
              <a:buFontTx/>
              <a:buNone/>
              <a:tabLst/>
              <a:defRPr/>
            </a:pP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During the incremental</a:t>
            </a:r>
            <a:r>
              <a:rPr lang="en-US" sz="1400" kern="0" dirty="0">
                <a:solidFill>
                  <a:sysClr val="windowText" lastClr="000000"/>
                </a:solidFill>
                <a:latin typeface="Calibri" pitchFamily="34" charset="0"/>
                <a:cs typeface="Calibri" pitchFamily="34" charset="0"/>
              </a:rPr>
              <a:t> backup</a:t>
            </a:r>
            <a:endPar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L="0" marR="0" lvl="0" indent="0" algn="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NetWorker reads</a:t>
            </a:r>
          </a:p>
          <a:p>
            <a:pPr marL="0" marR="0" lvl="0" indent="0" algn="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only changed blocks</a:t>
            </a:r>
          </a:p>
          <a:p>
            <a:pPr marL="0" marR="0" lvl="0" indent="0" algn="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since</a:t>
            </a: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 last backup</a:t>
            </a:r>
          </a:p>
          <a:p>
            <a:pPr algn="r">
              <a:lnSpc>
                <a:spcPct val="80000"/>
              </a:lnSpc>
              <a:defRPr/>
            </a:pPr>
            <a:r>
              <a:rPr lang="en-US" sz="1200" i="1" kern="0">
                <a:solidFill>
                  <a:sysClr val="windowText" lastClr="000000"/>
                </a:solidFill>
                <a:latin typeface="Calibri" pitchFamily="34" charset="0"/>
                <a:cs typeface="Calibri" pitchFamily="34" charset="0"/>
              </a:rPr>
              <a:t>In </a:t>
            </a:r>
            <a:r>
              <a:rPr lang="en-US" sz="1200" i="1" kern="0" dirty="0">
                <a:solidFill>
                  <a:sysClr val="windowText" lastClr="000000"/>
                </a:solidFill>
                <a:latin typeface="Calibri" pitchFamily="34" charset="0"/>
                <a:cs typeface="Calibri" pitchFamily="34" charset="0"/>
              </a:rPr>
              <a:t>the example below</a:t>
            </a:r>
          </a:p>
          <a:p>
            <a:pPr marL="0" marR="0" lvl="0" indent="0" algn="r" defTabSz="914400" eaLnBrk="1" fontAlgn="auto" latinLnBrk="0" hangingPunct="1">
              <a:lnSpc>
                <a:spcPct val="80000"/>
              </a:lnSpc>
              <a:spcBef>
                <a:spcPts val="0"/>
              </a:spcBef>
              <a:spcAft>
                <a:spcPts val="0"/>
              </a:spcAft>
              <a:buClrTx/>
              <a:buSzTx/>
              <a:buFontTx/>
              <a:buNone/>
              <a:tabLst/>
              <a:defRPr/>
            </a:pPr>
            <a:r>
              <a:rPr lang="en-US" sz="1200" i="1" kern="0" dirty="0">
                <a:solidFill>
                  <a:sysClr val="windowText" lastClr="000000"/>
                </a:solidFill>
                <a:latin typeface="Calibri" pitchFamily="34" charset="0"/>
                <a:cs typeface="Calibri" pitchFamily="34" charset="0"/>
              </a:rPr>
              <a:t>NetWorker reads</a:t>
            </a:r>
          </a:p>
          <a:p>
            <a:pPr marL="0" marR="0" lvl="0" indent="0" algn="r" defTabSz="914400" eaLnBrk="1" fontAlgn="auto" latinLnBrk="0" hangingPunct="1">
              <a:lnSpc>
                <a:spcPct val="80000"/>
              </a:lnSpc>
              <a:spcBef>
                <a:spcPts val="0"/>
              </a:spcBef>
              <a:spcAft>
                <a:spcPts val="0"/>
              </a:spcAft>
              <a:buClrTx/>
              <a:buSzTx/>
              <a:buFontTx/>
              <a:buNone/>
              <a:tabLst/>
              <a:defRPr/>
            </a:pPr>
            <a:r>
              <a:rPr lang="en-US" sz="1200" i="1" kern="0" dirty="0">
                <a:solidFill>
                  <a:sysClr val="windowText" lastClr="000000"/>
                </a:solidFill>
                <a:latin typeface="Calibri" pitchFamily="34" charset="0"/>
                <a:cs typeface="Calibri" pitchFamily="34" charset="0"/>
              </a:rPr>
              <a:t>grey (changed) blocks </a:t>
            </a:r>
          </a:p>
        </p:txBody>
      </p:sp>
      <p:sp>
        <p:nvSpPr>
          <p:cNvPr id="104" name="Rectangle 39">
            <a:extLst>
              <a:ext uri="{FF2B5EF4-FFF2-40B4-BE49-F238E27FC236}">
                <a16:creationId xmlns:a16="http://schemas.microsoft.com/office/drawing/2014/main" id="{26E9E5E0-2A70-456C-B349-8A7EECD4C0AB}"/>
              </a:ext>
            </a:extLst>
          </p:cNvPr>
          <p:cNvSpPr>
            <a:spLocks noChangeArrowheads="1"/>
          </p:cNvSpPr>
          <p:nvPr/>
        </p:nvSpPr>
        <p:spPr bwMode="gray">
          <a:xfrm>
            <a:off x="5527763" y="3491830"/>
            <a:ext cx="2236190" cy="336567"/>
          </a:xfrm>
          <a:prstGeom prst="rect">
            <a:avLst/>
          </a:prstGeom>
          <a:noFill/>
          <a:ln w="19050" algn="ctr">
            <a:noFill/>
            <a:miter lim="800000"/>
            <a:headEnd/>
            <a:tailEnd/>
          </a:ln>
        </p:spPr>
        <p:txBody>
          <a:bodyPr wrap="none" lIns="0" tIns="0" rIns="0" bIns="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noProof="0" dirty="0">
                <a:ln>
                  <a:noFill/>
                </a:ln>
                <a:solidFill>
                  <a:sysClr val="windowText" lastClr="000000"/>
                </a:solidFill>
                <a:effectLst/>
                <a:uLnTx/>
                <a:uFillTx/>
                <a:latin typeface="Calibri" pitchFamily="34" charset="0"/>
                <a:cs typeface="Calibri" pitchFamily="34" charset="0"/>
              </a:rPr>
              <a:t>Disk</a:t>
            </a:r>
            <a:r>
              <a:rPr kumimoji="0" lang="en-US" i="0" u="none" strike="noStrike" kern="0" cap="none" spc="0" normalizeH="0" noProof="0" dirty="0">
                <a:ln>
                  <a:noFill/>
                </a:ln>
                <a:solidFill>
                  <a:sysClr val="windowText" lastClr="000000"/>
                </a:solidFill>
                <a:effectLst/>
                <a:uLnTx/>
                <a:uFillTx/>
                <a:latin typeface="Calibri" pitchFamily="34" charset="0"/>
                <a:cs typeface="Calibri" pitchFamily="34" charset="0"/>
              </a:rPr>
              <a:t> E:\ divided for blocks</a:t>
            </a:r>
            <a:endParaRPr kumimoji="0" lang="en-US"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80000"/>
              </a:lnSpc>
              <a:spcBef>
                <a:spcPts val="0"/>
              </a:spcBef>
              <a:spcAft>
                <a:spcPts val="0"/>
              </a:spcAft>
              <a:buClrTx/>
              <a:buSzTx/>
              <a:buFontTx/>
              <a:buNone/>
              <a:tabLst/>
              <a:defRPr/>
            </a:pPr>
            <a:r>
              <a:rPr kumimoji="0" lang="en-US" i="1" u="none" strike="noStrike" kern="0" cap="none" spc="0" normalizeH="0" baseline="0" noProof="0" dirty="0">
                <a:ln>
                  <a:noFill/>
                </a:ln>
                <a:solidFill>
                  <a:srgbClr val="FF0000"/>
                </a:solidFill>
                <a:effectLst/>
                <a:uLnTx/>
                <a:uFillTx/>
                <a:latin typeface="Calibri" pitchFamily="34" charset="0"/>
                <a:cs typeface="Calibri" pitchFamily="34" charset="0"/>
              </a:rPr>
              <a:t>Number of files does not matter</a:t>
            </a:r>
          </a:p>
        </p:txBody>
      </p:sp>
      <p:sp>
        <p:nvSpPr>
          <p:cNvPr id="105" name="AutoShape 19">
            <a:extLst>
              <a:ext uri="{FF2B5EF4-FFF2-40B4-BE49-F238E27FC236}">
                <a16:creationId xmlns:a16="http://schemas.microsoft.com/office/drawing/2014/main" id="{1D30AD32-EE6A-4E0F-A725-E8747B4DEF04}"/>
              </a:ext>
            </a:extLst>
          </p:cNvPr>
          <p:cNvSpPr>
            <a:spLocks noChangeArrowheads="1"/>
          </p:cNvSpPr>
          <p:nvPr/>
        </p:nvSpPr>
        <p:spPr bwMode="gray">
          <a:xfrm>
            <a:off x="2721636" y="2813011"/>
            <a:ext cx="664332" cy="640357"/>
          </a:xfrm>
          <a:prstGeom prst="can">
            <a:avLst>
              <a:gd name="adj" fmla="val 18673"/>
            </a:avLst>
          </a:prstGeom>
          <a:solidFill>
            <a:srgbClr val="00206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6" name="Text Box 20">
            <a:extLst>
              <a:ext uri="{FF2B5EF4-FFF2-40B4-BE49-F238E27FC236}">
                <a16:creationId xmlns:a16="http://schemas.microsoft.com/office/drawing/2014/main" id="{E76AC72C-7DB7-46E1-8358-A6036060D82D}"/>
              </a:ext>
            </a:extLst>
          </p:cNvPr>
          <p:cNvSpPr txBox="1">
            <a:spLocks noChangeArrowheads="1"/>
          </p:cNvSpPr>
          <p:nvPr/>
        </p:nvSpPr>
        <p:spPr bwMode="gray">
          <a:xfrm flipH="1">
            <a:off x="2708363" y="2925420"/>
            <a:ext cx="737280" cy="523220"/>
          </a:xfrm>
          <a:prstGeom prst="rect">
            <a:avLst/>
          </a:prstGeom>
          <a:noFill/>
          <a:ln w="9525" algn="ctr">
            <a:noFill/>
            <a:miter lim="800000"/>
            <a:headEnd/>
            <a:tailEnd/>
          </a:ln>
        </p:spPr>
        <p:txBody>
          <a:bodyPr wrap="square" lIns="0" tIns="0" rIns="0" bIns="0">
            <a:spAutoFit/>
          </a:bodyPr>
          <a:lstStyle/>
          <a:p>
            <a:pPr algn="ctr">
              <a:lnSpc>
                <a:spcPct val="85000"/>
              </a:lnSpc>
            </a:pPr>
            <a:r>
              <a:rPr lang="en-US" sz="2000" b="1" dirty="0">
                <a:solidFill>
                  <a:srgbClr val="FFFF00"/>
                </a:solidFill>
                <a:latin typeface="Calibri" pitchFamily="34" charset="0"/>
                <a:cs typeface="Calibri" pitchFamily="34" charset="0"/>
              </a:rPr>
              <a:t>3</a:t>
            </a:r>
          </a:p>
          <a:p>
            <a:pPr algn="ctr">
              <a:lnSpc>
                <a:spcPct val="85000"/>
              </a:lnSpc>
            </a:pPr>
            <a:r>
              <a:rPr lang="en-US" sz="2000" b="1" dirty="0">
                <a:solidFill>
                  <a:srgbClr val="FFFF00"/>
                </a:solidFill>
                <a:latin typeface="Calibri" pitchFamily="34" charset="0"/>
                <a:cs typeface="Calibri" pitchFamily="34" charset="0"/>
              </a:rPr>
              <a:t>GB</a:t>
            </a:r>
          </a:p>
        </p:txBody>
      </p:sp>
      <p:sp>
        <p:nvSpPr>
          <p:cNvPr id="107" name="AutoShape 19">
            <a:extLst>
              <a:ext uri="{FF2B5EF4-FFF2-40B4-BE49-F238E27FC236}">
                <a16:creationId xmlns:a16="http://schemas.microsoft.com/office/drawing/2014/main" id="{550C3D09-291F-4BF9-9CA6-837F48A3B0E4}"/>
              </a:ext>
            </a:extLst>
          </p:cNvPr>
          <p:cNvSpPr>
            <a:spLocks noChangeArrowheads="1"/>
          </p:cNvSpPr>
          <p:nvPr/>
        </p:nvSpPr>
        <p:spPr bwMode="gray">
          <a:xfrm>
            <a:off x="4996316" y="1640492"/>
            <a:ext cx="664332" cy="640357"/>
          </a:xfrm>
          <a:prstGeom prst="can">
            <a:avLst>
              <a:gd name="adj" fmla="val 18673"/>
            </a:avLst>
          </a:prstGeom>
          <a:solidFill>
            <a:srgbClr val="00206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08" name="Text Box 20">
            <a:extLst>
              <a:ext uri="{FF2B5EF4-FFF2-40B4-BE49-F238E27FC236}">
                <a16:creationId xmlns:a16="http://schemas.microsoft.com/office/drawing/2014/main" id="{DF9024E8-8B98-496A-A005-E6C2A5373A54}"/>
              </a:ext>
            </a:extLst>
          </p:cNvPr>
          <p:cNvSpPr txBox="1">
            <a:spLocks noChangeArrowheads="1"/>
          </p:cNvSpPr>
          <p:nvPr/>
        </p:nvSpPr>
        <p:spPr bwMode="gray">
          <a:xfrm flipH="1">
            <a:off x="4983043" y="1752901"/>
            <a:ext cx="737280" cy="523220"/>
          </a:xfrm>
          <a:prstGeom prst="rect">
            <a:avLst/>
          </a:prstGeom>
          <a:noFill/>
          <a:ln w="9525" algn="ctr">
            <a:noFill/>
            <a:miter lim="800000"/>
            <a:headEnd/>
            <a:tailEnd/>
          </a:ln>
        </p:spPr>
        <p:txBody>
          <a:bodyPr wrap="square" lIns="0" tIns="0" rIns="0" bIns="0">
            <a:spAutoFit/>
          </a:bodyPr>
          <a:lstStyle/>
          <a:p>
            <a:pPr algn="ctr">
              <a:lnSpc>
                <a:spcPct val="85000"/>
              </a:lnSpc>
            </a:pPr>
            <a:r>
              <a:rPr lang="en-US" sz="2000" b="1" dirty="0">
                <a:solidFill>
                  <a:srgbClr val="FFFF00"/>
                </a:solidFill>
                <a:latin typeface="Calibri" pitchFamily="34" charset="0"/>
                <a:cs typeface="Calibri" pitchFamily="34" charset="0"/>
              </a:rPr>
              <a:t>3</a:t>
            </a:r>
          </a:p>
          <a:p>
            <a:pPr algn="ctr">
              <a:lnSpc>
                <a:spcPct val="85000"/>
              </a:lnSpc>
            </a:pPr>
            <a:r>
              <a:rPr lang="en-US" sz="2000" b="1" dirty="0">
                <a:solidFill>
                  <a:srgbClr val="FFFF00"/>
                </a:solidFill>
                <a:latin typeface="Calibri" pitchFamily="34" charset="0"/>
                <a:cs typeface="Calibri" pitchFamily="34" charset="0"/>
              </a:rPr>
              <a:t>GB</a:t>
            </a:r>
          </a:p>
        </p:txBody>
      </p:sp>
      <p:sp>
        <p:nvSpPr>
          <p:cNvPr id="109" name="AutoShape 19">
            <a:extLst>
              <a:ext uri="{FF2B5EF4-FFF2-40B4-BE49-F238E27FC236}">
                <a16:creationId xmlns:a16="http://schemas.microsoft.com/office/drawing/2014/main" id="{2A644772-D0D3-4C0D-97A7-5C50673DABB5}"/>
              </a:ext>
            </a:extLst>
          </p:cNvPr>
          <p:cNvSpPr>
            <a:spLocks noChangeArrowheads="1"/>
          </p:cNvSpPr>
          <p:nvPr/>
        </p:nvSpPr>
        <p:spPr bwMode="gray">
          <a:xfrm>
            <a:off x="4537163" y="901030"/>
            <a:ext cx="229741" cy="411248"/>
          </a:xfrm>
          <a:prstGeom prst="can">
            <a:avLst>
              <a:gd name="adj" fmla="val 18673"/>
            </a:avLst>
          </a:prstGeom>
          <a:solidFill>
            <a:srgbClr val="002060"/>
          </a:solidFill>
          <a:ln w="9525">
            <a:solidFill>
              <a:schemeClr val="tx1"/>
            </a:solidFill>
            <a:round/>
            <a:headEnd/>
            <a:tailEnd/>
          </a:ln>
        </p:spPr>
        <p:txBody>
          <a:bodyPr wrap="none" anchor="ctr"/>
          <a:lstStyle/>
          <a:p>
            <a:endParaRPr lang="en-US" dirty="0">
              <a:latin typeface="Calibri" pitchFamily="34" charset="0"/>
              <a:cs typeface="Calibri" pitchFamily="34" charset="0"/>
            </a:endParaRPr>
          </a:p>
        </p:txBody>
      </p:sp>
      <p:sp>
        <p:nvSpPr>
          <p:cNvPr id="110" name="Text Box 20">
            <a:extLst>
              <a:ext uri="{FF2B5EF4-FFF2-40B4-BE49-F238E27FC236}">
                <a16:creationId xmlns:a16="http://schemas.microsoft.com/office/drawing/2014/main" id="{5D900CCC-CA39-4524-B6A6-433BB625C91F}"/>
              </a:ext>
            </a:extLst>
          </p:cNvPr>
          <p:cNvSpPr txBox="1">
            <a:spLocks noChangeArrowheads="1"/>
          </p:cNvSpPr>
          <p:nvPr/>
        </p:nvSpPr>
        <p:spPr bwMode="gray">
          <a:xfrm flipH="1">
            <a:off x="4546454" y="1013439"/>
            <a:ext cx="254968" cy="261610"/>
          </a:xfrm>
          <a:prstGeom prst="rect">
            <a:avLst/>
          </a:prstGeom>
          <a:noFill/>
          <a:ln w="9525" algn="ctr">
            <a:noFill/>
            <a:miter lim="800000"/>
            <a:headEnd/>
            <a:tailEnd/>
          </a:ln>
        </p:spPr>
        <p:txBody>
          <a:bodyPr wrap="square" lIns="0" tIns="0" rIns="0" bIns="0">
            <a:spAutoFit/>
          </a:bodyPr>
          <a:lstStyle/>
          <a:p>
            <a:pPr algn="ctr">
              <a:lnSpc>
                <a:spcPct val="85000"/>
              </a:lnSpc>
            </a:pPr>
            <a:r>
              <a:rPr lang="en-US" sz="1000" b="1" dirty="0">
                <a:solidFill>
                  <a:srgbClr val="FFFF00"/>
                </a:solidFill>
                <a:latin typeface="Calibri" pitchFamily="34" charset="0"/>
                <a:cs typeface="Calibri" pitchFamily="34" charset="0"/>
              </a:rPr>
              <a:t>1</a:t>
            </a:r>
          </a:p>
          <a:p>
            <a:pPr algn="ctr">
              <a:lnSpc>
                <a:spcPct val="85000"/>
              </a:lnSpc>
            </a:pPr>
            <a:r>
              <a:rPr lang="en-US" sz="1000" b="1" dirty="0">
                <a:solidFill>
                  <a:srgbClr val="FFFF00"/>
                </a:solidFill>
                <a:latin typeface="Calibri" pitchFamily="34" charset="0"/>
                <a:cs typeface="Calibri" pitchFamily="34" charset="0"/>
              </a:rPr>
              <a:t>GB</a:t>
            </a:r>
          </a:p>
        </p:txBody>
      </p:sp>
      <p:sp>
        <p:nvSpPr>
          <p:cNvPr id="111" name="Rectangle 39">
            <a:extLst>
              <a:ext uri="{FF2B5EF4-FFF2-40B4-BE49-F238E27FC236}">
                <a16:creationId xmlns:a16="http://schemas.microsoft.com/office/drawing/2014/main" id="{DCBBC1F8-C33D-4AAE-8145-57DF4380F7EB}"/>
              </a:ext>
            </a:extLst>
          </p:cNvPr>
          <p:cNvSpPr>
            <a:spLocks noChangeArrowheads="1"/>
          </p:cNvSpPr>
          <p:nvPr/>
        </p:nvSpPr>
        <p:spPr bwMode="gray">
          <a:xfrm>
            <a:off x="4679048" y="2365165"/>
            <a:ext cx="1317668" cy="517065"/>
          </a:xfrm>
          <a:prstGeom prst="rect">
            <a:avLst/>
          </a:prstGeom>
          <a:noFill/>
          <a:ln w="19050" algn="ctr">
            <a:noFill/>
            <a:miter lim="800000"/>
            <a:headEnd/>
            <a:tailEnd/>
          </a:ln>
        </p:spPr>
        <p:txBody>
          <a:bodyPr wrap="none" lIns="0" tIns="0" rIns="0" bIns="0">
            <a:spAutoFit/>
          </a:bodyPr>
          <a:lstStyle/>
          <a:p>
            <a:pPr algn="ctr">
              <a:lnSpc>
                <a:spcPct val="80000"/>
              </a:lnSpc>
              <a:defRPr/>
            </a:pPr>
            <a:r>
              <a:rPr lang="en-US" sz="1400" kern="0" dirty="0">
                <a:solidFill>
                  <a:sysClr val="windowText" lastClr="000000"/>
                </a:solidFill>
                <a:latin typeface="Calibri" pitchFamily="34" charset="0"/>
                <a:cs typeface="Calibri" pitchFamily="34" charset="0"/>
              </a:rPr>
              <a:t>NetWorker sends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i="0" u="none" strike="noStrike" kern="0" cap="none" spc="0" normalizeH="0" baseline="0" noProof="0">
                <a:ln>
                  <a:noFill/>
                </a:ln>
                <a:solidFill>
                  <a:sysClr val="windowText" lastClr="000000"/>
                </a:solidFill>
                <a:effectLst/>
                <a:uLnTx/>
                <a:uFillTx/>
                <a:latin typeface="Calibri" pitchFamily="34" charset="0"/>
                <a:cs typeface="Calibri" pitchFamily="34" charset="0"/>
              </a:rPr>
              <a:t>to </a:t>
            </a: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disk device</a:t>
            </a:r>
          </a:p>
          <a:p>
            <a:pPr marL="0" marR="0" lvl="0" indent="0" algn="ct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all data</a:t>
            </a:r>
            <a:endParaRPr kumimoji="0" lang="en-US" sz="1400" i="1"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3" name="Rectangle 112">
            <a:extLst>
              <a:ext uri="{FF2B5EF4-FFF2-40B4-BE49-F238E27FC236}">
                <a16:creationId xmlns:a16="http://schemas.microsoft.com/office/drawing/2014/main" id="{AA5B2C77-B396-4533-9965-A45C1B978FAA}"/>
              </a:ext>
            </a:extLst>
          </p:cNvPr>
          <p:cNvSpPr/>
          <p:nvPr/>
        </p:nvSpPr>
        <p:spPr>
          <a:xfrm>
            <a:off x="401285" y="4612767"/>
            <a:ext cx="5001639" cy="479263"/>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sp>
        <p:nvSpPr>
          <p:cNvPr id="114" name="Rectangle 113">
            <a:extLst>
              <a:ext uri="{FF2B5EF4-FFF2-40B4-BE49-F238E27FC236}">
                <a16:creationId xmlns:a16="http://schemas.microsoft.com/office/drawing/2014/main" id="{2A7A3FBF-DD8C-4B5A-B4D5-B2C237E3A074}"/>
              </a:ext>
            </a:extLst>
          </p:cNvPr>
          <p:cNvSpPr/>
          <p:nvPr/>
        </p:nvSpPr>
        <p:spPr>
          <a:xfrm>
            <a:off x="462891"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15" name="Rectangle 114">
            <a:extLst>
              <a:ext uri="{FF2B5EF4-FFF2-40B4-BE49-F238E27FC236}">
                <a16:creationId xmlns:a16="http://schemas.microsoft.com/office/drawing/2014/main" id="{381676ED-403E-4240-8DC0-C6A6316865B9}"/>
              </a:ext>
            </a:extLst>
          </p:cNvPr>
          <p:cNvSpPr/>
          <p:nvPr/>
        </p:nvSpPr>
        <p:spPr>
          <a:xfrm>
            <a:off x="768194"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16" name="Rectangle 115">
            <a:extLst>
              <a:ext uri="{FF2B5EF4-FFF2-40B4-BE49-F238E27FC236}">
                <a16:creationId xmlns:a16="http://schemas.microsoft.com/office/drawing/2014/main" id="{DAA29404-4506-4872-925D-A16EB76995DC}"/>
              </a:ext>
            </a:extLst>
          </p:cNvPr>
          <p:cNvSpPr/>
          <p:nvPr/>
        </p:nvSpPr>
        <p:spPr>
          <a:xfrm>
            <a:off x="1073498"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17" name="Rectangle 116">
            <a:extLst>
              <a:ext uri="{FF2B5EF4-FFF2-40B4-BE49-F238E27FC236}">
                <a16:creationId xmlns:a16="http://schemas.microsoft.com/office/drawing/2014/main" id="{F7617E28-07CA-468B-916A-61CC97B9BDD9}"/>
              </a:ext>
            </a:extLst>
          </p:cNvPr>
          <p:cNvSpPr/>
          <p:nvPr/>
        </p:nvSpPr>
        <p:spPr>
          <a:xfrm>
            <a:off x="1378801"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1</a:t>
            </a:r>
            <a:endParaRPr lang="en-US" sz="1400" dirty="0">
              <a:solidFill>
                <a:schemeClr val="tx1"/>
              </a:solidFill>
            </a:endParaRPr>
          </a:p>
        </p:txBody>
      </p:sp>
      <p:sp>
        <p:nvSpPr>
          <p:cNvPr id="118" name="Rectangle 117">
            <a:extLst>
              <a:ext uri="{FF2B5EF4-FFF2-40B4-BE49-F238E27FC236}">
                <a16:creationId xmlns:a16="http://schemas.microsoft.com/office/drawing/2014/main" id="{CF8147B8-F875-45AD-A324-45A84DFF4CFE}"/>
              </a:ext>
            </a:extLst>
          </p:cNvPr>
          <p:cNvSpPr/>
          <p:nvPr/>
        </p:nvSpPr>
        <p:spPr>
          <a:xfrm>
            <a:off x="1684105"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19" name="Rectangle 118">
            <a:extLst>
              <a:ext uri="{FF2B5EF4-FFF2-40B4-BE49-F238E27FC236}">
                <a16:creationId xmlns:a16="http://schemas.microsoft.com/office/drawing/2014/main" id="{BFFECB6D-5582-4C85-AB38-96ECEA6AC8DE}"/>
              </a:ext>
            </a:extLst>
          </p:cNvPr>
          <p:cNvSpPr/>
          <p:nvPr/>
        </p:nvSpPr>
        <p:spPr>
          <a:xfrm>
            <a:off x="1989408"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20" name="Rectangle 119">
            <a:extLst>
              <a:ext uri="{FF2B5EF4-FFF2-40B4-BE49-F238E27FC236}">
                <a16:creationId xmlns:a16="http://schemas.microsoft.com/office/drawing/2014/main" id="{96C5DD68-CC22-4058-9342-49D53B78C22A}"/>
              </a:ext>
            </a:extLst>
          </p:cNvPr>
          <p:cNvSpPr/>
          <p:nvPr/>
        </p:nvSpPr>
        <p:spPr>
          <a:xfrm>
            <a:off x="2294712"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21" name="Rectangle 120">
            <a:extLst>
              <a:ext uri="{FF2B5EF4-FFF2-40B4-BE49-F238E27FC236}">
                <a16:creationId xmlns:a16="http://schemas.microsoft.com/office/drawing/2014/main" id="{6F449613-BAE9-4212-BD33-A744D35B98F9}"/>
              </a:ext>
            </a:extLst>
          </p:cNvPr>
          <p:cNvSpPr/>
          <p:nvPr/>
        </p:nvSpPr>
        <p:spPr>
          <a:xfrm>
            <a:off x="2600015"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1</a:t>
            </a:r>
            <a:endParaRPr lang="en-US" sz="1400" dirty="0">
              <a:solidFill>
                <a:schemeClr val="tx1"/>
              </a:solidFill>
            </a:endParaRPr>
          </a:p>
        </p:txBody>
      </p:sp>
      <p:sp>
        <p:nvSpPr>
          <p:cNvPr id="122" name="Rectangle 121">
            <a:extLst>
              <a:ext uri="{FF2B5EF4-FFF2-40B4-BE49-F238E27FC236}">
                <a16:creationId xmlns:a16="http://schemas.microsoft.com/office/drawing/2014/main" id="{BF90CEAD-7B47-4A11-991C-92F88D73F48B}"/>
              </a:ext>
            </a:extLst>
          </p:cNvPr>
          <p:cNvSpPr/>
          <p:nvPr/>
        </p:nvSpPr>
        <p:spPr>
          <a:xfrm>
            <a:off x="2905319"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1</a:t>
            </a:r>
            <a:endParaRPr lang="en-US" sz="1400" dirty="0">
              <a:solidFill>
                <a:schemeClr val="tx1"/>
              </a:solidFill>
            </a:endParaRPr>
          </a:p>
        </p:txBody>
      </p:sp>
      <p:sp>
        <p:nvSpPr>
          <p:cNvPr id="123" name="Rectangle 122">
            <a:extLst>
              <a:ext uri="{FF2B5EF4-FFF2-40B4-BE49-F238E27FC236}">
                <a16:creationId xmlns:a16="http://schemas.microsoft.com/office/drawing/2014/main" id="{00CDA9EF-17A7-42A4-9F2F-92C84B404F4C}"/>
              </a:ext>
            </a:extLst>
          </p:cNvPr>
          <p:cNvSpPr/>
          <p:nvPr/>
        </p:nvSpPr>
        <p:spPr>
          <a:xfrm>
            <a:off x="3210622"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24" name="Rectangle 123">
            <a:extLst>
              <a:ext uri="{FF2B5EF4-FFF2-40B4-BE49-F238E27FC236}">
                <a16:creationId xmlns:a16="http://schemas.microsoft.com/office/drawing/2014/main" id="{61039BE9-BE81-4E77-A51D-75C9733CBAFC}"/>
              </a:ext>
            </a:extLst>
          </p:cNvPr>
          <p:cNvSpPr/>
          <p:nvPr/>
        </p:nvSpPr>
        <p:spPr>
          <a:xfrm>
            <a:off x="3520021"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25" name="Rectangle 124">
            <a:extLst>
              <a:ext uri="{FF2B5EF4-FFF2-40B4-BE49-F238E27FC236}">
                <a16:creationId xmlns:a16="http://schemas.microsoft.com/office/drawing/2014/main" id="{7CC552F7-BC5D-4A58-B99E-523D214A332E}"/>
              </a:ext>
            </a:extLst>
          </p:cNvPr>
          <p:cNvSpPr/>
          <p:nvPr/>
        </p:nvSpPr>
        <p:spPr>
          <a:xfrm>
            <a:off x="3829419"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26" name="Rectangle 125">
            <a:extLst>
              <a:ext uri="{FF2B5EF4-FFF2-40B4-BE49-F238E27FC236}">
                <a16:creationId xmlns:a16="http://schemas.microsoft.com/office/drawing/2014/main" id="{48EFE808-5B45-4D39-8645-1112BB0E065C}"/>
              </a:ext>
            </a:extLst>
          </p:cNvPr>
          <p:cNvSpPr/>
          <p:nvPr/>
        </p:nvSpPr>
        <p:spPr>
          <a:xfrm>
            <a:off x="4138817"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27" name="Rectangle 126">
            <a:extLst>
              <a:ext uri="{FF2B5EF4-FFF2-40B4-BE49-F238E27FC236}">
                <a16:creationId xmlns:a16="http://schemas.microsoft.com/office/drawing/2014/main" id="{190BBE59-A192-42A0-9606-FB12F5F83E84}"/>
              </a:ext>
            </a:extLst>
          </p:cNvPr>
          <p:cNvSpPr/>
          <p:nvPr/>
        </p:nvSpPr>
        <p:spPr>
          <a:xfrm>
            <a:off x="4448215"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28" name="Rectangle 127">
            <a:extLst>
              <a:ext uri="{FF2B5EF4-FFF2-40B4-BE49-F238E27FC236}">
                <a16:creationId xmlns:a16="http://schemas.microsoft.com/office/drawing/2014/main" id="{13B90B70-BF09-441C-8DC6-F2E85ABF7890}"/>
              </a:ext>
            </a:extLst>
          </p:cNvPr>
          <p:cNvSpPr/>
          <p:nvPr/>
        </p:nvSpPr>
        <p:spPr>
          <a:xfrm>
            <a:off x="4757613"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1</a:t>
            </a:r>
            <a:endParaRPr lang="en-US" sz="1400" dirty="0">
              <a:solidFill>
                <a:schemeClr val="tx1"/>
              </a:solidFill>
            </a:endParaRPr>
          </a:p>
        </p:txBody>
      </p:sp>
      <p:sp>
        <p:nvSpPr>
          <p:cNvPr id="129" name="Rectangle 128">
            <a:extLst>
              <a:ext uri="{FF2B5EF4-FFF2-40B4-BE49-F238E27FC236}">
                <a16:creationId xmlns:a16="http://schemas.microsoft.com/office/drawing/2014/main" id="{CAAE5C8F-1406-4B86-A9CD-AC28EDC5D709}"/>
              </a:ext>
            </a:extLst>
          </p:cNvPr>
          <p:cNvSpPr/>
          <p:nvPr/>
        </p:nvSpPr>
        <p:spPr>
          <a:xfrm>
            <a:off x="5067011" y="4718340"/>
            <a:ext cx="284672" cy="268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30" name="Rectangle 39">
            <a:extLst>
              <a:ext uri="{FF2B5EF4-FFF2-40B4-BE49-F238E27FC236}">
                <a16:creationId xmlns:a16="http://schemas.microsoft.com/office/drawing/2014/main" id="{C64D9381-2048-4085-920E-25B486527BAC}"/>
              </a:ext>
            </a:extLst>
          </p:cNvPr>
          <p:cNvSpPr>
            <a:spLocks noChangeArrowheads="1"/>
          </p:cNvSpPr>
          <p:nvPr/>
        </p:nvSpPr>
        <p:spPr bwMode="gray">
          <a:xfrm>
            <a:off x="5464849" y="4758048"/>
            <a:ext cx="2729914" cy="176651"/>
          </a:xfrm>
          <a:prstGeom prst="rect">
            <a:avLst/>
          </a:prstGeom>
          <a:noFill/>
          <a:ln w="19050" algn="ctr">
            <a:noFill/>
            <a:miter lim="800000"/>
            <a:headEnd/>
            <a:tailEnd/>
          </a:ln>
        </p:spPr>
        <p:txBody>
          <a:bodyPr wrap="none" lIns="0" tIns="0" rIns="0" bIns="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CBT bit map of disk blocks in </a:t>
            </a:r>
            <a:r>
              <a:rPr lang="en-US" sz="1400" kern="0" dirty="0">
                <a:solidFill>
                  <a:sysClr val="windowText" lastClr="000000"/>
                </a:solidFill>
                <a:latin typeface="Calibri" pitchFamily="34" charset="0"/>
                <a:cs typeface="Calibri" pitchFamily="34" charset="0"/>
              </a:rPr>
              <a:t>memory</a:t>
            </a:r>
            <a:endPar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1" name="TextBox 130">
            <a:extLst>
              <a:ext uri="{FF2B5EF4-FFF2-40B4-BE49-F238E27FC236}">
                <a16:creationId xmlns:a16="http://schemas.microsoft.com/office/drawing/2014/main" id="{B06AE0CF-EC21-406B-B5FF-DB3724BB43FF}"/>
              </a:ext>
            </a:extLst>
          </p:cNvPr>
          <p:cNvSpPr txBox="1"/>
          <p:nvPr/>
        </p:nvSpPr>
        <p:spPr>
          <a:xfrm>
            <a:off x="2060423" y="3915664"/>
            <a:ext cx="1790875" cy="300082"/>
          </a:xfrm>
          <a:prstGeom prst="rect">
            <a:avLst/>
          </a:prstGeom>
          <a:noFill/>
        </p:spPr>
        <p:txBody>
          <a:bodyPr wrap="none" rtlCol="0">
            <a:spAutoFit/>
          </a:bodyPr>
          <a:lstStyle/>
          <a:p>
            <a:pPr algn="ctr"/>
            <a:r>
              <a:rPr lang="en-US" dirty="0">
                <a:solidFill>
                  <a:srgbClr val="FFFF00"/>
                </a:solidFill>
              </a:rPr>
              <a:t>Protected file system</a:t>
            </a:r>
          </a:p>
        </p:txBody>
      </p:sp>
      <p:sp>
        <p:nvSpPr>
          <p:cNvPr id="132" name="Line 59">
            <a:extLst>
              <a:ext uri="{FF2B5EF4-FFF2-40B4-BE49-F238E27FC236}">
                <a16:creationId xmlns:a16="http://schemas.microsoft.com/office/drawing/2014/main" id="{29678ADD-9995-4F74-AD2A-8AA268235C01}"/>
              </a:ext>
            </a:extLst>
          </p:cNvPr>
          <p:cNvSpPr>
            <a:spLocks noChangeShapeType="1"/>
          </p:cNvSpPr>
          <p:nvPr/>
        </p:nvSpPr>
        <p:spPr bwMode="gray">
          <a:xfrm flipV="1">
            <a:off x="1494801" y="3940542"/>
            <a:ext cx="5704" cy="743491"/>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33" name="Line 59">
            <a:extLst>
              <a:ext uri="{FF2B5EF4-FFF2-40B4-BE49-F238E27FC236}">
                <a16:creationId xmlns:a16="http://schemas.microsoft.com/office/drawing/2014/main" id="{EE692886-36B4-40DC-8AE2-C22EDD428518}"/>
              </a:ext>
            </a:extLst>
          </p:cNvPr>
          <p:cNvSpPr>
            <a:spLocks noChangeShapeType="1"/>
          </p:cNvSpPr>
          <p:nvPr/>
        </p:nvSpPr>
        <p:spPr bwMode="gray">
          <a:xfrm flipV="1">
            <a:off x="2708363" y="3949030"/>
            <a:ext cx="5704" cy="743491"/>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34" name="Line 59">
            <a:extLst>
              <a:ext uri="{FF2B5EF4-FFF2-40B4-BE49-F238E27FC236}">
                <a16:creationId xmlns:a16="http://schemas.microsoft.com/office/drawing/2014/main" id="{8C945E02-689E-4EB3-8E50-E924BBDC6CE0}"/>
              </a:ext>
            </a:extLst>
          </p:cNvPr>
          <p:cNvSpPr>
            <a:spLocks noChangeShapeType="1"/>
          </p:cNvSpPr>
          <p:nvPr/>
        </p:nvSpPr>
        <p:spPr bwMode="gray">
          <a:xfrm flipV="1">
            <a:off x="3013163" y="3957518"/>
            <a:ext cx="5704" cy="743491"/>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35" name="Line 59">
            <a:extLst>
              <a:ext uri="{FF2B5EF4-FFF2-40B4-BE49-F238E27FC236}">
                <a16:creationId xmlns:a16="http://schemas.microsoft.com/office/drawing/2014/main" id="{ACABDC5E-26C7-4C80-9380-C8DE3C191AFF}"/>
              </a:ext>
            </a:extLst>
          </p:cNvPr>
          <p:cNvSpPr>
            <a:spLocks noChangeShapeType="1"/>
          </p:cNvSpPr>
          <p:nvPr/>
        </p:nvSpPr>
        <p:spPr bwMode="gray">
          <a:xfrm flipV="1">
            <a:off x="4912459" y="3966006"/>
            <a:ext cx="5704" cy="743491"/>
          </a:xfrm>
          <a:prstGeom prst="line">
            <a:avLst/>
          </a:prstGeom>
          <a:noFill/>
          <a:ln w="28575">
            <a:solidFill>
              <a:schemeClr val="accent4">
                <a:lumMod val="75000"/>
              </a:schemeClr>
            </a:solidFill>
            <a:round/>
            <a:headEnd type="none" w="med" len="med"/>
            <a:tailEnd type="arrow" w="med" len="me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36" name="Rectangle 39">
            <a:extLst>
              <a:ext uri="{FF2B5EF4-FFF2-40B4-BE49-F238E27FC236}">
                <a16:creationId xmlns:a16="http://schemas.microsoft.com/office/drawing/2014/main" id="{6A4CD00C-21B5-44F0-B609-12A78DC6EE5B}"/>
              </a:ext>
            </a:extLst>
          </p:cNvPr>
          <p:cNvSpPr>
            <a:spLocks noChangeArrowheads="1"/>
          </p:cNvSpPr>
          <p:nvPr/>
        </p:nvSpPr>
        <p:spPr bwMode="gray">
          <a:xfrm>
            <a:off x="8467161" y="443830"/>
            <a:ext cx="549830" cy="668966"/>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Data</a:t>
            </a:r>
          </a:p>
          <a:p>
            <a:pPr marL="0" marR="0" lvl="0" indent="0" algn="ctr" defTabSz="914400" eaLnBrk="1" fontAlgn="auto" latinLnBrk="0" hangingPunct="1">
              <a:lnSpc>
                <a:spcPct val="80000"/>
              </a:lnSpc>
              <a:spcBef>
                <a:spcPts val="0"/>
              </a:spcBef>
              <a:spcAft>
                <a:spcPts val="0"/>
              </a:spcAft>
              <a:buClrTx/>
              <a:buSzTx/>
              <a:buFontTx/>
              <a:buNone/>
              <a:tabLst/>
              <a:defRPr/>
            </a:pPr>
            <a:r>
              <a:rPr lang="en-US" kern="0" dirty="0">
                <a:solidFill>
                  <a:sysClr val="windowText" lastClr="000000"/>
                </a:solidFill>
                <a:latin typeface="Calibri" pitchFamily="34" charset="0"/>
                <a:cs typeface="Calibri" pitchFamily="34" charset="0"/>
              </a:rPr>
              <a:t>Domain</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a:ln>
                  <a:noFill/>
                </a:ln>
                <a:solidFill>
                  <a:sysClr val="windowText" lastClr="000000"/>
                </a:solidFill>
                <a:effectLst/>
                <a:uLnTx/>
                <a:uFillTx/>
                <a:latin typeface="Calibri" pitchFamily="34" charset="0"/>
                <a:cs typeface="Calibri" pitchFamily="34" charset="0"/>
              </a:rPr>
              <a:t>Backup</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a:ln>
                  <a:noFill/>
                </a:ln>
                <a:solidFill>
                  <a:sysClr val="windowText" lastClr="000000"/>
                </a:solidFill>
                <a:effectLst/>
                <a:uLnTx/>
                <a:uFillTx/>
                <a:latin typeface="Calibri" pitchFamily="34" charset="0"/>
                <a:cs typeface="Calibri" pitchFamily="34" charset="0"/>
              </a:rPr>
              <a:t>Device</a:t>
            </a:r>
            <a:endPar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37" name="Rectangle 39">
            <a:extLst>
              <a:ext uri="{FF2B5EF4-FFF2-40B4-BE49-F238E27FC236}">
                <a16:creationId xmlns:a16="http://schemas.microsoft.com/office/drawing/2014/main" id="{78DCC520-5E4E-4AFE-9568-D13F1028F1C8}"/>
              </a:ext>
            </a:extLst>
          </p:cNvPr>
          <p:cNvSpPr>
            <a:spLocks noChangeArrowheads="1"/>
          </p:cNvSpPr>
          <p:nvPr/>
        </p:nvSpPr>
        <p:spPr bwMode="gray">
          <a:xfrm>
            <a:off x="7624094" y="1891630"/>
            <a:ext cx="512961" cy="502766"/>
          </a:xfrm>
          <a:prstGeom prst="rect">
            <a:avLst/>
          </a:prstGeom>
          <a:noFill/>
          <a:ln w="19050" algn="ctr">
            <a:noFill/>
            <a:miter lim="800000"/>
            <a:headEnd/>
            <a:tailEnd/>
          </a:ln>
        </p:spPr>
        <p:txBody>
          <a:bodyPr wrap="none" lIns="0" tIns="0" rIns="0" bIns="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rPr>
              <a:t>Disk</a:t>
            </a:r>
          </a:p>
          <a:p>
            <a:pPr marL="0" marR="0" lvl="0" indent="0" algn="ctr" defTabSz="914400" eaLnBrk="1" fontAlgn="auto" latinLnBrk="0" hangingPunct="1">
              <a:lnSpc>
                <a:spcPct val="80000"/>
              </a:lnSpc>
              <a:spcBef>
                <a:spcPts val="0"/>
              </a:spcBef>
              <a:spcAft>
                <a:spcPts val="0"/>
              </a:spcAft>
              <a:buClrTx/>
              <a:buSzTx/>
              <a:buFontTx/>
              <a:buNone/>
              <a:tabLst/>
              <a:defRPr/>
            </a:pPr>
            <a:r>
              <a:rPr lang="en-US" kern="0">
                <a:solidFill>
                  <a:sysClr val="windowText" lastClr="000000"/>
                </a:solidFill>
                <a:latin typeface="Calibri" pitchFamily="34" charset="0"/>
                <a:cs typeface="Calibri" pitchFamily="34" charset="0"/>
              </a:rPr>
              <a:t>Backup</a:t>
            </a:r>
          </a:p>
          <a:p>
            <a:pPr marL="0" marR="0" lvl="0" indent="0" algn="ctr" defTabSz="914400" eaLnBrk="1" fontAlgn="auto" latinLnBrk="0" hangingPunct="1">
              <a:lnSpc>
                <a:spcPct val="80000"/>
              </a:lnSpc>
              <a:spcBef>
                <a:spcPts val="0"/>
              </a:spcBef>
              <a:spcAft>
                <a:spcPts val="0"/>
              </a:spcAft>
              <a:buClrTx/>
              <a:buSzTx/>
              <a:buFontTx/>
              <a:buNone/>
              <a:tabLst/>
              <a:defRPr/>
            </a:pPr>
            <a:r>
              <a:rPr lang="en-US" kern="0">
                <a:solidFill>
                  <a:sysClr val="windowText" lastClr="000000"/>
                </a:solidFill>
                <a:latin typeface="Calibri" pitchFamily="34" charset="0"/>
                <a:cs typeface="Calibri" pitchFamily="34" charset="0"/>
              </a:rPr>
              <a:t>Device</a:t>
            </a:r>
            <a:endParaRPr kumimoji="0" lang="en-US" i="0" u="none" strike="noStrike" kern="0" cap="none" spc="0" normalizeH="0" baseline="0" dirty="0">
              <a:ln>
                <a:noFill/>
              </a:ln>
              <a:solidFill>
                <a:sysClr val="windowText" lastClr="000000"/>
              </a:solidFill>
              <a:effectLst/>
              <a:uLnTx/>
              <a:uFillTx/>
              <a:latin typeface="Calibri" pitchFamily="34" charset="0"/>
              <a:cs typeface="Calibri" pitchFamily="34" charset="0"/>
            </a:endParaRPr>
          </a:p>
        </p:txBody>
      </p:sp>
      <p:sp>
        <p:nvSpPr>
          <p:cNvPr id="138" name="Rectangle 39">
            <a:extLst>
              <a:ext uri="{FF2B5EF4-FFF2-40B4-BE49-F238E27FC236}">
                <a16:creationId xmlns:a16="http://schemas.microsoft.com/office/drawing/2014/main" id="{6515C7F1-B29A-4D76-A503-539EB66A0B38}"/>
              </a:ext>
            </a:extLst>
          </p:cNvPr>
          <p:cNvSpPr>
            <a:spLocks noChangeArrowheads="1"/>
          </p:cNvSpPr>
          <p:nvPr/>
        </p:nvSpPr>
        <p:spPr bwMode="gray">
          <a:xfrm>
            <a:off x="3507122" y="367630"/>
            <a:ext cx="2131995" cy="517065"/>
          </a:xfrm>
          <a:prstGeom prst="rect">
            <a:avLst/>
          </a:prstGeom>
          <a:noFill/>
          <a:ln w="19050" algn="ctr">
            <a:noFill/>
            <a:miter lim="800000"/>
            <a:headEnd/>
            <a:tailEnd/>
          </a:ln>
        </p:spPr>
        <p:txBody>
          <a:bodyPr wrap="none" lIns="0" tIns="0" rIns="0" bIns="0">
            <a:spAutoFit/>
          </a:bodyPr>
          <a:lstStyle/>
          <a:p>
            <a:pPr algn="ctr">
              <a:lnSpc>
                <a:spcPct val="80000"/>
              </a:lnSpc>
              <a:defRPr/>
            </a:pPr>
            <a:r>
              <a:rPr lang="en-US" sz="1400" kern="0" dirty="0">
                <a:solidFill>
                  <a:sysClr val="windowText" lastClr="000000"/>
                </a:solidFill>
                <a:latin typeface="Calibri" pitchFamily="34" charset="0"/>
                <a:cs typeface="Calibri" pitchFamily="34" charset="0"/>
              </a:rPr>
              <a:t>NetWorker sends </a:t>
            </a:r>
          </a:p>
          <a:p>
            <a:pPr marL="0" marR="0" lvl="0" indent="0" algn="ct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to</a:t>
            </a:r>
            <a:r>
              <a:rPr kumimoji="0" lang="en-US" sz="140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 Data Domain device</a:t>
            </a:r>
          </a:p>
          <a:p>
            <a:pPr marL="0" marR="0" lvl="0" indent="0" algn="ctr" defTabSz="914400" eaLnBrk="1" fontAlgn="auto" latinLnBrk="0" hangingPunct="1">
              <a:lnSpc>
                <a:spcPct val="80000"/>
              </a:lnSpc>
              <a:spcBef>
                <a:spcPts val="0"/>
              </a:spcBef>
              <a:spcAft>
                <a:spcPts val="0"/>
              </a:spcAft>
              <a:buClrTx/>
              <a:buSzTx/>
              <a:buFontTx/>
              <a:buNone/>
              <a:tabLst/>
              <a:defRPr/>
            </a:pPr>
            <a:r>
              <a:rPr lang="en-US" sz="1400" kern="0" dirty="0">
                <a:solidFill>
                  <a:sysClr val="windowText" lastClr="000000"/>
                </a:solidFill>
                <a:latin typeface="Calibri" pitchFamily="34" charset="0"/>
                <a:cs typeface="Calibri" pitchFamily="34" charset="0"/>
              </a:rPr>
              <a:t>only new, de-duplicated data</a:t>
            </a:r>
            <a:endParaRPr kumimoji="0" lang="en-US" sz="1400" i="1"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40" name="Rectangle 39">
            <a:extLst>
              <a:ext uri="{FF2B5EF4-FFF2-40B4-BE49-F238E27FC236}">
                <a16:creationId xmlns:a16="http://schemas.microsoft.com/office/drawing/2014/main" id="{D70C14AC-4CA8-437C-9553-C90AA33C6D9D}"/>
              </a:ext>
            </a:extLst>
          </p:cNvPr>
          <p:cNvSpPr>
            <a:spLocks noChangeArrowheads="1"/>
          </p:cNvSpPr>
          <p:nvPr/>
        </p:nvSpPr>
        <p:spPr bwMode="gray">
          <a:xfrm>
            <a:off x="118772" y="88195"/>
            <a:ext cx="3130665" cy="897490"/>
          </a:xfrm>
          <a:prstGeom prst="rect">
            <a:avLst/>
          </a:prstGeom>
          <a:noFill/>
          <a:ln w="19050" algn="ctr">
            <a:noFill/>
            <a:miter lim="800000"/>
            <a:headEnd/>
            <a:tailEnd/>
          </a:ln>
        </p:spPr>
        <p:txBody>
          <a:bodyPr wrap="none" lIns="0" tIns="0" rIns="0" bIns="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sz="3600" b="1" kern="0">
                <a:solidFill>
                  <a:srgbClr val="C00000"/>
                </a:solidFill>
                <a:latin typeface="Calibri" pitchFamily="34" charset="0"/>
                <a:cs typeface="Calibri" pitchFamily="34" charset="0"/>
              </a:rPr>
              <a:t>2</a:t>
            </a:r>
            <a:r>
              <a:rPr kumimoji="0" lang="en-US" sz="3600" b="1" i="0" u="none" strike="noStrike" kern="0" cap="none" spc="0" normalizeH="0">
                <a:ln>
                  <a:noFill/>
                </a:ln>
                <a:solidFill>
                  <a:srgbClr val="C00000"/>
                </a:solidFill>
                <a:effectLst/>
                <a:uLnTx/>
                <a:uFillTx/>
                <a:latin typeface="Calibri" pitchFamily="34" charset="0"/>
                <a:cs typeface="Calibri" pitchFamily="34" charset="0"/>
              </a:rPr>
              <a:t>nd </a:t>
            </a:r>
            <a:r>
              <a:rPr kumimoji="0" lang="en-US" sz="3600" b="1" i="0" u="none" strike="noStrike" kern="0" cap="none" spc="0" normalizeH="0" baseline="0">
                <a:ln>
                  <a:noFill/>
                </a:ln>
                <a:solidFill>
                  <a:srgbClr val="C00000"/>
                </a:solidFill>
                <a:effectLst/>
                <a:uLnTx/>
                <a:uFillTx/>
                <a:latin typeface="Calibri" pitchFamily="34" charset="0"/>
                <a:cs typeface="Calibri" pitchFamily="34" charset="0"/>
              </a:rPr>
              <a:t> and further</a:t>
            </a:r>
          </a:p>
          <a:p>
            <a:pPr marL="0" marR="0" lvl="0" indent="0" defTabSz="914400" eaLnBrk="1" fontAlgn="auto" latinLnBrk="0" hangingPunct="1">
              <a:lnSpc>
                <a:spcPct val="80000"/>
              </a:lnSpc>
              <a:spcBef>
                <a:spcPts val="0"/>
              </a:spcBef>
              <a:spcAft>
                <a:spcPts val="0"/>
              </a:spcAft>
              <a:buClrTx/>
              <a:buSzTx/>
              <a:buFontTx/>
              <a:buNone/>
              <a:tabLst/>
              <a:defRPr/>
            </a:pPr>
            <a:r>
              <a:rPr kumimoji="0" lang="en-US" sz="3600" b="1" i="0" u="none" strike="noStrike" kern="0" cap="none" spc="0" normalizeH="0" baseline="0">
                <a:ln>
                  <a:noFill/>
                </a:ln>
                <a:solidFill>
                  <a:srgbClr val="C00000"/>
                </a:solidFill>
                <a:effectLst/>
                <a:uLnTx/>
                <a:uFillTx/>
                <a:latin typeface="Calibri" pitchFamily="34" charset="0"/>
                <a:cs typeface="Calibri" pitchFamily="34" charset="0"/>
              </a:rPr>
              <a:t>backups</a:t>
            </a:r>
            <a:endParaRPr kumimoji="0" lang="en-US" sz="3600" b="1" i="0" u="none" strike="noStrike" kern="0" cap="none" spc="0" normalizeH="0" baseline="0" dirty="0">
              <a:ln>
                <a:noFill/>
              </a:ln>
              <a:solidFill>
                <a:srgbClr val="C00000"/>
              </a:solidFill>
              <a:effectLst/>
              <a:uLnTx/>
              <a:uFillTx/>
              <a:latin typeface="Calibri" pitchFamily="34" charset="0"/>
              <a:cs typeface="Calibri" pitchFamily="34" charset="0"/>
            </a:endParaRPr>
          </a:p>
        </p:txBody>
      </p:sp>
      <p:sp>
        <p:nvSpPr>
          <p:cNvPr id="68" name="Rounded Rectangle 15">
            <a:extLst>
              <a:ext uri="{FF2B5EF4-FFF2-40B4-BE49-F238E27FC236}">
                <a16:creationId xmlns:a16="http://schemas.microsoft.com/office/drawing/2014/main" id="{19E09F0E-5FEB-4596-9E99-77A4CE1940B4}"/>
              </a:ext>
            </a:extLst>
          </p:cNvPr>
          <p:cNvSpPr/>
          <p:nvPr/>
        </p:nvSpPr>
        <p:spPr>
          <a:xfrm>
            <a:off x="1455435" y="1729173"/>
            <a:ext cx="4883820"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dirty="0">
                <a:ln>
                  <a:noFill/>
                </a:ln>
                <a:solidFill>
                  <a:srgbClr val="FFFF00"/>
                </a:solidFill>
                <a:effectLst/>
                <a:uLnTx/>
                <a:uFillTx/>
                <a:latin typeface="Arial"/>
              </a:rPr>
              <a:t>Every backup is FULL!</a:t>
            </a:r>
          </a:p>
        </p:txBody>
      </p:sp>
    </p:spTree>
    <p:extLst>
      <p:ext uri="{BB962C8B-B14F-4D97-AF65-F5344CB8AC3E}">
        <p14:creationId xmlns:p14="http://schemas.microsoft.com/office/powerpoint/2010/main" val="3680305356"/>
      </p:ext>
    </p:extLst>
  </p:cSld>
  <p:clrMapOvr>
    <a:masterClrMapping/>
  </p:clrMapOvr>
  <p:transition spd="med">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0" y="1934652"/>
            <a:ext cx="7886700" cy="1274195"/>
          </a:xfrm>
        </p:spPr>
        <p:txBody>
          <a:bodyPr/>
          <a:lstStyle/>
          <a:p>
            <a:r>
              <a:rPr lang="en-US"/>
              <a:t>NetWorker</a:t>
            </a:r>
            <a:br>
              <a:rPr lang="en-US"/>
            </a:br>
            <a:r>
              <a:rPr lang="en-US" sz="3800" b="1">
                <a:solidFill>
                  <a:srgbClr val="FFFF00"/>
                </a:solidFill>
              </a:rPr>
              <a:t>What can I expect?</a:t>
            </a:r>
          </a:p>
        </p:txBody>
      </p:sp>
      <p:sp>
        <p:nvSpPr>
          <p:cNvPr id="4" name="Rectangle 3">
            <a:extLst>
              <a:ext uri="{FF2B5EF4-FFF2-40B4-BE49-F238E27FC236}">
                <a16:creationId xmlns:a16="http://schemas.microsoft.com/office/drawing/2014/main" id="{B5A94DF5-8644-4CA9-8F2B-386446512D87}"/>
              </a:ext>
            </a:extLst>
          </p:cNvPr>
          <p:cNvSpPr/>
          <p:nvPr/>
        </p:nvSpPr>
        <p:spPr>
          <a:xfrm>
            <a:off x="35496" y="4948014"/>
            <a:ext cx="4968552" cy="144016"/>
          </a:xfrm>
          <a:prstGeom prst="rect">
            <a:avLst/>
          </a:prstGeom>
          <a:solidFill>
            <a:srgbClr val="00447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Tree>
    <p:extLst>
      <p:ext uri="{BB962C8B-B14F-4D97-AF65-F5344CB8AC3E}">
        <p14:creationId xmlns:p14="http://schemas.microsoft.com/office/powerpoint/2010/main" val="254282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 name="Rounded Rectangle 15">
            <a:extLst>
              <a:ext uri="{FF2B5EF4-FFF2-40B4-BE49-F238E27FC236}">
                <a16:creationId xmlns:a16="http://schemas.microsoft.com/office/drawing/2014/main" id="{40641C48-EE3B-40C5-A95B-03A01D585C16}"/>
              </a:ext>
            </a:extLst>
          </p:cNvPr>
          <p:cNvSpPr/>
          <p:nvPr/>
        </p:nvSpPr>
        <p:spPr>
          <a:xfrm>
            <a:off x="2117211" y="142357"/>
            <a:ext cx="4883820"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a:ln>
                  <a:noFill/>
                </a:ln>
                <a:solidFill>
                  <a:srgbClr val="FFFF00"/>
                </a:solidFill>
                <a:effectLst/>
                <a:uLnTx/>
                <a:uFillTx/>
                <a:latin typeface="Arial"/>
              </a:rPr>
              <a:t>Speed</a:t>
            </a:r>
          </a:p>
        </p:txBody>
      </p:sp>
      <p:sp>
        <p:nvSpPr>
          <p:cNvPr id="8" name="Rounded Rectangle 15">
            <a:extLst>
              <a:ext uri="{FF2B5EF4-FFF2-40B4-BE49-F238E27FC236}">
                <a16:creationId xmlns:a16="http://schemas.microsoft.com/office/drawing/2014/main" id="{70A27DAF-CDE6-4774-94FB-8AE6C1C02A62}"/>
              </a:ext>
            </a:extLst>
          </p:cNvPr>
          <p:cNvSpPr/>
          <p:nvPr/>
        </p:nvSpPr>
        <p:spPr>
          <a:xfrm>
            <a:off x="107504" y="1429245"/>
            <a:ext cx="4412577"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a:ln>
                  <a:noFill/>
                </a:ln>
                <a:solidFill>
                  <a:srgbClr val="FFFFCC"/>
                </a:solidFill>
                <a:effectLst/>
                <a:uLnTx/>
                <a:uFillTx/>
                <a:latin typeface="Arial"/>
              </a:rPr>
              <a:t>400 – 2000 VMs </a:t>
            </a:r>
            <a:br>
              <a:rPr kumimoji="0" lang="en-US" sz="3200" i="0" u="none" strike="noStrike" kern="1200" cap="none" spc="0" normalizeH="0" baseline="0">
                <a:ln>
                  <a:noFill/>
                </a:ln>
                <a:solidFill>
                  <a:srgbClr val="FFFFCC"/>
                </a:solidFill>
                <a:effectLst/>
                <a:uLnTx/>
                <a:uFillTx/>
                <a:latin typeface="Arial"/>
              </a:rPr>
            </a:br>
            <a:r>
              <a:rPr kumimoji="0" lang="en-US" sz="3200" i="0" u="none" strike="noStrike" kern="1200" cap="none" spc="0" normalizeH="0" baseline="0">
                <a:ln>
                  <a:noFill/>
                </a:ln>
                <a:solidFill>
                  <a:srgbClr val="FFFFCC"/>
                </a:solidFill>
                <a:effectLst/>
                <a:uLnTx/>
                <a:uFillTx/>
                <a:latin typeface="Arial"/>
              </a:rPr>
              <a:t>FULL backup per hour</a:t>
            </a:r>
          </a:p>
        </p:txBody>
      </p:sp>
      <p:sp>
        <p:nvSpPr>
          <p:cNvPr id="9" name="Rounded Rectangle 15">
            <a:extLst>
              <a:ext uri="{FF2B5EF4-FFF2-40B4-BE49-F238E27FC236}">
                <a16:creationId xmlns:a16="http://schemas.microsoft.com/office/drawing/2014/main" id="{21E94F7F-E6F3-44CF-9E92-58369766612D}"/>
              </a:ext>
            </a:extLst>
          </p:cNvPr>
          <p:cNvSpPr/>
          <p:nvPr/>
        </p:nvSpPr>
        <p:spPr>
          <a:xfrm>
            <a:off x="4788024" y="1435482"/>
            <a:ext cx="4150406" cy="1640324"/>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a:ln>
                  <a:noFill/>
                </a:ln>
                <a:solidFill>
                  <a:srgbClr val="FFFFCC"/>
                </a:solidFill>
                <a:effectLst/>
                <a:uLnTx/>
                <a:uFillTx/>
                <a:latin typeface="Arial"/>
              </a:rPr>
              <a:t>6TB/h per hour from single server at my customer</a:t>
            </a:r>
          </a:p>
        </p:txBody>
      </p:sp>
      <p:sp>
        <p:nvSpPr>
          <p:cNvPr id="11" name="Rounded Rectangle 15">
            <a:extLst>
              <a:ext uri="{FF2B5EF4-FFF2-40B4-BE49-F238E27FC236}">
                <a16:creationId xmlns:a16="http://schemas.microsoft.com/office/drawing/2014/main" id="{17567013-64FD-419C-A90F-A8D4B823FDD7}"/>
              </a:ext>
            </a:extLst>
          </p:cNvPr>
          <p:cNvSpPr/>
          <p:nvPr/>
        </p:nvSpPr>
        <p:spPr>
          <a:xfrm>
            <a:off x="146544" y="2739566"/>
            <a:ext cx="4412577" cy="1640324"/>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a:ln>
                  <a:noFill/>
                </a:ln>
                <a:solidFill>
                  <a:srgbClr val="FFFFCC"/>
                </a:solidFill>
                <a:effectLst/>
                <a:uLnTx/>
                <a:uFillTx/>
                <a:latin typeface="Arial"/>
              </a:rPr>
              <a:t>Starting VMs with speed </a:t>
            </a:r>
            <a:br>
              <a:rPr kumimoji="0" lang="en-US" sz="3200" i="0" u="none" strike="noStrike" kern="1200" cap="none" spc="0" normalizeH="0" baseline="0">
                <a:ln>
                  <a:noFill/>
                </a:ln>
                <a:solidFill>
                  <a:srgbClr val="FFFFCC"/>
                </a:solidFill>
                <a:effectLst/>
                <a:uLnTx/>
                <a:uFillTx/>
                <a:latin typeface="Arial"/>
              </a:rPr>
            </a:br>
            <a:r>
              <a:rPr kumimoji="0" lang="en-US" sz="3200" i="0" u="none" strike="noStrike" kern="1200" cap="none" spc="0" normalizeH="0" baseline="0">
                <a:ln>
                  <a:noFill/>
                </a:ln>
                <a:solidFill>
                  <a:srgbClr val="FFFFCC"/>
                </a:solidFill>
                <a:effectLst/>
                <a:uLnTx/>
                <a:uFillTx/>
                <a:latin typeface="Arial"/>
              </a:rPr>
              <a:t>20 000 to 80 000 IOps</a:t>
            </a:r>
          </a:p>
        </p:txBody>
      </p:sp>
    </p:spTree>
    <p:extLst>
      <p:ext uri="{BB962C8B-B14F-4D97-AF65-F5344CB8AC3E}">
        <p14:creationId xmlns:p14="http://schemas.microsoft.com/office/powerpoint/2010/main" val="4287051480"/>
      </p:ext>
    </p:extLst>
  </p:cSld>
  <p:clrMapOvr>
    <a:masterClrMapping/>
  </p:clrMapOvr>
  <p:transition spd="med">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 name="Rounded Rectangle 15">
            <a:extLst>
              <a:ext uri="{FF2B5EF4-FFF2-40B4-BE49-F238E27FC236}">
                <a16:creationId xmlns:a16="http://schemas.microsoft.com/office/drawing/2014/main" id="{40641C48-EE3B-40C5-A95B-03A01D585C16}"/>
              </a:ext>
            </a:extLst>
          </p:cNvPr>
          <p:cNvSpPr/>
          <p:nvPr/>
        </p:nvSpPr>
        <p:spPr>
          <a:xfrm>
            <a:off x="2117211" y="142357"/>
            <a:ext cx="4883820"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a:ln>
                  <a:noFill/>
                </a:ln>
                <a:solidFill>
                  <a:srgbClr val="FFFF00"/>
                </a:solidFill>
                <a:effectLst/>
                <a:uLnTx/>
                <a:uFillTx/>
                <a:latin typeface="Arial"/>
              </a:rPr>
              <a:t>Security</a:t>
            </a:r>
          </a:p>
        </p:txBody>
      </p:sp>
      <p:sp>
        <p:nvSpPr>
          <p:cNvPr id="8" name="Rounded Rectangle 15">
            <a:extLst>
              <a:ext uri="{FF2B5EF4-FFF2-40B4-BE49-F238E27FC236}">
                <a16:creationId xmlns:a16="http://schemas.microsoft.com/office/drawing/2014/main" id="{70A27DAF-CDE6-4774-94FB-8AE6C1C02A62}"/>
              </a:ext>
            </a:extLst>
          </p:cNvPr>
          <p:cNvSpPr/>
          <p:nvPr/>
        </p:nvSpPr>
        <p:spPr>
          <a:xfrm>
            <a:off x="107504" y="1429245"/>
            <a:ext cx="4412577"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a:ln>
                  <a:noFill/>
                </a:ln>
                <a:solidFill>
                  <a:srgbClr val="FFFFCC"/>
                </a:solidFill>
                <a:effectLst/>
                <a:uLnTx/>
                <a:uFillTx/>
                <a:latin typeface="Arial"/>
              </a:rPr>
              <a:t>Lock backups for defined time</a:t>
            </a:r>
          </a:p>
        </p:txBody>
      </p:sp>
      <p:sp>
        <p:nvSpPr>
          <p:cNvPr id="9" name="Rounded Rectangle 15">
            <a:extLst>
              <a:ext uri="{FF2B5EF4-FFF2-40B4-BE49-F238E27FC236}">
                <a16:creationId xmlns:a16="http://schemas.microsoft.com/office/drawing/2014/main" id="{21E94F7F-E6F3-44CF-9E92-58369766612D}"/>
              </a:ext>
            </a:extLst>
          </p:cNvPr>
          <p:cNvSpPr/>
          <p:nvPr/>
        </p:nvSpPr>
        <p:spPr>
          <a:xfrm>
            <a:off x="4788024" y="1435482"/>
            <a:ext cx="4150406"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a:ln>
                  <a:noFill/>
                </a:ln>
                <a:solidFill>
                  <a:srgbClr val="FFFFCC"/>
                </a:solidFill>
                <a:effectLst/>
                <a:uLnTx/>
                <a:uFillTx/>
                <a:latin typeface="Arial"/>
              </a:rPr>
              <a:t>Ransmoware/hacker protection</a:t>
            </a:r>
          </a:p>
        </p:txBody>
      </p:sp>
      <p:sp>
        <p:nvSpPr>
          <p:cNvPr id="6" name="Rounded Rectangle 15">
            <a:extLst>
              <a:ext uri="{FF2B5EF4-FFF2-40B4-BE49-F238E27FC236}">
                <a16:creationId xmlns:a16="http://schemas.microsoft.com/office/drawing/2014/main" id="{A51D1C65-E5EB-4881-A0EF-4D12084A8DFC}"/>
              </a:ext>
            </a:extLst>
          </p:cNvPr>
          <p:cNvSpPr/>
          <p:nvPr/>
        </p:nvSpPr>
        <p:spPr>
          <a:xfrm>
            <a:off x="2431874" y="2714365"/>
            <a:ext cx="4150406"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a:ln>
                  <a:noFill/>
                </a:ln>
                <a:solidFill>
                  <a:srgbClr val="FFFFCC"/>
                </a:solidFill>
                <a:effectLst/>
                <a:uLnTx/>
                <a:uFillTx/>
                <a:latin typeface="Arial"/>
              </a:rPr>
              <a:t>Cyber Security</a:t>
            </a:r>
          </a:p>
        </p:txBody>
      </p:sp>
    </p:spTree>
    <p:extLst>
      <p:ext uri="{BB962C8B-B14F-4D97-AF65-F5344CB8AC3E}">
        <p14:creationId xmlns:p14="http://schemas.microsoft.com/office/powerpoint/2010/main" val="3318248462"/>
      </p:ext>
    </p:extLst>
  </p:cSld>
  <p:clrMapOvr>
    <a:masterClrMapping/>
  </p:clrMapOvr>
  <p:transition spd="med">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 name="Rounded Rectangle 15">
            <a:extLst>
              <a:ext uri="{FF2B5EF4-FFF2-40B4-BE49-F238E27FC236}">
                <a16:creationId xmlns:a16="http://schemas.microsoft.com/office/drawing/2014/main" id="{40641C48-EE3B-40C5-A95B-03A01D585C16}"/>
              </a:ext>
            </a:extLst>
          </p:cNvPr>
          <p:cNvSpPr/>
          <p:nvPr/>
        </p:nvSpPr>
        <p:spPr>
          <a:xfrm>
            <a:off x="2117211" y="142357"/>
            <a:ext cx="4883820"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a:ln>
                  <a:noFill/>
                </a:ln>
                <a:solidFill>
                  <a:srgbClr val="FFFF00"/>
                </a:solidFill>
                <a:effectLst/>
                <a:uLnTx/>
                <a:uFillTx/>
                <a:latin typeface="Arial"/>
              </a:rPr>
              <a:t>Easy management</a:t>
            </a:r>
          </a:p>
        </p:txBody>
      </p:sp>
      <p:sp>
        <p:nvSpPr>
          <p:cNvPr id="8" name="Rounded Rectangle 15">
            <a:extLst>
              <a:ext uri="{FF2B5EF4-FFF2-40B4-BE49-F238E27FC236}">
                <a16:creationId xmlns:a16="http://schemas.microsoft.com/office/drawing/2014/main" id="{70A27DAF-CDE6-4774-94FB-8AE6C1C02A62}"/>
              </a:ext>
            </a:extLst>
          </p:cNvPr>
          <p:cNvSpPr/>
          <p:nvPr/>
        </p:nvSpPr>
        <p:spPr>
          <a:xfrm>
            <a:off x="107504" y="1429245"/>
            <a:ext cx="4412577"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a:ln>
                  <a:noFill/>
                </a:ln>
                <a:solidFill>
                  <a:srgbClr val="FFFFCC"/>
                </a:solidFill>
                <a:effectLst/>
                <a:uLnTx/>
                <a:uFillTx/>
                <a:latin typeface="Arial"/>
              </a:rPr>
              <a:t>Any media</a:t>
            </a:r>
          </a:p>
        </p:txBody>
      </p:sp>
      <p:sp>
        <p:nvSpPr>
          <p:cNvPr id="9" name="Rounded Rectangle 15">
            <a:extLst>
              <a:ext uri="{FF2B5EF4-FFF2-40B4-BE49-F238E27FC236}">
                <a16:creationId xmlns:a16="http://schemas.microsoft.com/office/drawing/2014/main" id="{21E94F7F-E6F3-44CF-9E92-58369766612D}"/>
              </a:ext>
            </a:extLst>
          </p:cNvPr>
          <p:cNvSpPr/>
          <p:nvPr/>
        </p:nvSpPr>
        <p:spPr>
          <a:xfrm>
            <a:off x="4788024" y="1435482"/>
            <a:ext cx="4150406"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a:ln>
                  <a:noFill/>
                </a:ln>
                <a:solidFill>
                  <a:srgbClr val="FFFFCC"/>
                </a:solidFill>
                <a:effectLst/>
                <a:uLnTx/>
                <a:uFillTx/>
                <a:latin typeface="Arial"/>
              </a:rPr>
              <a:t>Any number of backup copies</a:t>
            </a:r>
          </a:p>
        </p:txBody>
      </p:sp>
      <p:sp>
        <p:nvSpPr>
          <p:cNvPr id="6" name="Rounded Rectangle 15">
            <a:extLst>
              <a:ext uri="{FF2B5EF4-FFF2-40B4-BE49-F238E27FC236}">
                <a16:creationId xmlns:a16="http://schemas.microsoft.com/office/drawing/2014/main" id="{A51D1C65-E5EB-4881-A0EF-4D12084A8DFC}"/>
              </a:ext>
            </a:extLst>
          </p:cNvPr>
          <p:cNvSpPr/>
          <p:nvPr/>
        </p:nvSpPr>
        <p:spPr>
          <a:xfrm>
            <a:off x="179512" y="2716133"/>
            <a:ext cx="4150406"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a:ln>
                  <a:noFill/>
                </a:ln>
                <a:solidFill>
                  <a:srgbClr val="FFFFCC"/>
                </a:solidFill>
                <a:effectLst/>
                <a:uLnTx/>
                <a:uFillTx/>
                <a:latin typeface="Arial"/>
              </a:rPr>
              <a:t>Different retention per copy</a:t>
            </a:r>
          </a:p>
        </p:txBody>
      </p:sp>
      <p:sp>
        <p:nvSpPr>
          <p:cNvPr id="11" name="Rounded Rectangle 15">
            <a:extLst>
              <a:ext uri="{FF2B5EF4-FFF2-40B4-BE49-F238E27FC236}">
                <a16:creationId xmlns:a16="http://schemas.microsoft.com/office/drawing/2014/main" id="{A7827999-B205-4DFD-AB16-6EF2F388F86A}"/>
              </a:ext>
            </a:extLst>
          </p:cNvPr>
          <p:cNvSpPr/>
          <p:nvPr/>
        </p:nvSpPr>
        <p:spPr>
          <a:xfrm>
            <a:off x="4767444" y="2728607"/>
            <a:ext cx="4150406"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a:ln>
                  <a:noFill/>
                </a:ln>
                <a:solidFill>
                  <a:srgbClr val="FFFFCC"/>
                </a:solidFill>
                <a:effectLst/>
                <a:uLnTx/>
                <a:uFillTx/>
                <a:latin typeface="Arial"/>
              </a:rPr>
              <a:t>Single policy</a:t>
            </a:r>
          </a:p>
        </p:txBody>
      </p:sp>
      <p:sp>
        <p:nvSpPr>
          <p:cNvPr id="12" name="Rounded Rectangle 15">
            <a:extLst>
              <a:ext uri="{FF2B5EF4-FFF2-40B4-BE49-F238E27FC236}">
                <a16:creationId xmlns:a16="http://schemas.microsoft.com/office/drawing/2014/main" id="{F9A1201F-FB70-4428-9BA0-BCCC1B2009F4}"/>
              </a:ext>
            </a:extLst>
          </p:cNvPr>
          <p:cNvSpPr/>
          <p:nvPr/>
        </p:nvSpPr>
        <p:spPr>
          <a:xfrm>
            <a:off x="2555776" y="3929451"/>
            <a:ext cx="4150406"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dirty="0">
                <a:ln>
                  <a:noFill/>
                </a:ln>
                <a:solidFill>
                  <a:srgbClr val="FFFFCC"/>
                </a:solidFill>
                <a:effectLst/>
                <a:uLnTx/>
                <a:uFillTx/>
                <a:latin typeface="Arial"/>
              </a:rPr>
              <a:t>Restore from any copy</a:t>
            </a:r>
          </a:p>
        </p:txBody>
      </p:sp>
    </p:spTree>
    <p:extLst>
      <p:ext uri="{BB962C8B-B14F-4D97-AF65-F5344CB8AC3E}">
        <p14:creationId xmlns:p14="http://schemas.microsoft.com/office/powerpoint/2010/main" val="1557167913"/>
      </p:ext>
    </p:extLst>
  </p:cSld>
  <p:clrMapOvr>
    <a:masterClrMapping/>
  </p:clrMapOvr>
  <p:transition spd="med">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 name="Rounded Rectangle 15">
            <a:extLst>
              <a:ext uri="{FF2B5EF4-FFF2-40B4-BE49-F238E27FC236}">
                <a16:creationId xmlns:a16="http://schemas.microsoft.com/office/drawing/2014/main" id="{40641C48-EE3B-40C5-A95B-03A01D585C16}"/>
              </a:ext>
            </a:extLst>
          </p:cNvPr>
          <p:cNvSpPr/>
          <p:nvPr/>
        </p:nvSpPr>
        <p:spPr>
          <a:xfrm>
            <a:off x="2117211" y="142357"/>
            <a:ext cx="4883820"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a:ln>
                  <a:noFill/>
                </a:ln>
                <a:solidFill>
                  <a:srgbClr val="FFFF00"/>
                </a:solidFill>
                <a:effectLst/>
                <a:uLnTx/>
                <a:uFillTx/>
                <a:latin typeface="Arial"/>
              </a:rPr>
              <a:t>MS SQL</a:t>
            </a:r>
          </a:p>
        </p:txBody>
      </p:sp>
      <p:sp>
        <p:nvSpPr>
          <p:cNvPr id="8" name="Rounded Rectangle 15">
            <a:extLst>
              <a:ext uri="{FF2B5EF4-FFF2-40B4-BE49-F238E27FC236}">
                <a16:creationId xmlns:a16="http://schemas.microsoft.com/office/drawing/2014/main" id="{70A27DAF-CDE6-4774-94FB-8AE6C1C02A62}"/>
              </a:ext>
            </a:extLst>
          </p:cNvPr>
          <p:cNvSpPr/>
          <p:nvPr/>
        </p:nvSpPr>
        <p:spPr>
          <a:xfrm>
            <a:off x="107504" y="1429245"/>
            <a:ext cx="4412577"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a:ln>
                  <a:noFill/>
                </a:ln>
                <a:solidFill>
                  <a:srgbClr val="FFFFCC"/>
                </a:solidFill>
                <a:effectLst/>
                <a:uLnTx/>
                <a:uFillTx/>
                <a:latin typeface="Arial"/>
              </a:rPr>
              <a:t>MSSQL – NetWorker admin co-operation</a:t>
            </a:r>
          </a:p>
        </p:txBody>
      </p:sp>
      <p:sp>
        <p:nvSpPr>
          <p:cNvPr id="9" name="Rounded Rectangle 15">
            <a:extLst>
              <a:ext uri="{FF2B5EF4-FFF2-40B4-BE49-F238E27FC236}">
                <a16:creationId xmlns:a16="http://schemas.microsoft.com/office/drawing/2014/main" id="{21E94F7F-E6F3-44CF-9E92-58369766612D}"/>
              </a:ext>
            </a:extLst>
          </p:cNvPr>
          <p:cNvSpPr/>
          <p:nvPr/>
        </p:nvSpPr>
        <p:spPr>
          <a:xfrm>
            <a:off x="4788024" y="1435482"/>
            <a:ext cx="4150406" cy="2648436"/>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600" i="0" u="none" strike="noStrike" kern="1200" cap="none" spc="0" normalizeH="0" baseline="0">
                <a:ln>
                  <a:noFill/>
                </a:ln>
                <a:solidFill>
                  <a:srgbClr val="FFFFCC"/>
                </a:solidFill>
                <a:effectLst/>
                <a:uLnTx/>
                <a:uFillTx/>
                <a:latin typeface="Arial"/>
              </a:rPr>
              <a:t>MSSQL admin</a:t>
            </a:r>
            <a:r>
              <a:rPr lang="en-US" sz="2600">
                <a:solidFill>
                  <a:srgbClr val="FFFFCC"/>
                </a:solidFill>
                <a:latin typeface="Arial"/>
              </a:rPr>
              <a:t> can</a:t>
            </a:r>
          </a:p>
          <a:p>
            <a:pPr marL="457200" marR="0" lvl="0" indent="-457200"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600" i="0" u="none" strike="noStrike" kern="1200" cap="none" spc="0" normalizeH="0" baseline="0">
                <a:ln>
                  <a:noFill/>
                </a:ln>
                <a:solidFill>
                  <a:srgbClr val="FFFFCC"/>
                </a:solidFill>
                <a:effectLst/>
                <a:uLnTx/>
                <a:uFillTx/>
                <a:latin typeface="Arial"/>
              </a:rPr>
              <a:t>Additionally  backup</a:t>
            </a:r>
          </a:p>
          <a:p>
            <a:pPr marL="457200" marR="0" lvl="0" indent="-457200"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2600">
                <a:solidFill>
                  <a:srgbClr val="FFFFCC"/>
                </a:solidFill>
                <a:latin typeface="Arial"/>
              </a:rPr>
              <a:t>Restore any time</a:t>
            </a:r>
          </a:p>
          <a:p>
            <a:pPr marL="457200" marR="0" lvl="0" indent="-457200"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600" i="0" u="none" strike="noStrike" kern="1200" cap="none" spc="0" normalizeH="0" baseline="0">
                <a:ln>
                  <a:noFill/>
                </a:ln>
                <a:solidFill>
                  <a:srgbClr val="FFFFCC"/>
                </a:solidFill>
                <a:effectLst/>
                <a:uLnTx/>
                <a:uFillTx/>
                <a:latin typeface="Arial"/>
              </a:rPr>
              <a:t>Restore database</a:t>
            </a:r>
          </a:p>
          <a:p>
            <a:pPr marL="457200" marR="0" lvl="0" indent="-457200"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2600">
                <a:solidFill>
                  <a:srgbClr val="FFFFCC"/>
                </a:solidFill>
                <a:latin typeface="Arial"/>
              </a:rPr>
              <a:t>Restore table</a:t>
            </a:r>
          </a:p>
          <a:p>
            <a:pPr marL="457200" marR="0" lvl="0" indent="-457200"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600" i="0" u="none" strike="noStrike" kern="1200" cap="none" spc="0" normalizeH="0" baseline="0">
                <a:ln>
                  <a:noFill/>
                </a:ln>
                <a:solidFill>
                  <a:srgbClr val="FFFFCC"/>
                </a:solidFill>
                <a:effectLst/>
                <a:uLnTx/>
                <a:uFillTx/>
                <a:latin typeface="Arial"/>
              </a:rPr>
              <a:t>FULL MSSQL GUI</a:t>
            </a:r>
          </a:p>
        </p:txBody>
      </p:sp>
    </p:spTree>
    <p:extLst>
      <p:ext uri="{BB962C8B-B14F-4D97-AF65-F5344CB8AC3E}">
        <p14:creationId xmlns:p14="http://schemas.microsoft.com/office/powerpoint/2010/main" val="2949061856"/>
      </p:ext>
    </p:extLst>
  </p:cSld>
  <p:clrMapOvr>
    <a:masterClrMapping/>
  </p:clrMapOvr>
  <p:transition spd="med">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 name="Rounded Rectangle 15">
            <a:extLst>
              <a:ext uri="{FF2B5EF4-FFF2-40B4-BE49-F238E27FC236}">
                <a16:creationId xmlns:a16="http://schemas.microsoft.com/office/drawing/2014/main" id="{40641C48-EE3B-40C5-A95B-03A01D585C16}"/>
              </a:ext>
            </a:extLst>
          </p:cNvPr>
          <p:cNvSpPr/>
          <p:nvPr/>
        </p:nvSpPr>
        <p:spPr>
          <a:xfrm>
            <a:off x="2117211" y="142357"/>
            <a:ext cx="4883820"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a:ln>
                  <a:noFill/>
                </a:ln>
                <a:solidFill>
                  <a:srgbClr val="FFFF00"/>
                </a:solidFill>
                <a:effectLst/>
                <a:uLnTx/>
                <a:uFillTx/>
                <a:latin typeface="Arial"/>
              </a:rPr>
              <a:t>Centralised management</a:t>
            </a:r>
          </a:p>
        </p:txBody>
      </p:sp>
      <p:sp>
        <p:nvSpPr>
          <p:cNvPr id="8" name="Rounded Rectangle 15">
            <a:extLst>
              <a:ext uri="{FF2B5EF4-FFF2-40B4-BE49-F238E27FC236}">
                <a16:creationId xmlns:a16="http://schemas.microsoft.com/office/drawing/2014/main" id="{70A27DAF-CDE6-4774-94FB-8AE6C1C02A62}"/>
              </a:ext>
            </a:extLst>
          </p:cNvPr>
          <p:cNvSpPr/>
          <p:nvPr/>
        </p:nvSpPr>
        <p:spPr>
          <a:xfrm>
            <a:off x="107504" y="1429245"/>
            <a:ext cx="4412577"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a:ln>
                  <a:noFill/>
                </a:ln>
                <a:solidFill>
                  <a:srgbClr val="FFFFCC"/>
                </a:solidFill>
                <a:effectLst/>
                <a:uLnTx/>
                <a:uFillTx/>
                <a:latin typeface="Arial"/>
              </a:rPr>
              <a:t>Single backup server</a:t>
            </a:r>
          </a:p>
        </p:txBody>
      </p:sp>
      <p:sp>
        <p:nvSpPr>
          <p:cNvPr id="9" name="Rounded Rectangle 15">
            <a:extLst>
              <a:ext uri="{FF2B5EF4-FFF2-40B4-BE49-F238E27FC236}">
                <a16:creationId xmlns:a16="http://schemas.microsoft.com/office/drawing/2014/main" id="{21E94F7F-E6F3-44CF-9E92-58369766612D}"/>
              </a:ext>
            </a:extLst>
          </p:cNvPr>
          <p:cNvSpPr/>
          <p:nvPr/>
        </p:nvSpPr>
        <p:spPr>
          <a:xfrm>
            <a:off x="4788024" y="1435482"/>
            <a:ext cx="4150406"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3200">
                <a:solidFill>
                  <a:srgbClr val="FFFFCC"/>
                </a:solidFill>
                <a:latin typeface="Arial"/>
              </a:rPr>
              <a:t>Recommended VM</a:t>
            </a:r>
            <a:endParaRPr kumimoji="0" lang="en-US" sz="3200" i="0" u="none" strike="noStrike" kern="1200" cap="none" spc="0" normalizeH="0" baseline="0">
              <a:ln>
                <a:noFill/>
              </a:ln>
              <a:solidFill>
                <a:srgbClr val="FFFFCC"/>
              </a:solidFill>
              <a:effectLst/>
              <a:uLnTx/>
              <a:uFillTx/>
              <a:latin typeface="Arial"/>
            </a:endParaRPr>
          </a:p>
        </p:txBody>
      </p:sp>
      <p:sp>
        <p:nvSpPr>
          <p:cNvPr id="6" name="Rounded Rectangle 15">
            <a:extLst>
              <a:ext uri="{FF2B5EF4-FFF2-40B4-BE49-F238E27FC236}">
                <a16:creationId xmlns:a16="http://schemas.microsoft.com/office/drawing/2014/main" id="{A51D1C65-E5EB-4881-A0EF-4D12084A8DFC}"/>
              </a:ext>
            </a:extLst>
          </p:cNvPr>
          <p:cNvSpPr/>
          <p:nvPr/>
        </p:nvSpPr>
        <p:spPr>
          <a:xfrm>
            <a:off x="179512" y="2716133"/>
            <a:ext cx="4150406"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a:ln>
                  <a:noFill/>
                </a:ln>
                <a:solidFill>
                  <a:srgbClr val="FFFFCC"/>
                </a:solidFill>
                <a:effectLst/>
                <a:uLnTx/>
                <a:uFillTx/>
                <a:latin typeface="Arial"/>
              </a:rPr>
              <a:t>Easy fail-over using Virtualisation tools</a:t>
            </a:r>
          </a:p>
        </p:txBody>
      </p:sp>
      <p:sp>
        <p:nvSpPr>
          <p:cNvPr id="11" name="Rounded Rectangle 15">
            <a:extLst>
              <a:ext uri="{FF2B5EF4-FFF2-40B4-BE49-F238E27FC236}">
                <a16:creationId xmlns:a16="http://schemas.microsoft.com/office/drawing/2014/main" id="{A7827999-B205-4DFD-AB16-6EF2F388F86A}"/>
              </a:ext>
            </a:extLst>
          </p:cNvPr>
          <p:cNvSpPr/>
          <p:nvPr/>
        </p:nvSpPr>
        <p:spPr>
          <a:xfrm>
            <a:off x="4767444" y="2728607"/>
            <a:ext cx="4150406"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i="0" u="none" strike="noStrike" kern="1200" cap="none" spc="0" normalizeH="0" baseline="0">
                <a:ln>
                  <a:noFill/>
                </a:ln>
                <a:solidFill>
                  <a:srgbClr val="FFFFCC"/>
                </a:solidFill>
                <a:effectLst/>
                <a:uLnTx/>
                <a:uFillTx/>
                <a:latin typeface="Arial"/>
              </a:rPr>
              <a:t>Single console</a:t>
            </a:r>
          </a:p>
        </p:txBody>
      </p:sp>
    </p:spTree>
    <p:extLst>
      <p:ext uri="{BB962C8B-B14F-4D97-AF65-F5344CB8AC3E}">
        <p14:creationId xmlns:p14="http://schemas.microsoft.com/office/powerpoint/2010/main" val="340743490"/>
      </p:ext>
    </p:extLst>
  </p:cSld>
  <p:clrMapOvr>
    <a:masterClrMapping/>
  </p:clrMapOvr>
  <p:transition spd="med">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 name="Rounded Rectangle 15">
            <a:extLst>
              <a:ext uri="{FF2B5EF4-FFF2-40B4-BE49-F238E27FC236}">
                <a16:creationId xmlns:a16="http://schemas.microsoft.com/office/drawing/2014/main" id="{40641C48-EE3B-40C5-A95B-03A01D585C16}"/>
              </a:ext>
            </a:extLst>
          </p:cNvPr>
          <p:cNvSpPr/>
          <p:nvPr/>
        </p:nvSpPr>
        <p:spPr>
          <a:xfrm>
            <a:off x="2117211" y="142357"/>
            <a:ext cx="4883820"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pl-PL" sz="3200" b="1" i="0" u="none" strike="noStrike" kern="1200" cap="none" spc="0" normalizeH="0" baseline="0" dirty="0">
                <a:ln>
                  <a:noFill/>
                </a:ln>
                <a:solidFill>
                  <a:srgbClr val="FFFF00"/>
                </a:solidFill>
                <a:effectLst/>
                <a:uLnTx/>
                <a:uFillTx/>
                <a:latin typeface="Arial"/>
              </a:rPr>
              <a:t>Security</a:t>
            </a:r>
            <a:endParaRPr kumimoji="0" lang="en-US" sz="3200" b="1" i="0" u="none" strike="noStrike" kern="1200" cap="none" spc="0" normalizeH="0" baseline="0" dirty="0">
              <a:ln>
                <a:noFill/>
              </a:ln>
              <a:solidFill>
                <a:srgbClr val="FFFF00"/>
              </a:solidFill>
              <a:effectLst/>
              <a:uLnTx/>
              <a:uFillTx/>
              <a:latin typeface="Arial"/>
            </a:endParaRPr>
          </a:p>
        </p:txBody>
      </p:sp>
      <p:sp>
        <p:nvSpPr>
          <p:cNvPr id="8" name="Rounded Rectangle 15">
            <a:extLst>
              <a:ext uri="{FF2B5EF4-FFF2-40B4-BE49-F238E27FC236}">
                <a16:creationId xmlns:a16="http://schemas.microsoft.com/office/drawing/2014/main" id="{70A27DAF-CDE6-4774-94FB-8AE6C1C02A62}"/>
              </a:ext>
            </a:extLst>
          </p:cNvPr>
          <p:cNvSpPr/>
          <p:nvPr/>
        </p:nvSpPr>
        <p:spPr>
          <a:xfrm>
            <a:off x="107255" y="1429245"/>
            <a:ext cx="4412577"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pl-PL" sz="3200" i="0" u="none" strike="noStrike" kern="1200" cap="none" spc="0" normalizeH="0" baseline="0" dirty="0" err="1">
                <a:ln>
                  <a:noFill/>
                </a:ln>
                <a:solidFill>
                  <a:srgbClr val="FFFFCC"/>
                </a:solidFill>
                <a:effectLst/>
                <a:uLnTx/>
                <a:uFillTx/>
                <a:latin typeface="Arial"/>
              </a:rPr>
              <a:t>Self-described</a:t>
            </a:r>
            <a:r>
              <a:rPr kumimoji="0" lang="pl-PL" sz="3200" i="0" u="none" strike="noStrike" kern="1200" cap="none" spc="0" normalizeH="0" baseline="0" dirty="0">
                <a:ln>
                  <a:noFill/>
                </a:ln>
                <a:solidFill>
                  <a:srgbClr val="FFFFCC"/>
                </a:solidFill>
                <a:effectLst/>
                <a:uLnTx/>
                <a:uFillTx/>
                <a:latin typeface="Arial"/>
              </a:rPr>
              <a:t> media</a:t>
            </a:r>
            <a:endParaRPr kumimoji="0" lang="en-US" sz="3200" i="0" u="none" strike="noStrike" kern="1200" cap="none" spc="0" normalizeH="0" baseline="0" dirty="0">
              <a:ln>
                <a:noFill/>
              </a:ln>
              <a:solidFill>
                <a:srgbClr val="FFFFCC"/>
              </a:solidFill>
              <a:effectLst/>
              <a:uLnTx/>
              <a:uFillTx/>
              <a:latin typeface="Arial"/>
            </a:endParaRPr>
          </a:p>
        </p:txBody>
      </p:sp>
      <p:sp>
        <p:nvSpPr>
          <p:cNvPr id="6" name="Rounded Rectangle 15">
            <a:extLst>
              <a:ext uri="{FF2B5EF4-FFF2-40B4-BE49-F238E27FC236}">
                <a16:creationId xmlns:a16="http://schemas.microsoft.com/office/drawing/2014/main" id="{E2757CA3-D2F4-42A7-A2BE-39248F8C0D40}"/>
              </a:ext>
            </a:extLst>
          </p:cNvPr>
          <p:cNvSpPr/>
          <p:nvPr/>
        </p:nvSpPr>
        <p:spPr>
          <a:xfrm>
            <a:off x="4623919" y="1429245"/>
            <a:ext cx="4412577"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lang="pl-PL" sz="3200" dirty="0" err="1">
                <a:solidFill>
                  <a:srgbClr val="FFFFCC"/>
                </a:solidFill>
                <a:latin typeface="Arial"/>
              </a:rPr>
              <a:t>If</a:t>
            </a:r>
            <a:r>
              <a:rPr lang="pl-PL" sz="3200" dirty="0">
                <a:solidFill>
                  <a:srgbClr val="FFFFCC"/>
                </a:solidFill>
                <a:latin typeface="Arial"/>
              </a:rPr>
              <a:t> we </a:t>
            </a:r>
            <a:r>
              <a:rPr lang="pl-PL" sz="3200" dirty="0" err="1">
                <a:solidFill>
                  <a:srgbClr val="FFFFCC"/>
                </a:solidFill>
                <a:latin typeface="Arial"/>
              </a:rPr>
              <a:t>have</a:t>
            </a:r>
            <a:r>
              <a:rPr lang="pl-PL" sz="3200" dirty="0">
                <a:solidFill>
                  <a:srgbClr val="FFFFCC"/>
                </a:solidFill>
                <a:latin typeface="Arial"/>
              </a:rPr>
              <a:t>  media we </a:t>
            </a:r>
            <a:r>
              <a:rPr lang="pl-PL" sz="3200" dirty="0" err="1">
                <a:solidFill>
                  <a:srgbClr val="FFFFCC"/>
                </a:solidFill>
                <a:latin typeface="Arial"/>
              </a:rPr>
              <a:t>can</a:t>
            </a:r>
            <a:r>
              <a:rPr lang="pl-PL" sz="3200" dirty="0">
                <a:solidFill>
                  <a:srgbClr val="FFFFCC"/>
                </a:solidFill>
                <a:latin typeface="Arial"/>
              </a:rPr>
              <a:t> </a:t>
            </a:r>
            <a:r>
              <a:rPr lang="pl-PL" sz="3200" dirty="0" err="1">
                <a:solidFill>
                  <a:srgbClr val="FFFFCC"/>
                </a:solidFill>
                <a:latin typeface="Arial"/>
              </a:rPr>
              <a:t>always</a:t>
            </a:r>
            <a:r>
              <a:rPr lang="pl-PL" sz="3200" dirty="0">
                <a:solidFill>
                  <a:srgbClr val="FFFFCC"/>
                </a:solidFill>
                <a:latin typeface="Arial"/>
              </a:rPr>
              <a:t> </a:t>
            </a:r>
            <a:r>
              <a:rPr lang="pl-PL" sz="3200" dirty="0" err="1">
                <a:solidFill>
                  <a:srgbClr val="FFFFCC"/>
                </a:solidFill>
                <a:latin typeface="Arial"/>
              </a:rPr>
              <a:t>restore</a:t>
            </a:r>
            <a:endParaRPr kumimoji="0" lang="en-US" sz="3200" i="0" u="none" strike="noStrike" kern="1200" cap="none" spc="0" normalizeH="0" baseline="0" dirty="0">
              <a:ln>
                <a:noFill/>
              </a:ln>
              <a:solidFill>
                <a:srgbClr val="FFFFCC"/>
              </a:solidFill>
              <a:effectLst/>
              <a:uLnTx/>
              <a:uFillTx/>
              <a:latin typeface="Arial"/>
            </a:endParaRPr>
          </a:p>
        </p:txBody>
      </p:sp>
    </p:spTree>
    <p:extLst>
      <p:ext uri="{BB962C8B-B14F-4D97-AF65-F5344CB8AC3E}">
        <p14:creationId xmlns:p14="http://schemas.microsoft.com/office/powerpoint/2010/main" val="1626227830"/>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0" y="1934652"/>
            <a:ext cx="7886700" cy="1274195"/>
          </a:xfrm>
        </p:spPr>
        <p:txBody>
          <a:bodyPr/>
          <a:lstStyle/>
          <a:p>
            <a:r>
              <a:rPr lang="en-US"/>
              <a:t>Client direct</a:t>
            </a:r>
            <a:br>
              <a:rPr lang="en-US"/>
            </a:br>
            <a:r>
              <a:rPr lang="en-US" sz="3800" b="1">
                <a:solidFill>
                  <a:srgbClr val="FFFF00"/>
                </a:solidFill>
              </a:rPr>
              <a:t>LAN / FC / WAN</a:t>
            </a:r>
            <a:endParaRPr lang="en-US" sz="3800"/>
          </a:p>
        </p:txBody>
      </p:sp>
      <p:sp>
        <p:nvSpPr>
          <p:cNvPr id="4" name="Rectangle 3">
            <a:extLst>
              <a:ext uri="{FF2B5EF4-FFF2-40B4-BE49-F238E27FC236}">
                <a16:creationId xmlns:a16="http://schemas.microsoft.com/office/drawing/2014/main" id="{B5A94DF5-8644-4CA9-8F2B-386446512D87}"/>
              </a:ext>
            </a:extLst>
          </p:cNvPr>
          <p:cNvSpPr/>
          <p:nvPr/>
        </p:nvSpPr>
        <p:spPr>
          <a:xfrm>
            <a:off x="35496" y="4948014"/>
            <a:ext cx="4968552" cy="144016"/>
          </a:xfrm>
          <a:prstGeom prst="rect">
            <a:avLst/>
          </a:prstGeom>
          <a:solidFill>
            <a:srgbClr val="00447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Tree>
    <p:extLst>
      <p:ext uri="{BB962C8B-B14F-4D97-AF65-F5344CB8AC3E}">
        <p14:creationId xmlns:p14="http://schemas.microsoft.com/office/powerpoint/2010/main" val="235577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 name="Rounded Rectangle 15">
            <a:extLst>
              <a:ext uri="{FF2B5EF4-FFF2-40B4-BE49-F238E27FC236}">
                <a16:creationId xmlns:a16="http://schemas.microsoft.com/office/drawing/2014/main" id="{40641C48-EE3B-40C5-A95B-03A01D585C16}"/>
              </a:ext>
            </a:extLst>
          </p:cNvPr>
          <p:cNvSpPr/>
          <p:nvPr/>
        </p:nvSpPr>
        <p:spPr>
          <a:xfrm>
            <a:off x="2117211" y="142357"/>
            <a:ext cx="4883820"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lang="pl-PL" sz="3200" b="1" dirty="0" err="1">
                <a:solidFill>
                  <a:srgbClr val="FFFF00"/>
                </a:solidFill>
                <a:latin typeface="Arial"/>
              </a:rPr>
              <a:t>Freedom</a:t>
            </a:r>
            <a:endParaRPr kumimoji="0" lang="en-US" sz="3200" b="1" i="0" u="none" strike="noStrike" kern="1200" cap="none" spc="0" normalizeH="0" baseline="0" dirty="0">
              <a:ln>
                <a:noFill/>
              </a:ln>
              <a:solidFill>
                <a:srgbClr val="FFFF00"/>
              </a:solidFill>
              <a:effectLst/>
              <a:uLnTx/>
              <a:uFillTx/>
              <a:latin typeface="Arial"/>
            </a:endParaRPr>
          </a:p>
        </p:txBody>
      </p:sp>
      <p:sp>
        <p:nvSpPr>
          <p:cNvPr id="8" name="Rounded Rectangle 15">
            <a:extLst>
              <a:ext uri="{FF2B5EF4-FFF2-40B4-BE49-F238E27FC236}">
                <a16:creationId xmlns:a16="http://schemas.microsoft.com/office/drawing/2014/main" id="{70A27DAF-CDE6-4774-94FB-8AE6C1C02A62}"/>
              </a:ext>
            </a:extLst>
          </p:cNvPr>
          <p:cNvSpPr/>
          <p:nvPr/>
        </p:nvSpPr>
        <p:spPr>
          <a:xfrm>
            <a:off x="4620756" y="2552151"/>
            <a:ext cx="4412577"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pl-PL" sz="3200" i="0" u="none" strike="noStrike" kern="1200" cap="none" spc="0" normalizeH="0" baseline="0" dirty="0" err="1">
                <a:ln>
                  <a:noFill/>
                </a:ln>
                <a:solidFill>
                  <a:srgbClr val="FFFFCC"/>
                </a:solidFill>
                <a:effectLst/>
                <a:uLnTx/>
                <a:uFillTx/>
                <a:latin typeface="Arial"/>
              </a:rPr>
              <a:t>Any</a:t>
            </a:r>
            <a:r>
              <a:rPr kumimoji="0" lang="pl-PL" sz="3200" i="0" u="none" strike="noStrike" kern="1200" cap="none" spc="0" normalizeH="0" baseline="0" dirty="0">
                <a:ln>
                  <a:noFill/>
                </a:ln>
                <a:solidFill>
                  <a:srgbClr val="FFFFCC"/>
                </a:solidFill>
                <a:effectLst/>
                <a:uLnTx/>
                <a:uFillTx/>
                <a:latin typeface="Arial"/>
              </a:rPr>
              <a:t> </a:t>
            </a:r>
            <a:r>
              <a:rPr kumimoji="0" lang="pl-PL" sz="3200" i="0" u="none" strike="noStrike" kern="1200" cap="none" spc="0" normalizeH="0" baseline="0" dirty="0" err="1">
                <a:ln>
                  <a:noFill/>
                </a:ln>
                <a:solidFill>
                  <a:srgbClr val="FFFFCC"/>
                </a:solidFill>
                <a:effectLst/>
                <a:uLnTx/>
                <a:uFillTx/>
                <a:latin typeface="Arial"/>
              </a:rPr>
              <a:t>database</a:t>
            </a:r>
            <a:r>
              <a:rPr kumimoji="0" lang="pl-PL" sz="3200" i="0" u="none" strike="noStrike" kern="1200" cap="none" spc="0" normalizeH="0" baseline="0" dirty="0">
                <a:ln>
                  <a:noFill/>
                </a:ln>
                <a:solidFill>
                  <a:srgbClr val="FFFFCC"/>
                </a:solidFill>
                <a:effectLst/>
                <a:uLnTx/>
                <a:uFillTx/>
                <a:latin typeface="Arial"/>
              </a:rPr>
              <a:t>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pl-PL" sz="3200" i="0" u="none" strike="noStrike" kern="1200" cap="none" spc="0" normalizeH="0" baseline="0" dirty="0" err="1">
                <a:ln>
                  <a:noFill/>
                </a:ln>
                <a:solidFill>
                  <a:srgbClr val="FFFFCC"/>
                </a:solidFill>
                <a:effectLst/>
                <a:uLnTx/>
                <a:uFillTx/>
                <a:latin typeface="Arial"/>
              </a:rPr>
              <a:t>application</a:t>
            </a:r>
            <a:endParaRPr kumimoji="0" lang="en-US" sz="3200" i="0" u="none" strike="noStrike" kern="1200" cap="none" spc="0" normalizeH="0" baseline="0" dirty="0">
              <a:ln>
                <a:noFill/>
              </a:ln>
              <a:solidFill>
                <a:srgbClr val="FFFFCC"/>
              </a:solidFill>
              <a:effectLst/>
              <a:uLnTx/>
              <a:uFillTx/>
              <a:latin typeface="Arial"/>
            </a:endParaRPr>
          </a:p>
        </p:txBody>
      </p:sp>
      <p:sp>
        <p:nvSpPr>
          <p:cNvPr id="6" name="Rounded Rectangle 15">
            <a:extLst>
              <a:ext uri="{FF2B5EF4-FFF2-40B4-BE49-F238E27FC236}">
                <a16:creationId xmlns:a16="http://schemas.microsoft.com/office/drawing/2014/main" id="{E2757CA3-D2F4-42A7-A2BE-39248F8C0D40}"/>
              </a:ext>
            </a:extLst>
          </p:cNvPr>
          <p:cNvSpPr/>
          <p:nvPr/>
        </p:nvSpPr>
        <p:spPr>
          <a:xfrm>
            <a:off x="69166" y="1429245"/>
            <a:ext cx="4412577"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lang="pl-PL" sz="3200" dirty="0" err="1">
                <a:solidFill>
                  <a:srgbClr val="FFFFCC"/>
                </a:solidFill>
                <a:latin typeface="Arial"/>
              </a:rPr>
              <a:t>Any</a:t>
            </a:r>
            <a:r>
              <a:rPr lang="pl-PL" sz="3200" dirty="0">
                <a:solidFill>
                  <a:srgbClr val="FFFFCC"/>
                </a:solidFill>
                <a:latin typeface="Arial"/>
              </a:rPr>
              <a:t> </a:t>
            </a:r>
            <a:r>
              <a:rPr lang="pl-PL" sz="3200" dirty="0" err="1">
                <a:solidFill>
                  <a:srgbClr val="FFFFCC"/>
                </a:solidFill>
                <a:latin typeface="Arial"/>
              </a:rPr>
              <a:t>architecture</a:t>
            </a:r>
            <a:endParaRPr kumimoji="0" lang="en-US" sz="3200" i="0" u="none" strike="noStrike" kern="1200" cap="none" spc="0" normalizeH="0" baseline="0" dirty="0">
              <a:ln>
                <a:noFill/>
              </a:ln>
              <a:solidFill>
                <a:srgbClr val="FFFFCC"/>
              </a:solidFill>
              <a:effectLst/>
              <a:uLnTx/>
              <a:uFillTx/>
              <a:latin typeface="Arial"/>
            </a:endParaRPr>
          </a:p>
        </p:txBody>
      </p:sp>
      <p:sp>
        <p:nvSpPr>
          <p:cNvPr id="9" name="Rounded Rectangle 15">
            <a:extLst>
              <a:ext uri="{FF2B5EF4-FFF2-40B4-BE49-F238E27FC236}">
                <a16:creationId xmlns:a16="http://schemas.microsoft.com/office/drawing/2014/main" id="{2B492B0B-C2D2-4C34-A0F0-1187DBC1BBCA}"/>
              </a:ext>
            </a:extLst>
          </p:cNvPr>
          <p:cNvSpPr/>
          <p:nvPr/>
        </p:nvSpPr>
        <p:spPr>
          <a:xfrm>
            <a:off x="110667" y="2577843"/>
            <a:ext cx="4412577" cy="1042791"/>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pl-PL" sz="3200" i="0" u="none" strike="noStrike" kern="1200" cap="none" spc="0" normalizeH="0" baseline="0" dirty="0">
                <a:ln>
                  <a:noFill/>
                </a:ln>
                <a:solidFill>
                  <a:srgbClr val="FFFFCC"/>
                </a:solidFill>
                <a:effectLst/>
                <a:uLnTx/>
                <a:uFillTx/>
                <a:latin typeface="Arial"/>
              </a:rPr>
              <a:t>Small / </a:t>
            </a:r>
            <a:r>
              <a:rPr kumimoji="0" lang="pl-PL" sz="3200" i="0" u="none" strike="noStrike" kern="1200" cap="none" spc="0" normalizeH="0" baseline="0" dirty="0" err="1">
                <a:ln>
                  <a:noFill/>
                </a:ln>
                <a:solidFill>
                  <a:srgbClr val="FFFFCC"/>
                </a:solidFill>
                <a:effectLst/>
                <a:uLnTx/>
                <a:uFillTx/>
                <a:latin typeface="Arial"/>
              </a:rPr>
              <a:t>large</a:t>
            </a:r>
            <a:r>
              <a:rPr kumimoji="0" lang="pl-PL" sz="3200" i="0" u="none" strike="noStrike" kern="1200" cap="none" spc="0" normalizeH="0" baseline="0" dirty="0">
                <a:ln>
                  <a:noFill/>
                </a:ln>
                <a:solidFill>
                  <a:srgbClr val="FFFFCC"/>
                </a:solidFill>
                <a:effectLst/>
                <a:uLnTx/>
                <a:uFillTx/>
                <a:latin typeface="Arial"/>
              </a:rPr>
              <a:t> environment</a:t>
            </a:r>
            <a:endParaRPr kumimoji="0" lang="en-US" sz="3200" i="0" u="none" strike="noStrike" kern="1200" cap="none" spc="0" normalizeH="0" baseline="0" dirty="0">
              <a:ln>
                <a:noFill/>
              </a:ln>
              <a:solidFill>
                <a:srgbClr val="FFFFCC"/>
              </a:solidFill>
              <a:effectLst/>
              <a:uLnTx/>
              <a:uFillTx/>
              <a:latin typeface="Arial"/>
            </a:endParaRPr>
          </a:p>
        </p:txBody>
      </p:sp>
    </p:spTree>
    <p:extLst>
      <p:ext uri="{BB962C8B-B14F-4D97-AF65-F5344CB8AC3E}">
        <p14:creationId xmlns:p14="http://schemas.microsoft.com/office/powerpoint/2010/main" val="2026092740"/>
      </p:ext>
    </p:extLst>
  </p:cSld>
  <p:clrMapOvr>
    <a:masterClrMapping/>
  </p:clrMapOvr>
  <p:transition spd="med">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0" y="1934652"/>
            <a:ext cx="7886700" cy="1274195"/>
          </a:xfrm>
        </p:spPr>
        <p:txBody>
          <a:bodyPr/>
          <a:lstStyle/>
          <a:p>
            <a:r>
              <a:rPr lang="en-US" dirty="0"/>
              <a:t>Offer</a:t>
            </a:r>
            <a:br>
              <a:rPr lang="en-US" dirty="0"/>
            </a:br>
            <a:r>
              <a:rPr lang="en-US" sz="3800" b="1" dirty="0">
                <a:solidFill>
                  <a:srgbClr val="FFFF00"/>
                </a:solidFill>
              </a:rPr>
              <a:t>Details</a:t>
            </a:r>
          </a:p>
        </p:txBody>
      </p:sp>
      <p:sp>
        <p:nvSpPr>
          <p:cNvPr id="4" name="Rectangle 3">
            <a:extLst>
              <a:ext uri="{FF2B5EF4-FFF2-40B4-BE49-F238E27FC236}">
                <a16:creationId xmlns:a16="http://schemas.microsoft.com/office/drawing/2014/main" id="{B5A94DF5-8644-4CA9-8F2B-386446512D87}"/>
              </a:ext>
            </a:extLst>
          </p:cNvPr>
          <p:cNvSpPr/>
          <p:nvPr/>
        </p:nvSpPr>
        <p:spPr>
          <a:xfrm>
            <a:off x="35496" y="4948014"/>
            <a:ext cx="4968552" cy="144016"/>
          </a:xfrm>
          <a:prstGeom prst="rect">
            <a:avLst/>
          </a:prstGeom>
          <a:solidFill>
            <a:srgbClr val="00447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Tree>
    <p:extLst>
      <p:ext uri="{BB962C8B-B14F-4D97-AF65-F5344CB8AC3E}">
        <p14:creationId xmlns:p14="http://schemas.microsoft.com/office/powerpoint/2010/main" val="191674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72" name="Line 61">
            <a:extLst>
              <a:ext uri="{FF2B5EF4-FFF2-40B4-BE49-F238E27FC236}">
                <a16:creationId xmlns:a16="http://schemas.microsoft.com/office/drawing/2014/main" id="{5B140873-E4F7-4EFB-A7A9-342986B29FEF}"/>
              </a:ext>
            </a:extLst>
          </p:cNvPr>
          <p:cNvSpPr>
            <a:spLocks noChangeShapeType="1"/>
          </p:cNvSpPr>
          <p:nvPr/>
        </p:nvSpPr>
        <p:spPr bwMode="gray">
          <a:xfrm>
            <a:off x="3463450" y="3795886"/>
            <a:ext cx="0" cy="36512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73" name="Line 61">
            <a:extLst>
              <a:ext uri="{FF2B5EF4-FFF2-40B4-BE49-F238E27FC236}">
                <a16:creationId xmlns:a16="http://schemas.microsoft.com/office/drawing/2014/main" id="{A331CC18-490C-4959-94F1-AFE576271DC8}"/>
              </a:ext>
            </a:extLst>
          </p:cNvPr>
          <p:cNvSpPr>
            <a:spLocks noChangeShapeType="1"/>
          </p:cNvSpPr>
          <p:nvPr/>
        </p:nvSpPr>
        <p:spPr bwMode="gray">
          <a:xfrm>
            <a:off x="2717589" y="3786553"/>
            <a:ext cx="0" cy="36512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74" name="Line 5">
            <a:extLst>
              <a:ext uri="{FF2B5EF4-FFF2-40B4-BE49-F238E27FC236}">
                <a16:creationId xmlns:a16="http://schemas.microsoft.com/office/drawing/2014/main" id="{A7F22CA3-9AFF-466A-916E-E2A7C9E611F7}"/>
              </a:ext>
            </a:extLst>
          </p:cNvPr>
          <p:cNvSpPr>
            <a:spLocks noChangeShapeType="1"/>
          </p:cNvSpPr>
          <p:nvPr/>
        </p:nvSpPr>
        <p:spPr bwMode="gray">
          <a:xfrm>
            <a:off x="686124" y="2187788"/>
            <a:ext cx="3133725"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75" name="Text Box 6">
            <a:extLst>
              <a:ext uri="{FF2B5EF4-FFF2-40B4-BE49-F238E27FC236}">
                <a16:creationId xmlns:a16="http://schemas.microsoft.com/office/drawing/2014/main" id="{3FEC4A0F-21A3-4DC2-9C3B-E674181AA2C0}"/>
              </a:ext>
            </a:extLst>
          </p:cNvPr>
          <p:cNvSpPr txBox="1">
            <a:spLocks noChangeArrowheads="1"/>
          </p:cNvSpPr>
          <p:nvPr/>
        </p:nvSpPr>
        <p:spPr bwMode="gray">
          <a:xfrm>
            <a:off x="2321019" y="999340"/>
            <a:ext cx="868828" cy="313932"/>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Applications,</a:t>
            </a: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Databases,</a:t>
            </a:r>
          </a:p>
        </p:txBody>
      </p:sp>
      <p:sp>
        <p:nvSpPr>
          <p:cNvPr id="176" name="Line 7">
            <a:extLst>
              <a:ext uri="{FF2B5EF4-FFF2-40B4-BE49-F238E27FC236}">
                <a16:creationId xmlns:a16="http://schemas.microsoft.com/office/drawing/2014/main" id="{3E12D907-831B-4514-934F-F16690741F58}"/>
              </a:ext>
            </a:extLst>
          </p:cNvPr>
          <p:cNvSpPr>
            <a:spLocks noChangeShapeType="1"/>
          </p:cNvSpPr>
          <p:nvPr/>
        </p:nvSpPr>
        <p:spPr bwMode="gray">
          <a:xfrm>
            <a:off x="1082999" y="1957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77" name="Group 8">
            <a:extLst>
              <a:ext uri="{FF2B5EF4-FFF2-40B4-BE49-F238E27FC236}">
                <a16:creationId xmlns:a16="http://schemas.microsoft.com/office/drawing/2014/main" id="{75785DEF-8E03-4EA9-AC6E-8D3234BB4031}"/>
              </a:ext>
            </a:extLst>
          </p:cNvPr>
          <p:cNvGrpSpPr>
            <a:grpSpLocks/>
          </p:cNvGrpSpPr>
          <p:nvPr/>
        </p:nvGrpSpPr>
        <p:grpSpPr bwMode="auto">
          <a:xfrm>
            <a:off x="627386" y="1292438"/>
            <a:ext cx="863600" cy="720725"/>
            <a:chOff x="3896" y="636"/>
            <a:chExt cx="653" cy="545"/>
          </a:xfrm>
        </p:grpSpPr>
        <p:grpSp>
          <p:nvGrpSpPr>
            <p:cNvPr id="178" name="Group 9">
              <a:extLst>
                <a:ext uri="{FF2B5EF4-FFF2-40B4-BE49-F238E27FC236}">
                  <a16:creationId xmlns:a16="http://schemas.microsoft.com/office/drawing/2014/main" id="{4B1DAD12-9A37-4349-9D6F-AC79C087E9D4}"/>
                </a:ext>
              </a:extLst>
            </p:cNvPr>
            <p:cNvGrpSpPr>
              <a:grpSpLocks/>
            </p:cNvGrpSpPr>
            <p:nvPr/>
          </p:nvGrpSpPr>
          <p:grpSpPr bwMode="auto">
            <a:xfrm>
              <a:off x="4128" y="636"/>
              <a:ext cx="421" cy="461"/>
              <a:chOff x="2844" y="27"/>
              <a:chExt cx="1052" cy="1153"/>
            </a:xfrm>
          </p:grpSpPr>
          <p:pic>
            <p:nvPicPr>
              <p:cNvPr id="182" name="Picture 10" descr="server">
                <a:extLst>
                  <a:ext uri="{FF2B5EF4-FFF2-40B4-BE49-F238E27FC236}">
                    <a16:creationId xmlns:a16="http://schemas.microsoft.com/office/drawing/2014/main" id="{C5303014-5B4C-4FFC-A388-524C3425AB70}"/>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3" name="Picture 11" descr="server">
                <a:extLst>
                  <a:ext uri="{FF2B5EF4-FFF2-40B4-BE49-F238E27FC236}">
                    <a16:creationId xmlns:a16="http://schemas.microsoft.com/office/drawing/2014/main" id="{99D953A0-AA76-45EE-8DB2-5AA2578A5151}"/>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179" name="Group 12">
              <a:extLst>
                <a:ext uri="{FF2B5EF4-FFF2-40B4-BE49-F238E27FC236}">
                  <a16:creationId xmlns:a16="http://schemas.microsoft.com/office/drawing/2014/main" id="{F437C79C-7D64-4DC5-8257-F9564C85D52B}"/>
                </a:ext>
              </a:extLst>
            </p:cNvPr>
            <p:cNvGrpSpPr>
              <a:grpSpLocks/>
            </p:cNvGrpSpPr>
            <p:nvPr/>
          </p:nvGrpSpPr>
          <p:grpSpPr bwMode="auto">
            <a:xfrm>
              <a:off x="3896" y="720"/>
              <a:ext cx="421" cy="461"/>
              <a:chOff x="2844" y="27"/>
              <a:chExt cx="1052" cy="1153"/>
            </a:xfrm>
          </p:grpSpPr>
          <p:pic>
            <p:nvPicPr>
              <p:cNvPr id="180" name="Picture 13" descr="server">
                <a:extLst>
                  <a:ext uri="{FF2B5EF4-FFF2-40B4-BE49-F238E27FC236}">
                    <a16:creationId xmlns:a16="http://schemas.microsoft.com/office/drawing/2014/main" id="{E2B2A5EE-4601-4961-8BCE-12D884249C58}"/>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1" name="Picture 14" descr="server">
                <a:extLst>
                  <a:ext uri="{FF2B5EF4-FFF2-40B4-BE49-F238E27FC236}">
                    <a16:creationId xmlns:a16="http://schemas.microsoft.com/office/drawing/2014/main" id="{E963067C-3E59-4086-B80C-A5F3AFE9AE7E}"/>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184" name="Picture 15" descr="server">
            <a:extLst>
              <a:ext uri="{FF2B5EF4-FFF2-40B4-BE49-F238E27FC236}">
                <a16:creationId xmlns:a16="http://schemas.microsoft.com/office/drawing/2014/main" id="{D6FFB07B-C7AB-4AB7-9B15-8BC5A075B76F}"/>
              </a:ext>
            </a:extLst>
          </p:cNvPr>
          <p:cNvPicPr>
            <a:picLocks noChangeAspect="1" noChangeArrowheads="1"/>
          </p:cNvPicPr>
          <p:nvPr/>
        </p:nvPicPr>
        <p:blipFill>
          <a:blip r:embed="rId2" cstate="print"/>
          <a:srcRect/>
          <a:stretch>
            <a:fillRect/>
          </a:stretch>
        </p:blipFill>
        <p:spPr bwMode="gray">
          <a:xfrm>
            <a:off x="2816549" y="1484525"/>
            <a:ext cx="368300" cy="528638"/>
          </a:xfrm>
          <a:prstGeom prst="rect">
            <a:avLst/>
          </a:prstGeom>
          <a:noFill/>
          <a:ln w="9525">
            <a:noFill/>
            <a:miter lim="800000"/>
            <a:headEnd/>
            <a:tailEnd/>
          </a:ln>
        </p:spPr>
      </p:pic>
      <p:pic>
        <p:nvPicPr>
          <p:cNvPr id="185" name="Picture 16" descr="server">
            <a:extLst>
              <a:ext uri="{FF2B5EF4-FFF2-40B4-BE49-F238E27FC236}">
                <a16:creationId xmlns:a16="http://schemas.microsoft.com/office/drawing/2014/main" id="{2CC82469-8CF2-40AB-9408-3C8D7FD163D2}"/>
              </a:ext>
            </a:extLst>
          </p:cNvPr>
          <p:cNvPicPr>
            <a:picLocks noChangeAspect="1" noChangeArrowheads="1"/>
          </p:cNvPicPr>
          <p:nvPr/>
        </p:nvPicPr>
        <p:blipFill>
          <a:blip r:embed="rId2" cstate="print"/>
          <a:srcRect/>
          <a:stretch>
            <a:fillRect/>
          </a:stretch>
        </p:blipFill>
        <p:spPr bwMode="gray">
          <a:xfrm>
            <a:off x="2299024" y="1484525"/>
            <a:ext cx="368300" cy="528638"/>
          </a:xfrm>
          <a:prstGeom prst="rect">
            <a:avLst/>
          </a:prstGeom>
          <a:noFill/>
          <a:ln w="9525">
            <a:noFill/>
            <a:miter lim="800000"/>
            <a:headEnd/>
            <a:tailEnd/>
          </a:ln>
        </p:spPr>
      </p:pic>
      <p:sp>
        <p:nvSpPr>
          <p:cNvPr id="186" name="Line 17">
            <a:extLst>
              <a:ext uri="{FF2B5EF4-FFF2-40B4-BE49-F238E27FC236}">
                <a16:creationId xmlns:a16="http://schemas.microsoft.com/office/drawing/2014/main" id="{CEA7353F-48A4-4CFA-97DE-43FB187F12AD}"/>
              </a:ext>
            </a:extLst>
          </p:cNvPr>
          <p:cNvSpPr>
            <a:spLocks noChangeShapeType="1"/>
          </p:cNvSpPr>
          <p:nvPr/>
        </p:nvSpPr>
        <p:spPr bwMode="gray">
          <a:xfrm>
            <a:off x="2522861"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87" name="Line 18">
            <a:extLst>
              <a:ext uri="{FF2B5EF4-FFF2-40B4-BE49-F238E27FC236}">
                <a16:creationId xmlns:a16="http://schemas.microsoft.com/office/drawing/2014/main" id="{9652D21F-EE9C-49FB-9AC2-137AC3A4AB3D}"/>
              </a:ext>
            </a:extLst>
          </p:cNvPr>
          <p:cNvSpPr>
            <a:spLocks noChangeShapeType="1"/>
          </p:cNvSpPr>
          <p:nvPr/>
        </p:nvSpPr>
        <p:spPr bwMode="gray">
          <a:xfrm>
            <a:off x="3040386"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88" name="Text Box 19">
            <a:extLst>
              <a:ext uri="{FF2B5EF4-FFF2-40B4-BE49-F238E27FC236}">
                <a16:creationId xmlns:a16="http://schemas.microsoft.com/office/drawing/2014/main" id="{A2B9D9C6-AA5F-4D1F-A718-A39A98D32E58}"/>
              </a:ext>
            </a:extLst>
          </p:cNvPr>
          <p:cNvSpPr txBox="1">
            <a:spLocks noChangeArrowheads="1"/>
          </p:cNvSpPr>
          <p:nvPr/>
        </p:nvSpPr>
        <p:spPr bwMode="gray">
          <a:xfrm>
            <a:off x="570236" y="924138"/>
            <a:ext cx="979488" cy="311150"/>
          </a:xfrm>
          <a:prstGeom prst="rect">
            <a:avLst/>
          </a:prstGeom>
          <a:noFill/>
          <a:ln w="9525" algn="ctr">
            <a:noFill/>
            <a:miter lim="800000"/>
            <a:headEnd/>
            <a:tailEnd/>
          </a:ln>
        </p:spPr>
        <p:txBody>
          <a:bodyPr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Linux, </a:t>
            </a: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UNIX, Windows </a:t>
            </a:r>
          </a:p>
        </p:txBody>
      </p:sp>
      <p:pic>
        <p:nvPicPr>
          <p:cNvPr id="189" name="Picture 23" descr="server">
            <a:extLst>
              <a:ext uri="{FF2B5EF4-FFF2-40B4-BE49-F238E27FC236}">
                <a16:creationId xmlns:a16="http://schemas.microsoft.com/office/drawing/2014/main" id="{EB762E9D-15D8-4A0A-957B-C7F43BDEB79E}"/>
              </a:ext>
            </a:extLst>
          </p:cNvPr>
          <p:cNvPicPr>
            <a:picLocks noChangeAspect="1" noChangeArrowheads="1"/>
          </p:cNvPicPr>
          <p:nvPr/>
        </p:nvPicPr>
        <p:blipFill>
          <a:blip r:embed="rId2" cstate="print"/>
          <a:srcRect/>
          <a:stretch>
            <a:fillRect/>
          </a:stretch>
        </p:blipFill>
        <p:spPr bwMode="gray">
          <a:xfrm>
            <a:off x="2252986" y="2410038"/>
            <a:ext cx="368300" cy="528637"/>
          </a:xfrm>
          <a:prstGeom prst="rect">
            <a:avLst/>
          </a:prstGeom>
          <a:noFill/>
          <a:ln w="9525">
            <a:noFill/>
            <a:miter lim="800000"/>
            <a:headEnd/>
            <a:tailEnd/>
          </a:ln>
        </p:spPr>
      </p:pic>
      <p:sp>
        <p:nvSpPr>
          <p:cNvPr id="190" name="Line 24">
            <a:extLst>
              <a:ext uri="{FF2B5EF4-FFF2-40B4-BE49-F238E27FC236}">
                <a16:creationId xmlns:a16="http://schemas.microsoft.com/office/drawing/2014/main" id="{15F9BF66-FACE-4D4B-81D8-3EAD9A6AE6DB}"/>
              </a:ext>
            </a:extLst>
          </p:cNvPr>
          <p:cNvSpPr>
            <a:spLocks noChangeShapeType="1"/>
          </p:cNvSpPr>
          <p:nvPr/>
        </p:nvSpPr>
        <p:spPr bwMode="gray">
          <a:xfrm>
            <a:off x="2438724" y="2210013"/>
            <a:ext cx="0" cy="22701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191" name="Picture 25" descr="server">
            <a:extLst>
              <a:ext uri="{FF2B5EF4-FFF2-40B4-BE49-F238E27FC236}">
                <a16:creationId xmlns:a16="http://schemas.microsoft.com/office/drawing/2014/main" id="{FD184E9E-3BC7-4B85-AF24-EBC9D090348C}"/>
              </a:ext>
            </a:extLst>
          </p:cNvPr>
          <p:cNvPicPr>
            <a:picLocks noChangeAspect="1" noChangeArrowheads="1"/>
          </p:cNvPicPr>
          <p:nvPr/>
        </p:nvPicPr>
        <p:blipFill>
          <a:blip r:embed="rId2" cstate="print"/>
          <a:srcRect/>
          <a:stretch>
            <a:fillRect/>
          </a:stretch>
        </p:blipFill>
        <p:spPr bwMode="gray">
          <a:xfrm>
            <a:off x="2759399" y="2411625"/>
            <a:ext cx="368300" cy="528638"/>
          </a:xfrm>
          <a:prstGeom prst="rect">
            <a:avLst/>
          </a:prstGeom>
          <a:noFill/>
          <a:ln w="9525">
            <a:noFill/>
            <a:miter lim="800000"/>
            <a:headEnd/>
            <a:tailEnd/>
          </a:ln>
        </p:spPr>
      </p:pic>
      <p:sp>
        <p:nvSpPr>
          <p:cNvPr id="192" name="Line 26">
            <a:extLst>
              <a:ext uri="{FF2B5EF4-FFF2-40B4-BE49-F238E27FC236}">
                <a16:creationId xmlns:a16="http://schemas.microsoft.com/office/drawing/2014/main" id="{A2A45E8C-DBE4-44A9-8B49-A6CDBF35EFCF}"/>
              </a:ext>
            </a:extLst>
          </p:cNvPr>
          <p:cNvSpPr>
            <a:spLocks noChangeShapeType="1"/>
          </p:cNvSpPr>
          <p:nvPr/>
        </p:nvSpPr>
        <p:spPr bwMode="gray">
          <a:xfrm>
            <a:off x="2945136" y="2211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3" name="Line 27">
            <a:extLst>
              <a:ext uri="{FF2B5EF4-FFF2-40B4-BE49-F238E27FC236}">
                <a16:creationId xmlns:a16="http://schemas.microsoft.com/office/drawing/2014/main" id="{564C2CE4-DE7C-4B96-8CEE-A872DD3632B0}"/>
              </a:ext>
            </a:extLst>
          </p:cNvPr>
          <p:cNvSpPr>
            <a:spLocks noChangeShapeType="1"/>
          </p:cNvSpPr>
          <p:nvPr/>
        </p:nvSpPr>
        <p:spPr bwMode="gray">
          <a:xfrm flipH="1">
            <a:off x="2130763" y="2884700"/>
            <a:ext cx="250812" cy="30460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4" name="Line 28">
            <a:extLst>
              <a:ext uri="{FF2B5EF4-FFF2-40B4-BE49-F238E27FC236}">
                <a16:creationId xmlns:a16="http://schemas.microsoft.com/office/drawing/2014/main" id="{57034D6C-DD4C-4260-A6DC-EC02F08FA27E}"/>
              </a:ext>
            </a:extLst>
          </p:cNvPr>
          <p:cNvSpPr>
            <a:spLocks noChangeShapeType="1"/>
          </p:cNvSpPr>
          <p:nvPr/>
        </p:nvSpPr>
        <p:spPr bwMode="gray">
          <a:xfrm flipH="1">
            <a:off x="2481643" y="2849775"/>
            <a:ext cx="385566" cy="371474"/>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5" name="Text Box 29">
            <a:extLst>
              <a:ext uri="{FF2B5EF4-FFF2-40B4-BE49-F238E27FC236}">
                <a16:creationId xmlns:a16="http://schemas.microsoft.com/office/drawing/2014/main" id="{C118C47C-0D5B-469C-AB08-BB5E2E01C7F7}"/>
              </a:ext>
            </a:extLst>
          </p:cNvPr>
          <p:cNvSpPr txBox="1">
            <a:spLocks noChangeArrowheads="1"/>
          </p:cNvSpPr>
          <p:nvPr/>
        </p:nvSpPr>
        <p:spPr bwMode="gray">
          <a:xfrm>
            <a:off x="2226976" y="2249700"/>
            <a:ext cx="290144"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DBs</a:t>
            </a:r>
          </a:p>
        </p:txBody>
      </p:sp>
      <p:sp>
        <p:nvSpPr>
          <p:cNvPr id="196" name="Text Box 30">
            <a:extLst>
              <a:ext uri="{FF2B5EF4-FFF2-40B4-BE49-F238E27FC236}">
                <a16:creationId xmlns:a16="http://schemas.microsoft.com/office/drawing/2014/main" id="{4AE8CB43-15E8-49A4-81ED-082E6FC3BFBA}"/>
              </a:ext>
            </a:extLst>
          </p:cNvPr>
          <p:cNvSpPr txBox="1">
            <a:spLocks noChangeArrowheads="1"/>
          </p:cNvSpPr>
          <p:nvPr/>
        </p:nvSpPr>
        <p:spPr bwMode="gray">
          <a:xfrm>
            <a:off x="2909689" y="2232238"/>
            <a:ext cx="272510"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a:t>
            </a:r>
          </a:p>
        </p:txBody>
      </p:sp>
      <p:pic>
        <p:nvPicPr>
          <p:cNvPr id="197" name="Picture 48" descr="L40">
            <a:extLst>
              <a:ext uri="{FF2B5EF4-FFF2-40B4-BE49-F238E27FC236}">
                <a16:creationId xmlns:a16="http://schemas.microsoft.com/office/drawing/2014/main" id="{C06377AF-EA50-4CC1-8E47-532FAA626385}"/>
              </a:ext>
            </a:extLst>
          </p:cNvPr>
          <p:cNvPicPr>
            <a:picLocks noChangeAspect="1" noChangeArrowheads="1"/>
          </p:cNvPicPr>
          <p:nvPr/>
        </p:nvPicPr>
        <p:blipFill>
          <a:blip r:embed="rId3" cstate="print"/>
          <a:srcRect/>
          <a:stretch>
            <a:fillRect/>
          </a:stretch>
        </p:blipFill>
        <p:spPr bwMode="auto">
          <a:xfrm>
            <a:off x="86398" y="3926100"/>
            <a:ext cx="485775" cy="474663"/>
          </a:xfrm>
          <a:prstGeom prst="rect">
            <a:avLst/>
          </a:prstGeom>
          <a:noFill/>
          <a:ln w="9525">
            <a:noFill/>
            <a:miter lim="800000"/>
            <a:headEnd/>
            <a:tailEnd/>
          </a:ln>
        </p:spPr>
      </p:pic>
      <p:sp>
        <p:nvSpPr>
          <p:cNvPr id="198" name="Line 49">
            <a:extLst>
              <a:ext uri="{FF2B5EF4-FFF2-40B4-BE49-F238E27FC236}">
                <a16:creationId xmlns:a16="http://schemas.microsoft.com/office/drawing/2014/main" id="{51EA9D8F-A266-4E02-9C51-6344126E8FB3}"/>
              </a:ext>
            </a:extLst>
          </p:cNvPr>
          <p:cNvSpPr>
            <a:spLocks noChangeShapeType="1"/>
          </p:cNvSpPr>
          <p:nvPr/>
        </p:nvSpPr>
        <p:spPr bwMode="gray">
          <a:xfrm flipH="1">
            <a:off x="421358" y="3566548"/>
            <a:ext cx="718489" cy="41511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9" name="Text Box 50">
            <a:extLst>
              <a:ext uri="{FF2B5EF4-FFF2-40B4-BE49-F238E27FC236}">
                <a16:creationId xmlns:a16="http://schemas.microsoft.com/office/drawing/2014/main" id="{6982D657-1544-4C51-806B-C21AC999BE02}"/>
              </a:ext>
            </a:extLst>
          </p:cNvPr>
          <p:cNvSpPr txBox="1">
            <a:spLocks noChangeArrowheads="1"/>
          </p:cNvSpPr>
          <p:nvPr/>
        </p:nvSpPr>
        <p:spPr bwMode="gray">
          <a:xfrm>
            <a:off x="134146" y="4432906"/>
            <a:ext cx="396776" cy="313932"/>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Tape</a:t>
            </a: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library</a:t>
            </a:r>
          </a:p>
        </p:txBody>
      </p:sp>
      <p:grpSp>
        <p:nvGrpSpPr>
          <p:cNvPr id="200" name="Group 51">
            <a:extLst>
              <a:ext uri="{FF2B5EF4-FFF2-40B4-BE49-F238E27FC236}">
                <a16:creationId xmlns:a16="http://schemas.microsoft.com/office/drawing/2014/main" id="{33967AC4-2CFA-4719-A62B-FB0703600ADE}"/>
              </a:ext>
            </a:extLst>
          </p:cNvPr>
          <p:cNvGrpSpPr>
            <a:grpSpLocks/>
          </p:cNvGrpSpPr>
          <p:nvPr/>
        </p:nvGrpSpPr>
        <p:grpSpPr bwMode="auto">
          <a:xfrm rot="-5400000">
            <a:off x="54649" y="3935625"/>
            <a:ext cx="366712" cy="141287"/>
            <a:chOff x="614" y="1522"/>
            <a:chExt cx="1222" cy="473"/>
          </a:xfrm>
        </p:grpSpPr>
        <p:sp>
          <p:nvSpPr>
            <p:cNvPr id="201" name="Rectangle 52">
              <a:extLst>
                <a:ext uri="{FF2B5EF4-FFF2-40B4-BE49-F238E27FC236}">
                  <a16:creationId xmlns:a16="http://schemas.microsoft.com/office/drawing/2014/main" id="{D7AAC667-23C6-434E-B517-1455F32031A3}"/>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02" name="Freeform 53">
              <a:extLst>
                <a:ext uri="{FF2B5EF4-FFF2-40B4-BE49-F238E27FC236}">
                  <a16:creationId xmlns:a16="http://schemas.microsoft.com/office/drawing/2014/main" id="{DF20F304-E245-429D-9DE9-EB453D53540A}"/>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03" name="Freeform 54">
              <a:extLst>
                <a:ext uri="{FF2B5EF4-FFF2-40B4-BE49-F238E27FC236}">
                  <a16:creationId xmlns:a16="http://schemas.microsoft.com/office/drawing/2014/main" id="{A6916BC7-C3C7-410D-852D-4507BA6619FA}"/>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4" name="Group 55">
            <a:extLst>
              <a:ext uri="{FF2B5EF4-FFF2-40B4-BE49-F238E27FC236}">
                <a16:creationId xmlns:a16="http://schemas.microsoft.com/office/drawing/2014/main" id="{8F9EB0F4-09D6-4079-89FB-95711DA3BFB6}"/>
              </a:ext>
            </a:extLst>
          </p:cNvPr>
          <p:cNvGrpSpPr>
            <a:grpSpLocks/>
          </p:cNvGrpSpPr>
          <p:nvPr/>
        </p:nvGrpSpPr>
        <p:grpSpPr bwMode="auto">
          <a:xfrm rot="-5400000">
            <a:off x="237210" y="3937213"/>
            <a:ext cx="366713" cy="141288"/>
            <a:chOff x="614" y="1522"/>
            <a:chExt cx="1222" cy="473"/>
          </a:xfrm>
        </p:grpSpPr>
        <p:sp>
          <p:nvSpPr>
            <p:cNvPr id="205" name="Rectangle 56">
              <a:extLst>
                <a:ext uri="{FF2B5EF4-FFF2-40B4-BE49-F238E27FC236}">
                  <a16:creationId xmlns:a16="http://schemas.microsoft.com/office/drawing/2014/main" id="{E9C7984B-180F-4110-B8E6-E0934DC9BF0B}"/>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06" name="Freeform 57">
              <a:extLst>
                <a:ext uri="{FF2B5EF4-FFF2-40B4-BE49-F238E27FC236}">
                  <a16:creationId xmlns:a16="http://schemas.microsoft.com/office/drawing/2014/main" id="{BA4A18D9-23DD-4A06-917B-680A706D541F}"/>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07" name="Freeform 58">
              <a:extLst>
                <a:ext uri="{FF2B5EF4-FFF2-40B4-BE49-F238E27FC236}">
                  <a16:creationId xmlns:a16="http://schemas.microsoft.com/office/drawing/2014/main" id="{B9E8D930-4B1D-4275-9756-2A56699BD3B2}"/>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08" name="AutoShape 59">
            <a:extLst>
              <a:ext uri="{FF2B5EF4-FFF2-40B4-BE49-F238E27FC236}">
                <a16:creationId xmlns:a16="http://schemas.microsoft.com/office/drawing/2014/main" id="{F0DB4DCE-A335-4F10-A2F9-10EEE33B17B7}"/>
              </a:ext>
            </a:extLst>
          </p:cNvPr>
          <p:cNvSpPr>
            <a:spLocks noChangeArrowheads="1"/>
          </p:cNvSpPr>
          <p:nvPr/>
        </p:nvSpPr>
        <p:spPr bwMode="gray">
          <a:xfrm>
            <a:off x="2530894"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09" name="Text Box 60">
            <a:extLst>
              <a:ext uri="{FF2B5EF4-FFF2-40B4-BE49-F238E27FC236}">
                <a16:creationId xmlns:a16="http://schemas.microsoft.com/office/drawing/2014/main" id="{80E2815B-8A30-4936-A3E6-A9B67F9BE646}"/>
              </a:ext>
            </a:extLst>
          </p:cNvPr>
          <p:cNvSpPr txBox="1">
            <a:spLocks noChangeArrowheads="1"/>
          </p:cNvSpPr>
          <p:nvPr/>
        </p:nvSpPr>
        <p:spPr bwMode="gray">
          <a:xfrm>
            <a:off x="2489671" y="4493944"/>
            <a:ext cx="487314" cy="313932"/>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Disk</a:t>
            </a: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system</a:t>
            </a:r>
          </a:p>
        </p:txBody>
      </p:sp>
      <p:sp>
        <p:nvSpPr>
          <p:cNvPr id="210" name="Line 61">
            <a:extLst>
              <a:ext uri="{FF2B5EF4-FFF2-40B4-BE49-F238E27FC236}">
                <a16:creationId xmlns:a16="http://schemas.microsoft.com/office/drawing/2014/main" id="{51F11059-08CA-40DF-A382-717F7EF90CF2}"/>
              </a:ext>
            </a:extLst>
          </p:cNvPr>
          <p:cNvSpPr>
            <a:spLocks noChangeShapeType="1"/>
          </p:cNvSpPr>
          <p:nvPr/>
        </p:nvSpPr>
        <p:spPr bwMode="gray">
          <a:xfrm flipH="1">
            <a:off x="1679528" y="3630827"/>
            <a:ext cx="1960" cy="488948"/>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11" name="Group 62">
            <a:extLst>
              <a:ext uri="{FF2B5EF4-FFF2-40B4-BE49-F238E27FC236}">
                <a16:creationId xmlns:a16="http://schemas.microsoft.com/office/drawing/2014/main" id="{234BB1C6-DCC7-405B-9FA4-E763E872723F}"/>
              </a:ext>
            </a:extLst>
          </p:cNvPr>
          <p:cNvGrpSpPr>
            <a:grpSpLocks/>
          </p:cNvGrpSpPr>
          <p:nvPr/>
        </p:nvGrpSpPr>
        <p:grpSpPr bwMode="auto">
          <a:xfrm>
            <a:off x="1027436" y="2925155"/>
            <a:ext cx="1534298" cy="863600"/>
            <a:chOff x="1501" y="2269"/>
            <a:chExt cx="2544" cy="544"/>
          </a:xfrm>
        </p:grpSpPr>
        <p:pic>
          <p:nvPicPr>
            <p:cNvPr id="212" name="Picture 63">
              <a:extLst>
                <a:ext uri="{FF2B5EF4-FFF2-40B4-BE49-F238E27FC236}">
                  <a16:creationId xmlns:a16="http://schemas.microsoft.com/office/drawing/2014/main" id="{531CE2EB-A03D-4C64-A472-A1254654FCB6}"/>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213" name="Rectangle 64">
              <a:extLst>
                <a:ext uri="{FF2B5EF4-FFF2-40B4-BE49-F238E27FC236}">
                  <a16:creationId xmlns:a16="http://schemas.microsoft.com/office/drawing/2014/main" id="{6F2CDB01-9C34-460B-92E7-1EDDFD84360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a:ea typeface="+mn-ea"/>
                  <a:cs typeface="+mn-cs"/>
                </a:rPr>
                <a:t>SAN</a:t>
              </a:r>
            </a:p>
          </p:txBody>
        </p:sp>
      </p:grpSp>
      <p:sp>
        <p:nvSpPr>
          <p:cNvPr id="214" name="AutoShape 7">
            <a:extLst>
              <a:ext uri="{FF2B5EF4-FFF2-40B4-BE49-F238E27FC236}">
                <a16:creationId xmlns:a16="http://schemas.microsoft.com/office/drawing/2014/main" id="{4C7BA81B-4C2D-4ED4-87D2-C33DFCAFB9BC}"/>
              </a:ext>
            </a:extLst>
          </p:cNvPr>
          <p:cNvSpPr>
            <a:spLocks noChangeArrowheads="1"/>
          </p:cNvSpPr>
          <p:nvPr/>
        </p:nvSpPr>
        <p:spPr bwMode="auto">
          <a:xfrm>
            <a:off x="1257969"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15" name="Group 2">
            <a:extLst>
              <a:ext uri="{FF2B5EF4-FFF2-40B4-BE49-F238E27FC236}">
                <a16:creationId xmlns:a16="http://schemas.microsoft.com/office/drawing/2014/main" id="{CED2203A-0F30-49E2-8D00-702FFE3181B5}"/>
              </a:ext>
            </a:extLst>
          </p:cNvPr>
          <p:cNvGrpSpPr>
            <a:grpSpLocks/>
          </p:cNvGrpSpPr>
          <p:nvPr/>
        </p:nvGrpSpPr>
        <p:grpSpPr bwMode="auto">
          <a:xfrm>
            <a:off x="1167583" y="2564025"/>
            <a:ext cx="485775" cy="322263"/>
            <a:chOff x="10275093" y="3566509"/>
            <a:chExt cx="485784" cy="589087"/>
          </a:xfrm>
        </p:grpSpPr>
        <p:pic>
          <p:nvPicPr>
            <p:cNvPr id="216" name="Picture 215">
              <a:extLst>
                <a:ext uri="{FF2B5EF4-FFF2-40B4-BE49-F238E27FC236}">
                  <a16:creationId xmlns:a16="http://schemas.microsoft.com/office/drawing/2014/main" id="{5CAF65DA-C8C8-42F5-8917-66C3623872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89">
              <a:extLst>
                <a:ext uri="{FF2B5EF4-FFF2-40B4-BE49-F238E27FC236}">
                  <a16:creationId xmlns:a16="http://schemas.microsoft.com/office/drawing/2014/main" id="{7A9B3029-CB48-4323-919E-4546784224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9">
              <a:extLst>
                <a:ext uri="{FF2B5EF4-FFF2-40B4-BE49-F238E27FC236}">
                  <a16:creationId xmlns:a16="http://schemas.microsoft.com/office/drawing/2014/main" id="{C1FBA9EB-7E23-4C82-9793-9CDB6FC667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9">
              <a:extLst>
                <a:ext uri="{FF2B5EF4-FFF2-40B4-BE49-F238E27FC236}">
                  <a16:creationId xmlns:a16="http://schemas.microsoft.com/office/drawing/2014/main" id="{332F15F9-0A60-4C5A-B818-635CA81146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89">
              <a:extLst>
                <a:ext uri="{FF2B5EF4-FFF2-40B4-BE49-F238E27FC236}">
                  <a16:creationId xmlns:a16="http://schemas.microsoft.com/office/drawing/2014/main" id="{3BB63F1E-B254-4D17-9E95-CEFE1D2A3F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89">
              <a:extLst>
                <a:ext uri="{FF2B5EF4-FFF2-40B4-BE49-F238E27FC236}">
                  <a16:creationId xmlns:a16="http://schemas.microsoft.com/office/drawing/2014/main" id="{E684E06F-4CED-4BE2-8351-EA184F524D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21">
              <a:extLst>
                <a:ext uri="{FF2B5EF4-FFF2-40B4-BE49-F238E27FC236}">
                  <a16:creationId xmlns:a16="http://schemas.microsoft.com/office/drawing/2014/main" id="{2C0D4DB6-711D-4FA2-819B-F08B4387D5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89">
              <a:extLst>
                <a:ext uri="{FF2B5EF4-FFF2-40B4-BE49-F238E27FC236}">
                  <a16:creationId xmlns:a16="http://schemas.microsoft.com/office/drawing/2014/main" id="{4AEF8DC1-BFFF-4B2F-BCFF-B6B9C191D5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4" name="Text Box 29">
            <a:extLst>
              <a:ext uri="{FF2B5EF4-FFF2-40B4-BE49-F238E27FC236}">
                <a16:creationId xmlns:a16="http://schemas.microsoft.com/office/drawing/2014/main" id="{6A73C550-2D97-474B-B284-6DD22DDD9B42}"/>
              </a:ext>
            </a:extLst>
          </p:cNvPr>
          <p:cNvSpPr txBox="1">
            <a:spLocks noChangeArrowheads="1"/>
          </p:cNvSpPr>
          <p:nvPr/>
        </p:nvSpPr>
        <p:spPr bwMode="gray">
          <a:xfrm>
            <a:off x="1312941" y="2232238"/>
            <a:ext cx="235642"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VM</a:t>
            </a:r>
          </a:p>
        </p:txBody>
      </p:sp>
      <p:sp>
        <p:nvSpPr>
          <p:cNvPr id="225" name="Line 4">
            <a:extLst>
              <a:ext uri="{FF2B5EF4-FFF2-40B4-BE49-F238E27FC236}">
                <a16:creationId xmlns:a16="http://schemas.microsoft.com/office/drawing/2014/main" id="{9FC3DC11-DE99-45E1-AF27-5B261AA8976A}"/>
              </a:ext>
            </a:extLst>
          </p:cNvPr>
          <p:cNvSpPr>
            <a:spLocks noChangeShapeType="1"/>
          </p:cNvSpPr>
          <p:nvPr/>
        </p:nvSpPr>
        <p:spPr bwMode="gray">
          <a:xfrm>
            <a:off x="1576711" y="2948968"/>
            <a:ext cx="104775" cy="13255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26" name="Line 17">
            <a:extLst>
              <a:ext uri="{FF2B5EF4-FFF2-40B4-BE49-F238E27FC236}">
                <a16:creationId xmlns:a16="http://schemas.microsoft.com/office/drawing/2014/main" id="{72CCE9CB-5460-4671-9B73-B6302E896969}"/>
              </a:ext>
            </a:extLst>
          </p:cNvPr>
          <p:cNvSpPr>
            <a:spLocks noChangeShapeType="1"/>
          </p:cNvSpPr>
          <p:nvPr/>
        </p:nvSpPr>
        <p:spPr bwMode="gray">
          <a:xfrm>
            <a:off x="1243783" y="223382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27" name="Text Box 60">
            <a:extLst>
              <a:ext uri="{FF2B5EF4-FFF2-40B4-BE49-F238E27FC236}">
                <a16:creationId xmlns:a16="http://schemas.microsoft.com/office/drawing/2014/main" id="{187EAEE0-C32F-498D-A812-E453A5D41F60}"/>
              </a:ext>
            </a:extLst>
          </p:cNvPr>
          <p:cNvSpPr txBox="1">
            <a:spLocks noChangeArrowheads="1"/>
          </p:cNvSpPr>
          <p:nvPr/>
        </p:nvSpPr>
        <p:spPr bwMode="gray">
          <a:xfrm>
            <a:off x="1222735" y="4432512"/>
            <a:ext cx="894476"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 Domain</a:t>
            </a:r>
          </a:p>
        </p:txBody>
      </p:sp>
      <p:sp>
        <p:nvSpPr>
          <p:cNvPr id="228" name="Line 61">
            <a:extLst>
              <a:ext uri="{FF2B5EF4-FFF2-40B4-BE49-F238E27FC236}">
                <a16:creationId xmlns:a16="http://schemas.microsoft.com/office/drawing/2014/main" id="{D233FB11-BC68-427B-9DEB-67563CE0570B}"/>
              </a:ext>
            </a:extLst>
          </p:cNvPr>
          <p:cNvSpPr>
            <a:spLocks noChangeShapeType="1"/>
          </p:cNvSpPr>
          <p:nvPr/>
        </p:nvSpPr>
        <p:spPr bwMode="gray">
          <a:xfrm flipH="1">
            <a:off x="3531531" y="2172310"/>
            <a:ext cx="3034" cy="162357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29" name="TextBox 228">
            <a:extLst>
              <a:ext uri="{FF2B5EF4-FFF2-40B4-BE49-F238E27FC236}">
                <a16:creationId xmlns:a16="http://schemas.microsoft.com/office/drawing/2014/main" id="{6D25A3D8-9C62-4F1D-AC23-2070AC8438D5}"/>
              </a:ext>
            </a:extLst>
          </p:cNvPr>
          <p:cNvSpPr txBox="1"/>
          <p:nvPr/>
        </p:nvSpPr>
        <p:spPr>
          <a:xfrm>
            <a:off x="3433089" y="1879039"/>
            <a:ext cx="490839" cy="27699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LAN</a:t>
            </a:r>
          </a:p>
        </p:txBody>
      </p:sp>
      <p:pic>
        <p:nvPicPr>
          <p:cNvPr id="230" name="Picture 229">
            <a:extLst>
              <a:ext uri="{FF2B5EF4-FFF2-40B4-BE49-F238E27FC236}">
                <a16:creationId xmlns:a16="http://schemas.microsoft.com/office/drawing/2014/main" id="{F3084C34-2C09-4CCC-AB12-6A50ED3430EB}"/>
              </a:ext>
            </a:extLst>
          </p:cNvPr>
          <p:cNvPicPr>
            <a:picLocks noChangeAspect="1"/>
          </p:cNvPicPr>
          <p:nvPr/>
        </p:nvPicPr>
        <p:blipFill>
          <a:blip r:embed="rId6"/>
          <a:stretch>
            <a:fillRect/>
          </a:stretch>
        </p:blipFill>
        <p:spPr>
          <a:xfrm>
            <a:off x="3213184" y="3955505"/>
            <a:ext cx="699940" cy="574951"/>
          </a:xfrm>
          <a:prstGeom prst="rect">
            <a:avLst/>
          </a:prstGeom>
        </p:spPr>
      </p:pic>
      <p:sp>
        <p:nvSpPr>
          <p:cNvPr id="231" name="Line 5">
            <a:extLst>
              <a:ext uri="{FF2B5EF4-FFF2-40B4-BE49-F238E27FC236}">
                <a16:creationId xmlns:a16="http://schemas.microsoft.com/office/drawing/2014/main" id="{CF907FB7-D1BC-4705-B0C7-1D111E2FE5D5}"/>
              </a:ext>
            </a:extLst>
          </p:cNvPr>
          <p:cNvSpPr>
            <a:spLocks noChangeShapeType="1"/>
          </p:cNvSpPr>
          <p:nvPr/>
        </p:nvSpPr>
        <p:spPr bwMode="gray">
          <a:xfrm>
            <a:off x="2038674" y="3791730"/>
            <a:ext cx="1667798"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32" name="Line 61">
            <a:extLst>
              <a:ext uri="{FF2B5EF4-FFF2-40B4-BE49-F238E27FC236}">
                <a16:creationId xmlns:a16="http://schemas.microsoft.com/office/drawing/2014/main" id="{DEB4EED5-E53A-4B6D-81EC-911282721C54}"/>
              </a:ext>
            </a:extLst>
          </p:cNvPr>
          <p:cNvSpPr>
            <a:spLocks noChangeShapeType="1"/>
          </p:cNvSpPr>
          <p:nvPr/>
        </p:nvSpPr>
        <p:spPr bwMode="gray">
          <a:xfrm>
            <a:off x="2181926" y="3786553"/>
            <a:ext cx="0" cy="36512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233" name="Picture 232">
            <a:extLst>
              <a:ext uri="{FF2B5EF4-FFF2-40B4-BE49-F238E27FC236}">
                <a16:creationId xmlns:a16="http://schemas.microsoft.com/office/drawing/2014/main" id="{B92F14CD-ACD8-4F68-9F52-8F86CDD43615}"/>
              </a:ext>
            </a:extLst>
          </p:cNvPr>
          <p:cNvPicPr>
            <a:picLocks noChangeAspect="1"/>
          </p:cNvPicPr>
          <p:nvPr/>
        </p:nvPicPr>
        <p:blipFill>
          <a:blip r:embed="rId7"/>
          <a:stretch>
            <a:fillRect/>
          </a:stretch>
        </p:blipFill>
        <p:spPr>
          <a:xfrm>
            <a:off x="946185" y="4123840"/>
            <a:ext cx="1415406" cy="274259"/>
          </a:xfrm>
          <a:prstGeom prst="rect">
            <a:avLst/>
          </a:prstGeom>
        </p:spPr>
      </p:pic>
      <p:sp>
        <p:nvSpPr>
          <p:cNvPr id="274" name="AutoShape 7">
            <a:extLst>
              <a:ext uri="{FF2B5EF4-FFF2-40B4-BE49-F238E27FC236}">
                <a16:creationId xmlns:a16="http://schemas.microsoft.com/office/drawing/2014/main" id="{9B0EBE51-2C86-4056-B786-67763F26EDAC}"/>
              </a:ext>
            </a:extLst>
          </p:cNvPr>
          <p:cNvSpPr>
            <a:spLocks noChangeArrowheads="1"/>
          </p:cNvSpPr>
          <p:nvPr/>
        </p:nvSpPr>
        <p:spPr bwMode="auto">
          <a:xfrm>
            <a:off x="1161975"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75" name="Group 2">
            <a:extLst>
              <a:ext uri="{FF2B5EF4-FFF2-40B4-BE49-F238E27FC236}">
                <a16:creationId xmlns:a16="http://schemas.microsoft.com/office/drawing/2014/main" id="{208DBB83-579B-4C8D-96B2-2903B0F7A21D}"/>
              </a:ext>
            </a:extLst>
          </p:cNvPr>
          <p:cNvGrpSpPr>
            <a:grpSpLocks/>
          </p:cNvGrpSpPr>
          <p:nvPr/>
        </p:nvGrpSpPr>
        <p:grpSpPr bwMode="auto">
          <a:xfrm>
            <a:off x="1252117" y="2620816"/>
            <a:ext cx="485775" cy="322263"/>
            <a:chOff x="10275093" y="3566509"/>
            <a:chExt cx="485784" cy="589087"/>
          </a:xfrm>
        </p:grpSpPr>
        <p:pic>
          <p:nvPicPr>
            <p:cNvPr id="276" name="Picture 275">
              <a:extLst>
                <a:ext uri="{FF2B5EF4-FFF2-40B4-BE49-F238E27FC236}">
                  <a16:creationId xmlns:a16="http://schemas.microsoft.com/office/drawing/2014/main" id="{F8EC7992-7313-4408-BED6-6F6CBB5BB7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9">
              <a:extLst>
                <a:ext uri="{FF2B5EF4-FFF2-40B4-BE49-F238E27FC236}">
                  <a16:creationId xmlns:a16="http://schemas.microsoft.com/office/drawing/2014/main" id="{DEB2A0E1-3D35-43C7-9686-1D9C2D6F96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9">
              <a:extLst>
                <a:ext uri="{FF2B5EF4-FFF2-40B4-BE49-F238E27FC236}">
                  <a16:creationId xmlns:a16="http://schemas.microsoft.com/office/drawing/2014/main" id="{D52E1903-0DD2-4440-8736-CCDE921A55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9">
              <a:extLst>
                <a:ext uri="{FF2B5EF4-FFF2-40B4-BE49-F238E27FC236}">
                  <a16:creationId xmlns:a16="http://schemas.microsoft.com/office/drawing/2014/main" id="{8BF58CE3-1A62-4195-B5EE-0ECD241221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89">
              <a:extLst>
                <a:ext uri="{FF2B5EF4-FFF2-40B4-BE49-F238E27FC236}">
                  <a16:creationId xmlns:a16="http://schemas.microsoft.com/office/drawing/2014/main" id="{9C53D9A7-EBD9-4C5B-A68D-0F862011DE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89">
              <a:extLst>
                <a:ext uri="{FF2B5EF4-FFF2-40B4-BE49-F238E27FC236}">
                  <a16:creationId xmlns:a16="http://schemas.microsoft.com/office/drawing/2014/main" id="{12E555BD-2649-4DBA-BB40-19C1A38DBA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E799D79-F940-4F71-ACDC-398107C71C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89">
              <a:extLst>
                <a:ext uri="{FF2B5EF4-FFF2-40B4-BE49-F238E27FC236}">
                  <a16:creationId xmlns:a16="http://schemas.microsoft.com/office/drawing/2014/main" id="{82312180-D24A-4AB3-AE3B-08A32C613C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 name="AutoShape 7">
            <a:extLst>
              <a:ext uri="{FF2B5EF4-FFF2-40B4-BE49-F238E27FC236}">
                <a16:creationId xmlns:a16="http://schemas.microsoft.com/office/drawing/2014/main" id="{E7BDB52A-772C-4FCB-881C-B50055C1BBC9}"/>
              </a:ext>
            </a:extLst>
          </p:cNvPr>
          <p:cNvSpPr>
            <a:spLocks noChangeArrowheads="1"/>
          </p:cNvSpPr>
          <p:nvPr/>
        </p:nvSpPr>
        <p:spPr bwMode="auto">
          <a:xfrm>
            <a:off x="1065981"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85" name="Group 2">
            <a:extLst>
              <a:ext uri="{FF2B5EF4-FFF2-40B4-BE49-F238E27FC236}">
                <a16:creationId xmlns:a16="http://schemas.microsoft.com/office/drawing/2014/main" id="{20CF6045-721E-4FD8-ACDC-11D310D960F0}"/>
              </a:ext>
            </a:extLst>
          </p:cNvPr>
          <p:cNvGrpSpPr>
            <a:grpSpLocks/>
          </p:cNvGrpSpPr>
          <p:nvPr/>
        </p:nvGrpSpPr>
        <p:grpSpPr bwMode="auto">
          <a:xfrm>
            <a:off x="1156123" y="2677607"/>
            <a:ext cx="485775" cy="322263"/>
            <a:chOff x="10275093" y="3566509"/>
            <a:chExt cx="485784" cy="589087"/>
          </a:xfrm>
        </p:grpSpPr>
        <p:pic>
          <p:nvPicPr>
            <p:cNvPr id="286" name="Picture 285">
              <a:extLst>
                <a:ext uri="{FF2B5EF4-FFF2-40B4-BE49-F238E27FC236}">
                  <a16:creationId xmlns:a16="http://schemas.microsoft.com/office/drawing/2014/main" id="{427CC9B2-F8E9-42DD-900F-4C88BFC7B5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89">
              <a:extLst>
                <a:ext uri="{FF2B5EF4-FFF2-40B4-BE49-F238E27FC236}">
                  <a16:creationId xmlns:a16="http://schemas.microsoft.com/office/drawing/2014/main" id="{98605931-156C-4E56-9662-652312F0DC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89">
              <a:extLst>
                <a:ext uri="{FF2B5EF4-FFF2-40B4-BE49-F238E27FC236}">
                  <a16:creationId xmlns:a16="http://schemas.microsoft.com/office/drawing/2014/main" id="{2446445A-70FB-4EFE-8675-26D260BB52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89">
              <a:extLst>
                <a:ext uri="{FF2B5EF4-FFF2-40B4-BE49-F238E27FC236}">
                  <a16:creationId xmlns:a16="http://schemas.microsoft.com/office/drawing/2014/main" id="{980D4AB1-2758-4A6B-A255-98B388D9E9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89">
              <a:extLst>
                <a:ext uri="{FF2B5EF4-FFF2-40B4-BE49-F238E27FC236}">
                  <a16:creationId xmlns:a16="http://schemas.microsoft.com/office/drawing/2014/main" id="{0BE0B015-920F-4D7B-B474-99F208A69B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89">
              <a:extLst>
                <a:ext uri="{FF2B5EF4-FFF2-40B4-BE49-F238E27FC236}">
                  <a16:creationId xmlns:a16="http://schemas.microsoft.com/office/drawing/2014/main" id="{FEBABADE-ED28-4B0E-A233-295903F284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91">
              <a:extLst>
                <a:ext uri="{FF2B5EF4-FFF2-40B4-BE49-F238E27FC236}">
                  <a16:creationId xmlns:a16="http://schemas.microsoft.com/office/drawing/2014/main" id="{2B665633-FDF8-4130-809E-BB4FFC41E3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89">
              <a:extLst>
                <a:ext uri="{FF2B5EF4-FFF2-40B4-BE49-F238E27FC236}">
                  <a16:creationId xmlns:a16="http://schemas.microsoft.com/office/drawing/2014/main" id="{E9801DE6-F8F5-4B53-AC21-63503CAF66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AutoShape 7">
            <a:extLst>
              <a:ext uri="{FF2B5EF4-FFF2-40B4-BE49-F238E27FC236}">
                <a16:creationId xmlns:a16="http://schemas.microsoft.com/office/drawing/2014/main" id="{273E955B-20FD-413D-B3C4-CCD042EFE977}"/>
              </a:ext>
            </a:extLst>
          </p:cNvPr>
          <p:cNvSpPr>
            <a:spLocks noChangeArrowheads="1"/>
          </p:cNvSpPr>
          <p:nvPr/>
        </p:nvSpPr>
        <p:spPr bwMode="auto">
          <a:xfrm>
            <a:off x="969987"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95" name="Group 2">
            <a:extLst>
              <a:ext uri="{FF2B5EF4-FFF2-40B4-BE49-F238E27FC236}">
                <a16:creationId xmlns:a16="http://schemas.microsoft.com/office/drawing/2014/main" id="{1B22ED00-1DE8-4E8A-935B-FA57B83DC0CB}"/>
              </a:ext>
            </a:extLst>
          </p:cNvPr>
          <p:cNvGrpSpPr>
            <a:grpSpLocks/>
          </p:cNvGrpSpPr>
          <p:nvPr/>
        </p:nvGrpSpPr>
        <p:grpSpPr bwMode="auto">
          <a:xfrm>
            <a:off x="1060129" y="2734398"/>
            <a:ext cx="485775" cy="322263"/>
            <a:chOff x="10275093" y="3566509"/>
            <a:chExt cx="485784" cy="589087"/>
          </a:xfrm>
        </p:grpSpPr>
        <p:pic>
          <p:nvPicPr>
            <p:cNvPr id="296" name="Picture 295">
              <a:extLst>
                <a:ext uri="{FF2B5EF4-FFF2-40B4-BE49-F238E27FC236}">
                  <a16:creationId xmlns:a16="http://schemas.microsoft.com/office/drawing/2014/main" id="{17C8E317-4D17-4862-BE9B-AA33360C78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89">
              <a:extLst>
                <a:ext uri="{FF2B5EF4-FFF2-40B4-BE49-F238E27FC236}">
                  <a16:creationId xmlns:a16="http://schemas.microsoft.com/office/drawing/2014/main" id="{5665AF8B-6CED-4C28-9731-475F3D5AA3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89">
              <a:extLst>
                <a:ext uri="{FF2B5EF4-FFF2-40B4-BE49-F238E27FC236}">
                  <a16:creationId xmlns:a16="http://schemas.microsoft.com/office/drawing/2014/main" id="{074A10D8-836B-4D91-A695-31B2C52E7A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89">
              <a:extLst>
                <a:ext uri="{FF2B5EF4-FFF2-40B4-BE49-F238E27FC236}">
                  <a16:creationId xmlns:a16="http://schemas.microsoft.com/office/drawing/2014/main" id="{71546182-B3ED-4328-A818-874DE3F67E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89">
              <a:extLst>
                <a:ext uri="{FF2B5EF4-FFF2-40B4-BE49-F238E27FC236}">
                  <a16:creationId xmlns:a16="http://schemas.microsoft.com/office/drawing/2014/main" id="{3817AFD6-2215-4F3A-BB0E-860CF94FFD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89">
              <a:extLst>
                <a:ext uri="{FF2B5EF4-FFF2-40B4-BE49-F238E27FC236}">
                  <a16:creationId xmlns:a16="http://schemas.microsoft.com/office/drawing/2014/main" id="{A978C226-876F-4A04-8498-6FCD45EB7B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01">
              <a:extLst>
                <a:ext uri="{FF2B5EF4-FFF2-40B4-BE49-F238E27FC236}">
                  <a16:creationId xmlns:a16="http://schemas.microsoft.com/office/drawing/2014/main" id="{AF135877-5CF8-44D8-80C9-7DA85A4A85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89">
              <a:extLst>
                <a:ext uri="{FF2B5EF4-FFF2-40B4-BE49-F238E27FC236}">
                  <a16:creationId xmlns:a16="http://schemas.microsoft.com/office/drawing/2014/main" id="{94F66D4D-45DB-4590-88E8-3A96A5127F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7">
            <a:extLst>
              <a:ext uri="{FF2B5EF4-FFF2-40B4-BE49-F238E27FC236}">
                <a16:creationId xmlns:a16="http://schemas.microsoft.com/office/drawing/2014/main" id="{30728701-5500-4ED5-8466-775321478240}"/>
              </a:ext>
            </a:extLst>
          </p:cNvPr>
          <p:cNvSpPr>
            <a:spLocks noChangeArrowheads="1"/>
          </p:cNvSpPr>
          <p:nvPr/>
        </p:nvSpPr>
        <p:spPr bwMode="auto">
          <a:xfrm>
            <a:off x="873993"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05" name="Group 2">
            <a:extLst>
              <a:ext uri="{FF2B5EF4-FFF2-40B4-BE49-F238E27FC236}">
                <a16:creationId xmlns:a16="http://schemas.microsoft.com/office/drawing/2014/main" id="{9E36DE85-5FFE-45A0-932E-880E8B0591C7}"/>
              </a:ext>
            </a:extLst>
          </p:cNvPr>
          <p:cNvGrpSpPr>
            <a:grpSpLocks/>
          </p:cNvGrpSpPr>
          <p:nvPr/>
        </p:nvGrpSpPr>
        <p:grpSpPr bwMode="auto">
          <a:xfrm>
            <a:off x="964135" y="2791189"/>
            <a:ext cx="485775" cy="322263"/>
            <a:chOff x="10275093" y="3566509"/>
            <a:chExt cx="485784" cy="589087"/>
          </a:xfrm>
        </p:grpSpPr>
        <p:pic>
          <p:nvPicPr>
            <p:cNvPr id="306" name="Picture 305">
              <a:extLst>
                <a:ext uri="{FF2B5EF4-FFF2-40B4-BE49-F238E27FC236}">
                  <a16:creationId xmlns:a16="http://schemas.microsoft.com/office/drawing/2014/main" id="{C3CD04DA-DCEF-4A6C-BF91-B69EEAAAE6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89">
              <a:extLst>
                <a:ext uri="{FF2B5EF4-FFF2-40B4-BE49-F238E27FC236}">
                  <a16:creationId xmlns:a16="http://schemas.microsoft.com/office/drawing/2014/main" id="{58DB9C9E-1C06-4157-A962-63B05CC9E6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89">
              <a:extLst>
                <a:ext uri="{FF2B5EF4-FFF2-40B4-BE49-F238E27FC236}">
                  <a16:creationId xmlns:a16="http://schemas.microsoft.com/office/drawing/2014/main" id="{AD6239D8-7BCF-467E-AA87-C927D25B66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89">
              <a:extLst>
                <a:ext uri="{FF2B5EF4-FFF2-40B4-BE49-F238E27FC236}">
                  <a16:creationId xmlns:a16="http://schemas.microsoft.com/office/drawing/2014/main" id="{E60C2183-2806-4E02-8A20-D894F6C329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9">
              <a:extLst>
                <a:ext uri="{FF2B5EF4-FFF2-40B4-BE49-F238E27FC236}">
                  <a16:creationId xmlns:a16="http://schemas.microsoft.com/office/drawing/2014/main" id="{002356CF-90BF-4BFE-8547-3AF928DFDA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9">
              <a:extLst>
                <a:ext uri="{FF2B5EF4-FFF2-40B4-BE49-F238E27FC236}">
                  <a16:creationId xmlns:a16="http://schemas.microsoft.com/office/drawing/2014/main" id="{B2B61ED6-743B-4245-912A-34FAF6B18E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11">
              <a:extLst>
                <a:ext uri="{FF2B5EF4-FFF2-40B4-BE49-F238E27FC236}">
                  <a16:creationId xmlns:a16="http://schemas.microsoft.com/office/drawing/2014/main" id="{AFD1E272-8461-4B4A-8BE3-E0980C993A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89">
              <a:extLst>
                <a:ext uri="{FF2B5EF4-FFF2-40B4-BE49-F238E27FC236}">
                  <a16:creationId xmlns:a16="http://schemas.microsoft.com/office/drawing/2014/main" id="{EEF408C7-7BF1-44F9-8254-3DCFD7F27B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AutoShape 7">
            <a:extLst>
              <a:ext uri="{FF2B5EF4-FFF2-40B4-BE49-F238E27FC236}">
                <a16:creationId xmlns:a16="http://schemas.microsoft.com/office/drawing/2014/main" id="{02DBC70E-3A47-4931-B5C2-C3CC9A247CA1}"/>
              </a:ext>
            </a:extLst>
          </p:cNvPr>
          <p:cNvSpPr>
            <a:spLocks noChangeArrowheads="1"/>
          </p:cNvSpPr>
          <p:nvPr/>
        </p:nvSpPr>
        <p:spPr bwMode="auto">
          <a:xfrm>
            <a:off x="777999"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15" name="Group 2">
            <a:extLst>
              <a:ext uri="{FF2B5EF4-FFF2-40B4-BE49-F238E27FC236}">
                <a16:creationId xmlns:a16="http://schemas.microsoft.com/office/drawing/2014/main" id="{926B1B2C-63BC-449F-B0DE-ADCFCF12DF08}"/>
              </a:ext>
            </a:extLst>
          </p:cNvPr>
          <p:cNvGrpSpPr>
            <a:grpSpLocks/>
          </p:cNvGrpSpPr>
          <p:nvPr/>
        </p:nvGrpSpPr>
        <p:grpSpPr bwMode="auto">
          <a:xfrm>
            <a:off x="868141" y="2847980"/>
            <a:ext cx="485775" cy="322263"/>
            <a:chOff x="10275093" y="3566509"/>
            <a:chExt cx="485784" cy="589087"/>
          </a:xfrm>
        </p:grpSpPr>
        <p:pic>
          <p:nvPicPr>
            <p:cNvPr id="316" name="Picture 315">
              <a:extLst>
                <a:ext uri="{FF2B5EF4-FFF2-40B4-BE49-F238E27FC236}">
                  <a16:creationId xmlns:a16="http://schemas.microsoft.com/office/drawing/2014/main" id="{A6828C35-3AD5-4A35-9054-ADABDA6B21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89">
              <a:extLst>
                <a:ext uri="{FF2B5EF4-FFF2-40B4-BE49-F238E27FC236}">
                  <a16:creationId xmlns:a16="http://schemas.microsoft.com/office/drawing/2014/main" id="{0410CCBD-864E-4838-94A4-31F4BA775B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89">
              <a:extLst>
                <a:ext uri="{FF2B5EF4-FFF2-40B4-BE49-F238E27FC236}">
                  <a16:creationId xmlns:a16="http://schemas.microsoft.com/office/drawing/2014/main" id="{BBA16455-1F0B-4109-A43F-04CD77F66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89">
              <a:extLst>
                <a:ext uri="{FF2B5EF4-FFF2-40B4-BE49-F238E27FC236}">
                  <a16:creationId xmlns:a16="http://schemas.microsoft.com/office/drawing/2014/main" id="{373ED522-F6B5-4F87-9ECD-E06B41F26C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89">
              <a:extLst>
                <a:ext uri="{FF2B5EF4-FFF2-40B4-BE49-F238E27FC236}">
                  <a16:creationId xmlns:a16="http://schemas.microsoft.com/office/drawing/2014/main" id="{44D22745-7ABC-41D2-9AB5-19AF20585B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89">
              <a:extLst>
                <a:ext uri="{FF2B5EF4-FFF2-40B4-BE49-F238E27FC236}">
                  <a16:creationId xmlns:a16="http://schemas.microsoft.com/office/drawing/2014/main" id="{EBD6448C-51AF-4056-8759-709D8DC832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21">
              <a:extLst>
                <a:ext uri="{FF2B5EF4-FFF2-40B4-BE49-F238E27FC236}">
                  <a16:creationId xmlns:a16="http://schemas.microsoft.com/office/drawing/2014/main" id="{A02C3B08-DD50-456C-A255-EE68F23AAB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89">
              <a:extLst>
                <a:ext uri="{FF2B5EF4-FFF2-40B4-BE49-F238E27FC236}">
                  <a16:creationId xmlns:a16="http://schemas.microsoft.com/office/drawing/2014/main" id="{DF1CCEA7-4A0A-4E1D-9313-2F3DD99BAD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4" name="Picture 323">
            <a:extLst>
              <a:ext uri="{FF2B5EF4-FFF2-40B4-BE49-F238E27FC236}">
                <a16:creationId xmlns:a16="http://schemas.microsoft.com/office/drawing/2014/main" id="{AA496562-2770-4FB3-A337-F043937F13D2}"/>
              </a:ext>
            </a:extLst>
          </p:cNvPr>
          <p:cNvPicPr>
            <a:picLocks noChangeAspect="1"/>
          </p:cNvPicPr>
          <p:nvPr/>
        </p:nvPicPr>
        <p:blipFill>
          <a:blip r:embed="rId8"/>
          <a:stretch>
            <a:fillRect/>
          </a:stretch>
        </p:blipFill>
        <p:spPr>
          <a:xfrm>
            <a:off x="3732306" y="4257754"/>
            <a:ext cx="1475656" cy="834276"/>
          </a:xfrm>
          <a:prstGeom prst="rect">
            <a:avLst/>
          </a:prstGeom>
        </p:spPr>
      </p:pic>
      <p:sp>
        <p:nvSpPr>
          <p:cNvPr id="325" name="Line 61">
            <a:extLst>
              <a:ext uri="{FF2B5EF4-FFF2-40B4-BE49-F238E27FC236}">
                <a16:creationId xmlns:a16="http://schemas.microsoft.com/office/drawing/2014/main" id="{4F8E1B29-5CCC-4A98-ADA2-DCE3DA5E8D9C}"/>
              </a:ext>
            </a:extLst>
          </p:cNvPr>
          <p:cNvSpPr>
            <a:spLocks noChangeShapeType="1"/>
          </p:cNvSpPr>
          <p:nvPr/>
        </p:nvSpPr>
        <p:spPr bwMode="gray">
          <a:xfrm>
            <a:off x="8648026" y="3795886"/>
            <a:ext cx="0" cy="36512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26" name="Line 61">
            <a:extLst>
              <a:ext uri="{FF2B5EF4-FFF2-40B4-BE49-F238E27FC236}">
                <a16:creationId xmlns:a16="http://schemas.microsoft.com/office/drawing/2014/main" id="{0466F135-7BA4-42E0-B596-FDB9157D73C1}"/>
              </a:ext>
            </a:extLst>
          </p:cNvPr>
          <p:cNvSpPr>
            <a:spLocks noChangeShapeType="1"/>
          </p:cNvSpPr>
          <p:nvPr/>
        </p:nvSpPr>
        <p:spPr bwMode="gray">
          <a:xfrm>
            <a:off x="7902165" y="3786553"/>
            <a:ext cx="0" cy="36512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27" name="Line 5">
            <a:extLst>
              <a:ext uri="{FF2B5EF4-FFF2-40B4-BE49-F238E27FC236}">
                <a16:creationId xmlns:a16="http://schemas.microsoft.com/office/drawing/2014/main" id="{73505B76-0B19-4B2F-B021-AEC2D0AF1D7F}"/>
              </a:ext>
            </a:extLst>
          </p:cNvPr>
          <p:cNvSpPr>
            <a:spLocks noChangeShapeType="1"/>
          </p:cNvSpPr>
          <p:nvPr/>
        </p:nvSpPr>
        <p:spPr bwMode="gray">
          <a:xfrm>
            <a:off x="5870700" y="2187788"/>
            <a:ext cx="3133725"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28" name="Text Box 6">
            <a:extLst>
              <a:ext uri="{FF2B5EF4-FFF2-40B4-BE49-F238E27FC236}">
                <a16:creationId xmlns:a16="http://schemas.microsoft.com/office/drawing/2014/main" id="{5C331597-6614-4624-8F32-649C57A2AB10}"/>
              </a:ext>
            </a:extLst>
          </p:cNvPr>
          <p:cNvSpPr txBox="1">
            <a:spLocks noChangeArrowheads="1"/>
          </p:cNvSpPr>
          <p:nvPr/>
        </p:nvSpPr>
        <p:spPr bwMode="gray">
          <a:xfrm>
            <a:off x="7505595" y="999340"/>
            <a:ext cx="868828" cy="313932"/>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Applications,</a:t>
            </a: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Databases,</a:t>
            </a:r>
          </a:p>
        </p:txBody>
      </p:sp>
      <p:sp>
        <p:nvSpPr>
          <p:cNvPr id="329" name="Line 7">
            <a:extLst>
              <a:ext uri="{FF2B5EF4-FFF2-40B4-BE49-F238E27FC236}">
                <a16:creationId xmlns:a16="http://schemas.microsoft.com/office/drawing/2014/main" id="{FB455F88-9C30-4F7C-AB70-8AFBF1A38EAA}"/>
              </a:ext>
            </a:extLst>
          </p:cNvPr>
          <p:cNvSpPr>
            <a:spLocks noChangeShapeType="1"/>
          </p:cNvSpPr>
          <p:nvPr/>
        </p:nvSpPr>
        <p:spPr bwMode="gray">
          <a:xfrm>
            <a:off x="6267575" y="1957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30" name="Group 8">
            <a:extLst>
              <a:ext uri="{FF2B5EF4-FFF2-40B4-BE49-F238E27FC236}">
                <a16:creationId xmlns:a16="http://schemas.microsoft.com/office/drawing/2014/main" id="{20DA370B-7127-4FEB-9151-344884B692EB}"/>
              </a:ext>
            </a:extLst>
          </p:cNvPr>
          <p:cNvGrpSpPr>
            <a:grpSpLocks/>
          </p:cNvGrpSpPr>
          <p:nvPr/>
        </p:nvGrpSpPr>
        <p:grpSpPr bwMode="auto">
          <a:xfrm>
            <a:off x="5811962" y="1292438"/>
            <a:ext cx="863600" cy="720725"/>
            <a:chOff x="3896" y="636"/>
            <a:chExt cx="653" cy="545"/>
          </a:xfrm>
        </p:grpSpPr>
        <p:grpSp>
          <p:nvGrpSpPr>
            <p:cNvPr id="331" name="Group 9">
              <a:extLst>
                <a:ext uri="{FF2B5EF4-FFF2-40B4-BE49-F238E27FC236}">
                  <a16:creationId xmlns:a16="http://schemas.microsoft.com/office/drawing/2014/main" id="{D40DAB42-8F9E-4A7C-BC0E-216726E5E70B}"/>
                </a:ext>
              </a:extLst>
            </p:cNvPr>
            <p:cNvGrpSpPr>
              <a:grpSpLocks/>
            </p:cNvGrpSpPr>
            <p:nvPr/>
          </p:nvGrpSpPr>
          <p:grpSpPr bwMode="auto">
            <a:xfrm>
              <a:off x="4128" y="636"/>
              <a:ext cx="421" cy="461"/>
              <a:chOff x="2844" y="27"/>
              <a:chExt cx="1052" cy="1153"/>
            </a:xfrm>
          </p:grpSpPr>
          <p:pic>
            <p:nvPicPr>
              <p:cNvPr id="335" name="Picture 10" descr="server">
                <a:extLst>
                  <a:ext uri="{FF2B5EF4-FFF2-40B4-BE49-F238E27FC236}">
                    <a16:creationId xmlns:a16="http://schemas.microsoft.com/office/drawing/2014/main" id="{222BF9EC-1C3C-40D0-8B8A-8FF295D79931}"/>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6" name="Picture 11" descr="server">
                <a:extLst>
                  <a:ext uri="{FF2B5EF4-FFF2-40B4-BE49-F238E27FC236}">
                    <a16:creationId xmlns:a16="http://schemas.microsoft.com/office/drawing/2014/main" id="{6EB0F124-AF09-40B9-A7FF-8BE55D5FA0F5}"/>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332" name="Group 12">
              <a:extLst>
                <a:ext uri="{FF2B5EF4-FFF2-40B4-BE49-F238E27FC236}">
                  <a16:creationId xmlns:a16="http://schemas.microsoft.com/office/drawing/2014/main" id="{510692DE-A7CC-4775-BDBC-5375DFEA4AE7}"/>
                </a:ext>
              </a:extLst>
            </p:cNvPr>
            <p:cNvGrpSpPr>
              <a:grpSpLocks/>
            </p:cNvGrpSpPr>
            <p:nvPr/>
          </p:nvGrpSpPr>
          <p:grpSpPr bwMode="auto">
            <a:xfrm>
              <a:off x="3896" y="720"/>
              <a:ext cx="421" cy="461"/>
              <a:chOff x="2844" y="27"/>
              <a:chExt cx="1052" cy="1153"/>
            </a:xfrm>
          </p:grpSpPr>
          <p:pic>
            <p:nvPicPr>
              <p:cNvPr id="333" name="Picture 13" descr="server">
                <a:extLst>
                  <a:ext uri="{FF2B5EF4-FFF2-40B4-BE49-F238E27FC236}">
                    <a16:creationId xmlns:a16="http://schemas.microsoft.com/office/drawing/2014/main" id="{95703A48-E82A-412D-8B1B-E49D5FDA9A07}"/>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4" name="Picture 14" descr="server">
                <a:extLst>
                  <a:ext uri="{FF2B5EF4-FFF2-40B4-BE49-F238E27FC236}">
                    <a16:creationId xmlns:a16="http://schemas.microsoft.com/office/drawing/2014/main" id="{14A7D0B7-D569-4B6B-A31B-E982B9E590F6}"/>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337" name="Picture 15" descr="server">
            <a:extLst>
              <a:ext uri="{FF2B5EF4-FFF2-40B4-BE49-F238E27FC236}">
                <a16:creationId xmlns:a16="http://schemas.microsoft.com/office/drawing/2014/main" id="{3AECC5BE-F6F2-439E-B86F-FE55B3442138}"/>
              </a:ext>
            </a:extLst>
          </p:cNvPr>
          <p:cNvPicPr>
            <a:picLocks noChangeAspect="1" noChangeArrowheads="1"/>
          </p:cNvPicPr>
          <p:nvPr/>
        </p:nvPicPr>
        <p:blipFill>
          <a:blip r:embed="rId2" cstate="print"/>
          <a:srcRect/>
          <a:stretch>
            <a:fillRect/>
          </a:stretch>
        </p:blipFill>
        <p:spPr bwMode="gray">
          <a:xfrm>
            <a:off x="8001125" y="1484525"/>
            <a:ext cx="368300" cy="528638"/>
          </a:xfrm>
          <a:prstGeom prst="rect">
            <a:avLst/>
          </a:prstGeom>
          <a:noFill/>
          <a:ln w="9525">
            <a:noFill/>
            <a:miter lim="800000"/>
            <a:headEnd/>
            <a:tailEnd/>
          </a:ln>
        </p:spPr>
      </p:pic>
      <p:pic>
        <p:nvPicPr>
          <p:cNvPr id="338" name="Picture 16" descr="server">
            <a:extLst>
              <a:ext uri="{FF2B5EF4-FFF2-40B4-BE49-F238E27FC236}">
                <a16:creationId xmlns:a16="http://schemas.microsoft.com/office/drawing/2014/main" id="{5C1B83AB-A0CE-4312-88BB-0F059665AB38}"/>
              </a:ext>
            </a:extLst>
          </p:cNvPr>
          <p:cNvPicPr>
            <a:picLocks noChangeAspect="1" noChangeArrowheads="1"/>
          </p:cNvPicPr>
          <p:nvPr/>
        </p:nvPicPr>
        <p:blipFill>
          <a:blip r:embed="rId2" cstate="print"/>
          <a:srcRect/>
          <a:stretch>
            <a:fillRect/>
          </a:stretch>
        </p:blipFill>
        <p:spPr bwMode="gray">
          <a:xfrm>
            <a:off x="7483600" y="1484525"/>
            <a:ext cx="368300" cy="528638"/>
          </a:xfrm>
          <a:prstGeom prst="rect">
            <a:avLst/>
          </a:prstGeom>
          <a:noFill/>
          <a:ln w="9525">
            <a:noFill/>
            <a:miter lim="800000"/>
            <a:headEnd/>
            <a:tailEnd/>
          </a:ln>
        </p:spPr>
      </p:pic>
      <p:sp>
        <p:nvSpPr>
          <p:cNvPr id="339" name="Line 17">
            <a:extLst>
              <a:ext uri="{FF2B5EF4-FFF2-40B4-BE49-F238E27FC236}">
                <a16:creationId xmlns:a16="http://schemas.microsoft.com/office/drawing/2014/main" id="{9C0C2EC2-D94F-4ACE-8744-696A42F54866}"/>
              </a:ext>
            </a:extLst>
          </p:cNvPr>
          <p:cNvSpPr>
            <a:spLocks noChangeShapeType="1"/>
          </p:cNvSpPr>
          <p:nvPr/>
        </p:nvSpPr>
        <p:spPr bwMode="gray">
          <a:xfrm>
            <a:off x="7707437"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0" name="Line 18">
            <a:extLst>
              <a:ext uri="{FF2B5EF4-FFF2-40B4-BE49-F238E27FC236}">
                <a16:creationId xmlns:a16="http://schemas.microsoft.com/office/drawing/2014/main" id="{933B6D28-CE98-4B9C-89C0-F67EA8CB2F12}"/>
              </a:ext>
            </a:extLst>
          </p:cNvPr>
          <p:cNvSpPr>
            <a:spLocks noChangeShapeType="1"/>
          </p:cNvSpPr>
          <p:nvPr/>
        </p:nvSpPr>
        <p:spPr bwMode="gray">
          <a:xfrm>
            <a:off x="8224962"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1" name="Text Box 19">
            <a:extLst>
              <a:ext uri="{FF2B5EF4-FFF2-40B4-BE49-F238E27FC236}">
                <a16:creationId xmlns:a16="http://schemas.microsoft.com/office/drawing/2014/main" id="{FA837C2C-6D5F-44DA-B34F-DBCAE1893F69}"/>
              </a:ext>
            </a:extLst>
          </p:cNvPr>
          <p:cNvSpPr txBox="1">
            <a:spLocks noChangeArrowheads="1"/>
          </p:cNvSpPr>
          <p:nvPr/>
        </p:nvSpPr>
        <p:spPr bwMode="gray">
          <a:xfrm>
            <a:off x="5754812" y="924138"/>
            <a:ext cx="979488" cy="311150"/>
          </a:xfrm>
          <a:prstGeom prst="rect">
            <a:avLst/>
          </a:prstGeom>
          <a:noFill/>
          <a:ln w="9525" algn="ctr">
            <a:noFill/>
            <a:miter lim="800000"/>
            <a:headEnd/>
            <a:tailEnd/>
          </a:ln>
        </p:spPr>
        <p:txBody>
          <a:bodyPr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Linux, </a:t>
            </a: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UNIX, Windows </a:t>
            </a:r>
          </a:p>
        </p:txBody>
      </p:sp>
      <p:pic>
        <p:nvPicPr>
          <p:cNvPr id="342" name="Picture 23" descr="server">
            <a:extLst>
              <a:ext uri="{FF2B5EF4-FFF2-40B4-BE49-F238E27FC236}">
                <a16:creationId xmlns:a16="http://schemas.microsoft.com/office/drawing/2014/main" id="{52711067-D4D8-48E4-9A20-6D2C81D2E8B2}"/>
              </a:ext>
            </a:extLst>
          </p:cNvPr>
          <p:cNvPicPr>
            <a:picLocks noChangeAspect="1" noChangeArrowheads="1"/>
          </p:cNvPicPr>
          <p:nvPr/>
        </p:nvPicPr>
        <p:blipFill>
          <a:blip r:embed="rId2" cstate="print"/>
          <a:srcRect/>
          <a:stretch>
            <a:fillRect/>
          </a:stretch>
        </p:blipFill>
        <p:spPr bwMode="gray">
          <a:xfrm>
            <a:off x="7437562" y="2410038"/>
            <a:ext cx="368300" cy="528637"/>
          </a:xfrm>
          <a:prstGeom prst="rect">
            <a:avLst/>
          </a:prstGeom>
          <a:noFill/>
          <a:ln w="9525">
            <a:noFill/>
            <a:miter lim="800000"/>
            <a:headEnd/>
            <a:tailEnd/>
          </a:ln>
        </p:spPr>
      </p:pic>
      <p:sp>
        <p:nvSpPr>
          <p:cNvPr id="343" name="Line 24">
            <a:extLst>
              <a:ext uri="{FF2B5EF4-FFF2-40B4-BE49-F238E27FC236}">
                <a16:creationId xmlns:a16="http://schemas.microsoft.com/office/drawing/2014/main" id="{DA331ED8-4243-4C46-8B3D-4A55CD552D93}"/>
              </a:ext>
            </a:extLst>
          </p:cNvPr>
          <p:cNvSpPr>
            <a:spLocks noChangeShapeType="1"/>
          </p:cNvSpPr>
          <p:nvPr/>
        </p:nvSpPr>
        <p:spPr bwMode="gray">
          <a:xfrm>
            <a:off x="7623300" y="2210013"/>
            <a:ext cx="0" cy="22701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344" name="Picture 25" descr="server">
            <a:extLst>
              <a:ext uri="{FF2B5EF4-FFF2-40B4-BE49-F238E27FC236}">
                <a16:creationId xmlns:a16="http://schemas.microsoft.com/office/drawing/2014/main" id="{270E5039-497B-42BB-9F44-D4097F0757BC}"/>
              </a:ext>
            </a:extLst>
          </p:cNvPr>
          <p:cNvPicPr>
            <a:picLocks noChangeAspect="1" noChangeArrowheads="1"/>
          </p:cNvPicPr>
          <p:nvPr/>
        </p:nvPicPr>
        <p:blipFill>
          <a:blip r:embed="rId2" cstate="print"/>
          <a:srcRect/>
          <a:stretch>
            <a:fillRect/>
          </a:stretch>
        </p:blipFill>
        <p:spPr bwMode="gray">
          <a:xfrm>
            <a:off x="7943975" y="2411625"/>
            <a:ext cx="368300" cy="528638"/>
          </a:xfrm>
          <a:prstGeom prst="rect">
            <a:avLst/>
          </a:prstGeom>
          <a:noFill/>
          <a:ln w="9525">
            <a:noFill/>
            <a:miter lim="800000"/>
            <a:headEnd/>
            <a:tailEnd/>
          </a:ln>
        </p:spPr>
      </p:pic>
      <p:sp>
        <p:nvSpPr>
          <p:cNvPr id="345" name="Line 26">
            <a:extLst>
              <a:ext uri="{FF2B5EF4-FFF2-40B4-BE49-F238E27FC236}">
                <a16:creationId xmlns:a16="http://schemas.microsoft.com/office/drawing/2014/main" id="{99D11954-AE00-4A33-8E1E-882BE0366A86}"/>
              </a:ext>
            </a:extLst>
          </p:cNvPr>
          <p:cNvSpPr>
            <a:spLocks noChangeShapeType="1"/>
          </p:cNvSpPr>
          <p:nvPr/>
        </p:nvSpPr>
        <p:spPr bwMode="gray">
          <a:xfrm>
            <a:off x="8129712" y="2211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6" name="Line 27">
            <a:extLst>
              <a:ext uri="{FF2B5EF4-FFF2-40B4-BE49-F238E27FC236}">
                <a16:creationId xmlns:a16="http://schemas.microsoft.com/office/drawing/2014/main" id="{3A9BB3DF-BFBA-459A-AC0C-EE2C93C77031}"/>
              </a:ext>
            </a:extLst>
          </p:cNvPr>
          <p:cNvSpPr>
            <a:spLocks noChangeShapeType="1"/>
          </p:cNvSpPr>
          <p:nvPr/>
        </p:nvSpPr>
        <p:spPr bwMode="gray">
          <a:xfrm flipH="1">
            <a:off x="7315339" y="2884700"/>
            <a:ext cx="250812" cy="30460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7" name="Line 28">
            <a:extLst>
              <a:ext uri="{FF2B5EF4-FFF2-40B4-BE49-F238E27FC236}">
                <a16:creationId xmlns:a16="http://schemas.microsoft.com/office/drawing/2014/main" id="{0489D542-B851-445D-BEDA-B580CB8ADDB7}"/>
              </a:ext>
            </a:extLst>
          </p:cNvPr>
          <p:cNvSpPr>
            <a:spLocks noChangeShapeType="1"/>
          </p:cNvSpPr>
          <p:nvPr/>
        </p:nvSpPr>
        <p:spPr bwMode="gray">
          <a:xfrm flipH="1">
            <a:off x="7666219" y="2849775"/>
            <a:ext cx="385566" cy="371474"/>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8" name="Text Box 29">
            <a:extLst>
              <a:ext uri="{FF2B5EF4-FFF2-40B4-BE49-F238E27FC236}">
                <a16:creationId xmlns:a16="http://schemas.microsoft.com/office/drawing/2014/main" id="{8D2F9F39-D2E9-4757-B567-51DDF0F6F92E}"/>
              </a:ext>
            </a:extLst>
          </p:cNvPr>
          <p:cNvSpPr txBox="1">
            <a:spLocks noChangeArrowheads="1"/>
          </p:cNvSpPr>
          <p:nvPr/>
        </p:nvSpPr>
        <p:spPr bwMode="gray">
          <a:xfrm>
            <a:off x="7411552" y="2249700"/>
            <a:ext cx="290144"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DBs</a:t>
            </a:r>
          </a:p>
        </p:txBody>
      </p:sp>
      <p:sp>
        <p:nvSpPr>
          <p:cNvPr id="349" name="Text Box 30">
            <a:extLst>
              <a:ext uri="{FF2B5EF4-FFF2-40B4-BE49-F238E27FC236}">
                <a16:creationId xmlns:a16="http://schemas.microsoft.com/office/drawing/2014/main" id="{04F24E8A-76AE-4858-BCC9-532BEAA68DD6}"/>
              </a:ext>
            </a:extLst>
          </p:cNvPr>
          <p:cNvSpPr txBox="1">
            <a:spLocks noChangeArrowheads="1"/>
          </p:cNvSpPr>
          <p:nvPr/>
        </p:nvSpPr>
        <p:spPr bwMode="gray">
          <a:xfrm>
            <a:off x="8094265" y="2232238"/>
            <a:ext cx="272510"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a:t>
            </a:r>
          </a:p>
        </p:txBody>
      </p:sp>
      <p:pic>
        <p:nvPicPr>
          <p:cNvPr id="350" name="Picture 48" descr="L40">
            <a:extLst>
              <a:ext uri="{FF2B5EF4-FFF2-40B4-BE49-F238E27FC236}">
                <a16:creationId xmlns:a16="http://schemas.microsoft.com/office/drawing/2014/main" id="{9B00029B-2227-40BE-BA4A-33A03455CC3A}"/>
              </a:ext>
            </a:extLst>
          </p:cNvPr>
          <p:cNvPicPr>
            <a:picLocks noChangeAspect="1" noChangeArrowheads="1"/>
          </p:cNvPicPr>
          <p:nvPr/>
        </p:nvPicPr>
        <p:blipFill>
          <a:blip r:embed="rId3" cstate="print"/>
          <a:srcRect/>
          <a:stretch>
            <a:fillRect/>
          </a:stretch>
        </p:blipFill>
        <p:spPr bwMode="auto">
          <a:xfrm>
            <a:off x="5270974" y="3926100"/>
            <a:ext cx="485775" cy="474663"/>
          </a:xfrm>
          <a:prstGeom prst="rect">
            <a:avLst/>
          </a:prstGeom>
          <a:noFill/>
          <a:ln w="9525">
            <a:noFill/>
            <a:miter lim="800000"/>
            <a:headEnd/>
            <a:tailEnd/>
          </a:ln>
        </p:spPr>
      </p:pic>
      <p:sp>
        <p:nvSpPr>
          <p:cNvPr id="351" name="Line 49">
            <a:extLst>
              <a:ext uri="{FF2B5EF4-FFF2-40B4-BE49-F238E27FC236}">
                <a16:creationId xmlns:a16="http://schemas.microsoft.com/office/drawing/2014/main" id="{4836D9BD-A796-44AD-B61E-E0127B7C7CB9}"/>
              </a:ext>
            </a:extLst>
          </p:cNvPr>
          <p:cNvSpPr>
            <a:spLocks noChangeShapeType="1"/>
          </p:cNvSpPr>
          <p:nvPr/>
        </p:nvSpPr>
        <p:spPr bwMode="gray">
          <a:xfrm flipH="1">
            <a:off x="5605934" y="3566548"/>
            <a:ext cx="718489" cy="41511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52" name="Text Box 50">
            <a:extLst>
              <a:ext uri="{FF2B5EF4-FFF2-40B4-BE49-F238E27FC236}">
                <a16:creationId xmlns:a16="http://schemas.microsoft.com/office/drawing/2014/main" id="{4671ABEF-2E77-451D-9A5B-9D97BC85E27C}"/>
              </a:ext>
            </a:extLst>
          </p:cNvPr>
          <p:cNvSpPr txBox="1">
            <a:spLocks noChangeArrowheads="1"/>
          </p:cNvSpPr>
          <p:nvPr/>
        </p:nvSpPr>
        <p:spPr bwMode="gray">
          <a:xfrm>
            <a:off x="5318722" y="4432906"/>
            <a:ext cx="396776" cy="313932"/>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Tape</a:t>
            </a: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library</a:t>
            </a:r>
          </a:p>
        </p:txBody>
      </p:sp>
      <p:grpSp>
        <p:nvGrpSpPr>
          <p:cNvPr id="353" name="Group 51">
            <a:extLst>
              <a:ext uri="{FF2B5EF4-FFF2-40B4-BE49-F238E27FC236}">
                <a16:creationId xmlns:a16="http://schemas.microsoft.com/office/drawing/2014/main" id="{644F81C1-B7E5-4896-822C-E8CAD9FE54A3}"/>
              </a:ext>
            </a:extLst>
          </p:cNvPr>
          <p:cNvGrpSpPr>
            <a:grpSpLocks/>
          </p:cNvGrpSpPr>
          <p:nvPr/>
        </p:nvGrpSpPr>
        <p:grpSpPr bwMode="auto">
          <a:xfrm rot="-5400000">
            <a:off x="5239225" y="3935625"/>
            <a:ext cx="366712" cy="141287"/>
            <a:chOff x="614" y="1522"/>
            <a:chExt cx="1222" cy="473"/>
          </a:xfrm>
        </p:grpSpPr>
        <p:sp>
          <p:nvSpPr>
            <p:cNvPr id="354" name="Rectangle 52">
              <a:extLst>
                <a:ext uri="{FF2B5EF4-FFF2-40B4-BE49-F238E27FC236}">
                  <a16:creationId xmlns:a16="http://schemas.microsoft.com/office/drawing/2014/main" id="{5590C350-E2FC-4AFF-B794-5C6C217F9309}"/>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55" name="Freeform 53">
              <a:extLst>
                <a:ext uri="{FF2B5EF4-FFF2-40B4-BE49-F238E27FC236}">
                  <a16:creationId xmlns:a16="http://schemas.microsoft.com/office/drawing/2014/main" id="{66EC7958-2D8D-400F-8598-4A4FAC62F46E}"/>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56" name="Freeform 54">
              <a:extLst>
                <a:ext uri="{FF2B5EF4-FFF2-40B4-BE49-F238E27FC236}">
                  <a16:creationId xmlns:a16="http://schemas.microsoft.com/office/drawing/2014/main" id="{CC445E9E-8F8C-487C-9823-440DBB5FB6F1}"/>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357" name="Group 55">
            <a:extLst>
              <a:ext uri="{FF2B5EF4-FFF2-40B4-BE49-F238E27FC236}">
                <a16:creationId xmlns:a16="http://schemas.microsoft.com/office/drawing/2014/main" id="{A0EEFFCD-C086-4D87-9514-2975BE891493}"/>
              </a:ext>
            </a:extLst>
          </p:cNvPr>
          <p:cNvGrpSpPr>
            <a:grpSpLocks/>
          </p:cNvGrpSpPr>
          <p:nvPr/>
        </p:nvGrpSpPr>
        <p:grpSpPr bwMode="auto">
          <a:xfrm rot="-5400000">
            <a:off x="5421786" y="3937213"/>
            <a:ext cx="366713" cy="141288"/>
            <a:chOff x="614" y="1522"/>
            <a:chExt cx="1222" cy="473"/>
          </a:xfrm>
        </p:grpSpPr>
        <p:sp>
          <p:nvSpPr>
            <p:cNvPr id="358" name="Rectangle 56">
              <a:extLst>
                <a:ext uri="{FF2B5EF4-FFF2-40B4-BE49-F238E27FC236}">
                  <a16:creationId xmlns:a16="http://schemas.microsoft.com/office/drawing/2014/main" id="{DC1E8B25-9E5C-4CD8-9B97-310F11781602}"/>
                </a:ext>
              </a:extLst>
            </p:cNvPr>
            <p:cNvSpPr>
              <a:spLocks noChangeArrowheads="1"/>
            </p:cNvSpPr>
            <p:nvPr/>
          </p:nvSpPr>
          <p:spPr bwMode="auto">
            <a:xfrm>
              <a:off x="614" y="1522"/>
              <a:ext cx="1222" cy="473"/>
            </a:xfrm>
            <a:prstGeom prst="rect">
              <a:avLst/>
            </a:prstGeom>
            <a:solidFill>
              <a:schemeClr val="hlink"/>
            </a:solidFill>
            <a:ln w="15875">
              <a:solidFill>
                <a:srgbClr val="000000"/>
              </a:solidFill>
              <a:miter lim="800000"/>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59" name="Freeform 57">
              <a:extLst>
                <a:ext uri="{FF2B5EF4-FFF2-40B4-BE49-F238E27FC236}">
                  <a16:creationId xmlns:a16="http://schemas.microsoft.com/office/drawing/2014/main" id="{0162DBE4-C9C2-49B8-A60C-D1559E219EA5}"/>
                </a:ext>
              </a:extLst>
            </p:cNvPr>
            <p:cNvSpPr>
              <a:spLocks noEditPoints="1"/>
            </p:cNvSpPr>
            <p:nvPr/>
          </p:nvSpPr>
          <p:spPr bwMode="auto">
            <a:xfrm>
              <a:off x="691" y="1602"/>
              <a:ext cx="1059" cy="314"/>
            </a:xfrm>
            <a:custGeom>
              <a:avLst/>
              <a:gdLst>
                <a:gd name="T0" fmla="*/ 1001 w 1059"/>
                <a:gd name="T1" fmla="*/ 40 h 314"/>
                <a:gd name="T2" fmla="*/ 1059 w 1059"/>
                <a:gd name="T3" fmla="*/ 40 h 314"/>
                <a:gd name="T4" fmla="*/ 1059 w 1059"/>
                <a:gd name="T5" fmla="*/ 275 h 314"/>
                <a:gd name="T6" fmla="*/ 1001 w 1059"/>
                <a:gd name="T7" fmla="*/ 275 h 314"/>
                <a:gd name="T8" fmla="*/ 1001 w 1059"/>
                <a:gd name="T9" fmla="*/ 40 h 314"/>
                <a:gd name="T10" fmla="*/ 98 w 1059"/>
                <a:gd name="T11" fmla="*/ 239 h 314"/>
                <a:gd name="T12" fmla="*/ 816 w 1059"/>
                <a:gd name="T13" fmla="*/ 239 h 314"/>
                <a:gd name="T14" fmla="*/ 816 w 1059"/>
                <a:gd name="T15" fmla="*/ 77 h 314"/>
                <a:gd name="T16" fmla="*/ 98 w 1059"/>
                <a:gd name="T17" fmla="*/ 77 h 314"/>
                <a:gd name="T18" fmla="*/ 98 w 1059"/>
                <a:gd name="T19" fmla="*/ 239 h 314"/>
                <a:gd name="T20" fmla="*/ 104 w 1059"/>
                <a:gd name="T21" fmla="*/ 79 h 314"/>
                <a:gd name="T22" fmla="*/ 104 w 1059"/>
                <a:gd name="T23" fmla="*/ 236 h 314"/>
                <a:gd name="T24" fmla="*/ 810 w 1059"/>
                <a:gd name="T25" fmla="*/ 236 h 314"/>
                <a:gd name="T26" fmla="*/ 810 w 1059"/>
                <a:gd name="T27" fmla="*/ 79 h 314"/>
                <a:gd name="T28" fmla="*/ 104 w 1059"/>
                <a:gd name="T29" fmla="*/ 79 h 314"/>
                <a:gd name="T30" fmla="*/ 0 w 1059"/>
                <a:gd name="T31" fmla="*/ 0 h 314"/>
                <a:gd name="T32" fmla="*/ 0 w 1059"/>
                <a:gd name="T33" fmla="*/ 314 h 314"/>
                <a:gd name="T34" fmla="*/ 917 w 1059"/>
                <a:gd name="T35" fmla="*/ 314 h 314"/>
                <a:gd name="T36" fmla="*/ 917 w 1059"/>
                <a:gd name="T37" fmla="*/ 0 h 314"/>
                <a:gd name="T38" fmla="*/ 0 w 1059"/>
                <a:gd name="T39" fmla="*/ 0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9"/>
                <a:gd name="T61" fmla="*/ 0 h 314"/>
                <a:gd name="T62" fmla="*/ 1059 w 1059"/>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9" h="314">
                  <a:moveTo>
                    <a:pt x="1001" y="40"/>
                  </a:moveTo>
                  <a:lnTo>
                    <a:pt x="1059" y="40"/>
                  </a:lnTo>
                  <a:lnTo>
                    <a:pt x="1059" y="275"/>
                  </a:lnTo>
                  <a:lnTo>
                    <a:pt x="1001" y="275"/>
                  </a:lnTo>
                  <a:lnTo>
                    <a:pt x="1001" y="40"/>
                  </a:lnTo>
                  <a:close/>
                  <a:moveTo>
                    <a:pt x="98" y="239"/>
                  </a:moveTo>
                  <a:lnTo>
                    <a:pt x="816" y="239"/>
                  </a:lnTo>
                  <a:lnTo>
                    <a:pt x="816" y="77"/>
                  </a:lnTo>
                  <a:lnTo>
                    <a:pt x="98" y="77"/>
                  </a:lnTo>
                  <a:lnTo>
                    <a:pt x="98" y="239"/>
                  </a:lnTo>
                  <a:close/>
                  <a:moveTo>
                    <a:pt x="104" y="79"/>
                  </a:moveTo>
                  <a:lnTo>
                    <a:pt x="104" y="236"/>
                  </a:lnTo>
                  <a:lnTo>
                    <a:pt x="810" y="236"/>
                  </a:lnTo>
                  <a:lnTo>
                    <a:pt x="810" y="79"/>
                  </a:lnTo>
                  <a:lnTo>
                    <a:pt x="104" y="79"/>
                  </a:lnTo>
                  <a:close/>
                  <a:moveTo>
                    <a:pt x="0" y="0"/>
                  </a:moveTo>
                  <a:lnTo>
                    <a:pt x="0" y="314"/>
                  </a:lnTo>
                  <a:lnTo>
                    <a:pt x="917" y="314"/>
                  </a:lnTo>
                  <a:lnTo>
                    <a:pt x="917" y="0"/>
                  </a:lnTo>
                  <a:lnTo>
                    <a:pt x="0" y="0"/>
                  </a:lnTo>
                  <a:close/>
                </a:path>
              </a:pathLst>
            </a:custGeom>
            <a:solidFill>
              <a:srgbClr val="C0C0C0"/>
            </a:solidFill>
            <a:ln w="6350">
              <a:solidFill>
                <a:srgbClr val="000000"/>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60" name="Freeform 58">
              <a:extLst>
                <a:ext uri="{FF2B5EF4-FFF2-40B4-BE49-F238E27FC236}">
                  <a16:creationId xmlns:a16="http://schemas.microsoft.com/office/drawing/2014/main" id="{525F6937-9C93-4C43-AF4C-3C63574B7823}"/>
                </a:ext>
              </a:extLst>
            </p:cNvPr>
            <p:cNvSpPr>
              <a:spLocks/>
            </p:cNvSpPr>
            <p:nvPr/>
          </p:nvSpPr>
          <p:spPr bwMode="auto">
            <a:xfrm>
              <a:off x="802" y="1684"/>
              <a:ext cx="692" cy="146"/>
            </a:xfrm>
            <a:custGeom>
              <a:avLst/>
              <a:gdLst>
                <a:gd name="T0" fmla="*/ 0 w 692"/>
                <a:gd name="T1" fmla="*/ 2 h 146"/>
                <a:gd name="T2" fmla="*/ 0 w 692"/>
                <a:gd name="T3" fmla="*/ 146 h 146"/>
                <a:gd name="T4" fmla="*/ 692 w 692"/>
                <a:gd name="T5" fmla="*/ 146 h 146"/>
                <a:gd name="T6" fmla="*/ 692 w 692"/>
                <a:gd name="T7" fmla="*/ 0 h 146"/>
                <a:gd name="T8" fmla="*/ 0 60000 65536"/>
                <a:gd name="T9" fmla="*/ 0 60000 65536"/>
                <a:gd name="T10" fmla="*/ 0 60000 65536"/>
                <a:gd name="T11" fmla="*/ 0 60000 65536"/>
                <a:gd name="T12" fmla="*/ 0 w 692"/>
                <a:gd name="T13" fmla="*/ 0 h 146"/>
                <a:gd name="T14" fmla="*/ 692 w 692"/>
                <a:gd name="T15" fmla="*/ 146 h 146"/>
              </a:gdLst>
              <a:ahLst/>
              <a:cxnLst>
                <a:cxn ang="T8">
                  <a:pos x="T0" y="T1"/>
                </a:cxn>
                <a:cxn ang="T9">
                  <a:pos x="T2" y="T3"/>
                </a:cxn>
                <a:cxn ang="T10">
                  <a:pos x="T4" y="T5"/>
                </a:cxn>
                <a:cxn ang="T11">
                  <a:pos x="T6" y="T7"/>
                </a:cxn>
              </a:cxnLst>
              <a:rect l="T12" t="T13" r="T14" b="T15"/>
              <a:pathLst>
                <a:path w="692" h="146">
                  <a:moveTo>
                    <a:pt x="0" y="2"/>
                  </a:moveTo>
                  <a:lnTo>
                    <a:pt x="0" y="146"/>
                  </a:lnTo>
                  <a:lnTo>
                    <a:pt x="692" y="146"/>
                  </a:lnTo>
                  <a:lnTo>
                    <a:pt x="692" y="0"/>
                  </a:lnTo>
                </a:path>
              </a:pathLst>
            </a:custGeom>
            <a:noFill/>
            <a:ln w="6350">
              <a:solidFill>
                <a:srgbClr val="000000"/>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361" name="AutoShape 59">
            <a:extLst>
              <a:ext uri="{FF2B5EF4-FFF2-40B4-BE49-F238E27FC236}">
                <a16:creationId xmlns:a16="http://schemas.microsoft.com/office/drawing/2014/main" id="{37C3A20E-5476-46CB-8570-6C9D2BA17901}"/>
              </a:ext>
            </a:extLst>
          </p:cNvPr>
          <p:cNvSpPr>
            <a:spLocks noChangeArrowheads="1"/>
          </p:cNvSpPr>
          <p:nvPr/>
        </p:nvSpPr>
        <p:spPr bwMode="gray">
          <a:xfrm>
            <a:off x="7715470" y="3935144"/>
            <a:ext cx="366712" cy="508000"/>
          </a:xfrm>
          <a:prstGeom prst="can">
            <a:avLst>
              <a:gd name="adj" fmla="val 69264"/>
            </a:avLst>
          </a:prstGeom>
          <a:gradFill rotWithShape="1">
            <a:gsLst>
              <a:gs pos="0">
                <a:srgbClr val="A50021"/>
              </a:gs>
              <a:gs pos="50000">
                <a:srgbClr val="E4B2BC"/>
              </a:gs>
              <a:gs pos="100000">
                <a:srgbClr val="A50021"/>
              </a:gs>
            </a:gsLst>
            <a:lin ang="0" scaled="1"/>
          </a:gradFill>
          <a:ln w="9525">
            <a:solidFill>
              <a:schemeClr val="tx1"/>
            </a:solidFill>
            <a:round/>
            <a:headEnd/>
            <a:tailE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62" name="Text Box 60">
            <a:extLst>
              <a:ext uri="{FF2B5EF4-FFF2-40B4-BE49-F238E27FC236}">
                <a16:creationId xmlns:a16="http://schemas.microsoft.com/office/drawing/2014/main" id="{4AA58AA5-F929-4CB0-A9C5-520DAEEDF204}"/>
              </a:ext>
            </a:extLst>
          </p:cNvPr>
          <p:cNvSpPr txBox="1">
            <a:spLocks noChangeArrowheads="1"/>
          </p:cNvSpPr>
          <p:nvPr/>
        </p:nvSpPr>
        <p:spPr bwMode="gray">
          <a:xfrm>
            <a:off x="7674247" y="4493944"/>
            <a:ext cx="487314" cy="313932"/>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Disk</a:t>
            </a: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system</a:t>
            </a:r>
          </a:p>
        </p:txBody>
      </p:sp>
      <p:sp>
        <p:nvSpPr>
          <p:cNvPr id="363" name="Line 61">
            <a:extLst>
              <a:ext uri="{FF2B5EF4-FFF2-40B4-BE49-F238E27FC236}">
                <a16:creationId xmlns:a16="http://schemas.microsoft.com/office/drawing/2014/main" id="{6B2244CB-B2D2-4469-A03A-545F19EE314D}"/>
              </a:ext>
            </a:extLst>
          </p:cNvPr>
          <p:cNvSpPr>
            <a:spLocks noChangeShapeType="1"/>
          </p:cNvSpPr>
          <p:nvPr/>
        </p:nvSpPr>
        <p:spPr bwMode="gray">
          <a:xfrm flipH="1">
            <a:off x="6864104" y="3630827"/>
            <a:ext cx="1960" cy="488948"/>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64" name="Group 62">
            <a:extLst>
              <a:ext uri="{FF2B5EF4-FFF2-40B4-BE49-F238E27FC236}">
                <a16:creationId xmlns:a16="http://schemas.microsoft.com/office/drawing/2014/main" id="{A19C684D-07EB-43D1-A373-D0E5F5497459}"/>
              </a:ext>
            </a:extLst>
          </p:cNvPr>
          <p:cNvGrpSpPr>
            <a:grpSpLocks/>
          </p:cNvGrpSpPr>
          <p:nvPr/>
        </p:nvGrpSpPr>
        <p:grpSpPr bwMode="auto">
          <a:xfrm>
            <a:off x="6212012" y="2925155"/>
            <a:ext cx="1534298" cy="863600"/>
            <a:chOff x="1501" y="2269"/>
            <a:chExt cx="2544" cy="544"/>
          </a:xfrm>
        </p:grpSpPr>
        <p:pic>
          <p:nvPicPr>
            <p:cNvPr id="365" name="Picture 63">
              <a:extLst>
                <a:ext uri="{FF2B5EF4-FFF2-40B4-BE49-F238E27FC236}">
                  <a16:creationId xmlns:a16="http://schemas.microsoft.com/office/drawing/2014/main" id="{CD6E12AA-9F26-499B-BF2A-95E2FA466A88}"/>
                </a:ext>
              </a:extLst>
            </p:cNvPr>
            <p:cNvPicPr>
              <a:picLocks noChangeAspect="1" noChangeArrowheads="1"/>
            </p:cNvPicPr>
            <p:nvPr/>
          </p:nvPicPr>
          <p:blipFill>
            <a:blip r:embed="rId4" cstate="print"/>
            <a:srcRect/>
            <a:stretch>
              <a:fillRect/>
            </a:stretch>
          </p:blipFill>
          <p:spPr bwMode="auto">
            <a:xfrm>
              <a:off x="1501" y="2269"/>
              <a:ext cx="2544" cy="544"/>
            </a:xfrm>
            <a:prstGeom prst="rect">
              <a:avLst/>
            </a:prstGeom>
            <a:noFill/>
            <a:ln w="9525">
              <a:noFill/>
              <a:miter lim="800000"/>
              <a:headEnd/>
              <a:tailEnd/>
            </a:ln>
          </p:spPr>
        </p:pic>
        <p:sp>
          <p:nvSpPr>
            <p:cNvPr id="366" name="Rectangle 64">
              <a:extLst>
                <a:ext uri="{FF2B5EF4-FFF2-40B4-BE49-F238E27FC236}">
                  <a16:creationId xmlns:a16="http://schemas.microsoft.com/office/drawing/2014/main" id="{56E5B3C1-B243-4CBA-95BA-3A80F220BF7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a:ea typeface="+mn-ea"/>
                  <a:cs typeface="+mn-cs"/>
                </a:rPr>
                <a:t>SAN</a:t>
              </a:r>
            </a:p>
          </p:txBody>
        </p:sp>
      </p:grpSp>
      <p:sp>
        <p:nvSpPr>
          <p:cNvPr id="367" name="AutoShape 7">
            <a:extLst>
              <a:ext uri="{FF2B5EF4-FFF2-40B4-BE49-F238E27FC236}">
                <a16:creationId xmlns:a16="http://schemas.microsoft.com/office/drawing/2014/main" id="{42ACD93C-CC82-446B-A6A8-D7F4AF7AB217}"/>
              </a:ext>
            </a:extLst>
          </p:cNvPr>
          <p:cNvSpPr>
            <a:spLocks noChangeArrowheads="1"/>
          </p:cNvSpPr>
          <p:nvPr/>
        </p:nvSpPr>
        <p:spPr bwMode="auto">
          <a:xfrm>
            <a:off x="6442545"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68" name="Group 2">
            <a:extLst>
              <a:ext uri="{FF2B5EF4-FFF2-40B4-BE49-F238E27FC236}">
                <a16:creationId xmlns:a16="http://schemas.microsoft.com/office/drawing/2014/main" id="{84D665A1-FEF2-4471-859A-297631253028}"/>
              </a:ext>
            </a:extLst>
          </p:cNvPr>
          <p:cNvGrpSpPr>
            <a:grpSpLocks/>
          </p:cNvGrpSpPr>
          <p:nvPr/>
        </p:nvGrpSpPr>
        <p:grpSpPr bwMode="auto">
          <a:xfrm>
            <a:off x="6532687" y="2564025"/>
            <a:ext cx="485775" cy="322263"/>
            <a:chOff x="10275093" y="3566509"/>
            <a:chExt cx="485784" cy="589087"/>
          </a:xfrm>
        </p:grpSpPr>
        <p:pic>
          <p:nvPicPr>
            <p:cNvPr id="369" name="Picture 368">
              <a:extLst>
                <a:ext uri="{FF2B5EF4-FFF2-40B4-BE49-F238E27FC236}">
                  <a16:creationId xmlns:a16="http://schemas.microsoft.com/office/drawing/2014/main" id="{DBB8A1F0-C547-4C59-A454-13673E8705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89">
              <a:extLst>
                <a:ext uri="{FF2B5EF4-FFF2-40B4-BE49-F238E27FC236}">
                  <a16:creationId xmlns:a16="http://schemas.microsoft.com/office/drawing/2014/main" id="{DD07667C-1815-430A-A8A1-644927A718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89">
              <a:extLst>
                <a:ext uri="{FF2B5EF4-FFF2-40B4-BE49-F238E27FC236}">
                  <a16:creationId xmlns:a16="http://schemas.microsoft.com/office/drawing/2014/main" id="{6D24EDC6-0180-467C-A60B-AF708C9B88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89">
              <a:extLst>
                <a:ext uri="{FF2B5EF4-FFF2-40B4-BE49-F238E27FC236}">
                  <a16:creationId xmlns:a16="http://schemas.microsoft.com/office/drawing/2014/main" id="{2A22E3AD-7E75-4DC3-A31A-D9E21A828C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89">
              <a:extLst>
                <a:ext uri="{FF2B5EF4-FFF2-40B4-BE49-F238E27FC236}">
                  <a16:creationId xmlns:a16="http://schemas.microsoft.com/office/drawing/2014/main" id="{6E41EB24-E83D-4666-8473-1E8470D828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89">
              <a:extLst>
                <a:ext uri="{FF2B5EF4-FFF2-40B4-BE49-F238E27FC236}">
                  <a16:creationId xmlns:a16="http://schemas.microsoft.com/office/drawing/2014/main" id="{75BB3473-9AD1-424F-AB4C-23D452DB94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4AFE0D4-9113-49B8-B357-46FC66F412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89">
              <a:extLst>
                <a:ext uri="{FF2B5EF4-FFF2-40B4-BE49-F238E27FC236}">
                  <a16:creationId xmlns:a16="http://schemas.microsoft.com/office/drawing/2014/main" id="{1B17398F-7EDB-4E30-A029-6B9C7FF316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 name="Text Box 29">
            <a:extLst>
              <a:ext uri="{FF2B5EF4-FFF2-40B4-BE49-F238E27FC236}">
                <a16:creationId xmlns:a16="http://schemas.microsoft.com/office/drawing/2014/main" id="{73FC9187-3424-42B3-9237-C614BAB600B8}"/>
              </a:ext>
            </a:extLst>
          </p:cNvPr>
          <p:cNvSpPr txBox="1">
            <a:spLocks noChangeArrowheads="1"/>
          </p:cNvSpPr>
          <p:nvPr/>
        </p:nvSpPr>
        <p:spPr bwMode="gray">
          <a:xfrm>
            <a:off x="6678045" y="2232238"/>
            <a:ext cx="235642"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VM</a:t>
            </a:r>
          </a:p>
        </p:txBody>
      </p:sp>
      <p:sp>
        <p:nvSpPr>
          <p:cNvPr id="378" name="Line 4">
            <a:extLst>
              <a:ext uri="{FF2B5EF4-FFF2-40B4-BE49-F238E27FC236}">
                <a16:creationId xmlns:a16="http://schemas.microsoft.com/office/drawing/2014/main" id="{F3FD78D1-0DF8-48B3-AB13-0CF25F3375EE}"/>
              </a:ext>
            </a:extLst>
          </p:cNvPr>
          <p:cNvSpPr>
            <a:spLocks noChangeShapeType="1"/>
          </p:cNvSpPr>
          <p:nvPr/>
        </p:nvSpPr>
        <p:spPr bwMode="gray">
          <a:xfrm>
            <a:off x="6761287" y="2948968"/>
            <a:ext cx="104775" cy="13255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79" name="Line 17">
            <a:extLst>
              <a:ext uri="{FF2B5EF4-FFF2-40B4-BE49-F238E27FC236}">
                <a16:creationId xmlns:a16="http://schemas.microsoft.com/office/drawing/2014/main" id="{F72393AB-0D88-4278-9531-0F44E72164F7}"/>
              </a:ext>
            </a:extLst>
          </p:cNvPr>
          <p:cNvSpPr>
            <a:spLocks noChangeShapeType="1"/>
          </p:cNvSpPr>
          <p:nvPr/>
        </p:nvSpPr>
        <p:spPr bwMode="gray">
          <a:xfrm>
            <a:off x="6608887" y="223382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80" name="Text Box 60">
            <a:extLst>
              <a:ext uri="{FF2B5EF4-FFF2-40B4-BE49-F238E27FC236}">
                <a16:creationId xmlns:a16="http://schemas.microsoft.com/office/drawing/2014/main" id="{EC34DD90-10F6-418D-9DF2-5CAEDEC87E2B}"/>
              </a:ext>
            </a:extLst>
          </p:cNvPr>
          <p:cNvSpPr txBox="1">
            <a:spLocks noChangeArrowheads="1"/>
          </p:cNvSpPr>
          <p:nvPr/>
        </p:nvSpPr>
        <p:spPr bwMode="gray">
          <a:xfrm>
            <a:off x="6407311" y="4432512"/>
            <a:ext cx="894476"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 Domain</a:t>
            </a:r>
          </a:p>
        </p:txBody>
      </p:sp>
      <p:sp>
        <p:nvSpPr>
          <p:cNvPr id="381" name="Line 61">
            <a:extLst>
              <a:ext uri="{FF2B5EF4-FFF2-40B4-BE49-F238E27FC236}">
                <a16:creationId xmlns:a16="http://schemas.microsoft.com/office/drawing/2014/main" id="{2913CDC2-1F34-41DA-8C8E-4DAB481D8E34}"/>
              </a:ext>
            </a:extLst>
          </p:cNvPr>
          <p:cNvSpPr>
            <a:spLocks noChangeShapeType="1"/>
          </p:cNvSpPr>
          <p:nvPr/>
        </p:nvSpPr>
        <p:spPr bwMode="gray">
          <a:xfrm flipH="1">
            <a:off x="8716107" y="2172310"/>
            <a:ext cx="3034" cy="162357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82" name="TextBox 381">
            <a:extLst>
              <a:ext uri="{FF2B5EF4-FFF2-40B4-BE49-F238E27FC236}">
                <a16:creationId xmlns:a16="http://schemas.microsoft.com/office/drawing/2014/main" id="{A0FB6AAF-1C42-45A5-BB73-033E4E258BF1}"/>
              </a:ext>
            </a:extLst>
          </p:cNvPr>
          <p:cNvSpPr txBox="1"/>
          <p:nvPr/>
        </p:nvSpPr>
        <p:spPr>
          <a:xfrm>
            <a:off x="8617665" y="1879039"/>
            <a:ext cx="490839" cy="27699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LAN</a:t>
            </a:r>
          </a:p>
        </p:txBody>
      </p:sp>
      <p:pic>
        <p:nvPicPr>
          <p:cNvPr id="383" name="Picture 382">
            <a:extLst>
              <a:ext uri="{FF2B5EF4-FFF2-40B4-BE49-F238E27FC236}">
                <a16:creationId xmlns:a16="http://schemas.microsoft.com/office/drawing/2014/main" id="{A9A0DCB7-06B6-4DE8-92D5-90E8890ACE0A}"/>
              </a:ext>
            </a:extLst>
          </p:cNvPr>
          <p:cNvPicPr>
            <a:picLocks noChangeAspect="1"/>
          </p:cNvPicPr>
          <p:nvPr/>
        </p:nvPicPr>
        <p:blipFill>
          <a:blip r:embed="rId6"/>
          <a:stretch>
            <a:fillRect/>
          </a:stretch>
        </p:blipFill>
        <p:spPr>
          <a:xfrm>
            <a:off x="8397760" y="3955505"/>
            <a:ext cx="699940" cy="574951"/>
          </a:xfrm>
          <a:prstGeom prst="rect">
            <a:avLst/>
          </a:prstGeom>
        </p:spPr>
      </p:pic>
      <p:sp>
        <p:nvSpPr>
          <p:cNvPr id="384" name="Line 5">
            <a:extLst>
              <a:ext uri="{FF2B5EF4-FFF2-40B4-BE49-F238E27FC236}">
                <a16:creationId xmlns:a16="http://schemas.microsoft.com/office/drawing/2014/main" id="{C3526C50-DAC6-4B1A-9353-19AD1DEF233D}"/>
              </a:ext>
            </a:extLst>
          </p:cNvPr>
          <p:cNvSpPr>
            <a:spLocks noChangeShapeType="1"/>
          </p:cNvSpPr>
          <p:nvPr/>
        </p:nvSpPr>
        <p:spPr bwMode="gray">
          <a:xfrm>
            <a:off x="7223250" y="3791730"/>
            <a:ext cx="1667798"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85" name="Line 61">
            <a:extLst>
              <a:ext uri="{FF2B5EF4-FFF2-40B4-BE49-F238E27FC236}">
                <a16:creationId xmlns:a16="http://schemas.microsoft.com/office/drawing/2014/main" id="{E7B06B86-B77A-41EA-8238-F7EE7DDBF11E}"/>
              </a:ext>
            </a:extLst>
          </p:cNvPr>
          <p:cNvSpPr>
            <a:spLocks noChangeShapeType="1"/>
          </p:cNvSpPr>
          <p:nvPr/>
        </p:nvSpPr>
        <p:spPr bwMode="gray">
          <a:xfrm>
            <a:off x="7366502" y="3786553"/>
            <a:ext cx="0" cy="36512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386" name="Picture 385">
            <a:extLst>
              <a:ext uri="{FF2B5EF4-FFF2-40B4-BE49-F238E27FC236}">
                <a16:creationId xmlns:a16="http://schemas.microsoft.com/office/drawing/2014/main" id="{4C1E2514-36B6-4924-991D-42558338E4A2}"/>
              </a:ext>
            </a:extLst>
          </p:cNvPr>
          <p:cNvPicPr>
            <a:picLocks noChangeAspect="1"/>
          </p:cNvPicPr>
          <p:nvPr/>
        </p:nvPicPr>
        <p:blipFill>
          <a:blip r:embed="rId7"/>
          <a:stretch>
            <a:fillRect/>
          </a:stretch>
        </p:blipFill>
        <p:spPr>
          <a:xfrm>
            <a:off x="6130761" y="4123840"/>
            <a:ext cx="1415406" cy="274259"/>
          </a:xfrm>
          <a:prstGeom prst="rect">
            <a:avLst/>
          </a:prstGeom>
        </p:spPr>
      </p:pic>
      <p:sp>
        <p:nvSpPr>
          <p:cNvPr id="387" name="AutoShape 7">
            <a:extLst>
              <a:ext uri="{FF2B5EF4-FFF2-40B4-BE49-F238E27FC236}">
                <a16:creationId xmlns:a16="http://schemas.microsoft.com/office/drawing/2014/main" id="{59165B6E-949D-41FC-8082-E30F8A541748}"/>
              </a:ext>
            </a:extLst>
          </p:cNvPr>
          <p:cNvSpPr>
            <a:spLocks noChangeArrowheads="1"/>
          </p:cNvSpPr>
          <p:nvPr/>
        </p:nvSpPr>
        <p:spPr bwMode="auto">
          <a:xfrm>
            <a:off x="6346551"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88" name="Group 2">
            <a:extLst>
              <a:ext uri="{FF2B5EF4-FFF2-40B4-BE49-F238E27FC236}">
                <a16:creationId xmlns:a16="http://schemas.microsoft.com/office/drawing/2014/main" id="{406E0F0A-7328-4070-B469-C74DBFEF436E}"/>
              </a:ext>
            </a:extLst>
          </p:cNvPr>
          <p:cNvGrpSpPr>
            <a:grpSpLocks/>
          </p:cNvGrpSpPr>
          <p:nvPr/>
        </p:nvGrpSpPr>
        <p:grpSpPr bwMode="auto">
          <a:xfrm>
            <a:off x="6436693" y="2620816"/>
            <a:ext cx="485775" cy="322263"/>
            <a:chOff x="10275093" y="3566509"/>
            <a:chExt cx="485784" cy="589087"/>
          </a:xfrm>
        </p:grpSpPr>
        <p:pic>
          <p:nvPicPr>
            <p:cNvPr id="389" name="Picture 388">
              <a:extLst>
                <a:ext uri="{FF2B5EF4-FFF2-40B4-BE49-F238E27FC236}">
                  <a16:creationId xmlns:a16="http://schemas.microsoft.com/office/drawing/2014/main" id="{FA811B82-570A-42DD-BDCC-D9EFC73D58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89">
              <a:extLst>
                <a:ext uri="{FF2B5EF4-FFF2-40B4-BE49-F238E27FC236}">
                  <a16:creationId xmlns:a16="http://schemas.microsoft.com/office/drawing/2014/main" id="{F5A0423E-05CA-4478-ADF5-9B2343A28D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89">
              <a:extLst>
                <a:ext uri="{FF2B5EF4-FFF2-40B4-BE49-F238E27FC236}">
                  <a16:creationId xmlns:a16="http://schemas.microsoft.com/office/drawing/2014/main" id="{9F09559D-B71D-4C5D-B5F9-EDCB970560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89">
              <a:extLst>
                <a:ext uri="{FF2B5EF4-FFF2-40B4-BE49-F238E27FC236}">
                  <a16:creationId xmlns:a16="http://schemas.microsoft.com/office/drawing/2014/main" id="{AF016D6C-10E5-405B-B624-D084510D27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9">
              <a:extLst>
                <a:ext uri="{FF2B5EF4-FFF2-40B4-BE49-F238E27FC236}">
                  <a16:creationId xmlns:a16="http://schemas.microsoft.com/office/drawing/2014/main" id="{E29CD464-9C07-4A3D-AAF3-29667C0104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9">
              <a:extLst>
                <a:ext uri="{FF2B5EF4-FFF2-40B4-BE49-F238E27FC236}">
                  <a16:creationId xmlns:a16="http://schemas.microsoft.com/office/drawing/2014/main" id="{C14C9CCD-3614-49F5-87DC-B83DAA49DC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4">
              <a:extLst>
                <a:ext uri="{FF2B5EF4-FFF2-40B4-BE49-F238E27FC236}">
                  <a16:creationId xmlns:a16="http://schemas.microsoft.com/office/drawing/2014/main" id="{D18E00DB-FF72-4EA0-A5AD-C57241EB47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89">
              <a:extLst>
                <a:ext uri="{FF2B5EF4-FFF2-40B4-BE49-F238E27FC236}">
                  <a16:creationId xmlns:a16="http://schemas.microsoft.com/office/drawing/2014/main" id="{4F676D7F-BBD3-4248-A542-570B33F575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 name="AutoShape 7">
            <a:extLst>
              <a:ext uri="{FF2B5EF4-FFF2-40B4-BE49-F238E27FC236}">
                <a16:creationId xmlns:a16="http://schemas.microsoft.com/office/drawing/2014/main" id="{CCEB7D4F-F896-4615-A38C-C6D17D40CE75}"/>
              </a:ext>
            </a:extLst>
          </p:cNvPr>
          <p:cNvSpPr>
            <a:spLocks noChangeArrowheads="1"/>
          </p:cNvSpPr>
          <p:nvPr/>
        </p:nvSpPr>
        <p:spPr bwMode="auto">
          <a:xfrm>
            <a:off x="6250557"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98" name="Group 2">
            <a:extLst>
              <a:ext uri="{FF2B5EF4-FFF2-40B4-BE49-F238E27FC236}">
                <a16:creationId xmlns:a16="http://schemas.microsoft.com/office/drawing/2014/main" id="{ED0B9286-8554-4CD9-9193-C8A15D50E7E1}"/>
              </a:ext>
            </a:extLst>
          </p:cNvPr>
          <p:cNvGrpSpPr>
            <a:grpSpLocks/>
          </p:cNvGrpSpPr>
          <p:nvPr/>
        </p:nvGrpSpPr>
        <p:grpSpPr bwMode="auto">
          <a:xfrm>
            <a:off x="6340699" y="2677607"/>
            <a:ext cx="485775" cy="322263"/>
            <a:chOff x="10275093" y="3566509"/>
            <a:chExt cx="485784" cy="589087"/>
          </a:xfrm>
        </p:grpSpPr>
        <p:pic>
          <p:nvPicPr>
            <p:cNvPr id="399" name="Picture 398">
              <a:extLst>
                <a:ext uri="{FF2B5EF4-FFF2-40B4-BE49-F238E27FC236}">
                  <a16:creationId xmlns:a16="http://schemas.microsoft.com/office/drawing/2014/main" id="{D3BE76F6-05D9-4CBD-8DA9-2CF64A5DA4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9">
              <a:extLst>
                <a:ext uri="{FF2B5EF4-FFF2-40B4-BE49-F238E27FC236}">
                  <a16:creationId xmlns:a16="http://schemas.microsoft.com/office/drawing/2014/main" id="{D395AA6F-E679-43B3-A31D-EB0A8859DF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9">
              <a:extLst>
                <a:ext uri="{FF2B5EF4-FFF2-40B4-BE49-F238E27FC236}">
                  <a16:creationId xmlns:a16="http://schemas.microsoft.com/office/drawing/2014/main" id="{236078A5-7940-4192-89B5-C8C184F9BA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9">
              <a:extLst>
                <a:ext uri="{FF2B5EF4-FFF2-40B4-BE49-F238E27FC236}">
                  <a16:creationId xmlns:a16="http://schemas.microsoft.com/office/drawing/2014/main" id="{B568E7B2-AB9B-4B69-85AE-B876E33DEA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9">
              <a:extLst>
                <a:ext uri="{FF2B5EF4-FFF2-40B4-BE49-F238E27FC236}">
                  <a16:creationId xmlns:a16="http://schemas.microsoft.com/office/drawing/2014/main" id="{4188708E-C3E5-46D5-885D-A18E4E6EEB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9">
              <a:extLst>
                <a:ext uri="{FF2B5EF4-FFF2-40B4-BE49-F238E27FC236}">
                  <a16:creationId xmlns:a16="http://schemas.microsoft.com/office/drawing/2014/main" id="{E3CC5C13-A757-4832-88C4-33FEBB0D1C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404">
              <a:extLst>
                <a:ext uri="{FF2B5EF4-FFF2-40B4-BE49-F238E27FC236}">
                  <a16:creationId xmlns:a16="http://schemas.microsoft.com/office/drawing/2014/main" id="{E266957E-5BF6-482B-81ED-8BABF5E282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9">
              <a:extLst>
                <a:ext uri="{FF2B5EF4-FFF2-40B4-BE49-F238E27FC236}">
                  <a16:creationId xmlns:a16="http://schemas.microsoft.com/office/drawing/2014/main" id="{D1E11926-90A2-4644-B8FE-D01CCDB703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7" name="AutoShape 7">
            <a:extLst>
              <a:ext uri="{FF2B5EF4-FFF2-40B4-BE49-F238E27FC236}">
                <a16:creationId xmlns:a16="http://schemas.microsoft.com/office/drawing/2014/main" id="{B1643948-CE0F-4A84-8DE2-D1F2252E733D}"/>
              </a:ext>
            </a:extLst>
          </p:cNvPr>
          <p:cNvSpPr>
            <a:spLocks noChangeArrowheads="1"/>
          </p:cNvSpPr>
          <p:nvPr/>
        </p:nvSpPr>
        <p:spPr bwMode="auto">
          <a:xfrm>
            <a:off x="6154563"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408" name="Group 2">
            <a:extLst>
              <a:ext uri="{FF2B5EF4-FFF2-40B4-BE49-F238E27FC236}">
                <a16:creationId xmlns:a16="http://schemas.microsoft.com/office/drawing/2014/main" id="{D3E079EF-6A7D-4AEF-BF2C-6A109389078B}"/>
              </a:ext>
            </a:extLst>
          </p:cNvPr>
          <p:cNvGrpSpPr>
            <a:grpSpLocks/>
          </p:cNvGrpSpPr>
          <p:nvPr/>
        </p:nvGrpSpPr>
        <p:grpSpPr bwMode="auto">
          <a:xfrm>
            <a:off x="6244705" y="2734398"/>
            <a:ext cx="485775" cy="322263"/>
            <a:chOff x="10275093" y="3566509"/>
            <a:chExt cx="485784" cy="589087"/>
          </a:xfrm>
        </p:grpSpPr>
        <p:pic>
          <p:nvPicPr>
            <p:cNvPr id="409" name="Picture 408">
              <a:extLst>
                <a:ext uri="{FF2B5EF4-FFF2-40B4-BE49-F238E27FC236}">
                  <a16:creationId xmlns:a16="http://schemas.microsoft.com/office/drawing/2014/main" id="{B5D249E6-82A6-4454-9C3F-91B2E1573C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89">
              <a:extLst>
                <a:ext uri="{FF2B5EF4-FFF2-40B4-BE49-F238E27FC236}">
                  <a16:creationId xmlns:a16="http://schemas.microsoft.com/office/drawing/2014/main" id="{7AFF3507-D7C3-4917-A14C-FDE752B210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89">
              <a:extLst>
                <a:ext uri="{FF2B5EF4-FFF2-40B4-BE49-F238E27FC236}">
                  <a16:creationId xmlns:a16="http://schemas.microsoft.com/office/drawing/2014/main" id="{BBDB367E-E412-4EF5-99D7-12BFC0BEC9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89">
              <a:extLst>
                <a:ext uri="{FF2B5EF4-FFF2-40B4-BE49-F238E27FC236}">
                  <a16:creationId xmlns:a16="http://schemas.microsoft.com/office/drawing/2014/main" id="{C1CD62F0-539F-41D0-A61E-9B844641E5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89">
              <a:extLst>
                <a:ext uri="{FF2B5EF4-FFF2-40B4-BE49-F238E27FC236}">
                  <a16:creationId xmlns:a16="http://schemas.microsoft.com/office/drawing/2014/main" id="{2B6D9B38-A5BF-4140-B8E6-EF976FACF6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89">
              <a:extLst>
                <a:ext uri="{FF2B5EF4-FFF2-40B4-BE49-F238E27FC236}">
                  <a16:creationId xmlns:a16="http://schemas.microsoft.com/office/drawing/2014/main" id="{80528E22-ABF2-4FAB-9295-C9E92A317A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a:extLst>
                <a:ext uri="{FF2B5EF4-FFF2-40B4-BE49-F238E27FC236}">
                  <a16:creationId xmlns:a16="http://schemas.microsoft.com/office/drawing/2014/main" id="{ABD5F11F-AEDD-4614-8A87-80DD746BD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89">
              <a:extLst>
                <a:ext uri="{FF2B5EF4-FFF2-40B4-BE49-F238E27FC236}">
                  <a16:creationId xmlns:a16="http://schemas.microsoft.com/office/drawing/2014/main" id="{1647DB5E-406D-4BE9-A9CC-8D026F27B6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7" name="AutoShape 7">
            <a:extLst>
              <a:ext uri="{FF2B5EF4-FFF2-40B4-BE49-F238E27FC236}">
                <a16:creationId xmlns:a16="http://schemas.microsoft.com/office/drawing/2014/main" id="{313BC830-7425-4986-9014-4784BBD0DA5F}"/>
              </a:ext>
            </a:extLst>
          </p:cNvPr>
          <p:cNvSpPr>
            <a:spLocks noChangeArrowheads="1"/>
          </p:cNvSpPr>
          <p:nvPr/>
        </p:nvSpPr>
        <p:spPr bwMode="auto">
          <a:xfrm>
            <a:off x="6058569"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418" name="Group 2">
            <a:extLst>
              <a:ext uri="{FF2B5EF4-FFF2-40B4-BE49-F238E27FC236}">
                <a16:creationId xmlns:a16="http://schemas.microsoft.com/office/drawing/2014/main" id="{D4B7C35A-4E4C-4C57-8EE7-AB9F7D99C632}"/>
              </a:ext>
            </a:extLst>
          </p:cNvPr>
          <p:cNvGrpSpPr>
            <a:grpSpLocks/>
          </p:cNvGrpSpPr>
          <p:nvPr/>
        </p:nvGrpSpPr>
        <p:grpSpPr bwMode="auto">
          <a:xfrm>
            <a:off x="6148711" y="2791189"/>
            <a:ext cx="485775" cy="322263"/>
            <a:chOff x="10275093" y="3566509"/>
            <a:chExt cx="485784" cy="589087"/>
          </a:xfrm>
        </p:grpSpPr>
        <p:pic>
          <p:nvPicPr>
            <p:cNvPr id="419" name="Picture 418">
              <a:extLst>
                <a:ext uri="{FF2B5EF4-FFF2-40B4-BE49-F238E27FC236}">
                  <a16:creationId xmlns:a16="http://schemas.microsoft.com/office/drawing/2014/main" id="{F64064A8-F2B1-415F-97AB-108978AFB6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89">
              <a:extLst>
                <a:ext uri="{FF2B5EF4-FFF2-40B4-BE49-F238E27FC236}">
                  <a16:creationId xmlns:a16="http://schemas.microsoft.com/office/drawing/2014/main" id="{08080F05-4772-4693-AE03-8D71036DE2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89">
              <a:extLst>
                <a:ext uri="{FF2B5EF4-FFF2-40B4-BE49-F238E27FC236}">
                  <a16:creationId xmlns:a16="http://schemas.microsoft.com/office/drawing/2014/main" id="{57FB8A2A-2F7F-494A-95CA-9E2C1523E9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89">
              <a:extLst>
                <a:ext uri="{FF2B5EF4-FFF2-40B4-BE49-F238E27FC236}">
                  <a16:creationId xmlns:a16="http://schemas.microsoft.com/office/drawing/2014/main" id="{007272D9-E172-4C01-9EF5-195D3F5085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89">
              <a:extLst>
                <a:ext uri="{FF2B5EF4-FFF2-40B4-BE49-F238E27FC236}">
                  <a16:creationId xmlns:a16="http://schemas.microsoft.com/office/drawing/2014/main" id="{71036E52-F441-4ACF-8361-7B7EBB8B2C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89">
              <a:extLst>
                <a:ext uri="{FF2B5EF4-FFF2-40B4-BE49-F238E27FC236}">
                  <a16:creationId xmlns:a16="http://schemas.microsoft.com/office/drawing/2014/main" id="{615C85BB-394C-42C7-B840-326DBC0005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424">
              <a:extLst>
                <a:ext uri="{FF2B5EF4-FFF2-40B4-BE49-F238E27FC236}">
                  <a16:creationId xmlns:a16="http://schemas.microsoft.com/office/drawing/2014/main" id="{C6D7EC95-941C-4E37-8D2E-C0E48C158A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89">
              <a:extLst>
                <a:ext uri="{FF2B5EF4-FFF2-40B4-BE49-F238E27FC236}">
                  <a16:creationId xmlns:a16="http://schemas.microsoft.com/office/drawing/2014/main" id="{B2D94A85-5D50-4D6E-99BC-05C7F42DDD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AutoShape 7">
            <a:extLst>
              <a:ext uri="{FF2B5EF4-FFF2-40B4-BE49-F238E27FC236}">
                <a16:creationId xmlns:a16="http://schemas.microsoft.com/office/drawing/2014/main" id="{22C5F6D1-AB53-4857-8338-09FCBDFD1D69}"/>
              </a:ext>
            </a:extLst>
          </p:cNvPr>
          <p:cNvSpPr>
            <a:spLocks noChangeArrowheads="1"/>
          </p:cNvSpPr>
          <p:nvPr/>
        </p:nvSpPr>
        <p:spPr bwMode="auto">
          <a:xfrm>
            <a:off x="5962575"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428" name="Group 2">
            <a:extLst>
              <a:ext uri="{FF2B5EF4-FFF2-40B4-BE49-F238E27FC236}">
                <a16:creationId xmlns:a16="http://schemas.microsoft.com/office/drawing/2014/main" id="{2CBFDA99-036B-4DB2-A886-9CF52609BD62}"/>
              </a:ext>
            </a:extLst>
          </p:cNvPr>
          <p:cNvGrpSpPr>
            <a:grpSpLocks/>
          </p:cNvGrpSpPr>
          <p:nvPr/>
        </p:nvGrpSpPr>
        <p:grpSpPr bwMode="auto">
          <a:xfrm>
            <a:off x="6052717" y="2847980"/>
            <a:ext cx="485775" cy="322263"/>
            <a:chOff x="10275093" y="3566509"/>
            <a:chExt cx="485784" cy="589087"/>
          </a:xfrm>
        </p:grpSpPr>
        <p:pic>
          <p:nvPicPr>
            <p:cNvPr id="429" name="Picture 428">
              <a:extLst>
                <a:ext uri="{FF2B5EF4-FFF2-40B4-BE49-F238E27FC236}">
                  <a16:creationId xmlns:a16="http://schemas.microsoft.com/office/drawing/2014/main" id="{2934E3A7-7B4F-42BF-A630-F1D1EFE01B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89">
              <a:extLst>
                <a:ext uri="{FF2B5EF4-FFF2-40B4-BE49-F238E27FC236}">
                  <a16:creationId xmlns:a16="http://schemas.microsoft.com/office/drawing/2014/main" id="{51BB3293-FBD6-4349-AA3F-AABC24573E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89">
              <a:extLst>
                <a:ext uri="{FF2B5EF4-FFF2-40B4-BE49-F238E27FC236}">
                  <a16:creationId xmlns:a16="http://schemas.microsoft.com/office/drawing/2014/main" id="{251849C2-5E14-45E8-BD8D-8C6B6779FE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89">
              <a:extLst>
                <a:ext uri="{FF2B5EF4-FFF2-40B4-BE49-F238E27FC236}">
                  <a16:creationId xmlns:a16="http://schemas.microsoft.com/office/drawing/2014/main" id="{6A7B3456-855C-4349-A5D5-CC0D30D5BC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89">
              <a:extLst>
                <a:ext uri="{FF2B5EF4-FFF2-40B4-BE49-F238E27FC236}">
                  <a16:creationId xmlns:a16="http://schemas.microsoft.com/office/drawing/2014/main" id="{41DEE4DD-05A9-4F3A-9F03-57EB32CBCA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89">
              <a:extLst>
                <a:ext uri="{FF2B5EF4-FFF2-40B4-BE49-F238E27FC236}">
                  <a16:creationId xmlns:a16="http://schemas.microsoft.com/office/drawing/2014/main" id="{62A5D3AD-9630-42F4-9237-6EBF6BC786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34">
              <a:extLst>
                <a:ext uri="{FF2B5EF4-FFF2-40B4-BE49-F238E27FC236}">
                  <a16:creationId xmlns:a16="http://schemas.microsoft.com/office/drawing/2014/main" id="{BF64FF81-E124-41FE-975D-79FCD9B380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89">
              <a:extLst>
                <a:ext uri="{FF2B5EF4-FFF2-40B4-BE49-F238E27FC236}">
                  <a16:creationId xmlns:a16="http://schemas.microsoft.com/office/drawing/2014/main" id="{69FEBA1B-0C99-4C2F-8DD4-B74798E35B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7" name="Picture 436">
            <a:extLst>
              <a:ext uri="{FF2B5EF4-FFF2-40B4-BE49-F238E27FC236}">
                <a16:creationId xmlns:a16="http://schemas.microsoft.com/office/drawing/2014/main" id="{83FE3EC8-5B3F-4265-AF8C-4014B1F5FFBD}"/>
              </a:ext>
            </a:extLst>
          </p:cNvPr>
          <p:cNvPicPr>
            <a:picLocks noChangeAspect="1"/>
          </p:cNvPicPr>
          <p:nvPr/>
        </p:nvPicPr>
        <p:blipFill>
          <a:blip r:embed="rId9"/>
          <a:stretch>
            <a:fillRect/>
          </a:stretch>
        </p:blipFill>
        <p:spPr>
          <a:xfrm>
            <a:off x="4012903" y="123478"/>
            <a:ext cx="988348" cy="623521"/>
          </a:xfrm>
          <a:prstGeom prst="rect">
            <a:avLst/>
          </a:prstGeom>
        </p:spPr>
      </p:pic>
      <p:sp>
        <p:nvSpPr>
          <p:cNvPr id="438" name="Text Box 46">
            <a:extLst>
              <a:ext uri="{FF2B5EF4-FFF2-40B4-BE49-F238E27FC236}">
                <a16:creationId xmlns:a16="http://schemas.microsoft.com/office/drawing/2014/main" id="{967D7EF1-B950-421B-BB57-B0EAE00B6239}"/>
              </a:ext>
            </a:extLst>
          </p:cNvPr>
          <p:cNvSpPr txBox="1">
            <a:spLocks noChangeArrowheads="1"/>
          </p:cNvSpPr>
          <p:nvPr/>
        </p:nvSpPr>
        <p:spPr bwMode="gray">
          <a:xfrm>
            <a:off x="832520" y="444764"/>
            <a:ext cx="1828800" cy="343043"/>
          </a:xfrm>
          <a:prstGeom prst="rect">
            <a:avLst/>
          </a:prstGeom>
          <a:noFill/>
          <a:ln w="9525" algn="ctr">
            <a:noFill/>
            <a:miter lim="800000"/>
            <a:headEnd/>
            <a:tailEnd/>
          </a:ln>
        </p:spPr>
        <p:txBody>
          <a:bodyPr wrap="squar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892D0"/>
                </a:solidFill>
                <a:effectLst/>
                <a:uLnTx/>
                <a:uFillTx/>
                <a:latin typeface="Calibri" pitchFamily="34" charset="0"/>
                <a:ea typeface="+mn-ea"/>
                <a:cs typeface="Calibri" pitchFamily="34" charset="0"/>
              </a:rPr>
              <a:t>Site A</a:t>
            </a:r>
          </a:p>
        </p:txBody>
      </p:sp>
      <p:sp>
        <p:nvSpPr>
          <p:cNvPr id="439" name="Text Box 46">
            <a:extLst>
              <a:ext uri="{FF2B5EF4-FFF2-40B4-BE49-F238E27FC236}">
                <a16:creationId xmlns:a16="http://schemas.microsoft.com/office/drawing/2014/main" id="{8D893E5E-AABE-4E6D-9D30-C43A084875A8}"/>
              </a:ext>
            </a:extLst>
          </p:cNvPr>
          <p:cNvSpPr txBox="1">
            <a:spLocks noChangeArrowheads="1"/>
          </p:cNvSpPr>
          <p:nvPr/>
        </p:nvSpPr>
        <p:spPr bwMode="gray">
          <a:xfrm>
            <a:off x="6434619" y="384396"/>
            <a:ext cx="1828800" cy="343043"/>
          </a:xfrm>
          <a:prstGeom prst="rect">
            <a:avLst/>
          </a:prstGeom>
          <a:noFill/>
          <a:ln w="9525" algn="ctr">
            <a:noFill/>
            <a:miter lim="800000"/>
            <a:headEnd/>
            <a:tailEnd/>
          </a:ln>
        </p:spPr>
        <p:txBody>
          <a:bodyPr wrap="squar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892D0"/>
                </a:solidFill>
                <a:effectLst/>
                <a:uLnTx/>
                <a:uFillTx/>
                <a:latin typeface="Calibri" pitchFamily="34" charset="0"/>
                <a:ea typeface="+mn-ea"/>
                <a:cs typeface="Calibri" pitchFamily="34" charset="0"/>
              </a:rPr>
              <a:t>Site B</a:t>
            </a:r>
          </a:p>
        </p:txBody>
      </p:sp>
      <p:grpSp>
        <p:nvGrpSpPr>
          <p:cNvPr id="440" name="Group 2476">
            <a:extLst>
              <a:ext uri="{FF2B5EF4-FFF2-40B4-BE49-F238E27FC236}">
                <a16:creationId xmlns:a16="http://schemas.microsoft.com/office/drawing/2014/main" id="{B9BE3487-2606-490D-9EB1-E54A6618421D}"/>
              </a:ext>
            </a:extLst>
          </p:cNvPr>
          <p:cNvGrpSpPr>
            <a:grpSpLocks noChangeAspect="1"/>
          </p:cNvGrpSpPr>
          <p:nvPr/>
        </p:nvGrpSpPr>
        <p:grpSpPr bwMode="auto">
          <a:xfrm>
            <a:off x="399009" y="2735268"/>
            <a:ext cx="368300" cy="527050"/>
            <a:chOff x="4493" y="1677"/>
            <a:chExt cx="574" cy="822"/>
          </a:xfrm>
        </p:grpSpPr>
        <p:sp>
          <p:nvSpPr>
            <p:cNvPr id="441" name="AutoShape 2477">
              <a:extLst>
                <a:ext uri="{FF2B5EF4-FFF2-40B4-BE49-F238E27FC236}">
                  <a16:creationId xmlns:a16="http://schemas.microsoft.com/office/drawing/2014/main" id="{BAC6D148-4CC8-4A49-98BB-642187B18C5F}"/>
                </a:ext>
              </a:extLst>
            </p:cNvPr>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2" name="Freeform 2478">
              <a:extLst>
                <a:ext uri="{FF2B5EF4-FFF2-40B4-BE49-F238E27FC236}">
                  <a16:creationId xmlns:a16="http://schemas.microsoft.com/office/drawing/2014/main" id="{2C168AE6-0693-4651-AD67-ABB1AEA10DD9}"/>
                </a:ext>
              </a:extLst>
            </p:cNvPr>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3" name="Freeform 2479">
              <a:extLst>
                <a:ext uri="{FF2B5EF4-FFF2-40B4-BE49-F238E27FC236}">
                  <a16:creationId xmlns:a16="http://schemas.microsoft.com/office/drawing/2014/main" id="{3F9BE302-9FCC-45CC-897A-BA2B729EF8A6}"/>
                </a:ext>
              </a:extLst>
            </p:cNvPr>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4" name="Freeform 2480">
              <a:extLst>
                <a:ext uri="{FF2B5EF4-FFF2-40B4-BE49-F238E27FC236}">
                  <a16:creationId xmlns:a16="http://schemas.microsoft.com/office/drawing/2014/main" id="{350DFB7F-7ECB-4E12-AE89-E87319715A35}"/>
                </a:ext>
              </a:extLst>
            </p:cNvPr>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5" name="Freeform 2481">
              <a:extLst>
                <a:ext uri="{FF2B5EF4-FFF2-40B4-BE49-F238E27FC236}">
                  <a16:creationId xmlns:a16="http://schemas.microsoft.com/office/drawing/2014/main" id="{45B63EFE-8390-458E-964D-8579C2E21A65}"/>
                </a:ext>
              </a:extLst>
            </p:cNvPr>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6" name="Line 2482">
              <a:extLst>
                <a:ext uri="{FF2B5EF4-FFF2-40B4-BE49-F238E27FC236}">
                  <a16:creationId xmlns:a16="http://schemas.microsoft.com/office/drawing/2014/main" id="{3D83FAD1-31DD-418C-A9CE-33707A82C765}"/>
                </a:ext>
              </a:extLst>
            </p:cNvPr>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7" name="Line 2483">
              <a:extLst>
                <a:ext uri="{FF2B5EF4-FFF2-40B4-BE49-F238E27FC236}">
                  <a16:creationId xmlns:a16="http://schemas.microsoft.com/office/drawing/2014/main" id="{25D6D659-AD20-4FFF-B009-C19F7EB20EBB}"/>
                </a:ext>
              </a:extLst>
            </p:cNvPr>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8" name="Line 2484">
              <a:extLst>
                <a:ext uri="{FF2B5EF4-FFF2-40B4-BE49-F238E27FC236}">
                  <a16:creationId xmlns:a16="http://schemas.microsoft.com/office/drawing/2014/main" id="{164FB2CF-3996-4A13-82A4-F4FC57C74188}"/>
                </a:ext>
              </a:extLst>
            </p:cNvPr>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9" name="Freeform 2485">
              <a:extLst>
                <a:ext uri="{FF2B5EF4-FFF2-40B4-BE49-F238E27FC236}">
                  <a16:creationId xmlns:a16="http://schemas.microsoft.com/office/drawing/2014/main" id="{23935FBC-4886-4359-A1A9-EAF8DBE080E9}"/>
                </a:ext>
              </a:extLst>
            </p:cNvPr>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50" name="Freeform 2486">
              <a:extLst>
                <a:ext uri="{FF2B5EF4-FFF2-40B4-BE49-F238E27FC236}">
                  <a16:creationId xmlns:a16="http://schemas.microsoft.com/office/drawing/2014/main" id="{1867104C-AEF8-41F8-B203-BCE51CD69FEC}"/>
                </a:ext>
              </a:extLst>
            </p:cNvPr>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51" name="Freeform 2487">
              <a:extLst>
                <a:ext uri="{FF2B5EF4-FFF2-40B4-BE49-F238E27FC236}">
                  <a16:creationId xmlns:a16="http://schemas.microsoft.com/office/drawing/2014/main" id="{2D69696C-CEB4-49FB-A59D-34F9776A8D9F}"/>
                </a:ext>
              </a:extLst>
            </p:cNvPr>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sp>
        <p:nvSpPr>
          <p:cNvPr id="452" name="Text Box 19">
            <a:extLst>
              <a:ext uri="{FF2B5EF4-FFF2-40B4-BE49-F238E27FC236}">
                <a16:creationId xmlns:a16="http://schemas.microsoft.com/office/drawing/2014/main" id="{EFEF424C-1824-4879-8B0A-1D19503AE977}"/>
              </a:ext>
            </a:extLst>
          </p:cNvPr>
          <p:cNvSpPr txBox="1">
            <a:spLocks noChangeArrowheads="1"/>
          </p:cNvSpPr>
          <p:nvPr/>
        </p:nvSpPr>
        <p:spPr bwMode="gray">
          <a:xfrm>
            <a:off x="-7888" y="2420285"/>
            <a:ext cx="979488" cy="313932"/>
          </a:xfrm>
          <a:prstGeom prst="rect">
            <a:avLst/>
          </a:prstGeom>
          <a:noFill/>
          <a:ln w="9525" algn="ctr">
            <a:noFill/>
            <a:miter lim="800000"/>
            <a:headEnd/>
            <a:tailEnd/>
          </a:ln>
        </p:spPr>
        <p:txBody>
          <a:bodyPr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3892D0"/>
                </a:solidFill>
                <a:effectLst/>
                <a:uLnTx/>
                <a:uFillTx/>
                <a:latin typeface="Arial"/>
                <a:ea typeface="+mn-ea"/>
                <a:cs typeface="+mn-cs"/>
              </a:rPr>
              <a:t>NetWorker</a:t>
            </a:r>
            <a:endParaRPr kumimoji="0" lang="en-US" sz="1200" b="1" i="0" u="none" strike="noStrike" kern="1200" cap="none" spc="0" normalizeH="0" baseline="0" noProof="0" dirty="0">
              <a:ln>
                <a:noFill/>
              </a:ln>
              <a:solidFill>
                <a:srgbClr val="3892D0"/>
              </a:solidFill>
              <a:effectLst/>
              <a:uLnTx/>
              <a:uFillTx/>
              <a:latin typeface="Arial"/>
              <a:ea typeface="+mn-ea"/>
              <a:cs typeface="+mn-cs"/>
            </a:endParaRP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892D0"/>
                </a:solidFill>
                <a:effectLst/>
                <a:uLnTx/>
                <a:uFillTx/>
                <a:latin typeface="Arial"/>
                <a:ea typeface="+mn-ea"/>
                <a:cs typeface="Times New Roman" pitchFamily="18" charset="0"/>
              </a:rPr>
              <a:t>Server</a:t>
            </a:r>
          </a:p>
        </p:txBody>
      </p:sp>
    </p:spTree>
    <p:extLst>
      <p:ext uri="{BB962C8B-B14F-4D97-AF65-F5344CB8AC3E}">
        <p14:creationId xmlns:p14="http://schemas.microsoft.com/office/powerpoint/2010/main" val="94269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9" name="Rounded Rectangle 15">
            <a:extLst>
              <a:ext uri="{FF2B5EF4-FFF2-40B4-BE49-F238E27FC236}">
                <a16:creationId xmlns:a16="http://schemas.microsoft.com/office/drawing/2014/main" id="{80898196-2C08-4900-9245-DFBA1B7B26E9}"/>
              </a:ext>
            </a:extLst>
          </p:cNvPr>
          <p:cNvSpPr/>
          <p:nvPr/>
        </p:nvSpPr>
        <p:spPr>
          <a:xfrm>
            <a:off x="35496" y="37294"/>
            <a:ext cx="4412577" cy="4982728"/>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11" name="AutoShape 19">
            <a:extLst>
              <a:ext uri="{FF2B5EF4-FFF2-40B4-BE49-F238E27FC236}">
                <a16:creationId xmlns:a16="http://schemas.microsoft.com/office/drawing/2014/main" id="{180601AC-2647-43C7-89C6-BF712DBC8765}"/>
              </a:ext>
            </a:extLst>
          </p:cNvPr>
          <p:cNvSpPr>
            <a:spLocks noChangeArrowheads="1"/>
          </p:cNvSpPr>
          <p:nvPr/>
        </p:nvSpPr>
        <p:spPr bwMode="gray">
          <a:xfrm>
            <a:off x="221665" y="459749"/>
            <a:ext cx="1442896"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en-US" sz="2800" b="1" dirty="0">
                <a:solidFill>
                  <a:srgbClr val="FFFFCC"/>
                </a:solidFill>
              </a:rPr>
              <a:t>100TB</a:t>
            </a:r>
            <a:endParaRPr lang="en-US" sz="2800" b="1" dirty="0">
              <a:solidFill>
                <a:srgbClr val="000000"/>
              </a:solidFill>
            </a:endParaRPr>
          </a:p>
        </p:txBody>
      </p:sp>
      <p:pic>
        <p:nvPicPr>
          <p:cNvPr id="12" name="Picture 16" descr="server">
            <a:extLst>
              <a:ext uri="{FF2B5EF4-FFF2-40B4-BE49-F238E27FC236}">
                <a16:creationId xmlns:a16="http://schemas.microsoft.com/office/drawing/2014/main" id="{33599487-08C2-41EC-BE21-290D27CCC808}"/>
              </a:ext>
            </a:extLst>
          </p:cNvPr>
          <p:cNvPicPr>
            <a:picLocks noChangeAspect="1" noChangeArrowheads="1"/>
          </p:cNvPicPr>
          <p:nvPr/>
        </p:nvPicPr>
        <p:blipFill>
          <a:blip r:embed="rId2" cstate="print"/>
          <a:srcRect/>
          <a:stretch>
            <a:fillRect/>
          </a:stretch>
        </p:blipFill>
        <p:spPr bwMode="gray">
          <a:xfrm>
            <a:off x="182038" y="2281853"/>
            <a:ext cx="368300" cy="528638"/>
          </a:xfrm>
          <a:prstGeom prst="rect">
            <a:avLst/>
          </a:prstGeom>
          <a:noFill/>
          <a:ln w="9525">
            <a:noFill/>
            <a:miter lim="800000"/>
            <a:headEnd/>
            <a:tailEnd/>
          </a:ln>
        </p:spPr>
      </p:pic>
      <p:pic>
        <p:nvPicPr>
          <p:cNvPr id="13" name="Picture 16" descr="server">
            <a:extLst>
              <a:ext uri="{FF2B5EF4-FFF2-40B4-BE49-F238E27FC236}">
                <a16:creationId xmlns:a16="http://schemas.microsoft.com/office/drawing/2014/main" id="{3DEB7E01-3793-496D-8DC1-0E46C9AF2BA2}"/>
              </a:ext>
            </a:extLst>
          </p:cNvPr>
          <p:cNvPicPr>
            <a:picLocks noChangeAspect="1" noChangeArrowheads="1"/>
          </p:cNvPicPr>
          <p:nvPr/>
        </p:nvPicPr>
        <p:blipFill>
          <a:blip r:embed="rId2" cstate="print"/>
          <a:srcRect/>
          <a:stretch>
            <a:fillRect/>
          </a:stretch>
        </p:blipFill>
        <p:spPr bwMode="gray">
          <a:xfrm>
            <a:off x="440118" y="2266553"/>
            <a:ext cx="368300" cy="528638"/>
          </a:xfrm>
          <a:prstGeom prst="rect">
            <a:avLst/>
          </a:prstGeom>
          <a:noFill/>
          <a:ln w="9525">
            <a:noFill/>
            <a:miter lim="800000"/>
            <a:headEnd/>
            <a:tailEnd/>
          </a:ln>
        </p:spPr>
      </p:pic>
      <p:pic>
        <p:nvPicPr>
          <p:cNvPr id="14" name="Picture 16" descr="server">
            <a:extLst>
              <a:ext uri="{FF2B5EF4-FFF2-40B4-BE49-F238E27FC236}">
                <a16:creationId xmlns:a16="http://schemas.microsoft.com/office/drawing/2014/main" id="{4641D2B0-FACB-4FB3-9246-C18540202AFF}"/>
              </a:ext>
            </a:extLst>
          </p:cNvPr>
          <p:cNvPicPr>
            <a:picLocks noChangeAspect="1" noChangeArrowheads="1"/>
          </p:cNvPicPr>
          <p:nvPr/>
        </p:nvPicPr>
        <p:blipFill>
          <a:blip r:embed="rId2" cstate="print"/>
          <a:srcRect/>
          <a:stretch>
            <a:fillRect/>
          </a:stretch>
        </p:blipFill>
        <p:spPr bwMode="gray">
          <a:xfrm>
            <a:off x="1296145" y="2300156"/>
            <a:ext cx="368300" cy="528638"/>
          </a:xfrm>
          <a:prstGeom prst="rect">
            <a:avLst/>
          </a:prstGeom>
          <a:noFill/>
          <a:ln w="9525">
            <a:noFill/>
            <a:miter lim="800000"/>
            <a:headEnd/>
            <a:tailEnd/>
          </a:ln>
        </p:spPr>
      </p:pic>
      <p:sp>
        <p:nvSpPr>
          <p:cNvPr id="15" name="TextBox 14">
            <a:extLst>
              <a:ext uri="{FF2B5EF4-FFF2-40B4-BE49-F238E27FC236}">
                <a16:creationId xmlns:a16="http://schemas.microsoft.com/office/drawing/2014/main" id="{D8F46457-705C-46B4-A9FC-EE44D2785B46}"/>
              </a:ext>
            </a:extLst>
          </p:cNvPr>
          <p:cNvSpPr txBox="1"/>
          <p:nvPr/>
        </p:nvSpPr>
        <p:spPr>
          <a:xfrm>
            <a:off x="772997" y="2222202"/>
            <a:ext cx="461666" cy="553998"/>
          </a:xfrm>
          <a:prstGeom prst="rect">
            <a:avLst/>
          </a:prstGeom>
          <a:noFill/>
        </p:spPr>
        <p:txBody>
          <a:bodyPr wrap="none" lIns="0" tIns="0" rIns="0" bIns="0" rtlCol="0">
            <a:spAutoFit/>
          </a:bodyPr>
          <a:lstStyle/>
          <a:p>
            <a:pPr algn="ctr"/>
            <a:r>
              <a:rPr lang="en-US" sz="3600" b="1">
                <a:solidFill>
                  <a:srgbClr val="FFFF00"/>
                </a:solidFill>
              </a:rPr>
              <a:t>…</a:t>
            </a:r>
          </a:p>
        </p:txBody>
      </p:sp>
      <p:sp>
        <p:nvSpPr>
          <p:cNvPr id="16" name="TextBox 15">
            <a:extLst>
              <a:ext uri="{FF2B5EF4-FFF2-40B4-BE49-F238E27FC236}">
                <a16:creationId xmlns:a16="http://schemas.microsoft.com/office/drawing/2014/main" id="{EAD4664A-9832-4F0E-A5B7-CA7454377AC6}"/>
              </a:ext>
            </a:extLst>
          </p:cNvPr>
          <p:cNvSpPr txBox="1"/>
          <p:nvPr/>
        </p:nvSpPr>
        <p:spPr>
          <a:xfrm>
            <a:off x="2076513" y="927628"/>
            <a:ext cx="1705596" cy="276999"/>
          </a:xfrm>
          <a:prstGeom prst="rect">
            <a:avLst/>
          </a:prstGeom>
          <a:noFill/>
        </p:spPr>
        <p:txBody>
          <a:bodyPr wrap="none" lIns="0" tIns="0" rIns="0" bIns="0" rtlCol="0">
            <a:spAutoFit/>
          </a:bodyPr>
          <a:lstStyle/>
          <a:p>
            <a:r>
              <a:rPr lang="en-US" sz="1800">
                <a:solidFill>
                  <a:srgbClr val="FFFF00"/>
                </a:solidFill>
              </a:rPr>
              <a:t>100TB to protect</a:t>
            </a:r>
          </a:p>
        </p:txBody>
      </p:sp>
      <p:sp>
        <p:nvSpPr>
          <p:cNvPr id="17" name="TextBox 16">
            <a:extLst>
              <a:ext uri="{FF2B5EF4-FFF2-40B4-BE49-F238E27FC236}">
                <a16:creationId xmlns:a16="http://schemas.microsoft.com/office/drawing/2014/main" id="{5624B39E-D4F0-4B88-A84C-8F5156708F04}"/>
              </a:ext>
            </a:extLst>
          </p:cNvPr>
          <p:cNvSpPr txBox="1"/>
          <p:nvPr/>
        </p:nvSpPr>
        <p:spPr>
          <a:xfrm>
            <a:off x="1951394" y="2319979"/>
            <a:ext cx="1449115" cy="553998"/>
          </a:xfrm>
          <a:prstGeom prst="rect">
            <a:avLst/>
          </a:prstGeom>
          <a:noFill/>
        </p:spPr>
        <p:txBody>
          <a:bodyPr wrap="none" lIns="0" tIns="0" rIns="0" bIns="0" rtlCol="0">
            <a:spAutoFit/>
          </a:bodyPr>
          <a:lstStyle/>
          <a:p>
            <a:r>
              <a:rPr lang="en-US" sz="1800">
                <a:solidFill>
                  <a:srgbClr val="FFFF00"/>
                </a:solidFill>
              </a:rPr>
              <a:t>25 servers</a:t>
            </a:r>
          </a:p>
          <a:p>
            <a:r>
              <a:rPr lang="en-US" sz="1800">
                <a:solidFill>
                  <a:srgbClr val="FFFF00"/>
                </a:solidFill>
              </a:rPr>
              <a:t>50 processors</a:t>
            </a:r>
          </a:p>
        </p:txBody>
      </p:sp>
      <p:sp>
        <p:nvSpPr>
          <p:cNvPr id="18" name="TextBox 17">
            <a:extLst>
              <a:ext uri="{FF2B5EF4-FFF2-40B4-BE49-F238E27FC236}">
                <a16:creationId xmlns:a16="http://schemas.microsoft.com/office/drawing/2014/main" id="{0534E5BA-BAB9-458D-9D26-25B136B21A85}"/>
              </a:ext>
            </a:extLst>
          </p:cNvPr>
          <p:cNvSpPr txBox="1"/>
          <p:nvPr/>
        </p:nvSpPr>
        <p:spPr>
          <a:xfrm>
            <a:off x="238635" y="3182811"/>
            <a:ext cx="872034" cy="276999"/>
          </a:xfrm>
          <a:prstGeom prst="rect">
            <a:avLst/>
          </a:prstGeom>
          <a:noFill/>
        </p:spPr>
        <p:txBody>
          <a:bodyPr wrap="none" lIns="0" tIns="0" rIns="0" bIns="0" rtlCol="0">
            <a:spAutoFit/>
          </a:bodyPr>
          <a:lstStyle/>
          <a:p>
            <a:r>
              <a:rPr lang="en-US" sz="1800" b="1">
                <a:solidFill>
                  <a:srgbClr val="FFFF00"/>
                </a:solidFill>
              </a:rPr>
              <a:t>VMware</a:t>
            </a:r>
          </a:p>
        </p:txBody>
      </p:sp>
      <p:sp>
        <p:nvSpPr>
          <p:cNvPr id="19" name="TextBox 18">
            <a:extLst>
              <a:ext uri="{FF2B5EF4-FFF2-40B4-BE49-F238E27FC236}">
                <a16:creationId xmlns:a16="http://schemas.microsoft.com/office/drawing/2014/main" id="{94858A23-DEF4-46DD-89BA-A5EF8FE1E0FE}"/>
              </a:ext>
            </a:extLst>
          </p:cNvPr>
          <p:cNvSpPr txBox="1"/>
          <p:nvPr/>
        </p:nvSpPr>
        <p:spPr>
          <a:xfrm>
            <a:off x="1499432" y="3169370"/>
            <a:ext cx="1154162" cy="276999"/>
          </a:xfrm>
          <a:prstGeom prst="rect">
            <a:avLst/>
          </a:prstGeom>
          <a:noFill/>
        </p:spPr>
        <p:txBody>
          <a:bodyPr wrap="none" lIns="0" tIns="0" rIns="0" bIns="0" rtlCol="0">
            <a:spAutoFit/>
          </a:bodyPr>
          <a:lstStyle/>
          <a:p>
            <a:r>
              <a:rPr lang="en-US" sz="1800" b="1">
                <a:solidFill>
                  <a:srgbClr val="FFFF00"/>
                </a:solidFill>
              </a:rPr>
              <a:t>Databases</a:t>
            </a:r>
          </a:p>
        </p:txBody>
      </p:sp>
      <p:sp>
        <p:nvSpPr>
          <p:cNvPr id="20" name="TextBox 19">
            <a:extLst>
              <a:ext uri="{FF2B5EF4-FFF2-40B4-BE49-F238E27FC236}">
                <a16:creationId xmlns:a16="http://schemas.microsoft.com/office/drawing/2014/main" id="{831C6C0C-5623-4C9A-ADD8-A9F7D4273448}"/>
              </a:ext>
            </a:extLst>
          </p:cNvPr>
          <p:cNvSpPr txBox="1"/>
          <p:nvPr/>
        </p:nvSpPr>
        <p:spPr>
          <a:xfrm>
            <a:off x="2929311" y="3169370"/>
            <a:ext cx="525785" cy="276999"/>
          </a:xfrm>
          <a:prstGeom prst="rect">
            <a:avLst/>
          </a:prstGeom>
          <a:noFill/>
        </p:spPr>
        <p:txBody>
          <a:bodyPr wrap="none" lIns="0" tIns="0" rIns="0" bIns="0" rtlCol="0">
            <a:spAutoFit/>
          </a:bodyPr>
          <a:lstStyle/>
          <a:p>
            <a:r>
              <a:rPr lang="en-US" sz="1800" b="1">
                <a:solidFill>
                  <a:srgbClr val="FFFF00"/>
                </a:solidFill>
              </a:rPr>
              <a:t>Files</a:t>
            </a:r>
          </a:p>
        </p:txBody>
      </p:sp>
      <p:sp>
        <p:nvSpPr>
          <p:cNvPr id="21" name="TextBox 20">
            <a:extLst>
              <a:ext uri="{FF2B5EF4-FFF2-40B4-BE49-F238E27FC236}">
                <a16:creationId xmlns:a16="http://schemas.microsoft.com/office/drawing/2014/main" id="{31A44246-E9C4-44F4-AE6C-29357C7A35F6}"/>
              </a:ext>
            </a:extLst>
          </p:cNvPr>
          <p:cNvSpPr txBox="1"/>
          <p:nvPr/>
        </p:nvSpPr>
        <p:spPr>
          <a:xfrm>
            <a:off x="182038" y="3590659"/>
            <a:ext cx="1038746" cy="276999"/>
          </a:xfrm>
          <a:prstGeom prst="rect">
            <a:avLst/>
          </a:prstGeom>
          <a:noFill/>
        </p:spPr>
        <p:txBody>
          <a:bodyPr wrap="none" lIns="0" tIns="0" rIns="0" bIns="0" rtlCol="0">
            <a:spAutoFit/>
          </a:bodyPr>
          <a:lstStyle/>
          <a:p>
            <a:r>
              <a:rPr lang="en-US" sz="1800">
                <a:solidFill>
                  <a:srgbClr val="FFFFCC"/>
                </a:solidFill>
              </a:rPr>
              <a:t>1000 VMs</a:t>
            </a:r>
          </a:p>
        </p:txBody>
      </p:sp>
      <p:sp>
        <p:nvSpPr>
          <p:cNvPr id="22" name="TextBox 21">
            <a:extLst>
              <a:ext uri="{FF2B5EF4-FFF2-40B4-BE49-F238E27FC236}">
                <a16:creationId xmlns:a16="http://schemas.microsoft.com/office/drawing/2014/main" id="{5EED1DE8-FB5D-4AF8-9272-4FFEBD71F737}"/>
              </a:ext>
            </a:extLst>
          </p:cNvPr>
          <p:cNvSpPr txBox="1"/>
          <p:nvPr/>
        </p:nvSpPr>
        <p:spPr>
          <a:xfrm>
            <a:off x="1499432" y="3603262"/>
            <a:ext cx="1025922" cy="1384995"/>
          </a:xfrm>
          <a:prstGeom prst="rect">
            <a:avLst/>
          </a:prstGeom>
          <a:noFill/>
        </p:spPr>
        <p:txBody>
          <a:bodyPr wrap="none" lIns="0" tIns="0" rIns="0" bIns="0" rtlCol="0">
            <a:spAutoFit/>
          </a:bodyPr>
          <a:lstStyle/>
          <a:p>
            <a:r>
              <a:rPr lang="en-US" sz="1800">
                <a:solidFill>
                  <a:srgbClr val="FFFFCC"/>
                </a:solidFill>
              </a:rPr>
              <a:t>Oracle</a:t>
            </a:r>
          </a:p>
          <a:p>
            <a:r>
              <a:rPr lang="en-US" sz="1800">
                <a:solidFill>
                  <a:srgbClr val="FFFFCC"/>
                </a:solidFill>
              </a:rPr>
              <a:t>MSSQL</a:t>
            </a:r>
          </a:p>
          <a:p>
            <a:r>
              <a:rPr lang="en-US" sz="1800">
                <a:solidFill>
                  <a:srgbClr val="FFFFCC"/>
                </a:solidFill>
              </a:rPr>
              <a:t>Exchange</a:t>
            </a:r>
          </a:p>
          <a:p>
            <a:r>
              <a:rPr lang="en-US" sz="1800">
                <a:solidFill>
                  <a:srgbClr val="FFFFCC"/>
                </a:solidFill>
              </a:rPr>
              <a:t>MongoDB</a:t>
            </a:r>
          </a:p>
          <a:p>
            <a:r>
              <a:rPr lang="en-US" sz="1800">
                <a:solidFill>
                  <a:srgbClr val="FFFFCC"/>
                </a:solidFill>
              </a:rPr>
              <a:t>Maria</a:t>
            </a:r>
          </a:p>
        </p:txBody>
      </p:sp>
      <p:sp>
        <p:nvSpPr>
          <p:cNvPr id="23" name="TextBox 22">
            <a:extLst>
              <a:ext uri="{FF2B5EF4-FFF2-40B4-BE49-F238E27FC236}">
                <a16:creationId xmlns:a16="http://schemas.microsoft.com/office/drawing/2014/main" id="{32F07B1D-50EA-417E-A860-C9F7655F4781}"/>
              </a:ext>
            </a:extLst>
          </p:cNvPr>
          <p:cNvSpPr txBox="1"/>
          <p:nvPr/>
        </p:nvSpPr>
        <p:spPr>
          <a:xfrm>
            <a:off x="2816826" y="3615865"/>
            <a:ext cx="1166986" cy="276999"/>
          </a:xfrm>
          <a:prstGeom prst="rect">
            <a:avLst/>
          </a:prstGeom>
          <a:noFill/>
        </p:spPr>
        <p:txBody>
          <a:bodyPr wrap="none" lIns="0" tIns="0" rIns="0" bIns="0" rtlCol="0">
            <a:spAutoFit/>
          </a:bodyPr>
          <a:lstStyle/>
          <a:p>
            <a:r>
              <a:rPr lang="en-US" sz="1800">
                <a:solidFill>
                  <a:srgbClr val="FFFFCC"/>
                </a:solidFill>
              </a:rPr>
              <a:t>20 mln files</a:t>
            </a:r>
          </a:p>
        </p:txBody>
      </p:sp>
      <p:sp>
        <p:nvSpPr>
          <p:cNvPr id="24" name="TextBox 23">
            <a:extLst>
              <a:ext uri="{FF2B5EF4-FFF2-40B4-BE49-F238E27FC236}">
                <a16:creationId xmlns:a16="http://schemas.microsoft.com/office/drawing/2014/main" id="{746AF612-D8C8-4206-BD17-6F6BEF1EA45D}"/>
              </a:ext>
            </a:extLst>
          </p:cNvPr>
          <p:cNvSpPr txBox="1"/>
          <p:nvPr/>
        </p:nvSpPr>
        <p:spPr>
          <a:xfrm>
            <a:off x="1608749" y="120697"/>
            <a:ext cx="1112484" cy="369332"/>
          </a:xfrm>
          <a:prstGeom prst="rect">
            <a:avLst/>
          </a:prstGeom>
          <a:noFill/>
        </p:spPr>
        <p:txBody>
          <a:bodyPr wrap="none" lIns="0" tIns="0" rIns="0" bIns="0" rtlCol="0">
            <a:spAutoFit/>
          </a:bodyPr>
          <a:lstStyle/>
          <a:p>
            <a:r>
              <a:rPr lang="en-US" sz="2400" b="1">
                <a:solidFill>
                  <a:srgbClr val="FFFF00"/>
                </a:solidFill>
              </a:rPr>
              <a:t>Current</a:t>
            </a:r>
          </a:p>
        </p:txBody>
      </p:sp>
      <p:sp>
        <p:nvSpPr>
          <p:cNvPr id="25" name="Rounded Rectangle 15">
            <a:extLst>
              <a:ext uri="{FF2B5EF4-FFF2-40B4-BE49-F238E27FC236}">
                <a16:creationId xmlns:a16="http://schemas.microsoft.com/office/drawing/2014/main" id="{74AF0061-6386-453A-9DDC-8A75E5CA7CF3}"/>
              </a:ext>
            </a:extLst>
          </p:cNvPr>
          <p:cNvSpPr/>
          <p:nvPr/>
        </p:nvSpPr>
        <p:spPr>
          <a:xfrm>
            <a:off x="4644809" y="80386"/>
            <a:ext cx="4412577" cy="4982728"/>
          </a:xfrm>
          <a:prstGeom prst="roundRect">
            <a:avLst/>
          </a:prstGeom>
          <a:solidFill>
            <a:srgbClr val="141D01">
              <a:alpha val="96863"/>
            </a:srgbClr>
          </a:solidFill>
          <a:ln w="12700" cmpd="sng">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26" name="AutoShape 19">
            <a:extLst>
              <a:ext uri="{FF2B5EF4-FFF2-40B4-BE49-F238E27FC236}">
                <a16:creationId xmlns:a16="http://schemas.microsoft.com/office/drawing/2014/main" id="{DB15E1F1-C356-4D02-9272-9ADE95FFFA00}"/>
              </a:ext>
            </a:extLst>
          </p:cNvPr>
          <p:cNvSpPr>
            <a:spLocks noChangeArrowheads="1"/>
          </p:cNvSpPr>
          <p:nvPr/>
        </p:nvSpPr>
        <p:spPr bwMode="gray">
          <a:xfrm>
            <a:off x="4830978" y="502841"/>
            <a:ext cx="1442896"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en-US" sz="2800" b="1">
                <a:solidFill>
                  <a:srgbClr val="FFFFCC"/>
                </a:solidFill>
              </a:rPr>
              <a:t>300TB</a:t>
            </a:r>
            <a:endParaRPr lang="en-US" sz="2800" b="1">
              <a:solidFill>
                <a:srgbClr val="000000"/>
              </a:solidFill>
            </a:endParaRPr>
          </a:p>
        </p:txBody>
      </p:sp>
      <p:pic>
        <p:nvPicPr>
          <p:cNvPr id="27" name="Picture 16" descr="server">
            <a:extLst>
              <a:ext uri="{FF2B5EF4-FFF2-40B4-BE49-F238E27FC236}">
                <a16:creationId xmlns:a16="http://schemas.microsoft.com/office/drawing/2014/main" id="{2BB7D94D-67C7-4737-A274-A452123CD7C2}"/>
              </a:ext>
            </a:extLst>
          </p:cNvPr>
          <p:cNvPicPr>
            <a:picLocks noChangeAspect="1" noChangeArrowheads="1"/>
          </p:cNvPicPr>
          <p:nvPr/>
        </p:nvPicPr>
        <p:blipFill>
          <a:blip r:embed="rId2" cstate="print"/>
          <a:srcRect/>
          <a:stretch>
            <a:fillRect/>
          </a:stretch>
        </p:blipFill>
        <p:spPr bwMode="gray">
          <a:xfrm>
            <a:off x="4791351" y="2324945"/>
            <a:ext cx="368300" cy="528638"/>
          </a:xfrm>
          <a:prstGeom prst="rect">
            <a:avLst/>
          </a:prstGeom>
          <a:noFill/>
          <a:ln w="9525">
            <a:noFill/>
            <a:miter lim="800000"/>
            <a:headEnd/>
            <a:tailEnd/>
          </a:ln>
        </p:spPr>
      </p:pic>
      <p:pic>
        <p:nvPicPr>
          <p:cNvPr id="28" name="Picture 16" descr="server">
            <a:extLst>
              <a:ext uri="{FF2B5EF4-FFF2-40B4-BE49-F238E27FC236}">
                <a16:creationId xmlns:a16="http://schemas.microsoft.com/office/drawing/2014/main" id="{B08BA371-477C-4737-B549-609B6D40F332}"/>
              </a:ext>
            </a:extLst>
          </p:cNvPr>
          <p:cNvPicPr>
            <a:picLocks noChangeAspect="1" noChangeArrowheads="1"/>
          </p:cNvPicPr>
          <p:nvPr/>
        </p:nvPicPr>
        <p:blipFill>
          <a:blip r:embed="rId2" cstate="print"/>
          <a:srcRect/>
          <a:stretch>
            <a:fillRect/>
          </a:stretch>
        </p:blipFill>
        <p:spPr bwMode="gray">
          <a:xfrm>
            <a:off x="5049431" y="2309645"/>
            <a:ext cx="368300" cy="528638"/>
          </a:xfrm>
          <a:prstGeom prst="rect">
            <a:avLst/>
          </a:prstGeom>
          <a:noFill/>
          <a:ln w="9525">
            <a:noFill/>
            <a:miter lim="800000"/>
            <a:headEnd/>
            <a:tailEnd/>
          </a:ln>
        </p:spPr>
      </p:pic>
      <p:pic>
        <p:nvPicPr>
          <p:cNvPr id="29" name="Picture 16" descr="server">
            <a:extLst>
              <a:ext uri="{FF2B5EF4-FFF2-40B4-BE49-F238E27FC236}">
                <a16:creationId xmlns:a16="http://schemas.microsoft.com/office/drawing/2014/main" id="{63F45A74-862C-4A4E-BDBD-B959FCAD8FA6}"/>
              </a:ext>
            </a:extLst>
          </p:cNvPr>
          <p:cNvPicPr>
            <a:picLocks noChangeAspect="1" noChangeArrowheads="1"/>
          </p:cNvPicPr>
          <p:nvPr/>
        </p:nvPicPr>
        <p:blipFill>
          <a:blip r:embed="rId2" cstate="print"/>
          <a:srcRect/>
          <a:stretch>
            <a:fillRect/>
          </a:stretch>
        </p:blipFill>
        <p:spPr bwMode="gray">
          <a:xfrm>
            <a:off x="5905458" y="2343248"/>
            <a:ext cx="368300" cy="528638"/>
          </a:xfrm>
          <a:prstGeom prst="rect">
            <a:avLst/>
          </a:prstGeom>
          <a:noFill/>
          <a:ln w="9525">
            <a:noFill/>
            <a:miter lim="800000"/>
            <a:headEnd/>
            <a:tailEnd/>
          </a:ln>
        </p:spPr>
      </p:pic>
      <p:sp>
        <p:nvSpPr>
          <p:cNvPr id="30" name="TextBox 29">
            <a:extLst>
              <a:ext uri="{FF2B5EF4-FFF2-40B4-BE49-F238E27FC236}">
                <a16:creationId xmlns:a16="http://schemas.microsoft.com/office/drawing/2014/main" id="{985FFFC0-41C5-47E4-8215-FC8E517B2B64}"/>
              </a:ext>
            </a:extLst>
          </p:cNvPr>
          <p:cNvSpPr txBox="1"/>
          <p:nvPr/>
        </p:nvSpPr>
        <p:spPr>
          <a:xfrm>
            <a:off x="5382310" y="2265294"/>
            <a:ext cx="461666" cy="553998"/>
          </a:xfrm>
          <a:prstGeom prst="rect">
            <a:avLst/>
          </a:prstGeom>
          <a:noFill/>
        </p:spPr>
        <p:txBody>
          <a:bodyPr wrap="none" lIns="0" tIns="0" rIns="0" bIns="0" rtlCol="0">
            <a:spAutoFit/>
          </a:bodyPr>
          <a:lstStyle/>
          <a:p>
            <a:pPr algn="ctr"/>
            <a:r>
              <a:rPr lang="en-US" sz="3600" b="1">
                <a:solidFill>
                  <a:srgbClr val="FFFF00"/>
                </a:solidFill>
              </a:rPr>
              <a:t>…</a:t>
            </a:r>
          </a:p>
        </p:txBody>
      </p:sp>
      <p:sp>
        <p:nvSpPr>
          <p:cNvPr id="31" name="TextBox 30">
            <a:extLst>
              <a:ext uri="{FF2B5EF4-FFF2-40B4-BE49-F238E27FC236}">
                <a16:creationId xmlns:a16="http://schemas.microsoft.com/office/drawing/2014/main" id="{7E1F027C-0566-4CF0-80D3-A83FC62A87F9}"/>
              </a:ext>
            </a:extLst>
          </p:cNvPr>
          <p:cNvSpPr txBox="1"/>
          <p:nvPr/>
        </p:nvSpPr>
        <p:spPr>
          <a:xfrm>
            <a:off x="6685826" y="970720"/>
            <a:ext cx="1705595" cy="276999"/>
          </a:xfrm>
          <a:prstGeom prst="rect">
            <a:avLst/>
          </a:prstGeom>
          <a:noFill/>
        </p:spPr>
        <p:txBody>
          <a:bodyPr wrap="none" lIns="0" tIns="0" rIns="0" bIns="0" rtlCol="0">
            <a:spAutoFit/>
          </a:bodyPr>
          <a:lstStyle/>
          <a:p>
            <a:r>
              <a:rPr lang="en-US" sz="1800">
                <a:solidFill>
                  <a:srgbClr val="FFFF00"/>
                </a:solidFill>
              </a:rPr>
              <a:t>300TB to protect</a:t>
            </a:r>
          </a:p>
        </p:txBody>
      </p:sp>
      <p:sp>
        <p:nvSpPr>
          <p:cNvPr id="32" name="TextBox 31">
            <a:extLst>
              <a:ext uri="{FF2B5EF4-FFF2-40B4-BE49-F238E27FC236}">
                <a16:creationId xmlns:a16="http://schemas.microsoft.com/office/drawing/2014/main" id="{A5DA67F8-CF75-4CB1-BAFC-58134DE00AAB}"/>
              </a:ext>
            </a:extLst>
          </p:cNvPr>
          <p:cNvSpPr txBox="1"/>
          <p:nvPr/>
        </p:nvSpPr>
        <p:spPr>
          <a:xfrm>
            <a:off x="6560707" y="2363071"/>
            <a:ext cx="1577355" cy="553998"/>
          </a:xfrm>
          <a:prstGeom prst="rect">
            <a:avLst/>
          </a:prstGeom>
          <a:noFill/>
        </p:spPr>
        <p:txBody>
          <a:bodyPr wrap="none" lIns="0" tIns="0" rIns="0" bIns="0" rtlCol="0">
            <a:spAutoFit/>
          </a:bodyPr>
          <a:lstStyle/>
          <a:p>
            <a:r>
              <a:rPr lang="en-US" sz="1800">
                <a:solidFill>
                  <a:srgbClr val="FFFF00"/>
                </a:solidFill>
              </a:rPr>
              <a:t>75 servers</a:t>
            </a:r>
          </a:p>
          <a:p>
            <a:r>
              <a:rPr lang="en-US" sz="1800">
                <a:solidFill>
                  <a:srgbClr val="FFFF00"/>
                </a:solidFill>
              </a:rPr>
              <a:t>150 processors</a:t>
            </a:r>
          </a:p>
        </p:txBody>
      </p:sp>
      <p:sp>
        <p:nvSpPr>
          <p:cNvPr id="33" name="TextBox 32">
            <a:extLst>
              <a:ext uri="{FF2B5EF4-FFF2-40B4-BE49-F238E27FC236}">
                <a16:creationId xmlns:a16="http://schemas.microsoft.com/office/drawing/2014/main" id="{05A6BEB3-3BB3-430B-99D3-79841FAA84DC}"/>
              </a:ext>
            </a:extLst>
          </p:cNvPr>
          <p:cNvSpPr txBox="1"/>
          <p:nvPr/>
        </p:nvSpPr>
        <p:spPr>
          <a:xfrm>
            <a:off x="4847948" y="3225903"/>
            <a:ext cx="807913" cy="276999"/>
          </a:xfrm>
          <a:prstGeom prst="rect">
            <a:avLst/>
          </a:prstGeom>
          <a:noFill/>
        </p:spPr>
        <p:txBody>
          <a:bodyPr wrap="none" lIns="0" tIns="0" rIns="0" bIns="0" rtlCol="0">
            <a:spAutoFit/>
          </a:bodyPr>
          <a:lstStyle/>
          <a:p>
            <a:r>
              <a:rPr lang="en-US" sz="1800" b="1">
                <a:solidFill>
                  <a:srgbClr val="FFFF00"/>
                </a:solidFill>
              </a:rPr>
              <a:t>HyperV</a:t>
            </a:r>
          </a:p>
        </p:txBody>
      </p:sp>
      <p:sp>
        <p:nvSpPr>
          <p:cNvPr id="34" name="TextBox 33">
            <a:extLst>
              <a:ext uri="{FF2B5EF4-FFF2-40B4-BE49-F238E27FC236}">
                <a16:creationId xmlns:a16="http://schemas.microsoft.com/office/drawing/2014/main" id="{E62D0241-4D5A-4CE7-BE05-A89913C28443}"/>
              </a:ext>
            </a:extLst>
          </p:cNvPr>
          <p:cNvSpPr txBox="1"/>
          <p:nvPr/>
        </p:nvSpPr>
        <p:spPr>
          <a:xfrm>
            <a:off x="6108745" y="3212462"/>
            <a:ext cx="1154162" cy="276999"/>
          </a:xfrm>
          <a:prstGeom prst="rect">
            <a:avLst/>
          </a:prstGeom>
          <a:noFill/>
        </p:spPr>
        <p:txBody>
          <a:bodyPr wrap="none" lIns="0" tIns="0" rIns="0" bIns="0" rtlCol="0">
            <a:spAutoFit/>
          </a:bodyPr>
          <a:lstStyle/>
          <a:p>
            <a:r>
              <a:rPr lang="en-US" sz="1800" b="1">
                <a:solidFill>
                  <a:srgbClr val="FFFF00"/>
                </a:solidFill>
              </a:rPr>
              <a:t>Databases</a:t>
            </a:r>
          </a:p>
        </p:txBody>
      </p:sp>
      <p:sp>
        <p:nvSpPr>
          <p:cNvPr id="35" name="TextBox 34">
            <a:extLst>
              <a:ext uri="{FF2B5EF4-FFF2-40B4-BE49-F238E27FC236}">
                <a16:creationId xmlns:a16="http://schemas.microsoft.com/office/drawing/2014/main" id="{40D88962-110C-4B8D-BF19-EA24C9DECAF8}"/>
              </a:ext>
            </a:extLst>
          </p:cNvPr>
          <p:cNvSpPr txBox="1"/>
          <p:nvPr/>
        </p:nvSpPr>
        <p:spPr>
          <a:xfrm>
            <a:off x="7538624" y="3212462"/>
            <a:ext cx="525785" cy="276999"/>
          </a:xfrm>
          <a:prstGeom prst="rect">
            <a:avLst/>
          </a:prstGeom>
          <a:noFill/>
        </p:spPr>
        <p:txBody>
          <a:bodyPr wrap="none" lIns="0" tIns="0" rIns="0" bIns="0" rtlCol="0">
            <a:spAutoFit/>
          </a:bodyPr>
          <a:lstStyle/>
          <a:p>
            <a:r>
              <a:rPr lang="en-US" sz="1800" b="1">
                <a:solidFill>
                  <a:srgbClr val="FFFF00"/>
                </a:solidFill>
              </a:rPr>
              <a:t>Files</a:t>
            </a:r>
          </a:p>
        </p:txBody>
      </p:sp>
      <p:sp>
        <p:nvSpPr>
          <p:cNvPr id="36" name="TextBox 35">
            <a:extLst>
              <a:ext uri="{FF2B5EF4-FFF2-40B4-BE49-F238E27FC236}">
                <a16:creationId xmlns:a16="http://schemas.microsoft.com/office/drawing/2014/main" id="{269400BE-3259-4535-B375-8C51967FAC06}"/>
              </a:ext>
            </a:extLst>
          </p:cNvPr>
          <p:cNvSpPr txBox="1"/>
          <p:nvPr/>
        </p:nvSpPr>
        <p:spPr>
          <a:xfrm>
            <a:off x="4791351" y="3633751"/>
            <a:ext cx="782265" cy="276999"/>
          </a:xfrm>
          <a:prstGeom prst="rect">
            <a:avLst/>
          </a:prstGeom>
          <a:noFill/>
        </p:spPr>
        <p:txBody>
          <a:bodyPr wrap="none" lIns="0" tIns="0" rIns="0" bIns="0" rtlCol="0">
            <a:spAutoFit/>
          </a:bodyPr>
          <a:lstStyle/>
          <a:p>
            <a:r>
              <a:rPr lang="en-US" sz="1800">
                <a:solidFill>
                  <a:srgbClr val="FFFFCC"/>
                </a:solidFill>
              </a:rPr>
              <a:t>?? VMs</a:t>
            </a:r>
          </a:p>
        </p:txBody>
      </p:sp>
      <p:sp>
        <p:nvSpPr>
          <p:cNvPr id="37" name="TextBox 36">
            <a:extLst>
              <a:ext uri="{FF2B5EF4-FFF2-40B4-BE49-F238E27FC236}">
                <a16:creationId xmlns:a16="http://schemas.microsoft.com/office/drawing/2014/main" id="{7F81B74B-8FE1-4A2A-8A3F-C3C8DBDD97B1}"/>
              </a:ext>
            </a:extLst>
          </p:cNvPr>
          <p:cNvSpPr txBox="1"/>
          <p:nvPr/>
        </p:nvSpPr>
        <p:spPr>
          <a:xfrm>
            <a:off x="6108745" y="3646354"/>
            <a:ext cx="807913" cy="276999"/>
          </a:xfrm>
          <a:prstGeom prst="rect">
            <a:avLst/>
          </a:prstGeom>
          <a:noFill/>
        </p:spPr>
        <p:txBody>
          <a:bodyPr wrap="none" lIns="0" tIns="0" rIns="0" bIns="0" rtlCol="0">
            <a:spAutoFit/>
          </a:bodyPr>
          <a:lstStyle/>
          <a:p>
            <a:r>
              <a:rPr lang="en-US" sz="1800">
                <a:solidFill>
                  <a:srgbClr val="FFFFCC"/>
                </a:solidFill>
              </a:rPr>
              <a:t>MSSQL</a:t>
            </a:r>
          </a:p>
        </p:txBody>
      </p:sp>
      <p:sp>
        <p:nvSpPr>
          <p:cNvPr id="38" name="TextBox 37">
            <a:extLst>
              <a:ext uri="{FF2B5EF4-FFF2-40B4-BE49-F238E27FC236}">
                <a16:creationId xmlns:a16="http://schemas.microsoft.com/office/drawing/2014/main" id="{2CDBFBA0-ADED-47B2-9118-573EC1B559D4}"/>
              </a:ext>
            </a:extLst>
          </p:cNvPr>
          <p:cNvSpPr txBox="1"/>
          <p:nvPr/>
        </p:nvSpPr>
        <p:spPr>
          <a:xfrm>
            <a:off x="7426139" y="3658957"/>
            <a:ext cx="1166986" cy="276999"/>
          </a:xfrm>
          <a:prstGeom prst="rect">
            <a:avLst/>
          </a:prstGeom>
          <a:noFill/>
        </p:spPr>
        <p:txBody>
          <a:bodyPr wrap="none" lIns="0" tIns="0" rIns="0" bIns="0" rtlCol="0">
            <a:spAutoFit/>
          </a:bodyPr>
          <a:lstStyle/>
          <a:p>
            <a:r>
              <a:rPr lang="en-US" sz="1800">
                <a:solidFill>
                  <a:srgbClr val="FFFFCC"/>
                </a:solidFill>
              </a:rPr>
              <a:t>20 mln files</a:t>
            </a:r>
          </a:p>
        </p:txBody>
      </p:sp>
      <p:sp>
        <p:nvSpPr>
          <p:cNvPr id="39" name="TextBox 38">
            <a:extLst>
              <a:ext uri="{FF2B5EF4-FFF2-40B4-BE49-F238E27FC236}">
                <a16:creationId xmlns:a16="http://schemas.microsoft.com/office/drawing/2014/main" id="{B00D1EE5-5113-40C5-A01C-C11BE679E635}"/>
              </a:ext>
            </a:extLst>
          </p:cNvPr>
          <p:cNvSpPr txBox="1"/>
          <p:nvPr/>
        </p:nvSpPr>
        <p:spPr>
          <a:xfrm>
            <a:off x="6218062" y="163789"/>
            <a:ext cx="1057982" cy="369332"/>
          </a:xfrm>
          <a:prstGeom prst="rect">
            <a:avLst/>
          </a:prstGeom>
          <a:noFill/>
        </p:spPr>
        <p:txBody>
          <a:bodyPr wrap="none" lIns="0" tIns="0" rIns="0" bIns="0" rtlCol="0">
            <a:spAutoFit/>
          </a:bodyPr>
          <a:lstStyle/>
          <a:p>
            <a:r>
              <a:rPr lang="en-US" sz="2400" b="1">
                <a:solidFill>
                  <a:srgbClr val="FFFF00"/>
                </a:solidFill>
              </a:rPr>
              <a:t>Add on</a:t>
            </a:r>
          </a:p>
        </p:txBody>
      </p:sp>
    </p:spTree>
    <p:extLst>
      <p:ext uri="{BB962C8B-B14F-4D97-AF65-F5344CB8AC3E}">
        <p14:creationId xmlns:p14="http://schemas.microsoft.com/office/powerpoint/2010/main" val="248045043"/>
      </p:ext>
    </p:extLst>
  </p:cSld>
  <p:clrMapOvr>
    <a:masterClrMapping/>
  </p:clrMapOvr>
  <p:transition spd="med">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9" name="Rounded Rectangle 15">
            <a:extLst>
              <a:ext uri="{FF2B5EF4-FFF2-40B4-BE49-F238E27FC236}">
                <a16:creationId xmlns:a16="http://schemas.microsoft.com/office/drawing/2014/main" id="{80898196-2C08-4900-9245-DFBA1B7B26E9}"/>
              </a:ext>
            </a:extLst>
          </p:cNvPr>
          <p:cNvSpPr/>
          <p:nvPr/>
        </p:nvSpPr>
        <p:spPr>
          <a:xfrm>
            <a:off x="35496" y="37294"/>
            <a:ext cx="4412577" cy="4982728"/>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11" name="AutoShape 19">
            <a:extLst>
              <a:ext uri="{FF2B5EF4-FFF2-40B4-BE49-F238E27FC236}">
                <a16:creationId xmlns:a16="http://schemas.microsoft.com/office/drawing/2014/main" id="{180601AC-2647-43C7-89C6-BF712DBC8765}"/>
              </a:ext>
            </a:extLst>
          </p:cNvPr>
          <p:cNvSpPr>
            <a:spLocks noChangeArrowheads="1"/>
          </p:cNvSpPr>
          <p:nvPr/>
        </p:nvSpPr>
        <p:spPr bwMode="gray">
          <a:xfrm>
            <a:off x="221665" y="459749"/>
            <a:ext cx="1442896"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en-US" sz="2800" b="1">
                <a:solidFill>
                  <a:srgbClr val="FFFFCC"/>
                </a:solidFill>
              </a:rPr>
              <a:t>100TB</a:t>
            </a:r>
            <a:endParaRPr lang="en-US" sz="2800" b="1">
              <a:solidFill>
                <a:srgbClr val="000000"/>
              </a:solidFill>
            </a:endParaRPr>
          </a:p>
        </p:txBody>
      </p:sp>
      <p:pic>
        <p:nvPicPr>
          <p:cNvPr id="12" name="Picture 16" descr="server">
            <a:extLst>
              <a:ext uri="{FF2B5EF4-FFF2-40B4-BE49-F238E27FC236}">
                <a16:creationId xmlns:a16="http://schemas.microsoft.com/office/drawing/2014/main" id="{33599487-08C2-41EC-BE21-290D27CCC808}"/>
              </a:ext>
            </a:extLst>
          </p:cNvPr>
          <p:cNvPicPr>
            <a:picLocks noChangeAspect="1" noChangeArrowheads="1"/>
          </p:cNvPicPr>
          <p:nvPr/>
        </p:nvPicPr>
        <p:blipFill>
          <a:blip r:embed="rId2" cstate="print"/>
          <a:srcRect/>
          <a:stretch>
            <a:fillRect/>
          </a:stretch>
        </p:blipFill>
        <p:spPr bwMode="gray">
          <a:xfrm>
            <a:off x="182038" y="2281853"/>
            <a:ext cx="368300" cy="528638"/>
          </a:xfrm>
          <a:prstGeom prst="rect">
            <a:avLst/>
          </a:prstGeom>
          <a:noFill/>
          <a:ln w="9525">
            <a:noFill/>
            <a:miter lim="800000"/>
            <a:headEnd/>
            <a:tailEnd/>
          </a:ln>
        </p:spPr>
      </p:pic>
      <p:pic>
        <p:nvPicPr>
          <p:cNvPr id="13" name="Picture 16" descr="server">
            <a:extLst>
              <a:ext uri="{FF2B5EF4-FFF2-40B4-BE49-F238E27FC236}">
                <a16:creationId xmlns:a16="http://schemas.microsoft.com/office/drawing/2014/main" id="{3DEB7E01-3793-496D-8DC1-0E46C9AF2BA2}"/>
              </a:ext>
            </a:extLst>
          </p:cNvPr>
          <p:cNvPicPr>
            <a:picLocks noChangeAspect="1" noChangeArrowheads="1"/>
          </p:cNvPicPr>
          <p:nvPr/>
        </p:nvPicPr>
        <p:blipFill>
          <a:blip r:embed="rId2" cstate="print"/>
          <a:srcRect/>
          <a:stretch>
            <a:fillRect/>
          </a:stretch>
        </p:blipFill>
        <p:spPr bwMode="gray">
          <a:xfrm>
            <a:off x="440118" y="2266553"/>
            <a:ext cx="368300" cy="528638"/>
          </a:xfrm>
          <a:prstGeom prst="rect">
            <a:avLst/>
          </a:prstGeom>
          <a:noFill/>
          <a:ln w="9525">
            <a:noFill/>
            <a:miter lim="800000"/>
            <a:headEnd/>
            <a:tailEnd/>
          </a:ln>
        </p:spPr>
      </p:pic>
      <p:pic>
        <p:nvPicPr>
          <p:cNvPr id="14" name="Picture 16" descr="server">
            <a:extLst>
              <a:ext uri="{FF2B5EF4-FFF2-40B4-BE49-F238E27FC236}">
                <a16:creationId xmlns:a16="http://schemas.microsoft.com/office/drawing/2014/main" id="{4641D2B0-FACB-4FB3-9246-C18540202AFF}"/>
              </a:ext>
            </a:extLst>
          </p:cNvPr>
          <p:cNvPicPr>
            <a:picLocks noChangeAspect="1" noChangeArrowheads="1"/>
          </p:cNvPicPr>
          <p:nvPr/>
        </p:nvPicPr>
        <p:blipFill>
          <a:blip r:embed="rId2" cstate="print"/>
          <a:srcRect/>
          <a:stretch>
            <a:fillRect/>
          </a:stretch>
        </p:blipFill>
        <p:spPr bwMode="gray">
          <a:xfrm>
            <a:off x="1296145" y="2300156"/>
            <a:ext cx="368300" cy="528638"/>
          </a:xfrm>
          <a:prstGeom prst="rect">
            <a:avLst/>
          </a:prstGeom>
          <a:noFill/>
          <a:ln w="9525">
            <a:noFill/>
            <a:miter lim="800000"/>
            <a:headEnd/>
            <a:tailEnd/>
          </a:ln>
        </p:spPr>
      </p:pic>
      <p:sp>
        <p:nvSpPr>
          <p:cNvPr id="15" name="TextBox 14">
            <a:extLst>
              <a:ext uri="{FF2B5EF4-FFF2-40B4-BE49-F238E27FC236}">
                <a16:creationId xmlns:a16="http://schemas.microsoft.com/office/drawing/2014/main" id="{D8F46457-705C-46B4-A9FC-EE44D2785B46}"/>
              </a:ext>
            </a:extLst>
          </p:cNvPr>
          <p:cNvSpPr txBox="1"/>
          <p:nvPr/>
        </p:nvSpPr>
        <p:spPr>
          <a:xfrm>
            <a:off x="772997" y="2222202"/>
            <a:ext cx="461666" cy="553998"/>
          </a:xfrm>
          <a:prstGeom prst="rect">
            <a:avLst/>
          </a:prstGeom>
          <a:noFill/>
        </p:spPr>
        <p:txBody>
          <a:bodyPr wrap="none" lIns="0" tIns="0" rIns="0" bIns="0" rtlCol="0">
            <a:spAutoFit/>
          </a:bodyPr>
          <a:lstStyle/>
          <a:p>
            <a:pPr algn="ctr"/>
            <a:r>
              <a:rPr lang="en-US" sz="3600" b="1">
                <a:solidFill>
                  <a:srgbClr val="FFFF00"/>
                </a:solidFill>
              </a:rPr>
              <a:t>…</a:t>
            </a:r>
          </a:p>
        </p:txBody>
      </p:sp>
      <p:sp>
        <p:nvSpPr>
          <p:cNvPr id="16" name="TextBox 15">
            <a:extLst>
              <a:ext uri="{FF2B5EF4-FFF2-40B4-BE49-F238E27FC236}">
                <a16:creationId xmlns:a16="http://schemas.microsoft.com/office/drawing/2014/main" id="{EAD4664A-9832-4F0E-A5B7-CA7454377AC6}"/>
              </a:ext>
            </a:extLst>
          </p:cNvPr>
          <p:cNvSpPr txBox="1"/>
          <p:nvPr/>
        </p:nvSpPr>
        <p:spPr>
          <a:xfrm>
            <a:off x="2076513" y="927628"/>
            <a:ext cx="1705596" cy="276999"/>
          </a:xfrm>
          <a:prstGeom prst="rect">
            <a:avLst/>
          </a:prstGeom>
          <a:noFill/>
        </p:spPr>
        <p:txBody>
          <a:bodyPr wrap="none" lIns="0" tIns="0" rIns="0" bIns="0" rtlCol="0">
            <a:spAutoFit/>
          </a:bodyPr>
          <a:lstStyle/>
          <a:p>
            <a:r>
              <a:rPr lang="en-US" sz="1800">
                <a:solidFill>
                  <a:srgbClr val="FFFF00"/>
                </a:solidFill>
              </a:rPr>
              <a:t>100TB to protect</a:t>
            </a:r>
          </a:p>
        </p:txBody>
      </p:sp>
      <p:sp>
        <p:nvSpPr>
          <p:cNvPr id="17" name="TextBox 16">
            <a:extLst>
              <a:ext uri="{FF2B5EF4-FFF2-40B4-BE49-F238E27FC236}">
                <a16:creationId xmlns:a16="http://schemas.microsoft.com/office/drawing/2014/main" id="{5624B39E-D4F0-4B88-A84C-8F5156708F04}"/>
              </a:ext>
            </a:extLst>
          </p:cNvPr>
          <p:cNvSpPr txBox="1"/>
          <p:nvPr/>
        </p:nvSpPr>
        <p:spPr>
          <a:xfrm>
            <a:off x="1951394" y="2319979"/>
            <a:ext cx="1449115" cy="553998"/>
          </a:xfrm>
          <a:prstGeom prst="rect">
            <a:avLst/>
          </a:prstGeom>
          <a:noFill/>
        </p:spPr>
        <p:txBody>
          <a:bodyPr wrap="none" lIns="0" tIns="0" rIns="0" bIns="0" rtlCol="0">
            <a:spAutoFit/>
          </a:bodyPr>
          <a:lstStyle/>
          <a:p>
            <a:r>
              <a:rPr lang="en-US" sz="1800">
                <a:solidFill>
                  <a:srgbClr val="FFFF00"/>
                </a:solidFill>
              </a:rPr>
              <a:t>25 servers</a:t>
            </a:r>
          </a:p>
          <a:p>
            <a:r>
              <a:rPr lang="en-US" sz="1800">
                <a:solidFill>
                  <a:srgbClr val="FFFF00"/>
                </a:solidFill>
              </a:rPr>
              <a:t>50 processors</a:t>
            </a:r>
          </a:p>
        </p:txBody>
      </p:sp>
      <p:sp>
        <p:nvSpPr>
          <p:cNvPr id="18" name="TextBox 17">
            <a:extLst>
              <a:ext uri="{FF2B5EF4-FFF2-40B4-BE49-F238E27FC236}">
                <a16:creationId xmlns:a16="http://schemas.microsoft.com/office/drawing/2014/main" id="{0534E5BA-BAB9-458D-9D26-25B136B21A85}"/>
              </a:ext>
            </a:extLst>
          </p:cNvPr>
          <p:cNvSpPr txBox="1"/>
          <p:nvPr/>
        </p:nvSpPr>
        <p:spPr>
          <a:xfrm>
            <a:off x="238635" y="3182811"/>
            <a:ext cx="872034" cy="276999"/>
          </a:xfrm>
          <a:prstGeom prst="rect">
            <a:avLst/>
          </a:prstGeom>
          <a:noFill/>
        </p:spPr>
        <p:txBody>
          <a:bodyPr wrap="none" lIns="0" tIns="0" rIns="0" bIns="0" rtlCol="0">
            <a:spAutoFit/>
          </a:bodyPr>
          <a:lstStyle/>
          <a:p>
            <a:r>
              <a:rPr lang="en-US" sz="1800" b="1">
                <a:solidFill>
                  <a:srgbClr val="FFFF00"/>
                </a:solidFill>
              </a:rPr>
              <a:t>VMware</a:t>
            </a:r>
          </a:p>
        </p:txBody>
      </p:sp>
      <p:sp>
        <p:nvSpPr>
          <p:cNvPr id="19" name="TextBox 18">
            <a:extLst>
              <a:ext uri="{FF2B5EF4-FFF2-40B4-BE49-F238E27FC236}">
                <a16:creationId xmlns:a16="http://schemas.microsoft.com/office/drawing/2014/main" id="{94858A23-DEF4-46DD-89BA-A5EF8FE1E0FE}"/>
              </a:ext>
            </a:extLst>
          </p:cNvPr>
          <p:cNvSpPr txBox="1"/>
          <p:nvPr/>
        </p:nvSpPr>
        <p:spPr>
          <a:xfrm>
            <a:off x="1499432" y="3169370"/>
            <a:ext cx="1154162" cy="276999"/>
          </a:xfrm>
          <a:prstGeom prst="rect">
            <a:avLst/>
          </a:prstGeom>
          <a:noFill/>
        </p:spPr>
        <p:txBody>
          <a:bodyPr wrap="none" lIns="0" tIns="0" rIns="0" bIns="0" rtlCol="0">
            <a:spAutoFit/>
          </a:bodyPr>
          <a:lstStyle/>
          <a:p>
            <a:r>
              <a:rPr lang="en-US" sz="1800" b="1">
                <a:solidFill>
                  <a:srgbClr val="FFFF00"/>
                </a:solidFill>
              </a:rPr>
              <a:t>Databases</a:t>
            </a:r>
          </a:p>
        </p:txBody>
      </p:sp>
      <p:sp>
        <p:nvSpPr>
          <p:cNvPr id="20" name="TextBox 19">
            <a:extLst>
              <a:ext uri="{FF2B5EF4-FFF2-40B4-BE49-F238E27FC236}">
                <a16:creationId xmlns:a16="http://schemas.microsoft.com/office/drawing/2014/main" id="{831C6C0C-5623-4C9A-ADD8-A9F7D4273448}"/>
              </a:ext>
            </a:extLst>
          </p:cNvPr>
          <p:cNvSpPr txBox="1"/>
          <p:nvPr/>
        </p:nvSpPr>
        <p:spPr>
          <a:xfrm>
            <a:off x="2929311" y="3169370"/>
            <a:ext cx="525785" cy="276999"/>
          </a:xfrm>
          <a:prstGeom prst="rect">
            <a:avLst/>
          </a:prstGeom>
          <a:noFill/>
        </p:spPr>
        <p:txBody>
          <a:bodyPr wrap="none" lIns="0" tIns="0" rIns="0" bIns="0" rtlCol="0">
            <a:spAutoFit/>
          </a:bodyPr>
          <a:lstStyle/>
          <a:p>
            <a:r>
              <a:rPr lang="en-US" sz="1800" b="1">
                <a:solidFill>
                  <a:srgbClr val="FFFF00"/>
                </a:solidFill>
              </a:rPr>
              <a:t>Files</a:t>
            </a:r>
          </a:p>
        </p:txBody>
      </p:sp>
      <p:sp>
        <p:nvSpPr>
          <p:cNvPr id="21" name="TextBox 20">
            <a:extLst>
              <a:ext uri="{FF2B5EF4-FFF2-40B4-BE49-F238E27FC236}">
                <a16:creationId xmlns:a16="http://schemas.microsoft.com/office/drawing/2014/main" id="{31A44246-E9C4-44F4-AE6C-29357C7A35F6}"/>
              </a:ext>
            </a:extLst>
          </p:cNvPr>
          <p:cNvSpPr txBox="1"/>
          <p:nvPr/>
        </p:nvSpPr>
        <p:spPr>
          <a:xfrm>
            <a:off x="182038" y="3590659"/>
            <a:ext cx="1038746" cy="276999"/>
          </a:xfrm>
          <a:prstGeom prst="rect">
            <a:avLst/>
          </a:prstGeom>
          <a:noFill/>
        </p:spPr>
        <p:txBody>
          <a:bodyPr wrap="none" lIns="0" tIns="0" rIns="0" bIns="0" rtlCol="0">
            <a:spAutoFit/>
          </a:bodyPr>
          <a:lstStyle/>
          <a:p>
            <a:r>
              <a:rPr lang="en-US" sz="1800">
                <a:solidFill>
                  <a:srgbClr val="FFFFCC"/>
                </a:solidFill>
              </a:rPr>
              <a:t>1000 VMs</a:t>
            </a:r>
          </a:p>
        </p:txBody>
      </p:sp>
      <p:sp>
        <p:nvSpPr>
          <p:cNvPr id="22" name="TextBox 21">
            <a:extLst>
              <a:ext uri="{FF2B5EF4-FFF2-40B4-BE49-F238E27FC236}">
                <a16:creationId xmlns:a16="http://schemas.microsoft.com/office/drawing/2014/main" id="{5EED1DE8-FB5D-4AF8-9272-4FFEBD71F737}"/>
              </a:ext>
            </a:extLst>
          </p:cNvPr>
          <p:cNvSpPr txBox="1"/>
          <p:nvPr/>
        </p:nvSpPr>
        <p:spPr>
          <a:xfrm>
            <a:off x="1499432" y="3603262"/>
            <a:ext cx="1025922" cy="1384995"/>
          </a:xfrm>
          <a:prstGeom prst="rect">
            <a:avLst/>
          </a:prstGeom>
          <a:noFill/>
        </p:spPr>
        <p:txBody>
          <a:bodyPr wrap="none" lIns="0" tIns="0" rIns="0" bIns="0" rtlCol="0">
            <a:spAutoFit/>
          </a:bodyPr>
          <a:lstStyle/>
          <a:p>
            <a:r>
              <a:rPr lang="en-US" sz="1800">
                <a:solidFill>
                  <a:srgbClr val="FFFFCC"/>
                </a:solidFill>
              </a:rPr>
              <a:t>Oracle</a:t>
            </a:r>
          </a:p>
          <a:p>
            <a:r>
              <a:rPr lang="en-US" sz="1800">
                <a:solidFill>
                  <a:srgbClr val="FFFFCC"/>
                </a:solidFill>
              </a:rPr>
              <a:t>MSSQL</a:t>
            </a:r>
          </a:p>
          <a:p>
            <a:r>
              <a:rPr lang="en-US" sz="1800">
                <a:solidFill>
                  <a:srgbClr val="FFFFCC"/>
                </a:solidFill>
              </a:rPr>
              <a:t>Exchange</a:t>
            </a:r>
          </a:p>
          <a:p>
            <a:r>
              <a:rPr lang="en-US" sz="1800">
                <a:solidFill>
                  <a:srgbClr val="FFFFCC"/>
                </a:solidFill>
              </a:rPr>
              <a:t>MongoDB</a:t>
            </a:r>
          </a:p>
          <a:p>
            <a:r>
              <a:rPr lang="en-US" sz="1800">
                <a:solidFill>
                  <a:srgbClr val="FFFFCC"/>
                </a:solidFill>
              </a:rPr>
              <a:t>Maria</a:t>
            </a:r>
          </a:p>
        </p:txBody>
      </p:sp>
      <p:sp>
        <p:nvSpPr>
          <p:cNvPr id="23" name="TextBox 22">
            <a:extLst>
              <a:ext uri="{FF2B5EF4-FFF2-40B4-BE49-F238E27FC236}">
                <a16:creationId xmlns:a16="http://schemas.microsoft.com/office/drawing/2014/main" id="{32F07B1D-50EA-417E-A860-C9F7655F4781}"/>
              </a:ext>
            </a:extLst>
          </p:cNvPr>
          <p:cNvSpPr txBox="1"/>
          <p:nvPr/>
        </p:nvSpPr>
        <p:spPr>
          <a:xfrm>
            <a:off x="2816826" y="3615865"/>
            <a:ext cx="1166986" cy="276999"/>
          </a:xfrm>
          <a:prstGeom prst="rect">
            <a:avLst/>
          </a:prstGeom>
          <a:noFill/>
        </p:spPr>
        <p:txBody>
          <a:bodyPr wrap="none" lIns="0" tIns="0" rIns="0" bIns="0" rtlCol="0">
            <a:spAutoFit/>
          </a:bodyPr>
          <a:lstStyle/>
          <a:p>
            <a:r>
              <a:rPr lang="en-US" sz="1800">
                <a:solidFill>
                  <a:srgbClr val="FFFFCC"/>
                </a:solidFill>
              </a:rPr>
              <a:t>20 mln files</a:t>
            </a:r>
          </a:p>
        </p:txBody>
      </p:sp>
      <p:sp>
        <p:nvSpPr>
          <p:cNvPr id="24" name="TextBox 23">
            <a:extLst>
              <a:ext uri="{FF2B5EF4-FFF2-40B4-BE49-F238E27FC236}">
                <a16:creationId xmlns:a16="http://schemas.microsoft.com/office/drawing/2014/main" id="{746AF612-D8C8-4206-BD17-6F6BEF1EA45D}"/>
              </a:ext>
            </a:extLst>
          </p:cNvPr>
          <p:cNvSpPr txBox="1"/>
          <p:nvPr/>
        </p:nvSpPr>
        <p:spPr>
          <a:xfrm>
            <a:off x="1608749" y="120697"/>
            <a:ext cx="1112484" cy="369332"/>
          </a:xfrm>
          <a:prstGeom prst="rect">
            <a:avLst/>
          </a:prstGeom>
          <a:noFill/>
        </p:spPr>
        <p:txBody>
          <a:bodyPr wrap="none" lIns="0" tIns="0" rIns="0" bIns="0" rtlCol="0">
            <a:spAutoFit/>
          </a:bodyPr>
          <a:lstStyle/>
          <a:p>
            <a:r>
              <a:rPr lang="en-US" sz="2400" b="1">
                <a:solidFill>
                  <a:srgbClr val="FFFF00"/>
                </a:solidFill>
              </a:rPr>
              <a:t>Current</a:t>
            </a:r>
          </a:p>
        </p:txBody>
      </p:sp>
      <p:sp>
        <p:nvSpPr>
          <p:cNvPr id="40" name="Rounded Rectangle 15">
            <a:extLst>
              <a:ext uri="{FF2B5EF4-FFF2-40B4-BE49-F238E27FC236}">
                <a16:creationId xmlns:a16="http://schemas.microsoft.com/office/drawing/2014/main" id="{987C1908-DCF0-4219-BEFB-F0598C11147F}"/>
              </a:ext>
            </a:extLst>
          </p:cNvPr>
          <p:cNvSpPr/>
          <p:nvPr/>
        </p:nvSpPr>
        <p:spPr>
          <a:xfrm>
            <a:off x="4558362" y="48139"/>
            <a:ext cx="4412577" cy="1648709"/>
          </a:xfrm>
          <a:prstGeom prst="roundRect">
            <a:avLst/>
          </a:prstGeom>
          <a:solidFill>
            <a:srgbClr val="003300">
              <a:alpha val="96863"/>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41" name="TextBox 40">
            <a:extLst>
              <a:ext uri="{FF2B5EF4-FFF2-40B4-BE49-F238E27FC236}">
                <a16:creationId xmlns:a16="http://schemas.microsoft.com/office/drawing/2014/main" id="{FEE32134-6E4C-4EF2-9A71-03391812B713}"/>
              </a:ext>
            </a:extLst>
          </p:cNvPr>
          <p:cNvSpPr txBox="1"/>
          <p:nvPr/>
        </p:nvSpPr>
        <p:spPr>
          <a:xfrm>
            <a:off x="5056107" y="120697"/>
            <a:ext cx="3417602" cy="1415772"/>
          </a:xfrm>
          <a:prstGeom prst="rect">
            <a:avLst/>
          </a:prstGeom>
          <a:noFill/>
        </p:spPr>
        <p:txBody>
          <a:bodyPr wrap="none" lIns="0" tIns="0" rIns="0" bIns="0" rtlCol="0">
            <a:spAutoFit/>
          </a:bodyPr>
          <a:lstStyle/>
          <a:p>
            <a:pPr algn="ctr"/>
            <a:r>
              <a:rPr lang="en-US" sz="3600" b="1" dirty="0">
                <a:solidFill>
                  <a:srgbClr val="FFFF00"/>
                </a:solidFill>
              </a:rPr>
              <a:t>Scenario 1</a:t>
            </a:r>
          </a:p>
          <a:p>
            <a:pPr algn="ctr"/>
            <a:r>
              <a:rPr lang="en-US" sz="2800" dirty="0">
                <a:solidFill>
                  <a:srgbClr val="FFFF00"/>
                </a:solidFill>
              </a:rPr>
              <a:t>Extension current DD</a:t>
            </a:r>
            <a:endParaRPr lang="pl-PL" sz="2800" dirty="0">
              <a:solidFill>
                <a:srgbClr val="FFFF00"/>
              </a:solidFill>
            </a:endParaRPr>
          </a:p>
          <a:p>
            <a:pPr algn="ctr"/>
            <a:r>
              <a:rPr lang="pl-PL" sz="2800" dirty="0" err="1">
                <a:solidFill>
                  <a:srgbClr val="FFFF00"/>
                </a:solidFill>
              </a:rPr>
              <a:t>NetWorker</a:t>
            </a:r>
            <a:endParaRPr lang="en-US" sz="2800" dirty="0">
              <a:solidFill>
                <a:srgbClr val="FFFF00"/>
              </a:solidFill>
            </a:endParaRPr>
          </a:p>
        </p:txBody>
      </p:sp>
    </p:spTree>
    <p:extLst>
      <p:ext uri="{BB962C8B-B14F-4D97-AF65-F5344CB8AC3E}">
        <p14:creationId xmlns:p14="http://schemas.microsoft.com/office/powerpoint/2010/main" val="1257629929"/>
      </p:ext>
    </p:extLst>
  </p:cSld>
  <p:clrMapOvr>
    <a:masterClrMapping/>
  </p:clrMapOvr>
  <p:transition spd="med">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74" name="Line 5">
            <a:extLst>
              <a:ext uri="{FF2B5EF4-FFF2-40B4-BE49-F238E27FC236}">
                <a16:creationId xmlns:a16="http://schemas.microsoft.com/office/drawing/2014/main" id="{A7F22CA3-9AFF-466A-916E-E2A7C9E611F7}"/>
              </a:ext>
            </a:extLst>
          </p:cNvPr>
          <p:cNvSpPr>
            <a:spLocks noChangeShapeType="1"/>
          </p:cNvSpPr>
          <p:nvPr/>
        </p:nvSpPr>
        <p:spPr bwMode="gray">
          <a:xfrm>
            <a:off x="686124" y="2187788"/>
            <a:ext cx="3133725"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75" name="Text Box 6">
            <a:extLst>
              <a:ext uri="{FF2B5EF4-FFF2-40B4-BE49-F238E27FC236}">
                <a16:creationId xmlns:a16="http://schemas.microsoft.com/office/drawing/2014/main" id="{3FEC4A0F-21A3-4DC2-9C3B-E674181AA2C0}"/>
              </a:ext>
            </a:extLst>
          </p:cNvPr>
          <p:cNvSpPr txBox="1">
            <a:spLocks noChangeArrowheads="1"/>
          </p:cNvSpPr>
          <p:nvPr/>
        </p:nvSpPr>
        <p:spPr bwMode="gray">
          <a:xfrm>
            <a:off x="2321019" y="999340"/>
            <a:ext cx="868828" cy="313932"/>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Applications,</a:t>
            </a: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Databases,</a:t>
            </a:r>
          </a:p>
        </p:txBody>
      </p:sp>
      <p:sp>
        <p:nvSpPr>
          <p:cNvPr id="176" name="Line 7">
            <a:extLst>
              <a:ext uri="{FF2B5EF4-FFF2-40B4-BE49-F238E27FC236}">
                <a16:creationId xmlns:a16="http://schemas.microsoft.com/office/drawing/2014/main" id="{3E12D907-831B-4514-934F-F16690741F58}"/>
              </a:ext>
            </a:extLst>
          </p:cNvPr>
          <p:cNvSpPr>
            <a:spLocks noChangeShapeType="1"/>
          </p:cNvSpPr>
          <p:nvPr/>
        </p:nvSpPr>
        <p:spPr bwMode="gray">
          <a:xfrm>
            <a:off x="1082999" y="1957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77" name="Group 8">
            <a:extLst>
              <a:ext uri="{FF2B5EF4-FFF2-40B4-BE49-F238E27FC236}">
                <a16:creationId xmlns:a16="http://schemas.microsoft.com/office/drawing/2014/main" id="{75785DEF-8E03-4EA9-AC6E-8D3234BB4031}"/>
              </a:ext>
            </a:extLst>
          </p:cNvPr>
          <p:cNvGrpSpPr>
            <a:grpSpLocks/>
          </p:cNvGrpSpPr>
          <p:nvPr/>
        </p:nvGrpSpPr>
        <p:grpSpPr bwMode="auto">
          <a:xfrm>
            <a:off x="627386" y="1292438"/>
            <a:ext cx="863600" cy="720725"/>
            <a:chOff x="3896" y="636"/>
            <a:chExt cx="653" cy="545"/>
          </a:xfrm>
        </p:grpSpPr>
        <p:grpSp>
          <p:nvGrpSpPr>
            <p:cNvPr id="178" name="Group 9">
              <a:extLst>
                <a:ext uri="{FF2B5EF4-FFF2-40B4-BE49-F238E27FC236}">
                  <a16:creationId xmlns:a16="http://schemas.microsoft.com/office/drawing/2014/main" id="{4B1DAD12-9A37-4349-9D6F-AC79C087E9D4}"/>
                </a:ext>
              </a:extLst>
            </p:cNvPr>
            <p:cNvGrpSpPr>
              <a:grpSpLocks/>
            </p:cNvGrpSpPr>
            <p:nvPr/>
          </p:nvGrpSpPr>
          <p:grpSpPr bwMode="auto">
            <a:xfrm>
              <a:off x="4128" y="636"/>
              <a:ext cx="421" cy="461"/>
              <a:chOff x="2844" y="27"/>
              <a:chExt cx="1052" cy="1153"/>
            </a:xfrm>
          </p:grpSpPr>
          <p:pic>
            <p:nvPicPr>
              <p:cNvPr id="182" name="Picture 10" descr="server">
                <a:extLst>
                  <a:ext uri="{FF2B5EF4-FFF2-40B4-BE49-F238E27FC236}">
                    <a16:creationId xmlns:a16="http://schemas.microsoft.com/office/drawing/2014/main" id="{C5303014-5B4C-4FFC-A388-524C3425AB70}"/>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3" name="Picture 11" descr="server">
                <a:extLst>
                  <a:ext uri="{FF2B5EF4-FFF2-40B4-BE49-F238E27FC236}">
                    <a16:creationId xmlns:a16="http://schemas.microsoft.com/office/drawing/2014/main" id="{99D953A0-AA76-45EE-8DB2-5AA2578A5151}"/>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179" name="Group 12">
              <a:extLst>
                <a:ext uri="{FF2B5EF4-FFF2-40B4-BE49-F238E27FC236}">
                  <a16:creationId xmlns:a16="http://schemas.microsoft.com/office/drawing/2014/main" id="{F437C79C-7D64-4DC5-8257-F9564C85D52B}"/>
                </a:ext>
              </a:extLst>
            </p:cNvPr>
            <p:cNvGrpSpPr>
              <a:grpSpLocks/>
            </p:cNvGrpSpPr>
            <p:nvPr/>
          </p:nvGrpSpPr>
          <p:grpSpPr bwMode="auto">
            <a:xfrm>
              <a:off x="3896" y="720"/>
              <a:ext cx="421" cy="461"/>
              <a:chOff x="2844" y="27"/>
              <a:chExt cx="1052" cy="1153"/>
            </a:xfrm>
          </p:grpSpPr>
          <p:pic>
            <p:nvPicPr>
              <p:cNvPr id="180" name="Picture 13" descr="server">
                <a:extLst>
                  <a:ext uri="{FF2B5EF4-FFF2-40B4-BE49-F238E27FC236}">
                    <a16:creationId xmlns:a16="http://schemas.microsoft.com/office/drawing/2014/main" id="{E2B2A5EE-4601-4961-8BCE-12D884249C58}"/>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1" name="Picture 14" descr="server">
                <a:extLst>
                  <a:ext uri="{FF2B5EF4-FFF2-40B4-BE49-F238E27FC236}">
                    <a16:creationId xmlns:a16="http://schemas.microsoft.com/office/drawing/2014/main" id="{E963067C-3E59-4086-B80C-A5F3AFE9AE7E}"/>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184" name="Picture 15" descr="server">
            <a:extLst>
              <a:ext uri="{FF2B5EF4-FFF2-40B4-BE49-F238E27FC236}">
                <a16:creationId xmlns:a16="http://schemas.microsoft.com/office/drawing/2014/main" id="{D6FFB07B-C7AB-4AB7-9B15-8BC5A075B76F}"/>
              </a:ext>
            </a:extLst>
          </p:cNvPr>
          <p:cNvPicPr>
            <a:picLocks noChangeAspect="1" noChangeArrowheads="1"/>
          </p:cNvPicPr>
          <p:nvPr/>
        </p:nvPicPr>
        <p:blipFill>
          <a:blip r:embed="rId2" cstate="print"/>
          <a:srcRect/>
          <a:stretch>
            <a:fillRect/>
          </a:stretch>
        </p:blipFill>
        <p:spPr bwMode="gray">
          <a:xfrm>
            <a:off x="2816549" y="1484525"/>
            <a:ext cx="368300" cy="528638"/>
          </a:xfrm>
          <a:prstGeom prst="rect">
            <a:avLst/>
          </a:prstGeom>
          <a:noFill/>
          <a:ln w="9525">
            <a:noFill/>
            <a:miter lim="800000"/>
            <a:headEnd/>
            <a:tailEnd/>
          </a:ln>
        </p:spPr>
      </p:pic>
      <p:pic>
        <p:nvPicPr>
          <p:cNvPr id="185" name="Picture 16" descr="server">
            <a:extLst>
              <a:ext uri="{FF2B5EF4-FFF2-40B4-BE49-F238E27FC236}">
                <a16:creationId xmlns:a16="http://schemas.microsoft.com/office/drawing/2014/main" id="{2CC82469-8CF2-40AB-9408-3C8D7FD163D2}"/>
              </a:ext>
            </a:extLst>
          </p:cNvPr>
          <p:cNvPicPr>
            <a:picLocks noChangeAspect="1" noChangeArrowheads="1"/>
          </p:cNvPicPr>
          <p:nvPr/>
        </p:nvPicPr>
        <p:blipFill>
          <a:blip r:embed="rId2" cstate="print"/>
          <a:srcRect/>
          <a:stretch>
            <a:fillRect/>
          </a:stretch>
        </p:blipFill>
        <p:spPr bwMode="gray">
          <a:xfrm>
            <a:off x="2299024" y="1484525"/>
            <a:ext cx="368300" cy="528638"/>
          </a:xfrm>
          <a:prstGeom prst="rect">
            <a:avLst/>
          </a:prstGeom>
          <a:noFill/>
          <a:ln w="9525">
            <a:noFill/>
            <a:miter lim="800000"/>
            <a:headEnd/>
            <a:tailEnd/>
          </a:ln>
        </p:spPr>
      </p:pic>
      <p:sp>
        <p:nvSpPr>
          <p:cNvPr id="186" name="Line 17">
            <a:extLst>
              <a:ext uri="{FF2B5EF4-FFF2-40B4-BE49-F238E27FC236}">
                <a16:creationId xmlns:a16="http://schemas.microsoft.com/office/drawing/2014/main" id="{CEA7353F-48A4-4CFA-97DE-43FB187F12AD}"/>
              </a:ext>
            </a:extLst>
          </p:cNvPr>
          <p:cNvSpPr>
            <a:spLocks noChangeShapeType="1"/>
          </p:cNvSpPr>
          <p:nvPr/>
        </p:nvSpPr>
        <p:spPr bwMode="gray">
          <a:xfrm>
            <a:off x="2522861"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87" name="Line 18">
            <a:extLst>
              <a:ext uri="{FF2B5EF4-FFF2-40B4-BE49-F238E27FC236}">
                <a16:creationId xmlns:a16="http://schemas.microsoft.com/office/drawing/2014/main" id="{9652D21F-EE9C-49FB-9AC2-137AC3A4AB3D}"/>
              </a:ext>
            </a:extLst>
          </p:cNvPr>
          <p:cNvSpPr>
            <a:spLocks noChangeShapeType="1"/>
          </p:cNvSpPr>
          <p:nvPr/>
        </p:nvSpPr>
        <p:spPr bwMode="gray">
          <a:xfrm>
            <a:off x="3040386"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88" name="Text Box 19">
            <a:extLst>
              <a:ext uri="{FF2B5EF4-FFF2-40B4-BE49-F238E27FC236}">
                <a16:creationId xmlns:a16="http://schemas.microsoft.com/office/drawing/2014/main" id="{A2B9D9C6-AA5F-4D1F-A718-A39A98D32E58}"/>
              </a:ext>
            </a:extLst>
          </p:cNvPr>
          <p:cNvSpPr txBox="1">
            <a:spLocks noChangeArrowheads="1"/>
          </p:cNvSpPr>
          <p:nvPr/>
        </p:nvSpPr>
        <p:spPr bwMode="gray">
          <a:xfrm>
            <a:off x="570236" y="924138"/>
            <a:ext cx="979488" cy="311150"/>
          </a:xfrm>
          <a:prstGeom prst="rect">
            <a:avLst/>
          </a:prstGeom>
          <a:noFill/>
          <a:ln w="9525" algn="ctr">
            <a:noFill/>
            <a:miter lim="800000"/>
            <a:headEnd/>
            <a:tailEnd/>
          </a:ln>
        </p:spPr>
        <p:txBody>
          <a:bodyPr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Linux, </a:t>
            </a: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UNIX, Windows </a:t>
            </a:r>
          </a:p>
        </p:txBody>
      </p:sp>
      <p:pic>
        <p:nvPicPr>
          <p:cNvPr id="189" name="Picture 23" descr="server">
            <a:extLst>
              <a:ext uri="{FF2B5EF4-FFF2-40B4-BE49-F238E27FC236}">
                <a16:creationId xmlns:a16="http://schemas.microsoft.com/office/drawing/2014/main" id="{EB762E9D-15D8-4A0A-957B-C7F43BDEB79E}"/>
              </a:ext>
            </a:extLst>
          </p:cNvPr>
          <p:cNvPicPr>
            <a:picLocks noChangeAspect="1" noChangeArrowheads="1"/>
          </p:cNvPicPr>
          <p:nvPr/>
        </p:nvPicPr>
        <p:blipFill>
          <a:blip r:embed="rId2" cstate="print"/>
          <a:srcRect/>
          <a:stretch>
            <a:fillRect/>
          </a:stretch>
        </p:blipFill>
        <p:spPr bwMode="gray">
          <a:xfrm>
            <a:off x="2252986" y="2410038"/>
            <a:ext cx="368300" cy="528637"/>
          </a:xfrm>
          <a:prstGeom prst="rect">
            <a:avLst/>
          </a:prstGeom>
          <a:noFill/>
          <a:ln w="9525">
            <a:noFill/>
            <a:miter lim="800000"/>
            <a:headEnd/>
            <a:tailEnd/>
          </a:ln>
        </p:spPr>
      </p:pic>
      <p:sp>
        <p:nvSpPr>
          <p:cNvPr id="190" name="Line 24">
            <a:extLst>
              <a:ext uri="{FF2B5EF4-FFF2-40B4-BE49-F238E27FC236}">
                <a16:creationId xmlns:a16="http://schemas.microsoft.com/office/drawing/2014/main" id="{15F9BF66-FACE-4D4B-81D8-3EAD9A6AE6DB}"/>
              </a:ext>
            </a:extLst>
          </p:cNvPr>
          <p:cNvSpPr>
            <a:spLocks noChangeShapeType="1"/>
          </p:cNvSpPr>
          <p:nvPr/>
        </p:nvSpPr>
        <p:spPr bwMode="gray">
          <a:xfrm>
            <a:off x="2438724" y="2210013"/>
            <a:ext cx="0" cy="22701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191" name="Picture 25" descr="server">
            <a:extLst>
              <a:ext uri="{FF2B5EF4-FFF2-40B4-BE49-F238E27FC236}">
                <a16:creationId xmlns:a16="http://schemas.microsoft.com/office/drawing/2014/main" id="{FD184E9E-3BC7-4B85-AF24-EBC9D090348C}"/>
              </a:ext>
            </a:extLst>
          </p:cNvPr>
          <p:cNvPicPr>
            <a:picLocks noChangeAspect="1" noChangeArrowheads="1"/>
          </p:cNvPicPr>
          <p:nvPr/>
        </p:nvPicPr>
        <p:blipFill>
          <a:blip r:embed="rId2" cstate="print"/>
          <a:srcRect/>
          <a:stretch>
            <a:fillRect/>
          </a:stretch>
        </p:blipFill>
        <p:spPr bwMode="gray">
          <a:xfrm>
            <a:off x="2759399" y="2411625"/>
            <a:ext cx="368300" cy="528638"/>
          </a:xfrm>
          <a:prstGeom prst="rect">
            <a:avLst/>
          </a:prstGeom>
          <a:noFill/>
          <a:ln w="9525">
            <a:noFill/>
            <a:miter lim="800000"/>
            <a:headEnd/>
            <a:tailEnd/>
          </a:ln>
        </p:spPr>
      </p:pic>
      <p:sp>
        <p:nvSpPr>
          <p:cNvPr id="192" name="Line 26">
            <a:extLst>
              <a:ext uri="{FF2B5EF4-FFF2-40B4-BE49-F238E27FC236}">
                <a16:creationId xmlns:a16="http://schemas.microsoft.com/office/drawing/2014/main" id="{A2A45E8C-DBE4-44A9-8B49-A6CDBF35EFCF}"/>
              </a:ext>
            </a:extLst>
          </p:cNvPr>
          <p:cNvSpPr>
            <a:spLocks noChangeShapeType="1"/>
          </p:cNvSpPr>
          <p:nvPr/>
        </p:nvSpPr>
        <p:spPr bwMode="gray">
          <a:xfrm>
            <a:off x="2945136" y="2211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3" name="Line 27">
            <a:extLst>
              <a:ext uri="{FF2B5EF4-FFF2-40B4-BE49-F238E27FC236}">
                <a16:creationId xmlns:a16="http://schemas.microsoft.com/office/drawing/2014/main" id="{564C2CE4-DE7C-4B96-8CEE-A872DD3632B0}"/>
              </a:ext>
            </a:extLst>
          </p:cNvPr>
          <p:cNvSpPr>
            <a:spLocks noChangeShapeType="1"/>
          </p:cNvSpPr>
          <p:nvPr/>
        </p:nvSpPr>
        <p:spPr bwMode="gray">
          <a:xfrm flipH="1">
            <a:off x="2130763" y="2884700"/>
            <a:ext cx="250812" cy="30460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4" name="Line 28">
            <a:extLst>
              <a:ext uri="{FF2B5EF4-FFF2-40B4-BE49-F238E27FC236}">
                <a16:creationId xmlns:a16="http://schemas.microsoft.com/office/drawing/2014/main" id="{57034D6C-DD4C-4260-A6DC-EC02F08FA27E}"/>
              </a:ext>
            </a:extLst>
          </p:cNvPr>
          <p:cNvSpPr>
            <a:spLocks noChangeShapeType="1"/>
          </p:cNvSpPr>
          <p:nvPr/>
        </p:nvSpPr>
        <p:spPr bwMode="gray">
          <a:xfrm flipH="1">
            <a:off x="2481643" y="2849775"/>
            <a:ext cx="385566" cy="371474"/>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5" name="Text Box 29">
            <a:extLst>
              <a:ext uri="{FF2B5EF4-FFF2-40B4-BE49-F238E27FC236}">
                <a16:creationId xmlns:a16="http://schemas.microsoft.com/office/drawing/2014/main" id="{C118C47C-0D5B-469C-AB08-BB5E2E01C7F7}"/>
              </a:ext>
            </a:extLst>
          </p:cNvPr>
          <p:cNvSpPr txBox="1">
            <a:spLocks noChangeArrowheads="1"/>
          </p:cNvSpPr>
          <p:nvPr/>
        </p:nvSpPr>
        <p:spPr bwMode="gray">
          <a:xfrm>
            <a:off x="2226976" y="2249700"/>
            <a:ext cx="290144"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DBs</a:t>
            </a:r>
          </a:p>
        </p:txBody>
      </p:sp>
      <p:sp>
        <p:nvSpPr>
          <p:cNvPr id="196" name="Text Box 30">
            <a:extLst>
              <a:ext uri="{FF2B5EF4-FFF2-40B4-BE49-F238E27FC236}">
                <a16:creationId xmlns:a16="http://schemas.microsoft.com/office/drawing/2014/main" id="{4AE8CB43-15E8-49A4-81ED-082E6FC3BFBA}"/>
              </a:ext>
            </a:extLst>
          </p:cNvPr>
          <p:cNvSpPr txBox="1">
            <a:spLocks noChangeArrowheads="1"/>
          </p:cNvSpPr>
          <p:nvPr/>
        </p:nvSpPr>
        <p:spPr bwMode="gray">
          <a:xfrm>
            <a:off x="2909689" y="2232238"/>
            <a:ext cx="272510"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a:t>
            </a:r>
          </a:p>
        </p:txBody>
      </p:sp>
      <p:sp>
        <p:nvSpPr>
          <p:cNvPr id="210" name="Line 61">
            <a:extLst>
              <a:ext uri="{FF2B5EF4-FFF2-40B4-BE49-F238E27FC236}">
                <a16:creationId xmlns:a16="http://schemas.microsoft.com/office/drawing/2014/main" id="{51F11059-08CA-40DF-A382-717F7EF90CF2}"/>
              </a:ext>
            </a:extLst>
          </p:cNvPr>
          <p:cNvSpPr>
            <a:spLocks noChangeShapeType="1"/>
          </p:cNvSpPr>
          <p:nvPr/>
        </p:nvSpPr>
        <p:spPr bwMode="gray">
          <a:xfrm flipH="1">
            <a:off x="1679528" y="3630827"/>
            <a:ext cx="1960" cy="488948"/>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11" name="Group 62">
            <a:extLst>
              <a:ext uri="{FF2B5EF4-FFF2-40B4-BE49-F238E27FC236}">
                <a16:creationId xmlns:a16="http://schemas.microsoft.com/office/drawing/2014/main" id="{234BB1C6-DCC7-405B-9FA4-E763E872723F}"/>
              </a:ext>
            </a:extLst>
          </p:cNvPr>
          <p:cNvGrpSpPr>
            <a:grpSpLocks/>
          </p:cNvGrpSpPr>
          <p:nvPr/>
        </p:nvGrpSpPr>
        <p:grpSpPr bwMode="auto">
          <a:xfrm>
            <a:off x="1027436" y="2925155"/>
            <a:ext cx="1534298" cy="863600"/>
            <a:chOff x="1501" y="2269"/>
            <a:chExt cx="2544" cy="544"/>
          </a:xfrm>
        </p:grpSpPr>
        <p:pic>
          <p:nvPicPr>
            <p:cNvPr id="212" name="Picture 63">
              <a:extLst>
                <a:ext uri="{FF2B5EF4-FFF2-40B4-BE49-F238E27FC236}">
                  <a16:creationId xmlns:a16="http://schemas.microsoft.com/office/drawing/2014/main" id="{531CE2EB-A03D-4C64-A472-A1254654FCB6}"/>
                </a:ext>
              </a:extLst>
            </p:cNvPr>
            <p:cNvPicPr>
              <a:picLocks noChangeAspect="1" noChangeArrowheads="1"/>
            </p:cNvPicPr>
            <p:nvPr/>
          </p:nvPicPr>
          <p:blipFill>
            <a:blip r:embed="rId3" cstate="print"/>
            <a:srcRect/>
            <a:stretch>
              <a:fillRect/>
            </a:stretch>
          </p:blipFill>
          <p:spPr bwMode="auto">
            <a:xfrm>
              <a:off x="1501" y="2269"/>
              <a:ext cx="2544" cy="544"/>
            </a:xfrm>
            <a:prstGeom prst="rect">
              <a:avLst/>
            </a:prstGeom>
            <a:noFill/>
            <a:ln w="9525">
              <a:noFill/>
              <a:miter lim="800000"/>
              <a:headEnd/>
              <a:tailEnd/>
            </a:ln>
          </p:spPr>
        </p:pic>
        <p:sp>
          <p:nvSpPr>
            <p:cNvPr id="213" name="Rectangle 64">
              <a:extLst>
                <a:ext uri="{FF2B5EF4-FFF2-40B4-BE49-F238E27FC236}">
                  <a16:creationId xmlns:a16="http://schemas.microsoft.com/office/drawing/2014/main" id="{6F2CDB01-9C34-460B-92E7-1EDDFD84360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a:ea typeface="+mn-ea"/>
                  <a:cs typeface="+mn-cs"/>
                </a:rPr>
                <a:t>SAN</a:t>
              </a:r>
            </a:p>
          </p:txBody>
        </p:sp>
      </p:grpSp>
      <p:sp>
        <p:nvSpPr>
          <p:cNvPr id="214" name="AutoShape 7">
            <a:extLst>
              <a:ext uri="{FF2B5EF4-FFF2-40B4-BE49-F238E27FC236}">
                <a16:creationId xmlns:a16="http://schemas.microsoft.com/office/drawing/2014/main" id="{4C7BA81B-4C2D-4ED4-87D2-C33DFCAFB9BC}"/>
              </a:ext>
            </a:extLst>
          </p:cNvPr>
          <p:cNvSpPr>
            <a:spLocks noChangeArrowheads="1"/>
          </p:cNvSpPr>
          <p:nvPr/>
        </p:nvSpPr>
        <p:spPr bwMode="auto">
          <a:xfrm>
            <a:off x="1257969"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15" name="Group 2">
            <a:extLst>
              <a:ext uri="{FF2B5EF4-FFF2-40B4-BE49-F238E27FC236}">
                <a16:creationId xmlns:a16="http://schemas.microsoft.com/office/drawing/2014/main" id="{CED2203A-0F30-49E2-8D00-702FFE3181B5}"/>
              </a:ext>
            </a:extLst>
          </p:cNvPr>
          <p:cNvGrpSpPr>
            <a:grpSpLocks/>
          </p:cNvGrpSpPr>
          <p:nvPr/>
        </p:nvGrpSpPr>
        <p:grpSpPr bwMode="auto">
          <a:xfrm>
            <a:off x="1167583" y="2564025"/>
            <a:ext cx="485775" cy="322263"/>
            <a:chOff x="10275093" y="3566509"/>
            <a:chExt cx="485784" cy="589087"/>
          </a:xfrm>
        </p:grpSpPr>
        <p:pic>
          <p:nvPicPr>
            <p:cNvPr id="216" name="Picture 215">
              <a:extLst>
                <a:ext uri="{FF2B5EF4-FFF2-40B4-BE49-F238E27FC236}">
                  <a16:creationId xmlns:a16="http://schemas.microsoft.com/office/drawing/2014/main" id="{5CAF65DA-C8C8-42F5-8917-66C3623872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89">
              <a:extLst>
                <a:ext uri="{FF2B5EF4-FFF2-40B4-BE49-F238E27FC236}">
                  <a16:creationId xmlns:a16="http://schemas.microsoft.com/office/drawing/2014/main" id="{7A9B3029-CB48-4323-919E-4546784224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9">
              <a:extLst>
                <a:ext uri="{FF2B5EF4-FFF2-40B4-BE49-F238E27FC236}">
                  <a16:creationId xmlns:a16="http://schemas.microsoft.com/office/drawing/2014/main" id="{C1FBA9EB-7E23-4C82-9793-9CDB6FC667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9">
              <a:extLst>
                <a:ext uri="{FF2B5EF4-FFF2-40B4-BE49-F238E27FC236}">
                  <a16:creationId xmlns:a16="http://schemas.microsoft.com/office/drawing/2014/main" id="{332F15F9-0A60-4C5A-B818-635CA81146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89">
              <a:extLst>
                <a:ext uri="{FF2B5EF4-FFF2-40B4-BE49-F238E27FC236}">
                  <a16:creationId xmlns:a16="http://schemas.microsoft.com/office/drawing/2014/main" id="{3BB63F1E-B254-4D17-9E95-CEFE1D2A3F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89">
              <a:extLst>
                <a:ext uri="{FF2B5EF4-FFF2-40B4-BE49-F238E27FC236}">
                  <a16:creationId xmlns:a16="http://schemas.microsoft.com/office/drawing/2014/main" id="{E684E06F-4CED-4BE2-8351-EA184F524D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21">
              <a:extLst>
                <a:ext uri="{FF2B5EF4-FFF2-40B4-BE49-F238E27FC236}">
                  <a16:creationId xmlns:a16="http://schemas.microsoft.com/office/drawing/2014/main" id="{2C0D4DB6-711D-4FA2-819B-F08B4387D5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89">
              <a:extLst>
                <a:ext uri="{FF2B5EF4-FFF2-40B4-BE49-F238E27FC236}">
                  <a16:creationId xmlns:a16="http://schemas.microsoft.com/office/drawing/2014/main" id="{4AEF8DC1-BFFF-4B2F-BCFF-B6B9C191D5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4" name="Text Box 29">
            <a:extLst>
              <a:ext uri="{FF2B5EF4-FFF2-40B4-BE49-F238E27FC236}">
                <a16:creationId xmlns:a16="http://schemas.microsoft.com/office/drawing/2014/main" id="{6A73C550-2D97-474B-B284-6DD22DDD9B42}"/>
              </a:ext>
            </a:extLst>
          </p:cNvPr>
          <p:cNvSpPr txBox="1">
            <a:spLocks noChangeArrowheads="1"/>
          </p:cNvSpPr>
          <p:nvPr/>
        </p:nvSpPr>
        <p:spPr bwMode="gray">
          <a:xfrm>
            <a:off x="1312941" y="2232238"/>
            <a:ext cx="235642"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VM</a:t>
            </a:r>
          </a:p>
        </p:txBody>
      </p:sp>
      <p:sp>
        <p:nvSpPr>
          <p:cNvPr id="225" name="Line 4">
            <a:extLst>
              <a:ext uri="{FF2B5EF4-FFF2-40B4-BE49-F238E27FC236}">
                <a16:creationId xmlns:a16="http://schemas.microsoft.com/office/drawing/2014/main" id="{9FC3DC11-DE99-45E1-AF27-5B261AA8976A}"/>
              </a:ext>
            </a:extLst>
          </p:cNvPr>
          <p:cNvSpPr>
            <a:spLocks noChangeShapeType="1"/>
          </p:cNvSpPr>
          <p:nvPr/>
        </p:nvSpPr>
        <p:spPr bwMode="gray">
          <a:xfrm>
            <a:off x="1576711" y="2948968"/>
            <a:ext cx="104775" cy="13255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26" name="Line 17">
            <a:extLst>
              <a:ext uri="{FF2B5EF4-FFF2-40B4-BE49-F238E27FC236}">
                <a16:creationId xmlns:a16="http://schemas.microsoft.com/office/drawing/2014/main" id="{72CCE9CB-5460-4671-9B73-B6302E896969}"/>
              </a:ext>
            </a:extLst>
          </p:cNvPr>
          <p:cNvSpPr>
            <a:spLocks noChangeShapeType="1"/>
          </p:cNvSpPr>
          <p:nvPr/>
        </p:nvSpPr>
        <p:spPr bwMode="gray">
          <a:xfrm>
            <a:off x="1243783" y="223382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27" name="Text Box 60">
            <a:extLst>
              <a:ext uri="{FF2B5EF4-FFF2-40B4-BE49-F238E27FC236}">
                <a16:creationId xmlns:a16="http://schemas.microsoft.com/office/drawing/2014/main" id="{187EAEE0-C32F-498D-A812-E453A5D41F60}"/>
              </a:ext>
            </a:extLst>
          </p:cNvPr>
          <p:cNvSpPr txBox="1">
            <a:spLocks noChangeArrowheads="1"/>
          </p:cNvSpPr>
          <p:nvPr/>
        </p:nvSpPr>
        <p:spPr bwMode="gray">
          <a:xfrm>
            <a:off x="1464174" y="4432512"/>
            <a:ext cx="894476" cy="313932"/>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 Domain</a:t>
            </a:r>
            <a:endParaRPr kumimoji="0" lang="pl-PL" sz="1200" b="0" i="0" u="none" strike="noStrike" kern="1200" cap="none" spc="0" normalizeH="0" baseline="0" noProof="0" dirty="0">
              <a:ln>
                <a:noFill/>
              </a:ln>
              <a:solidFill>
                <a:srgbClr val="000000"/>
              </a:solidFill>
              <a:effectLst/>
              <a:uLnTx/>
              <a:uFillTx/>
              <a:latin typeface="Arial"/>
              <a:ea typeface="+mn-ea"/>
              <a:cs typeface="Times New Roman" pitchFamily="18" charset="0"/>
            </a:endParaRPr>
          </a:p>
          <a:p>
            <a:pPr marL="0" marR="0" lvl="0" indent="0" algn="ctr" defTabSz="685800" rtl="0" eaLnBrk="1" fontAlgn="auto" latinLnBrk="0" hangingPunct="1">
              <a:lnSpc>
                <a:spcPct val="85000"/>
              </a:lnSpc>
              <a:spcBef>
                <a:spcPts val="0"/>
              </a:spcBef>
              <a:spcAft>
                <a:spcPts val="0"/>
              </a:spcAft>
              <a:buClrTx/>
              <a:buSzTx/>
              <a:buFontTx/>
              <a:buNone/>
              <a:tabLst/>
              <a:defRPr/>
            </a:pPr>
            <a:r>
              <a:rPr lang="pl-PL" sz="1200" dirty="0">
                <a:solidFill>
                  <a:srgbClr val="000000"/>
                </a:solidFill>
                <a:latin typeface="Arial"/>
                <a:cs typeface="Times New Roman" pitchFamily="18" charset="0"/>
              </a:rPr>
              <a:t>DD 6300</a:t>
            </a:r>
            <a:endPar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228" name="Line 61">
            <a:extLst>
              <a:ext uri="{FF2B5EF4-FFF2-40B4-BE49-F238E27FC236}">
                <a16:creationId xmlns:a16="http://schemas.microsoft.com/office/drawing/2014/main" id="{D233FB11-BC68-427B-9DEB-67563CE0570B}"/>
              </a:ext>
            </a:extLst>
          </p:cNvPr>
          <p:cNvSpPr>
            <a:spLocks noChangeShapeType="1"/>
          </p:cNvSpPr>
          <p:nvPr/>
        </p:nvSpPr>
        <p:spPr bwMode="gray">
          <a:xfrm flipH="1">
            <a:off x="3531531" y="2172310"/>
            <a:ext cx="3034" cy="162357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29" name="TextBox 228">
            <a:extLst>
              <a:ext uri="{FF2B5EF4-FFF2-40B4-BE49-F238E27FC236}">
                <a16:creationId xmlns:a16="http://schemas.microsoft.com/office/drawing/2014/main" id="{6D25A3D8-9C62-4F1D-AC23-2070AC8438D5}"/>
              </a:ext>
            </a:extLst>
          </p:cNvPr>
          <p:cNvSpPr txBox="1"/>
          <p:nvPr/>
        </p:nvSpPr>
        <p:spPr>
          <a:xfrm>
            <a:off x="3433089" y="1879039"/>
            <a:ext cx="490839" cy="27699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LAN</a:t>
            </a:r>
          </a:p>
        </p:txBody>
      </p:sp>
      <p:sp>
        <p:nvSpPr>
          <p:cNvPr id="231" name="Line 5">
            <a:extLst>
              <a:ext uri="{FF2B5EF4-FFF2-40B4-BE49-F238E27FC236}">
                <a16:creationId xmlns:a16="http://schemas.microsoft.com/office/drawing/2014/main" id="{CF907FB7-D1BC-4705-B0C7-1D111E2FE5D5}"/>
              </a:ext>
            </a:extLst>
          </p:cNvPr>
          <p:cNvSpPr>
            <a:spLocks noChangeShapeType="1"/>
          </p:cNvSpPr>
          <p:nvPr/>
        </p:nvSpPr>
        <p:spPr bwMode="gray">
          <a:xfrm>
            <a:off x="2038674" y="3791730"/>
            <a:ext cx="1667798"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32" name="Line 61">
            <a:extLst>
              <a:ext uri="{FF2B5EF4-FFF2-40B4-BE49-F238E27FC236}">
                <a16:creationId xmlns:a16="http://schemas.microsoft.com/office/drawing/2014/main" id="{DEB4EED5-E53A-4B6D-81EC-911282721C54}"/>
              </a:ext>
            </a:extLst>
          </p:cNvPr>
          <p:cNvSpPr>
            <a:spLocks noChangeShapeType="1"/>
          </p:cNvSpPr>
          <p:nvPr/>
        </p:nvSpPr>
        <p:spPr bwMode="gray">
          <a:xfrm>
            <a:off x="2181926" y="3786553"/>
            <a:ext cx="0" cy="36512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233" name="Picture 232">
            <a:extLst>
              <a:ext uri="{FF2B5EF4-FFF2-40B4-BE49-F238E27FC236}">
                <a16:creationId xmlns:a16="http://schemas.microsoft.com/office/drawing/2014/main" id="{B92F14CD-ACD8-4F68-9F52-8F86CDD43615}"/>
              </a:ext>
            </a:extLst>
          </p:cNvPr>
          <p:cNvPicPr>
            <a:picLocks noChangeAspect="1"/>
          </p:cNvPicPr>
          <p:nvPr/>
        </p:nvPicPr>
        <p:blipFill>
          <a:blip r:embed="rId5"/>
          <a:stretch>
            <a:fillRect/>
          </a:stretch>
        </p:blipFill>
        <p:spPr>
          <a:xfrm>
            <a:off x="1187624" y="4123840"/>
            <a:ext cx="1415406" cy="274259"/>
          </a:xfrm>
          <a:prstGeom prst="rect">
            <a:avLst/>
          </a:prstGeom>
        </p:spPr>
      </p:pic>
      <p:sp>
        <p:nvSpPr>
          <p:cNvPr id="274" name="AutoShape 7">
            <a:extLst>
              <a:ext uri="{FF2B5EF4-FFF2-40B4-BE49-F238E27FC236}">
                <a16:creationId xmlns:a16="http://schemas.microsoft.com/office/drawing/2014/main" id="{9B0EBE51-2C86-4056-B786-67763F26EDAC}"/>
              </a:ext>
            </a:extLst>
          </p:cNvPr>
          <p:cNvSpPr>
            <a:spLocks noChangeArrowheads="1"/>
          </p:cNvSpPr>
          <p:nvPr/>
        </p:nvSpPr>
        <p:spPr bwMode="auto">
          <a:xfrm>
            <a:off x="1161975"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75" name="Group 2">
            <a:extLst>
              <a:ext uri="{FF2B5EF4-FFF2-40B4-BE49-F238E27FC236}">
                <a16:creationId xmlns:a16="http://schemas.microsoft.com/office/drawing/2014/main" id="{208DBB83-579B-4C8D-96B2-2903B0F7A21D}"/>
              </a:ext>
            </a:extLst>
          </p:cNvPr>
          <p:cNvGrpSpPr>
            <a:grpSpLocks/>
          </p:cNvGrpSpPr>
          <p:nvPr/>
        </p:nvGrpSpPr>
        <p:grpSpPr bwMode="auto">
          <a:xfrm>
            <a:off x="1252117" y="2620816"/>
            <a:ext cx="485775" cy="322263"/>
            <a:chOff x="10275093" y="3566509"/>
            <a:chExt cx="485784" cy="589087"/>
          </a:xfrm>
        </p:grpSpPr>
        <p:pic>
          <p:nvPicPr>
            <p:cNvPr id="276" name="Picture 275">
              <a:extLst>
                <a:ext uri="{FF2B5EF4-FFF2-40B4-BE49-F238E27FC236}">
                  <a16:creationId xmlns:a16="http://schemas.microsoft.com/office/drawing/2014/main" id="{F8EC7992-7313-4408-BED6-6F6CBB5BB7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9">
              <a:extLst>
                <a:ext uri="{FF2B5EF4-FFF2-40B4-BE49-F238E27FC236}">
                  <a16:creationId xmlns:a16="http://schemas.microsoft.com/office/drawing/2014/main" id="{DEB2A0E1-3D35-43C7-9686-1D9C2D6F96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9">
              <a:extLst>
                <a:ext uri="{FF2B5EF4-FFF2-40B4-BE49-F238E27FC236}">
                  <a16:creationId xmlns:a16="http://schemas.microsoft.com/office/drawing/2014/main" id="{D52E1903-0DD2-4440-8736-CCDE921A55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9">
              <a:extLst>
                <a:ext uri="{FF2B5EF4-FFF2-40B4-BE49-F238E27FC236}">
                  <a16:creationId xmlns:a16="http://schemas.microsoft.com/office/drawing/2014/main" id="{8BF58CE3-1A62-4195-B5EE-0ECD24122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89">
              <a:extLst>
                <a:ext uri="{FF2B5EF4-FFF2-40B4-BE49-F238E27FC236}">
                  <a16:creationId xmlns:a16="http://schemas.microsoft.com/office/drawing/2014/main" id="{9C53D9A7-EBD9-4C5B-A68D-0F862011DE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89">
              <a:extLst>
                <a:ext uri="{FF2B5EF4-FFF2-40B4-BE49-F238E27FC236}">
                  <a16:creationId xmlns:a16="http://schemas.microsoft.com/office/drawing/2014/main" id="{12E555BD-2649-4DBA-BB40-19C1A38DBA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E799D79-F940-4F71-ACDC-398107C71C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89">
              <a:extLst>
                <a:ext uri="{FF2B5EF4-FFF2-40B4-BE49-F238E27FC236}">
                  <a16:creationId xmlns:a16="http://schemas.microsoft.com/office/drawing/2014/main" id="{82312180-D24A-4AB3-AE3B-08A32C613C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 name="AutoShape 7">
            <a:extLst>
              <a:ext uri="{FF2B5EF4-FFF2-40B4-BE49-F238E27FC236}">
                <a16:creationId xmlns:a16="http://schemas.microsoft.com/office/drawing/2014/main" id="{E7BDB52A-772C-4FCB-881C-B50055C1BBC9}"/>
              </a:ext>
            </a:extLst>
          </p:cNvPr>
          <p:cNvSpPr>
            <a:spLocks noChangeArrowheads="1"/>
          </p:cNvSpPr>
          <p:nvPr/>
        </p:nvSpPr>
        <p:spPr bwMode="auto">
          <a:xfrm>
            <a:off x="1065981"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85" name="Group 2">
            <a:extLst>
              <a:ext uri="{FF2B5EF4-FFF2-40B4-BE49-F238E27FC236}">
                <a16:creationId xmlns:a16="http://schemas.microsoft.com/office/drawing/2014/main" id="{20CF6045-721E-4FD8-ACDC-11D310D960F0}"/>
              </a:ext>
            </a:extLst>
          </p:cNvPr>
          <p:cNvGrpSpPr>
            <a:grpSpLocks/>
          </p:cNvGrpSpPr>
          <p:nvPr/>
        </p:nvGrpSpPr>
        <p:grpSpPr bwMode="auto">
          <a:xfrm>
            <a:off x="1156123" y="2677607"/>
            <a:ext cx="485775" cy="322263"/>
            <a:chOff x="10275093" y="3566509"/>
            <a:chExt cx="485784" cy="589087"/>
          </a:xfrm>
        </p:grpSpPr>
        <p:pic>
          <p:nvPicPr>
            <p:cNvPr id="286" name="Picture 285">
              <a:extLst>
                <a:ext uri="{FF2B5EF4-FFF2-40B4-BE49-F238E27FC236}">
                  <a16:creationId xmlns:a16="http://schemas.microsoft.com/office/drawing/2014/main" id="{427CC9B2-F8E9-42DD-900F-4C88BFC7B5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89">
              <a:extLst>
                <a:ext uri="{FF2B5EF4-FFF2-40B4-BE49-F238E27FC236}">
                  <a16:creationId xmlns:a16="http://schemas.microsoft.com/office/drawing/2014/main" id="{98605931-156C-4E56-9662-652312F0DC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89">
              <a:extLst>
                <a:ext uri="{FF2B5EF4-FFF2-40B4-BE49-F238E27FC236}">
                  <a16:creationId xmlns:a16="http://schemas.microsoft.com/office/drawing/2014/main" id="{2446445A-70FB-4EFE-8675-26D260BB52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89">
              <a:extLst>
                <a:ext uri="{FF2B5EF4-FFF2-40B4-BE49-F238E27FC236}">
                  <a16:creationId xmlns:a16="http://schemas.microsoft.com/office/drawing/2014/main" id="{980D4AB1-2758-4A6B-A255-98B388D9E9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89">
              <a:extLst>
                <a:ext uri="{FF2B5EF4-FFF2-40B4-BE49-F238E27FC236}">
                  <a16:creationId xmlns:a16="http://schemas.microsoft.com/office/drawing/2014/main" id="{0BE0B015-920F-4D7B-B474-99F208A69B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89">
              <a:extLst>
                <a:ext uri="{FF2B5EF4-FFF2-40B4-BE49-F238E27FC236}">
                  <a16:creationId xmlns:a16="http://schemas.microsoft.com/office/drawing/2014/main" id="{FEBABADE-ED28-4B0E-A233-295903F284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91">
              <a:extLst>
                <a:ext uri="{FF2B5EF4-FFF2-40B4-BE49-F238E27FC236}">
                  <a16:creationId xmlns:a16="http://schemas.microsoft.com/office/drawing/2014/main" id="{2B665633-FDF8-4130-809E-BB4FFC41E3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89">
              <a:extLst>
                <a:ext uri="{FF2B5EF4-FFF2-40B4-BE49-F238E27FC236}">
                  <a16:creationId xmlns:a16="http://schemas.microsoft.com/office/drawing/2014/main" id="{E9801DE6-F8F5-4B53-AC21-63503CAF66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AutoShape 7">
            <a:extLst>
              <a:ext uri="{FF2B5EF4-FFF2-40B4-BE49-F238E27FC236}">
                <a16:creationId xmlns:a16="http://schemas.microsoft.com/office/drawing/2014/main" id="{273E955B-20FD-413D-B3C4-CCD042EFE977}"/>
              </a:ext>
            </a:extLst>
          </p:cNvPr>
          <p:cNvSpPr>
            <a:spLocks noChangeArrowheads="1"/>
          </p:cNvSpPr>
          <p:nvPr/>
        </p:nvSpPr>
        <p:spPr bwMode="auto">
          <a:xfrm>
            <a:off x="969987"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95" name="Group 2">
            <a:extLst>
              <a:ext uri="{FF2B5EF4-FFF2-40B4-BE49-F238E27FC236}">
                <a16:creationId xmlns:a16="http://schemas.microsoft.com/office/drawing/2014/main" id="{1B22ED00-1DE8-4E8A-935B-FA57B83DC0CB}"/>
              </a:ext>
            </a:extLst>
          </p:cNvPr>
          <p:cNvGrpSpPr>
            <a:grpSpLocks/>
          </p:cNvGrpSpPr>
          <p:nvPr/>
        </p:nvGrpSpPr>
        <p:grpSpPr bwMode="auto">
          <a:xfrm>
            <a:off x="1060129" y="2734398"/>
            <a:ext cx="485775" cy="322263"/>
            <a:chOff x="10275093" y="3566509"/>
            <a:chExt cx="485784" cy="589087"/>
          </a:xfrm>
        </p:grpSpPr>
        <p:pic>
          <p:nvPicPr>
            <p:cNvPr id="296" name="Picture 295">
              <a:extLst>
                <a:ext uri="{FF2B5EF4-FFF2-40B4-BE49-F238E27FC236}">
                  <a16:creationId xmlns:a16="http://schemas.microsoft.com/office/drawing/2014/main" id="{17C8E317-4D17-4862-BE9B-AA33360C78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89">
              <a:extLst>
                <a:ext uri="{FF2B5EF4-FFF2-40B4-BE49-F238E27FC236}">
                  <a16:creationId xmlns:a16="http://schemas.microsoft.com/office/drawing/2014/main" id="{5665AF8B-6CED-4C28-9731-475F3D5AA3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89">
              <a:extLst>
                <a:ext uri="{FF2B5EF4-FFF2-40B4-BE49-F238E27FC236}">
                  <a16:creationId xmlns:a16="http://schemas.microsoft.com/office/drawing/2014/main" id="{074A10D8-836B-4D91-A695-31B2C52E7A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89">
              <a:extLst>
                <a:ext uri="{FF2B5EF4-FFF2-40B4-BE49-F238E27FC236}">
                  <a16:creationId xmlns:a16="http://schemas.microsoft.com/office/drawing/2014/main" id="{71546182-B3ED-4328-A818-874DE3F67E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89">
              <a:extLst>
                <a:ext uri="{FF2B5EF4-FFF2-40B4-BE49-F238E27FC236}">
                  <a16:creationId xmlns:a16="http://schemas.microsoft.com/office/drawing/2014/main" id="{3817AFD6-2215-4F3A-BB0E-860CF94FFD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89">
              <a:extLst>
                <a:ext uri="{FF2B5EF4-FFF2-40B4-BE49-F238E27FC236}">
                  <a16:creationId xmlns:a16="http://schemas.microsoft.com/office/drawing/2014/main" id="{A978C226-876F-4A04-8498-6FCD45EB7B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01">
              <a:extLst>
                <a:ext uri="{FF2B5EF4-FFF2-40B4-BE49-F238E27FC236}">
                  <a16:creationId xmlns:a16="http://schemas.microsoft.com/office/drawing/2014/main" id="{AF135877-5CF8-44D8-80C9-7DA85A4A85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89">
              <a:extLst>
                <a:ext uri="{FF2B5EF4-FFF2-40B4-BE49-F238E27FC236}">
                  <a16:creationId xmlns:a16="http://schemas.microsoft.com/office/drawing/2014/main" id="{94F66D4D-45DB-4590-88E8-3A96A5127F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7">
            <a:extLst>
              <a:ext uri="{FF2B5EF4-FFF2-40B4-BE49-F238E27FC236}">
                <a16:creationId xmlns:a16="http://schemas.microsoft.com/office/drawing/2014/main" id="{30728701-5500-4ED5-8466-775321478240}"/>
              </a:ext>
            </a:extLst>
          </p:cNvPr>
          <p:cNvSpPr>
            <a:spLocks noChangeArrowheads="1"/>
          </p:cNvSpPr>
          <p:nvPr/>
        </p:nvSpPr>
        <p:spPr bwMode="auto">
          <a:xfrm>
            <a:off x="873993"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05" name="Group 2">
            <a:extLst>
              <a:ext uri="{FF2B5EF4-FFF2-40B4-BE49-F238E27FC236}">
                <a16:creationId xmlns:a16="http://schemas.microsoft.com/office/drawing/2014/main" id="{9E36DE85-5FFE-45A0-932E-880E8B0591C7}"/>
              </a:ext>
            </a:extLst>
          </p:cNvPr>
          <p:cNvGrpSpPr>
            <a:grpSpLocks/>
          </p:cNvGrpSpPr>
          <p:nvPr/>
        </p:nvGrpSpPr>
        <p:grpSpPr bwMode="auto">
          <a:xfrm>
            <a:off x="964135" y="2791189"/>
            <a:ext cx="485775" cy="322263"/>
            <a:chOff x="10275093" y="3566509"/>
            <a:chExt cx="485784" cy="589087"/>
          </a:xfrm>
        </p:grpSpPr>
        <p:pic>
          <p:nvPicPr>
            <p:cNvPr id="306" name="Picture 305">
              <a:extLst>
                <a:ext uri="{FF2B5EF4-FFF2-40B4-BE49-F238E27FC236}">
                  <a16:creationId xmlns:a16="http://schemas.microsoft.com/office/drawing/2014/main" id="{C3CD04DA-DCEF-4A6C-BF91-B69EEAAAE6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89">
              <a:extLst>
                <a:ext uri="{FF2B5EF4-FFF2-40B4-BE49-F238E27FC236}">
                  <a16:creationId xmlns:a16="http://schemas.microsoft.com/office/drawing/2014/main" id="{58DB9C9E-1C06-4157-A962-63B05CC9E6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89">
              <a:extLst>
                <a:ext uri="{FF2B5EF4-FFF2-40B4-BE49-F238E27FC236}">
                  <a16:creationId xmlns:a16="http://schemas.microsoft.com/office/drawing/2014/main" id="{AD6239D8-7BCF-467E-AA87-C927D25B66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89">
              <a:extLst>
                <a:ext uri="{FF2B5EF4-FFF2-40B4-BE49-F238E27FC236}">
                  <a16:creationId xmlns:a16="http://schemas.microsoft.com/office/drawing/2014/main" id="{E60C2183-2806-4E02-8A20-D894F6C329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9">
              <a:extLst>
                <a:ext uri="{FF2B5EF4-FFF2-40B4-BE49-F238E27FC236}">
                  <a16:creationId xmlns:a16="http://schemas.microsoft.com/office/drawing/2014/main" id="{002356CF-90BF-4BFE-8547-3AF928DFDA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9">
              <a:extLst>
                <a:ext uri="{FF2B5EF4-FFF2-40B4-BE49-F238E27FC236}">
                  <a16:creationId xmlns:a16="http://schemas.microsoft.com/office/drawing/2014/main" id="{B2B61ED6-743B-4245-912A-34FAF6B18E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11">
              <a:extLst>
                <a:ext uri="{FF2B5EF4-FFF2-40B4-BE49-F238E27FC236}">
                  <a16:creationId xmlns:a16="http://schemas.microsoft.com/office/drawing/2014/main" id="{AFD1E272-8461-4B4A-8BE3-E0980C993A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89">
              <a:extLst>
                <a:ext uri="{FF2B5EF4-FFF2-40B4-BE49-F238E27FC236}">
                  <a16:creationId xmlns:a16="http://schemas.microsoft.com/office/drawing/2014/main" id="{EEF408C7-7BF1-44F9-8254-3DCFD7F27B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AutoShape 7">
            <a:extLst>
              <a:ext uri="{FF2B5EF4-FFF2-40B4-BE49-F238E27FC236}">
                <a16:creationId xmlns:a16="http://schemas.microsoft.com/office/drawing/2014/main" id="{02DBC70E-3A47-4931-B5C2-C3CC9A247CA1}"/>
              </a:ext>
            </a:extLst>
          </p:cNvPr>
          <p:cNvSpPr>
            <a:spLocks noChangeArrowheads="1"/>
          </p:cNvSpPr>
          <p:nvPr/>
        </p:nvSpPr>
        <p:spPr bwMode="auto">
          <a:xfrm>
            <a:off x="777999"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15" name="Group 2">
            <a:extLst>
              <a:ext uri="{FF2B5EF4-FFF2-40B4-BE49-F238E27FC236}">
                <a16:creationId xmlns:a16="http://schemas.microsoft.com/office/drawing/2014/main" id="{926B1B2C-63BC-449F-B0DE-ADCFCF12DF08}"/>
              </a:ext>
            </a:extLst>
          </p:cNvPr>
          <p:cNvGrpSpPr>
            <a:grpSpLocks/>
          </p:cNvGrpSpPr>
          <p:nvPr/>
        </p:nvGrpSpPr>
        <p:grpSpPr bwMode="auto">
          <a:xfrm>
            <a:off x="868141" y="2847980"/>
            <a:ext cx="485775" cy="322263"/>
            <a:chOff x="10275093" y="3566509"/>
            <a:chExt cx="485784" cy="589087"/>
          </a:xfrm>
        </p:grpSpPr>
        <p:pic>
          <p:nvPicPr>
            <p:cNvPr id="316" name="Picture 315">
              <a:extLst>
                <a:ext uri="{FF2B5EF4-FFF2-40B4-BE49-F238E27FC236}">
                  <a16:creationId xmlns:a16="http://schemas.microsoft.com/office/drawing/2014/main" id="{A6828C35-3AD5-4A35-9054-ADABDA6B21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89">
              <a:extLst>
                <a:ext uri="{FF2B5EF4-FFF2-40B4-BE49-F238E27FC236}">
                  <a16:creationId xmlns:a16="http://schemas.microsoft.com/office/drawing/2014/main" id="{0410CCBD-864E-4838-94A4-31F4BA775B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89">
              <a:extLst>
                <a:ext uri="{FF2B5EF4-FFF2-40B4-BE49-F238E27FC236}">
                  <a16:creationId xmlns:a16="http://schemas.microsoft.com/office/drawing/2014/main" id="{BBA16455-1F0B-4109-A43F-04CD77F66A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89">
              <a:extLst>
                <a:ext uri="{FF2B5EF4-FFF2-40B4-BE49-F238E27FC236}">
                  <a16:creationId xmlns:a16="http://schemas.microsoft.com/office/drawing/2014/main" id="{373ED522-F6B5-4F87-9ECD-E06B41F26C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89">
              <a:extLst>
                <a:ext uri="{FF2B5EF4-FFF2-40B4-BE49-F238E27FC236}">
                  <a16:creationId xmlns:a16="http://schemas.microsoft.com/office/drawing/2014/main" id="{44D22745-7ABC-41D2-9AB5-19AF20585B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89">
              <a:extLst>
                <a:ext uri="{FF2B5EF4-FFF2-40B4-BE49-F238E27FC236}">
                  <a16:creationId xmlns:a16="http://schemas.microsoft.com/office/drawing/2014/main" id="{EBD6448C-51AF-4056-8759-709D8DC832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21">
              <a:extLst>
                <a:ext uri="{FF2B5EF4-FFF2-40B4-BE49-F238E27FC236}">
                  <a16:creationId xmlns:a16="http://schemas.microsoft.com/office/drawing/2014/main" id="{A02C3B08-DD50-456C-A255-EE68F23AAB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89">
              <a:extLst>
                <a:ext uri="{FF2B5EF4-FFF2-40B4-BE49-F238E27FC236}">
                  <a16:creationId xmlns:a16="http://schemas.microsoft.com/office/drawing/2014/main" id="{DF1CCEA7-4A0A-4E1D-9313-2F3DD99BAD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 name="Line 5">
            <a:extLst>
              <a:ext uri="{FF2B5EF4-FFF2-40B4-BE49-F238E27FC236}">
                <a16:creationId xmlns:a16="http://schemas.microsoft.com/office/drawing/2014/main" id="{73505B76-0B19-4B2F-B021-AEC2D0AF1D7F}"/>
              </a:ext>
            </a:extLst>
          </p:cNvPr>
          <p:cNvSpPr>
            <a:spLocks noChangeShapeType="1"/>
          </p:cNvSpPr>
          <p:nvPr/>
        </p:nvSpPr>
        <p:spPr bwMode="gray">
          <a:xfrm>
            <a:off x="5870700" y="2187788"/>
            <a:ext cx="3133725"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28" name="Text Box 6">
            <a:extLst>
              <a:ext uri="{FF2B5EF4-FFF2-40B4-BE49-F238E27FC236}">
                <a16:creationId xmlns:a16="http://schemas.microsoft.com/office/drawing/2014/main" id="{5C331597-6614-4624-8F32-649C57A2AB10}"/>
              </a:ext>
            </a:extLst>
          </p:cNvPr>
          <p:cNvSpPr txBox="1">
            <a:spLocks noChangeArrowheads="1"/>
          </p:cNvSpPr>
          <p:nvPr/>
        </p:nvSpPr>
        <p:spPr bwMode="gray">
          <a:xfrm>
            <a:off x="7505595" y="999340"/>
            <a:ext cx="868828" cy="313932"/>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Applications,</a:t>
            </a: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Databases,</a:t>
            </a:r>
          </a:p>
        </p:txBody>
      </p:sp>
      <p:sp>
        <p:nvSpPr>
          <p:cNvPr id="329" name="Line 7">
            <a:extLst>
              <a:ext uri="{FF2B5EF4-FFF2-40B4-BE49-F238E27FC236}">
                <a16:creationId xmlns:a16="http://schemas.microsoft.com/office/drawing/2014/main" id="{FB455F88-9C30-4F7C-AB70-8AFBF1A38EAA}"/>
              </a:ext>
            </a:extLst>
          </p:cNvPr>
          <p:cNvSpPr>
            <a:spLocks noChangeShapeType="1"/>
          </p:cNvSpPr>
          <p:nvPr/>
        </p:nvSpPr>
        <p:spPr bwMode="gray">
          <a:xfrm>
            <a:off x="6267575" y="1957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30" name="Group 8">
            <a:extLst>
              <a:ext uri="{FF2B5EF4-FFF2-40B4-BE49-F238E27FC236}">
                <a16:creationId xmlns:a16="http://schemas.microsoft.com/office/drawing/2014/main" id="{20DA370B-7127-4FEB-9151-344884B692EB}"/>
              </a:ext>
            </a:extLst>
          </p:cNvPr>
          <p:cNvGrpSpPr>
            <a:grpSpLocks/>
          </p:cNvGrpSpPr>
          <p:nvPr/>
        </p:nvGrpSpPr>
        <p:grpSpPr bwMode="auto">
          <a:xfrm>
            <a:off x="5811962" y="1292438"/>
            <a:ext cx="863600" cy="720725"/>
            <a:chOff x="3896" y="636"/>
            <a:chExt cx="653" cy="545"/>
          </a:xfrm>
        </p:grpSpPr>
        <p:grpSp>
          <p:nvGrpSpPr>
            <p:cNvPr id="331" name="Group 9">
              <a:extLst>
                <a:ext uri="{FF2B5EF4-FFF2-40B4-BE49-F238E27FC236}">
                  <a16:creationId xmlns:a16="http://schemas.microsoft.com/office/drawing/2014/main" id="{D40DAB42-8F9E-4A7C-BC0E-216726E5E70B}"/>
                </a:ext>
              </a:extLst>
            </p:cNvPr>
            <p:cNvGrpSpPr>
              <a:grpSpLocks/>
            </p:cNvGrpSpPr>
            <p:nvPr/>
          </p:nvGrpSpPr>
          <p:grpSpPr bwMode="auto">
            <a:xfrm>
              <a:off x="4128" y="636"/>
              <a:ext cx="421" cy="461"/>
              <a:chOff x="2844" y="27"/>
              <a:chExt cx="1052" cy="1153"/>
            </a:xfrm>
          </p:grpSpPr>
          <p:pic>
            <p:nvPicPr>
              <p:cNvPr id="335" name="Picture 10" descr="server">
                <a:extLst>
                  <a:ext uri="{FF2B5EF4-FFF2-40B4-BE49-F238E27FC236}">
                    <a16:creationId xmlns:a16="http://schemas.microsoft.com/office/drawing/2014/main" id="{222BF9EC-1C3C-40D0-8B8A-8FF295D79931}"/>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6" name="Picture 11" descr="server">
                <a:extLst>
                  <a:ext uri="{FF2B5EF4-FFF2-40B4-BE49-F238E27FC236}">
                    <a16:creationId xmlns:a16="http://schemas.microsoft.com/office/drawing/2014/main" id="{6EB0F124-AF09-40B9-A7FF-8BE55D5FA0F5}"/>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332" name="Group 12">
              <a:extLst>
                <a:ext uri="{FF2B5EF4-FFF2-40B4-BE49-F238E27FC236}">
                  <a16:creationId xmlns:a16="http://schemas.microsoft.com/office/drawing/2014/main" id="{510692DE-A7CC-4775-BDBC-5375DFEA4AE7}"/>
                </a:ext>
              </a:extLst>
            </p:cNvPr>
            <p:cNvGrpSpPr>
              <a:grpSpLocks/>
            </p:cNvGrpSpPr>
            <p:nvPr/>
          </p:nvGrpSpPr>
          <p:grpSpPr bwMode="auto">
            <a:xfrm>
              <a:off x="3896" y="720"/>
              <a:ext cx="421" cy="461"/>
              <a:chOff x="2844" y="27"/>
              <a:chExt cx="1052" cy="1153"/>
            </a:xfrm>
          </p:grpSpPr>
          <p:pic>
            <p:nvPicPr>
              <p:cNvPr id="333" name="Picture 13" descr="server">
                <a:extLst>
                  <a:ext uri="{FF2B5EF4-FFF2-40B4-BE49-F238E27FC236}">
                    <a16:creationId xmlns:a16="http://schemas.microsoft.com/office/drawing/2014/main" id="{95703A48-E82A-412D-8B1B-E49D5FDA9A07}"/>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4" name="Picture 14" descr="server">
                <a:extLst>
                  <a:ext uri="{FF2B5EF4-FFF2-40B4-BE49-F238E27FC236}">
                    <a16:creationId xmlns:a16="http://schemas.microsoft.com/office/drawing/2014/main" id="{14A7D0B7-D569-4B6B-A31B-E982B9E590F6}"/>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337" name="Picture 15" descr="server">
            <a:extLst>
              <a:ext uri="{FF2B5EF4-FFF2-40B4-BE49-F238E27FC236}">
                <a16:creationId xmlns:a16="http://schemas.microsoft.com/office/drawing/2014/main" id="{3AECC5BE-F6F2-439E-B86F-FE55B3442138}"/>
              </a:ext>
            </a:extLst>
          </p:cNvPr>
          <p:cNvPicPr>
            <a:picLocks noChangeAspect="1" noChangeArrowheads="1"/>
          </p:cNvPicPr>
          <p:nvPr/>
        </p:nvPicPr>
        <p:blipFill>
          <a:blip r:embed="rId2" cstate="print"/>
          <a:srcRect/>
          <a:stretch>
            <a:fillRect/>
          </a:stretch>
        </p:blipFill>
        <p:spPr bwMode="gray">
          <a:xfrm>
            <a:off x="8001125" y="1484525"/>
            <a:ext cx="368300" cy="528638"/>
          </a:xfrm>
          <a:prstGeom prst="rect">
            <a:avLst/>
          </a:prstGeom>
          <a:noFill/>
          <a:ln w="9525">
            <a:noFill/>
            <a:miter lim="800000"/>
            <a:headEnd/>
            <a:tailEnd/>
          </a:ln>
        </p:spPr>
      </p:pic>
      <p:pic>
        <p:nvPicPr>
          <p:cNvPr id="338" name="Picture 16" descr="server">
            <a:extLst>
              <a:ext uri="{FF2B5EF4-FFF2-40B4-BE49-F238E27FC236}">
                <a16:creationId xmlns:a16="http://schemas.microsoft.com/office/drawing/2014/main" id="{5C1B83AB-A0CE-4312-88BB-0F059665AB38}"/>
              </a:ext>
            </a:extLst>
          </p:cNvPr>
          <p:cNvPicPr>
            <a:picLocks noChangeAspect="1" noChangeArrowheads="1"/>
          </p:cNvPicPr>
          <p:nvPr/>
        </p:nvPicPr>
        <p:blipFill>
          <a:blip r:embed="rId2" cstate="print"/>
          <a:srcRect/>
          <a:stretch>
            <a:fillRect/>
          </a:stretch>
        </p:blipFill>
        <p:spPr bwMode="gray">
          <a:xfrm>
            <a:off x="7483600" y="1484525"/>
            <a:ext cx="368300" cy="528638"/>
          </a:xfrm>
          <a:prstGeom prst="rect">
            <a:avLst/>
          </a:prstGeom>
          <a:noFill/>
          <a:ln w="9525">
            <a:noFill/>
            <a:miter lim="800000"/>
            <a:headEnd/>
            <a:tailEnd/>
          </a:ln>
        </p:spPr>
      </p:pic>
      <p:sp>
        <p:nvSpPr>
          <p:cNvPr id="339" name="Line 17">
            <a:extLst>
              <a:ext uri="{FF2B5EF4-FFF2-40B4-BE49-F238E27FC236}">
                <a16:creationId xmlns:a16="http://schemas.microsoft.com/office/drawing/2014/main" id="{9C0C2EC2-D94F-4ACE-8744-696A42F54866}"/>
              </a:ext>
            </a:extLst>
          </p:cNvPr>
          <p:cNvSpPr>
            <a:spLocks noChangeShapeType="1"/>
          </p:cNvSpPr>
          <p:nvPr/>
        </p:nvSpPr>
        <p:spPr bwMode="gray">
          <a:xfrm>
            <a:off x="7707437"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0" name="Line 18">
            <a:extLst>
              <a:ext uri="{FF2B5EF4-FFF2-40B4-BE49-F238E27FC236}">
                <a16:creationId xmlns:a16="http://schemas.microsoft.com/office/drawing/2014/main" id="{933B6D28-CE98-4B9C-89C0-F67EA8CB2F12}"/>
              </a:ext>
            </a:extLst>
          </p:cNvPr>
          <p:cNvSpPr>
            <a:spLocks noChangeShapeType="1"/>
          </p:cNvSpPr>
          <p:nvPr/>
        </p:nvSpPr>
        <p:spPr bwMode="gray">
          <a:xfrm>
            <a:off x="8224962"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1" name="Text Box 19">
            <a:extLst>
              <a:ext uri="{FF2B5EF4-FFF2-40B4-BE49-F238E27FC236}">
                <a16:creationId xmlns:a16="http://schemas.microsoft.com/office/drawing/2014/main" id="{FA837C2C-6D5F-44DA-B34F-DBCAE1893F69}"/>
              </a:ext>
            </a:extLst>
          </p:cNvPr>
          <p:cNvSpPr txBox="1">
            <a:spLocks noChangeArrowheads="1"/>
          </p:cNvSpPr>
          <p:nvPr/>
        </p:nvSpPr>
        <p:spPr bwMode="gray">
          <a:xfrm>
            <a:off x="5754812" y="924138"/>
            <a:ext cx="979488" cy="311150"/>
          </a:xfrm>
          <a:prstGeom prst="rect">
            <a:avLst/>
          </a:prstGeom>
          <a:noFill/>
          <a:ln w="9525" algn="ctr">
            <a:noFill/>
            <a:miter lim="800000"/>
            <a:headEnd/>
            <a:tailEnd/>
          </a:ln>
        </p:spPr>
        <p:txBody>
          <a:bodyPr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Linux, </a:t>
            </a: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UNIX, Windows </a:t>
            </a:r>
          </a:p>
        </p:txBody>
      </p:sp>
      <p:pic>
        <p:nvPicPr>
          <p:cNvPr id="342" name="Picture 23" descr="server">
            <a:extLst>
              <a:ext uri="{FF2B5EF4-FFF2-40B4-BE49-F238E27FC236}">
                <a16:creationId xmlns:a16="http://schemas.microsoft.com/office/drawing/2014/main" id="{52711067-D4D8-48E4-9A20-6D2C81D2E8B2}"/>
              </a:ext>
            </a:extLst>
          </p:cNvPr>
          <p:cNvPicPr>
            <a:picLocks noChangeAspect="1" noChangeArrowheads="1"/>
          </p:cNvPicPr>
          <p:nvPr/>
        </p:nvPicPr>
        <p:blipFill>
          <a:blip r:embed="rId2" cstate="print"/>
          <a:srcRect/>
          <a:stretch>
            <a:fillRect/>
          </a:stretch>
        </p:blipFill>
        <p:spPr bwMode="gray">
          <a:xfrm>
            <a:off x="7437562" y="2410038"/>
            <a:ext cx="368300" cy="528637"/>
          </a:xfrm>
          <a:prstGeom prst="rect">
            <a:avLst/>
          </a:prstGeom>
          <a:noFill/>
          <a:ln w="9525">
            <a:noFill/>
            <a:miter lim="800000"/>
            <a:headEnd/>
            <a:tailEnd/>
          </a:ln>
        </p:spPr>
      </p:pic>
      <p:sp>
        <p:nvSpPr>
          <p:cNvPr id="343" name="Line 24">
            <a:extLst>
              <a:ext uri="{FF2B5EF4-FFF2-40B4-BE49-F238E27FC236}">
                <a16:creationId xmlns:a16="http://schemas.microsoft.com/office/drawing/2014/main" id="{DA331ED8-4243-4C46-8B3D-4A55CD552D93}"/>
              </a:ext>
            </a:extLst>
          </p:cNvPr>
          <p:cNvSpPr>
            <a:spLocks noChangeShapeType="1"/>
          </p:cNvSpPr>
          <p:nvPr/>
        </p:nvSpPr>
        <p:spPr bwMode="gray">
          <a:xfrm>
            <a:off x="7623300" y="2210013"/>
            <a:ext cx="0" cy="22701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344" name="Picture 25" descr="server">
            <a:extLst>
              <a:ext uri="{FF2B5EF4-FFF2-40B4-BE49-F238E27FC236}">
                <a16:creationId xmlns:a16="http://schemas.microsoft.com/office/drawing/2014/main" id="{270E5039-497B-42BB-9F44-D4097F0757BC}"/>
              </a:ext>
            </a:extLst>
          </p:cNvPr>
          <p:cNvPicPr>
            <a:picLocks noChangeAspect="1" noChangeArrowheads="1"/>
          </p:cNvPicPr>
          <p:nvPr/>
        </p:nvPicPr>
        <p:blipFill>
          <a:blip r:embed="rId2" cstate="print"/>
          <a:srcRect/>
          <a:stretch>
            <a:fillRect/>
          </a:stretch>
        </p:blipFill>
        <p:spPr bwMode="gray">
          <a:xfrm>
            <a:off x="7943975" y="2411625"/>
            <a:ext cx="368300" cy="528638"/>
          </a:xfrm>
          <a:prstGeom prst="rect">
            <a:avLst/>
          </a:prstGeom>
          <a:noFill/>
          <a:ln w="9525">
            <a:noFill/>
            <a:miter lim="800000"/>
            <a:headEnd/>
            <a:tailEnd/>
          </a:ln>
        </p:spPr>
      </p:pic>
      <p:sp>
        <p:nvSpPr>
          <p:cNvPr id="345" name="Line 26">
            <a:extLst>
              <a:ext uri="{FF2B5EF4-FFF2-40B4-BE49-F238E27FC236}">
                <a16:creationId xmlns:a16="http://schemas.microsoft.com/office/drawing/2014/main" id="{99D11954-AE00-4A33-8E1E-882BE0366A86}"/>
              </a:ext>
            </a:extLst>
          </p:cNvPr>
          <p:cNvSpPr>
            <a:spLocks noChangeShapeType="1"/>
          </p:cNvSpPr>
          <p:nvPr/>
        </p:nvSpPr>
        <p:spPr bwMode="gray">
          <a:xfrm>
            <a:off x="8129712" y="2211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6" name="Line 27">
            <a:extLst>
              <a:ext uri="{FF2B5EF4-FFF2-40B4-BE49-F238E27FC236}">
                <a16:creationId xmlns:a16="http://schemas.microsoft.com/office/drawing/2014/main" id="{3A9BB3DF-BFBA-459A-AC0C-EE2C93C77031}"/>
              </a:ext>
            </a:extLst>
          </p:cNvPr>
          <p:cNvSpPr>
            <a:spLocks noChangeShapeType="1"/>
          </p:cNvSpPr>
          <p:nvPr/>
        </p:nvSpPr>
        <p:spPr bwMode="gray">
          <a:xfrm flipH="1">
            <a:off x="7315339" y="2884700"/>
            <a:ext cx="250812" cy="30460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7" name="Line 28">
            <a:extLst>
              <a:ext uri="{FF2B5EF4-FFF2-40B4-BE49-F238E27FC236}">
                <a16:creationId xmlns:a16="http://schemas.microsoft.com/office/drawing/2014/main" id="{0489D542-B851-445D-BEDA-B580CB8ADDB7}"/>
              </a:ext>
            </a:extLst>
          </p:cNvPr>
          <p:cNvSpPr>
            <a:spLocks noChangeShapeType="1"/>
          </p:cNvSpPr>
          <p:nvPr/>
        </p:nvSpPr>
        <p:spPr bwMode="gray">
          <a:xfrm flipH="1">
            <a:off x="7666219" y="2849775"/>
            <a:ext cx="385566" cy="371474"/>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8" name="Text Box 29">
            <a:extLst>
              <a:ext uri="{FF2B5EF4-FFF2-40B4-BE49-F238E27FC236}">
                <a16:creationId xmlns:a16="http://schemas.microsoft.com/office/drawing/2014/main" id="{8D2F9F39-D2E9-4757-B567-51DDF0F6F92E}"/>
              </a:ext>
            </a:extLst>
          </p:cNvPr>
          <p:cNvSpPr txBox="1">
            <a:spLocks noChangeArrowheads="1"/>
          </p:cNvSpPr>
          <p:nvPr/>
        </p:nvSpPr>
        <p:spPr bwMode="gray">
          <a:xfrm>
            <a:off x="7411552" y="2249700"/>
            <a:ext cx="290144"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DBs</a:t>
            </a:r>
          </a:p>
        </p:txBody>
      </p:sp>
      <p:sp>
        <p:nvSpPr>
          <p:cNvPr id="349" name="Text Box 30">
            <a:extLst>
              <a:ext uri="{FF2B5EF4-FFF2-40B4-BE49-F238E27FC236}">
                <a16:creationId xmlns:a16="http://schemas.microsoft.com/office/drawing/2014/main" id="{04F24E8A-76AE-4858-BCC9-532BEAA68DD6}"/>
              </a:ext>
            </a:extLst>
          </p:cNvPr>
          <p:cNvSpPr txBox="1">
            <a:spLocks noChangeArrowheads="1"/>
          </p:cNvSpPr>
          <p:nvPr/>
        </p:nvSpPr>
        <p:spPr bwMode="gray">
          <a:xfrm>
            <a:off x="8094265" y="2232238"/>
            <a:ext cx="272510"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a:t>
            </a:r>
          </a:p>
        </p:txBody>
      </p:sp>
      <p:sp>
        <p:nvSpPr>
          <p:cNvPr id="363" name="Line 61">
            <a:extLst>
              <a:ext uri="{FF2B5EF4-FFF2-40B4-BE49-F238E27FC236}">
                <a16:creationId xmlns:a16="http://schemas.microsoft.com/office/drawing/2014/main" id="{6B2244CB-B2D2-4469-A03A-545F19EE314D}"/>
              </a:ext>
            </a:extLst>
          </p:cNvPr>
          <p:cNvSpPr>
            <a:spLocks noChangeShapeType="1"/>
          </p:cNvSpPr>
          <p:nvPr/>
        </p:nvSpPr>
        <p:spPr bwMode="gray">
          <a:xfrm flipH="1">
            <a:off x="6864104" y="3630827"/>
            <a:ext cx="1960" cy="488948"/>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64" name="Group 62">
            <a:extLst>
              <a:ext uri="{FF2B5EF4-FFF2-40B4-BE49-F238E27FC236}">
                <a16:creationId xmlns:a16="http://schemas.microsoft.com/office/drawing/2014/main" id="{A19C684D-07EB-43D1-A373-D0E5F5497459}"/>
              </a:ext>
            </a:extLst>
          </p:cNvPr>
          <p:cNvGrpSpPr>
            <a:grpSpLocks/>
          </p:cNvGrpSpPr>
          <p:nvPr/>
        </p:nvGrpSpPr>
        <p:grpSpPr bwMode="auto">
          <a:xfrm>
            <a:off x="6212012" y="2925155"/>
            <a:ext cx="1534298" cy="863600"/>
            <a:chOff x="1501" y="2269"/>
            <a:chExt cx="2544" cy="544"/>
          </a:xfrm>
        </p:grpSpPr>
        <p:pic>
          <p:nvPicPr>
            <p:cNvPr id="365" name="Picture 63">
              <a:extLst>
                <a:ext uri="{FF2B5EF4-FFF2-40B4-BE49-F238E27FC236}">
                  <a16:creationId xmlns:a16="http://schemas.microsoft.com/office/drawing/2014/main" id="{CD6E12AA-9F26-499B-BF2A-95E2FA466A88}"/>
                </a:ext>
              </a:extLst>
            </p:cNvPr>
            <p:cNvPicPr>
              <a:picLocks noChangeAspect="1" noChangeArrowheads="1"/>
            </p:cNvPicPr>
            <p:nvPr/>
          </p:nvPicPr>
          <p:blipFill>
            <a:blip r:embed="rId3" cstate="print"/>
            <a:srcRect/>
            <a:stretch>
              <a:fillRect/>
            </a:stretch>
          </p:blipFill>
          <p:spPr bwMode="auto">
            <a:xfrm>
              <a:off x="1501" y="2269"/>
              <a:ext cx="2544" cy="544"/>
            </a:xfrm>
            <a:prstGeom prst="rect">
              <a:avLst/>
            </a:prstGeom>
            <a:noFill/>
            <a:ln w="9525">
              <a:noFill/>
              <a:miter lim="800000"/>
              <a:headEnd/>
              <a:tailEnd/>
            </a:ln>
          </p:spPr>
        </p:pic>
        <p:sp>
          <p:nvSpPr>
            <p:cNvPr id="366" name="Rectangle 64">
              <a:extLst>
                <a:ext uri="{FF2B5EF4-FFF2-40B4-BE49-F238E27FC236}">
                  <a16:creationId xmlns:a16="http://schemas.microsoft.com/office/drawing/2014/main" id="{56E5B3C1-B243-4CBA-95BA-3A80F220BF7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a:ea typeface="+mn-ea"/>
                  <a:cs typeface="+mn-cs"/>
                </a:rPr>
                <a:t>SAN</a:t>
              </a:r>
            </a:p>
          </p:txBody>
        </p:sp>
      </p:grpSp>
      <p:sp>
        <p:nvSpPr>
          <p:cNvPr id="367" name="AutoShape 7">
            <a:extLst>
              <a:ext uri="{FF2B5EF4-FFF2-40B4-BE49-F238E27FC236}">
                <a16:creationId xmlns:a16="http://schemas.microsoft.com/office/drawing/2014/main" id="{42ACD93C-CC82-446B-A6A8-D7F4AF7AB217}"/>
              </a:ext>
            </a:extLst>
          </p:cNvPr>
          <p:cNvSpPr>
            <a:spLocks noChangeArrowheads="1"/>
          </p:cNvSpPr>
          <p:nvPr/>
        </p:nvSpPr>
        <p:spPr bwMode="auto">
          <a:xfrm>
            <a:off x="6442545"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68" name="Group 2">
            <a:extLst>
              <a:ext uri="{FF2B5EF4-FFF2-40B4-BE49-F238E27FC236}">
                <a16:creationId xmlns:a16="http://schemas.microsoft.com/office/drawing/2014/main" id="{84D665A1-FEF2-4471-859A-297631253028}"/>
              </a:ext>
            </a:extLst>
          </p:cNvPr>
          <p:cNvGrpSpPr>
            <a:grpSpLocks/>
          </p:cNvGrpSpPr>
          <p:nvPr/>
        </p:nvGrpSpPr>
        <p:grpSpPr bwMode="auto">
          <a:xfrm>
            <a:off x="6532687" y="2564025"/>
            <a:ext cx="485775" cy="322263"/>
            <a:chOff x="10275093" y="3566509"/>
            <a:chExt cx="485784" cy="589087"/>
          </a:xfrm>
        </p:grpSpPr>
        <p:pic>
          <p:nvPicPr>
            <p:cNvPr id="369" name="Picture 368">
              <a:extLst>
                <a:ext uri="{FF2B5EF4-FFF2-40B4-BE49-F238E27FC236}">
                  <a16:creationId xmlns:a16="http://schemas.microsoft.com/office/drawing/2014/main" id="{DBB8A1F0-C547-4C59-A454-13673E8705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89">
              <a:extLst>
                <a:ext uri="{FF2B5EF4-FFF2-40B4-BE49-F238E27FC236}">
                  <a16:creationId xmlns:a16="http://schemas.microsoft.com/office/drawing/2014/main" id="{DD07667C-1815-430A-A8A1-644927A718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89">
              <a:extLst>
                <a:ext uri="{FF2B5EF4-FFF2-40B4-BE49-F238E27FC236}">
                  <a16:creationId xmlns:a16="http://schemas.microsoft.com/office/drawing/2014/main" id="{6D24EDC6-0180-467C-A60B-AF708C9B88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89">
              <a:extLst>
                <a:ext uri="{FF2B5EF4-FFF2-40B4-BE49-F238E27FC236}">
                  <a16:creationId xmlns:a16="http://schemas.microsoft.com/office/drawing/2014/main" id="{2A22E3AD-7E75-4DC3-A31A-D9E21A828C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89">
              <a:extLst>
                <a:ext uri="{FF2B5EF4-FFF2-40B4-BE49-F238E27FC236}">
                  <a16:creationId xmlns:a16="http://schemas.microsoft.com/office/drawing/2014/main" id="{6E41EB24-E83D-4666-8473-1E8470D828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89">
              <a:extLst>
                <a:ext uri="{FF2B5EF4-FFF2-40B4-BE49-F238E27FC236}">
                  <a16:creationId xmlns:a16="http://schemas.microsoft.com/office/drawing/2014/main" id="{75BB3473-9AD1-424F-AB4C-23D452DB94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4AFE0D4-9113-49B8-B357-46FC66F412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89">
              <a:extLst>
                <a:ext uri="{FF2B5EF4-FFF2-40B4-BE49-F238E27FC236}">
                  <a16:creationId xmlns:a16="http://schemas.microsoft.com/office/drawing/2014/main" id="{1B17398F-7EDB-4E30-A029-6B9C7FF316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 name="Text Box 29">
            <a:extLst>
              <a:ext uri="{FF2B5EF4-FFF2-40B4-BE49-F238E27FC236}">
                <a16:creationId xmlns:a16="http://schemas.microsoft.com/office/drawing/2014/main" id="{73FC9187-3424-42B3-9237-C614BAB600B8}"/>
              </a:ext>
            </a:extLst>
          </p:cNvPr>
          <p:cNvSpPr txBox="1">
            <a:spLocks noChangeArrowheads="1"/>
          </p:cNvSpPr>
          <p:nvPr/>
        </p:nvSpPr>
        <p:spPr bwMode="gray">
          <a:xfrm>
            <a:off x="6678045" y="2232238"/>
            <a:ext cx="235642"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VM</a:t>
            </a:r>
          </a:p>
        </p:txBody>
      </p:sp>
      <p:sp>
        <p:nvSpPr>
          <p:cNvPr id="378" name="Line 4">
            <a:extLst>
              <a:ext uri="{FF2B5EF4-FFF2-40B4-BE49-F238E27FC236}">
                <a16:creationId xmlns:a16="http://schemas.microsoft.com/office/drawing/2014/main" id="{F3FD78D1-0DF8-48B3-AB13-0CF25F3375EE}"/>
              </a:ext>
            </a:extLst>
          </p:cNvPr>
          <p:cNvSpPr>
            <a:spLocks noChangeShapeType="1"/>
          </p:cNvSpPr>
          <p:nvPr/>
        </p:nvSpPr>
        <p:spPr bwMode="gray">
          <a:xfrm>
            <a:off x="6761287" y="2948968"/>
            <a:ext cx="104775" cy="13255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79" name="Line 17">
            <a:extLst>
              <a:ext uri="{FF2B5EF4-FFF2-40B4-BE49-F238E27FC236}">
                <a16:creationId xmlns:a16="http://schemas.microsoft.com/office/drawing/2014/main" id="{F72393AB-0D88-4278-9531-0F44E72164F7}"/>
              </a:ext>
            </a:extLst>
          </p:cNvPr>
          <p:cNvSpPr>
            <a:spLocks noChangeShapeType="1"/>
          </p:cNvSpPr>
          <p:nvPr/>
        </p:nvSpPr>
        <p:spPr bwMode="gray">
          <a:xfrm>
            <a:off x="6608887" y="223382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80" name="Text Box 60">
            <a:extLst>
              <a:ext uri="{FF2B5EF4-FFF2-40B4-BE49-F238E27FC236}">
                <a16:creationId xmlns:a16="http://schemas.microsoft.com/office/drawing/2014/main" id="{EC34DD90-10F6-418D-9DF2-5CAEDEC87E2B}"/>
              </a:ext>
            </a:extLst>
          </p:cNvPr>
          <p:cNvSpPr txBox="1">
            <a:spLocks noChangeArrowheads="1"/>
          </p:cNvSpPr>
          <p:nvPr/>
        </p:nvSpPr>
        <p:spPr bwMode="gray">
          <a:xfrm>
            <a:off x="6407311" y="4432512"/>
            <a:ext cx="894476"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 Domain</a:t>
            </a:r>
          </a:p>
        </p:txBody>
      </p:sp>
      <p:sp>
        <p:nvSpPr>
          <p:cNvPr id="381" name="Line 61">
            <a:extLst>
              <a:ext uri="{FF2B5EF4-FFF2-40B4-BE49-F238E27FC236}">
                <a16:creationId xmlns:a16="http://schemas.microsoft.com/office/drawing/2014/main" id="{2913CDC2-1F34-41DA-8C8E-4DAB481D8E34}"/>
              </a:ext>
            </a:extLst>
          </p:cNvPr>
          <p:cNvSpPr>
            <a:spLocks noChangeShapeType="1"/>
          </p:cNvSpPr>
          <p:nvPr/>
        </p:nvSpPr>
        <p:spPr bwMode="gray">
          <a:xfrm flipH="1">
            <a:off x="8716107" y="2172310"/>
            <a:ext cx="3034" cy="162357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82" name="TextBox 381">
            <a:extLst>
              <a:ext uri="{FF2B5EF4-FFF2-40B4-BE49-F238E27FC236}">
                <a16:creationId xmlns:a16="http://schemas.microsoft.com/office/drawing/2014/main" id="{A0FB6AAF-1C42-45A5-BB73-033E4E258BF1}"/>
              </a:ext>
            </a:extLst>
          </p:cNvPr>
          <p:cNvSpPr txBox="1"/>
          <p:nvPr/>
        </p:nvSpPr>
        <p:spPr>
          <a:xfrm>
            <a:off x="8617665" y="1879039"/>
            <a:ext cx="490839" cy="27699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LAN</a:t>
            </a:r>
          </a:p>
        </p:txBody>
      </p:sp>
      <p:sp>
        <p:nvSpPr>
          <p:cNvPr id="384" name="Line 5">
            <a:extLst>
              <a:ext uri="{FF2B5EF4-FFF2-40B4-BE49-F238E27FC236}">
                <a16:creationId xmlns:a16="http://schemas.microsoft.com/office/drawing/2014/main" id="{C3526C50-DAC6-4B1A-9353-19AD1DEF233D}"/>
              </a:ext>
            </a:extLst>
          </p:cNvPr>
          <p:cNvSpPr>
            <a:spLocks noChangeShapeType="1"/>
          </p:cNvSpPr>
          <p:nvPr/>
        </p:nvSpPr>
        <p:spPr bwMode="gray">
          <a:xfrm>
            <a:off x="7223250" y="3791730"/>
            <a:ext cx="1667798"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85" name="Line 61">
            <a:extLst>
              <a:ext uri="{FF2B5EF4-FFF2-40B4-BE49-F238E27FC236}">
                <a16:creationId xmlns:a16="http://schemas.microsoft.com/office/drawing/2014/main" id="{E7B06B86-B77A-41EA-8238-F7EE7DDBF11E}"/>
              </a:ext>
            </a:extLst>
          </p:cNvPr>
          <p:cNvSpPr>
            <a:spLocks noChangeShapeType="1"/>
          </p:cNvSpPr>
          <p:nvPr/>
        </p:nvSpPr>
        <p:spPr bwMode="gray">
          <a:xfrm>
            <a:off x="7366502" y="3786553"/>
            <a:ext cx="0" cy="36512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386" name="Picture 385">
            <a:extLst>
              <a:ext uri="{FF2B5EF4-FFF2-40B4-BE49-F238E27FC236}">
                <a16:creationId xmlns:a16="http://schemas.microsoft.com/office/drawing/2014/main" id="{4C1E2514-36B6-4924-991D-42558338E4A2}"/>
              </a:ext>
            </a:extLst>
          </p:cNvPr>
          <p:cNvPicPr>
            <a:picLocks noChangeAspect="1"/>
          </p:cNvPicPr>
          <p:nvPr/>
        </p:nvPicPr>
        <p:blipFill>
          <a:blip r:embed="rId5"/>
          <a:stretch>
            <a:fillRect/>
          </a:stretch>
        </p:blipFill>
        <p:spPr>
          <a:xfrm>
            <a:off x="6130761" y="4123840"/>
            <a:ext cx="1415406" cy="274259"/>
          </a:xfrm>
          <a:prstGeom prst="rect">
            <a:avLst/>
          </a:prstGeom>
        </p:spPr>
      </p:pic>
      <p:sp>
        <p:nvSpPr>
          <p:cNvPr id="387" name="AutoShape 7">
            <a:extLst>
              <a:ext uri="{FF2B5EF4-FFF2-40B4-BE49-F238E27FC236}">
                <a16:creationId xmlns:a16="http://schemas.microsoft.com/office/drawing/2014/main" id="{59165B6E-949D-41FC-8082-E30F8A541748}"/>
              </a:ext>
            </a:extLst>
          </p:cNvPr>
          <p:cNvSpPr>
            <a:spLocks noChangeArrowheads="1"/>
          </p:cNvSpPr>
          <p:nvPr/>
        </p:nvSpPr>
        <p:spPr bwMode="auto">
          <a:xfrm>
            <a:off x="6346551"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88" name="Group 2">
            <a:extLst>
              <a:ext uri="{FF2B5EF4-FFF2-40B4-BE49-F238E27FC236}">
                <a16:creationId xmlns:a16="http://schemas.microsoft.com/office/drawing/2014/main" id="{406E0F0A-7328-4070-B469-C74DBFEF436E}"/>
              </a:ext>
            </a:extLst>
          </p:cNvPr>
          <p:cNvGrpSpPr>
            <a:grpSpLocks/>
          </p:cNvGrpSpPr>
          <p:nvPr/>
        </p:nvGrpSpPr>
        <p:grpSpPr bwMode="auto">
          <a:xfrm>
            <a:off x="6436693" y="2620816"/>
            <a:ext cx="485775" cy="322263"/>
            <a:chOff x="10275093" y="3566509"/>
            <a:chExt cx="485784" cy="589087"/>
          </a:xfrm>
        </p:grpSpPr>
        <p:pic>
          <p:nvPicPr>
            <p:cNvPr id="389" name="Picture 388">
              <a:extLst>
                <a:ext uri="{FF2B5EF4-FFF2-40B4-BE49-F238E27FC236}">
                  <a16:creationId xmlns:a16="http://schemas.microsoft.com/office/drawing/2014/main" id="{FA811B82-570A-42DD-BDCC-D9EFC73D58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89">
              <a:extLst>
                <a:ext uri="{FF2B5EF4-FFF2-40B4-BE49-F238E27FC236}">
                  <a16:creationId xmlns:a16="http://schemas.microsoft.com/office/drawing/2014/main" id="{F5A0423E-05CA-4478-ADF5-9B2343A28D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89">
              <a:extLst>
                <a:ext uri="{FF2B5EF4-FFF2-40B4-BE49-F238E27FC236}">
                  <a16:creationId xmlns:a16="http://schemas.microsoft.com/office/drawing/2014/main" id="{9F09559D-B71D-4C5D-B5F9-EDCB970560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89">
              <a:extLst>
                <a:ext uri="{FF2B5EF4-FFF2-40B4-BE49-F238E27FC236}">
                  <a16:creationId xmlns:a16="http://schemas.microsoft.com/office/drawing/2014/main" id="{AF016D6C-10E5-405B-B624-D084510D27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9">
              <a:extLst>
                <a:ext uri="{FF2B5EF4-FFF2-40B4-BE49-F238E27FC236}">
                  <a16:creationId xmlns:a16="http://schemas.microsoft.com/office/drawing/2014/main" id="{E29CD464-9C07-4A3D-AAF3-29667C0104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9">
              <a:extLst>
                <a:ext uri="{FF2B5EF4-FFF2-40B4-BE49-F238E27FC236}">
                  <a16:creationId xmlns:a16="http://schemas.microsoft.com/office/drawing/2014/main" id="{C14C9CCD-3614-49F5-87DC-B83DAA49DC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4">
              <a:extLst>
                <a:ext uri="{FF2B5EF4-FFF2-40B4-BE49-F238E27FC236}">
                  <a16:creationId xmlns:a16="http://schemas.microsoft.com/office/drawing/2014/main" id="{D18E00DB-FF72-4EA0-A5AD-C57241EB4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89">
              <a:extLst>
                <a:ext uri="{FF2B5EF4-FFF2-40B4-BE49-F238E27FC236}">
                  <a16:creationId xmlns:a16="http://schemas.microsoft.com/office/drawing/2014/main" id="{4F676D7F-BBD3-4248-A542-570B33F575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 name="AutoShape 7">
            <a:extLst>
              <a:ext uri="{FF2B5EF4-FFF2-40B4-BE49-F238E27FC236}">
                <a16:creationId xmlns:a16="http://schemas.microsoft.com/office/drawing/2014/main" id="{CCEB7D4F-F896-4615-A38C-C6D17D40CE75}"/>
              </a:ext>
            </a:extLst>
          </p:cNvPr>
          <p:cNvSpPr>
            <a:spLocks noChangeArrowheads="1"/>
          </p:cNvSpPr>
          <p:nvPr/>
        </p:nvSpPr>
        <p:spPr bwMode="auto">
          <a:xfrm>
            <a:off x="6250557"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98" name="Group 2">
            <a:extLst>
              <a:ext uri="{FF2B5EF4-FFF2-40B4-BE49-F238E27FC236}">
                <a16:creationId xmlns:a16="http://schemas.microsoft.com/office/drawing/2014/main" id="{ED0B9286-8554-4CD9-9193-C8A15D50E7E1}"/>
              </a:ext>
            </a:extLst>
          </p:cNvPr>
          <p:cNvGrpSpPr>
            <a:grpSpLocks/>
          </p:cNvGrpSpPr>
          <p:nvPr/>
        </p:nvGrpSpPr>
        <p:grpSpPr bwMode="auto">
          <a:xfrm>
            <a:off x="6340699" y="2677607"/>
            <a:ext cx="485775" cy="322263"/>
            <a:chOff x="10275093" y="3566509"/>
            <a:chExt cx="485784" cy="589087"/>
          </a:xfrm>
        </p:grpSpPr>
        <p:pic>
          <p:nvPicPr>
            <p:cNvPr id="399" name="Picture 398">
              <a:extLst>
                <a:ext uri="{FF2B5EF4-FFF2-40B4-BE49-F238E27FC236}">
                  <a16:creationId xmlns:a16="http://schemas.microsoft.com/office/drawing/2014/main" id="{D3BE76F6-05D9-4CBD-8DA9-2CF64A5DA4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9">
              <a:extLst>
                <a:ext uri="{FF2B5EF4-FFF2-40B4-BE49-F238E27FC236}">
                  <a16:creationId xmlns:a16="http://schemas.microsoft.com/office/drawing/2014/main" id="{D395AA6F-E679-43B3-A31D-EB0A8859DF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9">
              <a:extLst>
                <a:ext uri="{FF2B5EF4-FFF2-40B4-BE49-F238E27FC236}">
                  <a16:creationId xmlns:a16="http://schemas.microsoft.com/office/drawing/2014/main" id="{236078A5-7940-4192-89B5-C8C184F9BA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9">
              <a:extLst>
                <a:ext uri="{FF2B5EF4-FFF2-40B4-BE49-F238E27FC236}">
                  <a16:creationId xmlns:a16="http://schemas.microsoft.com/office/drawing/2014/main" id="{B568E7B2-AB9B-4B69-85AE-B876E33DEA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9">
              <a:extLst>
                <a:ext uri="{FF2B5EF4-FFF2-40B4-BE49-F238E27FC236}">
                  <a16:creationId xmlns:a16="http://schemas.microsoft.com/office/drawing/2014/main" id="{4188708E-C3E5-46D5-885D-A18E4E6EEB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9">
              <a:extLst>
                <a:ext uri="{FF2B5EF4-FFF2-40B4-BE49-F238E27FC236}">
                  <a16:creationId xmlns:a16="http://schemas.microsoft.com/office/drawing/2014/main" id="{E3CC5C13-A757-4832-88C4-33FEBB0D1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404">
              <a:extLst>
                <a:ext uri="{FF2B5EF4-FFF2-40B4-BE49-F238E27FC236}">
                  <a16:creationId xmlns:a16="http://schemas.microsoft.com/office/drawing/2014/main" id="{E266957E-5BF6-482B-81ED-8BABF5E282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9">
              <a:extLst>
                <a:ext uri="{FF2B5EF4-FFF2-40B4-BE49-F238E27FC236}">
                  <a16:creationId xmlns:a16="http://schemas.microsoft.com/office/drawing/2014/main" id="{D1E11926-90A2-4644-B8FE-D01CCDB703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7" name="AutoShape 7">
            <a:extLst>
              <a:ext uri="{FF2B5EF4-FFF2-40B4-BE49-F238E27FC236}">
                <a16:creationId xmlns:a16="http://schemas.microsoft.com/office/drawing/2014/main" id="{B1643948-CE0F-4A84-8DE2-D1F2252E733D}"/>
              </a:ext>
            </a:extLst>
          </p:cNvPr>
          <p:cNvSpPr>
            <a:spLocks noChangeArrowheads="1"/>
          </p:cNvSpPr>
          <p:nvPr/>
        </p:nvSpPr>
        <p:spPr bwMode="auto">
          <a:xfrm>
            <a:off x="6154563"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408" name="Group 2">
            <a:extLst>
              <a:ext uri="{FF2B5EF4-FFF2-40B4-BE49-F238E27FC236}">
                <a16:creationId xmlns:a16="http://schemas.microsoft.com/office/drawing/2014/main" id="{D3E079EF-6A7D-4AEF-BF2C-6A109389078B}"/>
              </a:ext>
            </a:extLst>
          </p:cNvPr>
          <p:cNvGrpSpPr>
            <a:grpSpLocks/>
          </p:cNvGrpSpPr>
          <p:nvPr/>
        </p:nvGrpSpPr>
        <p:grpSpPr bwMode="auto">
          <a:xfrm>
            <a:off x="6244705" y="2734398"/>
            <a:ext cx="485775" cy="322263"/>
            <a:chOff x="10275093" y="3566509"/>
            <a:chExt cx="485784" cy="589087"/>
          </a:xfrm>
        </p:grpSpPr>
        <p:pic>
          <p:nvPicPr>
            <p:cNvPr id="409" name="Picture 408">
              <a:extLst>
                <a:ext uri="{FF2B5EF4-FFF2-40B4-BE49-F238E27FC236}">
                  <a16:creationId xmlns:a16="http://schemas.microsoft.com/office/drawing/2014/main" id="{B5D249E6-82A6-4454-9C3F-91B2E1573C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89">
              <a:extLst>
                <a:ext uri="{FF2B5EF4-FFF2-40B4-BE49-F238E27FC236}">
                  <a16:creationId xmlns:a16="http://schemas.microsoft.com/office/drawing/2014/main" id="{7AFF3507-D7C3-4917-A14C-FDE752B21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89">
              <a:extLst>
                <a:ext uri="{FF2B5EF4-FFF2-40B4-BE49-F238E27FC236}">
                  <a16:creationId xmlns:a16="http://schemas.microsoft.com/office/drawing/2014/main" id="{BBDB367E-E412-4EF5-99D7-12BFC0BEC9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89">
              <a:extLst>
                <a:ext uri="{FF2B5EF4-FFF2-40B4-BE49-F238E27FC236}">
                  <a16:creationId xmlns:a16="http://schemas.microsoft.com/office/drawing/2014/main" id="{C1CD62F0-539F-41D0-A61E-9B844641E5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89">
              <a:extLst>
                <a:ext uri="{FF2B5EF4-FFF2-40B4-BE49-F238E27FC236}">
                  <a16:creationId xmlns:a16="http://schemas.microsoft.com/office/drawing/2014/main" id="{2B6D9B38-A5BF-4140-B8E6-EF976FACF6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89">
              <a:extLst>
                <a:ext uri="{FF2B5EF4-FFF2-40B4-BE49-F238E27FC236}">
                  <a16:creationId xmlns:a16="http://schemas.microsoft.com/office/drawing/2014/main" id="{80528E22-ABF2-4FAB-9295-C9E92A317A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a:extLst>
                <a:ext uri="{FF2B5EF4-FFF2-40B4-BE49-F238E27FC236}">
                  <a16:creationId xmlns:a16="http://schemas.microsoft.com/office/drawing/2014/main" id="{ABD5F11F-AEDD-4614-8A87-80DD746BDC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89">
              <a:extLst>
                <a:ext uri="{FF2B5EF4-FFF2-40B4-BE49-F238E27FC236}">
                  <a16:creationId xmlns:a16="http://schemas.microsoft.com/office/drawing/2014/main" id="{1647DB5E-406D-4BE9-A9CC-8D026F27B6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7" name="AutoShape 7">
            <a:extLst>
              <a:ext uri="{FF2B5EF4-FFF2-40B4-BE49-F238E27FC236}">
                <a16:creationId xmlns:a16="http://schemas.microsoft.com/office/drawing/2014/main" id="{313BC830-7425-4986-9014-4784BBD0DA5F}"/>
              </a:ext>
            </a:extLst>
          </p:cNvPr>
          <p:cNvSpPr>
            <a:spLocks noChangeArrowheads="1"/>
          </p:cNvSpPr>
          <p:nvPr/>
        </p:nvSpPr>
        <p:spPr bwMode="auto">
          <a:xfrm>
            <a:off x="6058569"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418" name="Group 2">
            <a:extLst>
              <a:ext uri="{FF2B5EF4-FFF2-40B4-BE49-F238E27FC236}">
                <a16:creationId xmlns:a16="http://schemas.microsoft.com/office/drawing/2014/main" id="{D4B7C35A-4E4C-4C57-8EE7-AB9F7D99C632}"/>
              </a:ext>
            </a:extLst>
          </p:cNvPr>
          <p:cNvGrpSpPr>
            <a:grpSpLocks/>
          </p:cNvGrpSpPr>
          <p:nvPr/>
        </p:nvGrpSpPr>
        <p:grpSpPr bwMode="auto">
          <a:xfrm>
            <a:off x="6148711" y="2791189"/>
            <a:ext cx="485775" cy="322263"/>
            <a:chOff x="10275093" y="3566509"/>
            <a:chExt cx="485784" cy="589087"/>
          </a:xfrm>
        </p:grpSpPr>
        <p:pic>
          <p:nvPicPr>
            <p:cNvPr id="419" name="Picture 418">
              <a:extLst>
                <a:ext uri="{FF2B5EF4-FFF2-40B4-BE49-F238E27FC236}">
                  <a16:creationId xmlns:a16="http://schemas.microsoft.com/office/drawing/2014/main" id="{F64064A8-F2B1-415F-97AB-108978AFB6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89">
              <a:extLst>
                <a:ext uri="{FF2B5EF4-FFF2-40B4-BE49-F238E27FC236}">
                  <a16:creationId xmlns:a16="http://schemas.microsoft.com/office/drawing/2014/main" id="{08080F05-4772-4693-AE03-8D71036DE2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89">
              <a:extLst>
                <a:ext uri="{FF2B5EF4-FFF2-40B4-BE49-F238E27FC236}">
                  <a16:creationId xmlns:a16="http://schemas.microsoft.com/office/drawing/2014/main" id="{57FB8A2A-2F7F-494A-95CA-9E2C1523E9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89">
              <a:extLst>
                <a:ext uri="{FF2B5EF4-FFF2-40B4-BE49-F238E27FC236}">
                  <a16:creationId xmlns:a16="http://schemas.microsoft.com/office/drawing/2014/main" id="{007272D9-E172-4C01-9EF5-195D3F5085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89">
              <a:extLst>
                <a:ext uri="{FF2B5EF4-FFF2-40B4-BE49-F238E27FC236}">
                  <a16:creationId xmlns:a16="http://schemas.microsoft.com/office/drawing/2014/main" id="{71036E52-F441-4ACF-8361-7B7EBB8B2C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89">
              <a:extLst>
                <a:ext uri="{FF2B5EF4-FFF2-40B4-BE49-F238E27FC236}">
                  <a16:creationId xmlns:a16="http://schemas.microsoft.com/office/drawing/2014/main" id="{615C85BB-394C-42C7-B840-326DBC0005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424">
              <a:extLst>
                <a:ext uri="{FF2B5EF4-FFF2-40B4-BE49-F238E27FC236}">
                  <a16:creationId xmlns:a16="http://schemas.microsoft.com/office/drawing/2014/main" id="{C6D7EC95-941C-4E37-8D2E-C0E48C158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89">
              <a:extLst>
                <a:ext uri="{FF2B5EF4-FFF2-40B4-BE49-F238E27FC236}">
                  <a16:creationId xmlns:a16="http://schemas.microsoft.com/office/drawing/2014/main" id="{B2D94A85-5D50-4D6E-99BC-05C7F42DDD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AutoShape 7">
            <a:extLst>
              <a:ext uri="{FF2B5EF4-FFF2-40B4-BE49-F238E27FC236}">
                <a16:creationId xmlns:a16="http://schemas.microsoft.com/office/drawing/2014/main" id="{22C5F6D1-AB53-4857-8338-09FCBDFD1D69}"/>
              </a:ext>
            </a:extLst>
          </p:cNvPr>
          <p:cNvSpPr>
            <a:spLocks noChangeArrowheads="1"/>
          </p:cNvSpPr>
          <p:nvPr/>
        </p:nvSpPr>
        <p:spPr bwMode="auto">
          <a:xfrm>
            <a:off x="5962575"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428" name="Group 2">
            <a:extLst>
              <a:ext uri="{FF2B5EF4-FFF2-40B4-BE49-F238E27FC236}">
                <a16:creationId xmlns:a16="http://schemas.microsoft.com/office/drawing/2014/main" id="{2CBFDA99-036B-4DB2-A886-9CF52609BD62}"/>
              </a:ext>
            </a:extLst>
          </p:cNvPr>
          <p:cNvGrpSpPr>
            <a:grpSpLocks/>
          </p:cNvGrpSpPr>
          <p:nvPr/>
        </p:nvGrpSpPr>
        <p:grpSpPr bwMode="auto">
          <a:xfrm>
            <a:off x="6052717" y="2847980"/>
            <a:ext cx="485775" cy="322263"/>
            <a:chOff x="10275093" y="3566509"/>
            <a:chExt cx="485784" cy="589087"/>
          </a:xfrm>
        </p:grpSpPr>
        <p:pic>
          <p:nvPicPr>
            <p:cNvPr id="429" name="Picture 428">
              <a:extLst>
                <a:ext uri="{FF2B5EF4-FFF2-40B4-BE49-F238E27FC236}">
                  <a16:creationId xmlns:a16="http://schemas.microsoft.com/office/drawing/2014/main" id="{2934E3A7-7B4F-42BF-A630-F1D1EFE01B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89">
              <a:extLst>
                <a:ext uri="{FF2B5EF4-FFF2-40B4-BE49-F238E27FC236}">
                  <a16:creationId xmlns:a16="http://schemas.microsoft.com/office/drawing/2014/main" id="{51BB3293-FBD6-4349-AA3F-AABC24573E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89">
              <a:extLst>
                <a:ext uri="{FF2B5EF4-FFF2-40B4-BE49-F238E27FC236}">
                  <a16:creationId xmlns:a16="http://schemas.microsoft.com/office/drawing/2014/main" id="{251849C2-5E14-45E8-BD8D-8C6B6779FE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89">
              <a:extLst>
                <a:ext uri="{FF2B5EF4-FFF2-40B4-BE49-F238E27FC236}">
                  <a16:creationId xmlns:a16="http://schemas.microsoft.com/office/drawing/2014/main" id="{6A7B3456-855C-4349-A5D5-CC0D30D5BC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89">
              <a:extLst>
                <a:ext uri="{FF2B5EF4-FFF2-40B4-BE49-F238E27FC236}">
                  <a16:creationId xmlns:a16="http://schemas.microsoft.com/office/drawing/2014/main" id="{41DEE4DD-05A9-4F3A-9F03-57EB32CBCA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89">
              <a:extLst>
                <a:ext uri="{FF2B5EF4-FFF2-40B4-BE49-F238E27FC236}">
                  <a16:creationId xmlns:a16="http://schemas.microsoft.com/office/drawing/2014/main" id="{62A5D3AD-9630-42F4-9237-6EBF6BC78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34">
              <a:extLst>
                <a:ext uri="{FF2B5EF4-FFF2-40B4-BE49-F238E27FC236}">
                  <a16:creationId xmlns:a16="http://schemas.microsoft.com/office/drawing/2014/main" id="{BF64FF81-E124-41FE-975D-79FCD9B380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89">
              <a:extLst>
                <a:ext uri="{FF2B5EF4-FFF2-40B4-BE49-F238E27FC236}">
                  <a16:creationId xmlns:a16="http://schemas.microsoft.com/office/drawing/2014/main" id="{69FEBA1B-0C99-4C2F-8DD4-B74798E35B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8" name="Text Box 46">
            <a:extLst>
              <a:ext uri="{FF2B5EF4-FFF2-40B4-BE49-F238E27FC236}">
                <a16:creationId xmlns:a16="http://schemas.microsoft.com/office/drawing/2014/main" id="{967D7EF1-B950-421B-BB57-B0EAE00B6239}"/>
              </a:ext>
            </a:extLst>
          </p:cNvPr>
          <p:cNvSpPr txBox="1">
            <a:spLocks noChangeArrowheads="1"/>
          </p:cNvSpPr>
          <p:nvPr/>
        </p:nvSpPr>
        <p:spPr bwMode="gray">
          <a:xfrm>
            <a:off x="832520" y="444764"/>
            <a:ext cx="1828800" cy="343043"/>
          </a:xfrm>
          <a:prstGeom prst="rect">
            <a:avLst/>
          </a:prstGeom>
          <a:noFill/>
          <a:ln w="9525" algn="ctr">
            <a:noFill/>
            <a:miter lim="800000"/>
            <a:headEnd/>
            <a:tailEnd/>
          </a:ln>
        </p:spPr>
        <p:txBody>
          <a:bodyPr wrap="squar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892D0"/>
                </a:solidFill>
                <a:effectLst/>
                <a:uLnTx/>
                <a:uFillTx/>
                <a:latin typeface="Calibri" pitchFamily="34" charset="0"/>
                <a:ea typeface="+mn-ea"/>
                <a:cs typeface="Calibri" pitchFamily="34" charset="0"/>
              </a:rPr>
              <a:t>Site A</a:t>
            </a:r>
          </a:p>
        </p:txBody>
      </p:sp>
      <p:sp>
        <p:nvSpPr>
          <p:cNvPr id="439" name="Text Box 46">
            <a:extLst>
              <a:ext uri="{FF2B5EF4-FFF2-40B4-BE49-F238E27FC236}">
                <a16:creationId xmlns:a16="http://schemas.microsoft.com/office/drawing/2014/main" id="{8D893E5E-AABE-4E6D-9D30-C43A084875A8}"/>
              </a:ext>
            </a:extLst>
          </p:cNvPr>
          <p:cNvSpPr txBox="1">
            <a:spLocks noChangeArrowheads="1"/>
          </p:cNvSpPr>
          <p:nvPr/>
        </p:nvSpPr>
        <p:spPr bwMode="gray">
          <a:xfrm>
            <a:off x="6434619" y="384396"/>
            <a:ext cx="1828800" cy="343043"/>
          </a:xfrm>
          <a:prstGeom prst="rect">
            <a:avLst/>
          </a:prstGeom>
          <a:noFill/>
          <a:ln w="9525" algn="ctr">
            <a:noFill/>
            <a:miter lim="800000"/>
            <a:headEnd/>
            <a:tailEnd/>
          </a:ln>
        </p:spPr>
        <p:txBody>
          <a:bodyPr wrap="squar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892D0"/>
                </a:solidFill>
                <a:effectLst/>
                <a:uLnTx/>
                <a:uFillTx/>
                <a:latin typeface="Calibri" pitchFamily="34" charset="0"/>
                <a:ea typeface="+mn-ea"/>
                <a:cs typeface="Calibri" pitchFamily="34" charset="0"/>
              </a:rPr>
              <a:t>Site B</a:t>
            </a:r>
          </a:p>
        </p:txBody>
      </p:sp>
      <p:grpSp>
        <p:nvGrpSpPr>
          <p:cNvPr id="440" name="Group 2476">
            <a:extLst>
              <a:ext uri="{FF2B5EF4-FFF2-40B4-BE49-F238E27FC236}">
                <a16:creationId xmlns:a16="http://schemas.microsoft.com/office/drawing/2014/main" id="{B9BE3487-2606-490D-9EB1-E54A6618421D}"/>
              </a:ext>
            </a:extLst>
          </p:cNvPr>
          <p:cNvGrpSpPr>
            <a:grpSpLocks noChangeAspect="1"/>
          </p:cNvGrpSpPr>
          <p:nvPr/>
        </p:nvGrpSpPr>
        <p:grpSpPr bwMode="auto">
          <a:xfrm>
            <a:off x="399009" y="2735268"/>
            <a:ext cx="368300" cy="527050"/>
            <a:chOff x="4493" y="1677"/>
            <a:chExt cx="574" cy="822"/>
          </a:xfrm>
        </p:grpSpPr>
        <p:sp>
          <p:nvSpPr>
            <p:cNvPr id="441" name="AutoShape 2477">
              <a:extLst>
                <a:ext uri="{FF2B5EF4-FFF2-40B4-BE49-F238E27FC236}">
                  <a16:creationId xmlns:a16="http://schemas.microsoft.com/office/drawing/2014/main" id="{BAC6D148-4CC8-4A49-98BB-642187B18C5F}"/>
                </a:ext>
              </a:extLst>
            </p:cNvPr>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2" name="Freeform 2478">
              <a:extLst>
                <a:ext uri="{FF2B5EF4-FFF2-40B4-BE49-F238E27FC236}">
                  <a16:creationId xmlns:a16="http://schemas.microsoft.com/office/drawing/2014/main" id="{2C168AE6-0693-4651-AD67-ABB1AEA10DD9}"/>
                </a:ext>
              </a:extLst>
            </p:cNvPr>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3" name="Freeform 2479">
              <a:extLst>
                <a:ext uri="{FF2B5EF4-FFF2-40B4-BE49-F238E27FC236}">
                  <a16:creationId xmlns:a16="http://schemas.microsoft.com/office/drawing/2014/main" id="{3F9BE302-9FCC-45CC-897A-BA2B729EF8A6}"/>
                </a:ext>
              </a:extLst>
            </p:cNvPr>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4" name="Freeform 2480">
              <a:extLst>
                <a:ext uri="{FF2B5EF4-FFF2-40B4-BE49-F238E27FC236}">
                  <a16:creationId xmlns:a16="http://schemas.microsoft.com/office/drawing/2014/main" id="{350DFB7F-7ECB-4E12-AE89-E87319715A35}"/>
                </a:ext>
              </a:extLst>
            </p:cNvPr>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5" name="Freeform 2481">
              <a:extLst>
                <a:ext uri="{FF2B5EF4-FFF2-40B4-BE49-F238E27FC236}">
                  <a16:creationId xmlns:a16="http://schemas.microsoft.com/office/drawing/2014/main" id="{45B63EFE-8390-458E-964D-8579C2E21A65}"/>
                </a:ext>
              </a:extLst>
            </p:cNvPr>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6" name="Line 2482">
              <a:extLst>
                <a:ext uri="{FF2B5EF4-FFF2-40B4-BE49-F238E27FC236}">
                  <a16:creationId xmlns:a16="http://schemas.microsoft.com/office/drawing/2014/main" id="{3D83FAD1-31DD-418C-A9CE-33707A82C765}"/>
                </a:ext>
              </a:extLst>
            </p:cNvPr>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7" name="Line 2483">
              <a:extLst>
                <a:ext uri="{FF2B5EF4-FFF2-40B4-BE49-F238E27FC236}">
                  <a16:creationId xmlns:a16="http://schemas.microsoft.com/office/drawing/2014/main" id="{25D6D659-AD20-4FFF-B009-C19F7EB20EBB}"/>
                </a:ext>
              </a:extLst>
            </p:cNvPr>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8" name="Line 2484">
              <a:extLst>
                <a:ext uri="{FF2B5EF4-FFF2-40B4-BE49-F238E27FC236}">
                  <a16:creationId xmlns:a16="http://schemas.microsoft.com/office/drawing/2014/main" id="{164FB2CF-3996-4A13-82A4-F4FC57C74188}"/>
                </a:ext>
              </a:extLst>
            </p:cNvPr>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9" name="Freeform 2485">
              <a:extLst>
                <a:ext uri="{FF2B5EF4-FFF2-40B4-BE49-F238E27FC236}">
                  <a16:creationId xmlns:a16="http://schemas.microsoft.com/office/drawing/2014/main" id="{23935FBC-4886-4359-A1A9-EAF8DBE080E9}"/>
                </a:ext>
              </a:extLst>
            </p:cNvPr>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50" name="Freeform 2486">
              <a:extLst>
                <a:ext uri="{FF2B5EF4-FFF2-40B4-BE49-F238E27FC236}">
                  <a16:creationId xmlns:a16="http://schemas.microsoft.com/office/drawing/2014/main" id="{1867104C-AEF8-41F8-B203-BCE51CD69FEC}"/>
                </a:ext>
              </a:extLst>
            </p:cNvPr>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51" name="Freeform 2487">
              <a:extLst>
                <a:ext uri="{FF2B5EF4-FFF2-40B4-BE49-F238E27FC236}">
                  <a16:creationId xmlns:a16="http://schemas.microsoft.com/office/drawing/2014/main" id="{2D69696C-CEB4-49FB-A59D-34F9776A8D9F}"/>
                </a:ext>
              </a:extLst>
            </p:cNvPr>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sp>
        <p:nvSpPr>
          <p:cNvPr id="452" name="Text Box 19">
            <a:extLst>
              <a:ext uri="{FF2B5EF4-FFF2-40B4-BE49-F238E27FC236}">
                <a16:creationId xmlns:a16="http://schemas.microsoft.com/office/drawing/2014/main" id="{EFEF424C-1824-4879-8B0A-1D19503AE977}"/>
              </a:ext>
            </a:extLst>
          </p:cNvPr>
          <p:cNvSpPr txBox="1">
            <a:spLocks noChangeArrowheads="1"/>
          </p:cNvSpPr>
          <p:nvPr/>
        </p:nvSpPr>
        <p:spPr bwMode="gray">
          <a:xfrm>
            <a:off x="-7888" y="2420285"/>
            <a:ext cx="979488" cy="313932"/>
          </a:xfrm>
          <a:prstGeom prst="rect">
            <a:avLst/>
          </a:prstGeom>
          <a:noFill/>
          <a:ln w="9525" algn="ctr">
            <a:noFill/>
            <a:miter lim="800000"/>
            <a:headEnd/>
            <a:tailEnd/>
          </a:ln>
        </p:spPr>
        <p:txBody>
          <a:bodyPr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3892D0"/>
                </a:solidFill>
                <a:effectLst/>
                <a:uLnTx/>
                <a:uFillTx/>
                <a:latin typeface="Arial"/>
                <a:ea typeface="+mn-ea"/>
                <a:cs typeface="+mn-cs"/>
              </a:rPr>
              <a:t>NetWorker</a:t>
            </a:r>
            <a:endParaRPr kumimoji="0" lang="en-US" sz="1200" b="1" i="0" u="none" strike="noStrike" kern="1200" cap="none" spc="0" normalizeH="0" baseline="0" noProof="0" dirty="0">
              <a:ln>
                <a:noFill/>
              </a:ln>
              <a:solidFill>
                <a:srgbClr val="3892D0"/>
              </a:solidFill>
              <a:effectLst/>
              <a:uLnTx/>
              <a:uFillTx/>
              <a:latin typeface="Arial"/>
              <a:ea typeface="+mn-ea"/>
              <a:cs typeface="+mn-cs"/>
            </a:endParaRP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892D0"/>
                </a:solidFill>
                <a:effectLst/>
                <a:uLnTx/>
                <a:uFillTx/>
                <a:latin typeface="Arial"/>
                <a:ea typeface="+mn-ea"/>
                <a:cs typeface="Times New Roman" pitchFamily="18" charset="0"/>
              </a:rPr>
              <a:t>Server</a:t>
            </a:r>
          </a:p>
        </p:txBody>
      </p:sp>
      <p:sp>
        <p:nvSpPr>
          <p:cNvPr id="244" name="AutoShape 19">
            <a:extLst>
              <a:ext uri="{FF2B5EF4-FFF2-40B4-BE49-F238E27FC236}">
                <a16:creationId xmlns:a16="http://schemas.microsoft.com/office/drawing/2014/main" id="{F39C7EAE-7CA5-410C-B6A4-93774FC3A428}"/>
              </a:ext>
            </a:extLst>
          </p:cNvPr>
          <p:cNvSpPr>
            <a:spLocks noChangeArrowheads="1"/>
          </p:cNvSpPr>
          <p:nvPr/>
        </p:nvSpPr>
        <p:spPr bwMode="gray">
          <a:xfrm>
            <a:off x="339120" y="3770473"/>
            <a:ext cx="963666" cy="1098504"/>
          </a:xfrm>
          <a:prstGeom prst="can">
            <a:avLst>
              <a:gd name="adj" fmla="val 18759"/>
            </a:avLst>
          </a:prstGeom>
          <a:solidFill>
            <a:srgbClr val="002060"/>
          </a:solidFill>
          <a:ln w="9525">
            <a:solidFill>
              <a:schemeClr val="tx1"/>
            </a:solidFill>
            <a:round/>
            <a:headEnd/>
            <a:tailEnd/>
          </a:ln>
        </p:spPr>
        <p:txBody>
          <a:bodyPr wrap="none" anchor="ctr"/>
          <a:lstStyle/>
          <a:p>
            <a:pPr algn="ctr"/>
            <a:r>
              <a:rPr lang="pl-PL" sz="2000" b="1" dirty="0">
                <a:solidFill>
                  <a:srgbClr val="FFFFCC"/>
                </a:solidFill>
              </a:rPr>
              <a:t>180</a:t>
            </a:r>
            <a:r>
              <a:rPr lang="en-US" sz="2000" b="1" dirty="0">
                <a:solidFill>
                  <a:srgbClr val="FFFFCC"/>
                </a:solidFill>
              </a:rPr>
              <a:t>TB</a:t>
            </a:r>
            <a:endParaRPr lang="pl-PL" sz="2000" b="1" dirty="0">
              <a:solidFill>
                <a:srgbClr val="FFFFCC"/>
              </a:solidFill>
            </a:endParaRPr>
          </a:p>
          <a:p>
            <a:pPr algn="ctr"/>
            <a:r>
              <a:rPr lang="pl-PL" sz="2000" b="1" dirty="0">
                <a:solidFill>
                  <a:srgbClr val="FFFFCC"/>
                </a:solidFill>
              </a:rPr>
              <a:t>163TiB</a:t>
            </a:r>
            <a:endParaRPr lang="en-US" sz="2000" b="1" dirty="0">
              <a:solidFill>
                <a:srgbClr val="000000"/>
              </a:solidFill>
            </a:endParaRPr>
          </a:p>
        </p:txBody>
      </p:sp>
      <p:sp>
        <p:nvSpPr>
          <p:cNvPr id="245" name="AutoShape 19">
            <a:extLst>
              <a:ext uri="{FF2B5EF4-FFF2-40B4-BE49-F238E27FC236}">
                <a16:creationId xmlns:a16="http://schemas.microsoft.com/office/drawing/2014/main" id="{015648D5-F204-4140-8B59-F33CC43451CF}"/>
              </a:ext>
            </a:extLst>
          </p:cNvPr>
          <p:cNvSpPr>
            <a:spLocks noChangeArrowheads="1"/>
          </p:cNvSpPr>
          <p:nvPr/>
        </p:nvSpPr>
        <p:spPr bwMode="gray">
          <a:xfrm>
            <a:off x="3819849" y="124734"/>
            <a:ext cx="1442896"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en-US" sz="2800" b="1" dirty="0">
                <a:solidFill>
                  <a:srgbClr val="FFFFCC"/>
                </a:solidFill>
              </a:rPr>
              <a:t>100TB</a:t>
            </a:r>
            <a:endParaRPr lang="en-US" sz="2800" b="1" dirty="0">
              <a:solidFill>
                <a:srgbClr val="000000"/>
              </a:solidFill>
            </a:endParaRPr>
          </a:p>
        </p:txBody>
      </p:sp>
      <p:sp>
        <p:nvSpPr>
          <p:cNvPr id="248" name="AutoShape 19">
            <a:extLst>
              <a:ext uri="{FF2B5EF4-FFF2-40B4-BE49-F238E27FC236}">
                <a16:creationId xmlns:a16="http://schemas.microsoft.com/office/drawing/2014/main" id="{8DBD08A3-E660-4898-9899-5C977D8FA498}"/>
              </a:ext>
            </a:extLst>
          </p:cNvPr>
          <p:cNvSpPr>
            <a:spLocks noChangeArrowheads="1"/>
          </p:cNvSpPr>
          <p:nvPr/>
        </p:nvSpPr>
        <p:spPr bwMode="gray">
          <a:xfrm>
            <a:off x="5376985" y="3883260"/>
            <a:ext cx="963666" cy="1098504"/>
          </a:xfrm>
          <a:prstGeom prst="can">
            <a:avLst>
              <a:gd name="adj" fmla="val 18759"/>
            </a:avLst>
          </a:prstGeom>
          <a:solidFill>
            <a:srgbClr val="002060"/>
          </a:solidFill>
          <a:ln w="9525">
            <a:solidFill>
              <a:schemeClr val="tx1"/>
            </a:solidFill>
            <a:round/>
            <a:headEnd/>
            <a:tailEnd/>
          </a:ln>
        </p:spPr>
        <p:txBody>
          <a:bodyPr wrap="none" anchor="ctr"/>
          <a:lstStyle/>
          <a:p>
            <a:pPr algn="ctr"/>
            <a:r>
              <a:rPr lang="en-US" sz="2000" b="1" dirty="0">
                <a:solidFill>
                  <a:srgbClr val="FFFFCC"/>
                </a:solidFill>
              </a:rPr>
              <a:t>1</a:t>
            </a:r>
            <a:r>
              <a:rPr lang="pl-PL" sz="2000" b="1" dirty="0">
                <a:solidFill>
                  <a:srgbClr val="FFFFCC"/>
                </a:solidFill>
              </a:rPr>
              <a:t>80</a:t>
            </a:r>
            <a:r>
              <a:rPr lang="en-US" sz="2000" b="1" dirty="0">
                <a:solidFill>
                  <a:srgbClr val="FFFFCC"/>
                </a:solidFill>
              </a:rPr>
              <a:t>TB</a:t>
            </a:r>
            <a:endParaRPr lang="pl-PL" sz="2000" b="1" dirty="0">
              <a:solidFill>
                <a:srgbClr val="FFFFCC"/>
              </a:solidFill>
            </a:endParaRPr>
          </a:p>
          <a:p>
            <a:pPr algn="ctr"/>
            <a:r>
              <a:rPr lang="pl-PL" sz="2000" b="1" dirty="0">
                <a:solidFill>
                  <a:srgbClr val="FFFFCC"/>
                </a:solidFill>
              </a:rPr>
              <a:t>163TiB</a:t>
            </a:r>
            <a:endParaRPr lang="en-US" sz="2000" b="1" dirty="0">
              <a:solidFill>
                <a:srgbClr val="000000"/>
              </a:solidFill>
            </a:endParaRPr>
          </a:p>
        </p:txBody>
      </p:sp>
    </p:spTree>
    <p:extLst>
      <p:ext uri="{BB962C8B-B14F-4D97-AF65-F5344CB8AC3E}">
        <p14:creationId xmlns:p14="http://schemas.microsoft.com/office/powerpoint/2010/main" val="151916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9" name="Rounded Rectangle 15">
            <a:extLst>
              <a:ext uri="{FF2B5EF4-FFF2-40B4-BE49-F238E27FC236}">
                <a16:creationId xmlns:a16="http://schemas.microsoft.com/office/drawing/2014/main" id="{80898196-2C08-4900-9245-DFBA1B7B26E9}"/>
              </a:ext>
            </a:extLst>
          </p:cNvPr>
          <p:cNvSpPr/>
          <p:nvPr/>
        </p:nvSpPr>
        <p:spPr>
          <a:xfrm>
            <a:off x="35496" y="37294"/>
            <a:ext cx="4412577" cy="4982728"/>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11" name="AutoShape 19">
            <a:extLst>
              <a:ext uri="{FF2B5EF4-FFF2-40B4-BE49-F238E27FC236}">
                <a16:creationId xmlns:a16="http://schemas.microsoft.com/office/drawing/2014/main" id="{180601AC-2647-43C7-89C6-BF712DBC8765}"/>
              </a:ext>
            </a:extLst>
          </p:cNvPr>
          <p:cNvSpPr>
            <a:spLocks noChangeArrowheads="1"/>
          </p:cNvSpPr>
          <p:nvPr/>
        </p:nvSpPr>
        <p:spPr bwMode="gray">
          <a:xfrm>
            <a:off x="221665" y="459749"/>
            <a:ext cx="1442896"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en-US" sz="2800" b="1">
                <a:solidFill>
                  <a:srgbClr val="FFFFCC"/>
                </a:solidFill>
              </a:rPr>
              <a:t>100TB</a:t>
            </a:r>
            <a:endParaRPr lang="en-US" sz="2800" b="1">
              <a:solidFill>
                <a:srgbClr val="000000"/>
              </a:solidFill>
            </a:endParaRPr>
          </a:p>
        </p:txBody>
      </p:sp>
      <p:pic>
        <p:nvPicPr>
          <p:cNvPr id="12" name="Picture 16" descr="server">
            <a:extLst>
              <a:ext uri="{FF2B5EF4-FFF2-40B4-BE49-F238E27FC236}">
                <a16:creationId xmlns:a16="http://schemas.microsoft.com/office/drawing/2014/main" id="{33599487-08C2-41EC-BE21-290D27CCC808}"/>
              </a:ext>
            </a:extLst>
          </p:cNvPr>
          <p:cNvPicPr>
            <a:picLocks noChangeAspect="1" noChangeArrowheads="1"/>
          </p:cNvPicPr>
          <p:nvPr/>
        </p:nvPicPr>
        <p:blipFill>
          <a:blip r:embed="rId2" cstate="print"/>
          <a:srcRect/>
          <a:stretch>
            <a:fillRect/>
          </a:stretch>
        </p:blipFill>
        <p:spPr bwMode="gray">
          <a:xfrm>
            <a:off x="182038" y="2281853"/>
            <a:ext cx="368300" cy="528638"/>
          </a:xfrm>
          <a:prstGeom prst="rect">
            <a:avLst/>
          </a:prstGeom>
          <a:noFill/>
          <a:ln w="9525">
            <a:noFill/>
            <a:miter lim="800000"/>
            <a:headEnd/>
            <a:tailEnd/>
          </a:ln>
        </p:spPr>
      </p:pic>
      <p:pic>
        <p:nvPicPr>
          <p:cNvPr id="13" name="Picture 16" descr="server">
            <a:extLst>
              <a:ext uri="{FF2B5EF4-FFF2-40B4-BE49-F238E27FC236}">
                <a16:creationId xmlns:a16="http://schemas.microsoft.com/office/drawing/2014/main" id="{3DEB7E01-3793-496D-8DC1-0E46C9AF2BA2}"/>
              </a:ext>
            </a:extLst>
          </p:cNvPr>
          <p:cNvPicPr>
            <a:picLocks noChangeAspect="1" noChangeArrowheads="1"/>
          </p:cNvPicPr>
          <p:nvPr/>
        </p:nvPicPr>
        <p:blipFill>
          <a:blip r:embed="rId2" cstate="print"/>
          <a:srcRect/>
          <a:stretch>
            <a:fillRect/>
          </a:stretch>
        </p:blipFill>
        <p:spPr bwMode="gray">
          <a:xfrm>
            <a:off x="440118" y="2266553"/>
            <a:ext cx="368300" cy="528638"/>
          </a:xfrm>
          <a:prstGeom prst="rect">
            <a:avLst/>
          </a:prstGeom>
          <a:noFill/>
          <a:ln w="9525">
            <a:noFill/>
            <a:miter lim="800000"/>
            <a:headEnd/>
            <a:tailEnd/>
          </a:ln>
        </p:spPr>
      </p:pic>
      <p:pic>
        <p:nvPicPr>
          <p:cNvPr id="14" name="Picture 16" descr="server">
            <a:extLst>
              <a:ext uri="{FF2B5EF4-FFF2-40B4-BE49-F238E27FC236}">
                <a16:creationId xmlns:a16="http://schemas.microsoft.com/office/drawing/2014/main" id="{4641D2B0-FACB-4FB3-9246-C18540202AFF}"/>
              </a:ext>
            </a:extLst>
          </p:cNvPr>
          <p:cNvPicPr>
            <a:picLocks noChangeAspect="1" noChangeArrowheads="1"/>
          </p:cNvPicPr>
          <p:nvPr/>
        </p:nvPicPr>
        <p:blipFill>
          <a:blip r:embed="rId2" cstate="print"/>
          <a:srcRect/>
          <a:stretch>
            <a:fillRect/>
          </a:stretch>
        </p:blipFill>
        <p:spPr bwMode="gray">
          <a:xfrm>
            <a:off x="1296145" y="2300156"/>
            <a:ext cx="368300" cy="528638"/>
          </a:xfrm>
          <a:prstGeom prst="rect">
            <a:avLst/>
          </a:prstGeom>
          <a:noFill/>
          <a:ln w="9525">
            <a:noFill/>
            <a:miter lim="800000"/>
            <a:headEnd/>
            <a:tailEnd/>
          </a:ln>
        </p:spPr>
      </p:pic>
      <p:sp>
        <p:nvSpPr>
          <p:cNvPr id="15" name="TextBox 14">
            <a:extLst>
              <a:ext uri="{FF2B5EF4-FFF2-40B4-BE49-F238E27FC236}">
                <a16:creationId xmlns:a16="http://schemas.microsoft.com/office/drawing/2014/main" id="{D8F46457-705C-46B4-A9FC-EE44D2785B46}"/>
              </a:ext>
            </a:extLst>
          </p:cNvPr>
          <p:cNvSpPr txBox="1"/>
          <p:nvPr/>
        </p:nvSpPr>
        <p:spPr>
          <a:xfrm>
            <a:off x="772997" y="2222202"/>
            <a:ext cx="461666" cy="553998"/>
          </a:xfrm>
          <a:prstGeom prst="rect">
            <a:avLst/>
          </a:prstGeom>
          <a:noFill/>
        </p:spPr>
        <p:txBody>
          <a:bodyPr wrap="none" lIns="0" tIns="0" rIns="0" bIns="0" rtlCol="0">
            <a:spAutoFit/>
          </a:bodyPr>
          <a:lstStyle/>
          <a:p>
            <a:pPr algn="ctr"/>
            <a:r>
              <a:rPr lang="en-US" sz="3600" b="1">
                <a:solidFill>
                  <a:srgbClr val="FFFF00"/>
                </a:solidFill>
              </a:rPr>
              <a:t>…</a:t>
            </a:r>
          </a:p>
        </p:txBody>
      </p:sp>
      <p:sp>
        <p:nvSpPr>
          <p:cNvPr id="16" name="TextBox 15">
            <a:extLst>
              <a:ext uri="{FF2B5EF4-FFF2-40B4-BE49-F238E27FC236}">
                <a16:creationId xmlns:a16="http://schemas.microsoft.com/office/drawing/2014/main" id="{EAD4664A-9832-4F0E-A5B7-CA7454377AC6}"/>
              </a:ext>
            </a:extLst>
          </p:cNvPr>
          <p:cNvSpPr txBox="1"/>
          <p:nvPr/>
        </p:nvSpPr>
        <p:spPr>
          <a:xfrm>
            <a:off x="2076513" y="927628"/>
            <a:ext cx="1705596" cy="276999"/>
          </a:xfrm>
          <a:prstGeom prst="rect">
            <a:avLst/>
          </a:prstGeom>
          <a:noFill/>
        </p:spPr>
        <p:txBody>
          <a:bodyPr wrap="none" lIns="0" tIns="0" rIns="0" bIns="0" rtlCol="0">
            <a:spAutoFit/>
          </a:bodyPr>
          <a:lstStyle/>
          <a:p>
            <a:r>
              <a:rPr lang="en-US" sz="1800">
                <a:solidFill>
                  <a:srgbClr val="FFFF00"/>
                </a:solidFill>
              </a:rPr>
              <a:t>100TB to protect</a:t>
            </a:r>
          </a:p>
        </p:txBody>
      </p:sp>
      <p:sp>
        <p:nvSpPr>
          <p:cNvPr id="17" name="TextBox 16">
            <a:extLst>
              <a:ext uri="{FF2B5EF4-FFF2-40B4-BE49-F238E27FC236}">
                <a16:creationId xmlns:a16="http://schemas.microsoft.com/office/drawing/2014/main" id="{5624B39E-D4F0-4B88-A84C-8F5156708F04}"/>
              </a:ext>
            </a:extLst>
          </p:cNvPr>
          <p:cNvSpPr txBox="1"/>
          <p:nvPr/>
        </p:nvSpPr>
        <p:spPr>
          <a:xfrm>
            <a:off x="1951394" y="2319979"/>
            <a:ext cx="1449115" cy="553998"/>
          </a:xfrm>
          <a:prstGeom prst="rect">
            <a:avLst/>
          </a:prstGeom>
          <a:noFill/>
        </p:spPr>
        <p:txBody>
          <a:bodyPr wrap="none" lIns="0" tIns="0" rIns="0" bIns="0" rtlCol="0">
            <a:spAutoFit/>
          </a:bodyPr>
          <a:lstStyle/>
          <a:p>
            <a:r>
              <a:rPr lang="en-US" sz="1800">
                <a:solidFill>
                  <a:srgbClr val="FFFF00"/>
                </a:solidFill>
              </a:rPr>
              <a:t>25 servers</a:t>
            </a:r>
          </a:p>
          <a:p>
            <a:r>
              <a:rPr lang="en-US" sz="1800">
                <a:solidFill>
                  <a:srgbClr val="FFFF00"/>
                </a:solidFill>
              </a:rPr>
              <a:t>50 processors</a:t>
            </a:r>
          </a:p>
        </p:txBody>
      </p:sp>
      <p:sp>
        <p:nvSpPr>
          <p:cNvPr id="18" name="TextBox 17">
            <a:extLst>
              <a:ext uri="{FF2B5EF4-FFF2-40B4-BE49-F238E27FC236}">
                <a16:creationId xmlns:a16="http://schemas.microsoft.com/office/drawing/2014/main" id="{0534E5BA-BAB9-458D-9D26-25B136B21A85}"/>
              </a:ext>
            </a:extLst>
          </p:cNvPr>
          <p:cNvSpPr txBox="1"/>
          <p:nvPr/>
        </p:nvSpPr>
        <p:spPr>
          <a:xfrm>
            <a:off x="238635" y="3182811"/>
            <a:ext cx="872034" cy="276999"/>
          </a:xfrm>
          <a:prstGeom prst="rect">
            <a:avLst/>
          </a:prstGeom>
          <a:noFill/>
        </p:spPr>
        <p:txBody>
          <a:bodyPr wrap="none" lIns="0" tIns="0" rIns="0" bIns="0" rtlCol="0">
            <a:spAutoFit/>
          </a:bodyPr>
          <a:lstStyle/>
          <a:p>
            <a:r>
              <a:rPr lang="en-US" sz="1800" b="1">
                <a:solidFill>
                  <a:srgbClr val="FFFF00"/>
                </a:solidFill>
              </a:rPr>
              <a:t>VMware</a:t>
            </a:r>
          </a:p>
        </p:txBody>
      </p:sp>
      <p:sp>
        <p:nvSpPr>
          <p:cNvPr id="19" name="TextBox 18">
            <a:extLst>
              <a:ext uri="{FF2B5EF4-FFF2-40B4-BE49-F238E27FC236}">
                <a16:creationId xmlns:a16="http://schemas.microsoft.com/office/drawing/2014/main" id="{94858A23-DEF4-46DD-89BA-A5EF8FE1E0FE}"/>
              </a:ext>
            </a:extLst>
          </p:cNvPr>
          <p:cNvSpPr txBox="1"/>
          <p:nvPr/>
        </p:nvSpPr>
        <p:spPr>
          <a:xfrm>
            <a:off x="1499432" y="3169370"/>
            <a:ext cx="1154162" cy="276999"/>
          </a:xfrm>
          <a:prstGeom prst="rect">
            <a:avLst/>
          </a:prstGeom>
          <a:noFill/>
        </p:spPr>
        <p:txBody>
          <a:bodyPr wrap="none" lIns="0" tIns="0" rIns="0" bIns="0" rtlCol="0">
            <a:spAutoFit/>
          </a:bodyPr>
          <a:lstStyle/>
          <a:p>
            <a:r>
              <a:rPr lang="en-US" sz="1800" b="1">
                <a:solidFill>
                  <a:srgbClr val="FFFF00"/>
                </a:solidFill>
              </a:rPr>
              <a:t>Databases</a:t>
            </a:r>
          </a:p>
        </p:txBody>
      </p:sp>
      <p:sp>
        <p:nvSpPr>
          <p:cNvPr id="20" name="TextBox 19">
            <a:extLst>
              <a:ext uri="{FF2B5EF4-FFF2-40B4-BE49-F238E27FC236}">
                <a16:creationId xmlns:a16="http://schemas.microsoft.com/office/drawing/2014/main" id="{831C6C0C-5623-4C9A-ADD8-A9F7D4273448}"/>
              </a:ext>
            </a:extLst>
          </p:cNvPr>
          <p:cNvSpPr txBox="1"/>
          <p:nvPr/>
        </p:nvSpPr>
        <p:spPr>
          <a:xfrm>
            <a:off x="2929311" y="3169370"/>
            <a:ext cx="525785" cy="276999"/>
          </a:xfrm>
          <a:prstGeom prst="rect">
            <a:avLst/>
          </a:prstGeom>
          <a:noFill/>
        </p:spPr>
        <p:txBody>
          <a:bodyPr wrap="none" lIns="0" tIns="0" rIns="0" bIns="0" rtlCol="0">
            <a:spAutoFit/>
          </a:bodyPr>
          <a:lstStyle/>
          <a:p>
            <a:r>
              <a:rPr lang="en-US" sz="1800" b="1">
                <a:solidFill>
                  <a:srgbClr val="FFFF00"/>
                </a:solidFill>
              </a:rPr>
              <a:t>Files</a:t>
            </a:r>
          </a:p>
        </p:txBody>
      </p:sp>
      <p:sp>
        <p:nvSpPr>
          <p:cNvPr id="21" name="TextBox 20">
            <a:extLst>
              <a:ext uri="{FF2B5EF4-FFF2-40B4-BE49-F238E27FC236}">
                <a16:creationId xmlns:a16="http://schemas.microsoft.com/office/drawing/2014/main" id="{31A44246-E9C4-44F4-AE6C-29357C7A35F6}"/>
              </a:ext>
            </a:extLst>
          </p:cNvPr>
          <p:cNvSpPr txBox="1"/>
          <p:nvPr/>
        </p:nvSpPr>
        <p:spPr>
          <a:xfrm>
            <a:off x="182038" y="3590659"/>
            <a:ext cx="1038746" cy="276999"/>
          </a:xfrm>
          <a:prstGeom prst="rect">
            <a:avLst/>
          </a:prstGeom>
          <a:noFill/>
        </p:spPr>
        <p:txBody>
          <a:bodyPr wrap="none" lIns="0" tIns="0" rIns="0" bIns="0" rtlCol="0">
            <a:spAutoFit/>
          </a:bodyPr>
          <a:lstStyle/>
          <a:p>
            <a:r>
              <a:rPr lang="en-US" sz="1800">
                <a:solidFill>
                  <a:srgbClr val="FFFFCC"/>
                </a:solidFill>
              </a:rPr>
              <a:t>1000 VMs</a:t>
            </a:r>
          </a:p>
        </p:txBody>
      </p:sp>
      <p:sp>
        <p:nvSpPr>
          <p:cNvPr id="22" name="TextBox 21">
            <a:extLst>
              <a:ext uri="{FF2B5EF4-FFF2-40B4-BE49-F238E27FC236}">
                <a16:creationId xmlns:a16="http://schemas.microsoft.com/office/drawing/2014/main" id="{5EED1DE8-FB5D-4AF8-9272-4FFEBD71F737}"/>
              </a:ext>
            </a:extLst>
          </p:cNvPr>
          <p:cNvSpPr txBox="1"/>
          <p:nvPr/>
        </p:nvSpPr>
        <p:spPr>
          <a:xfrm>
            <a:off x="1499432" y="3603262"/>
            <a:ext cx="1025922" cy="1384995"/>
          </a:xfrm>
          <a:prstGeom prst="rect">
            <a:avLst/>
          </a:prstGeom>
          <a:noFill/>
        </p:spPr>
        <p:txBody>
          <a:bodyPr wrap="none" lIns="0" tIns="0" rIns="0" bIns="0" rtlCol="0">
            <a:spAutoFit/>
          </a:bodyPr>
          <a:lstStyle/>
          <a:p>
            <a:r>
              <a:rPr lang="en-US" sz="1800">
                <a:solidFill>
                  <a:srgbClr val="FFFFCC"/>
                </a:solidFill>
              </a:rPr>
              <a:t>Oracle</a:t>
            </a:r>
          </a:p>
          <a:p>
            <a:r>
              <a:rPr lang="en-US" sz="1800">
                <a:solidFill>
                  <a:srgbClr val="FFFFCC"/>
                </a:solidFill>
              </a:rPr>
              <a:t>MSSQL</a:t>
            </a:r>
          </a:p>
          <a:p>
            <a:r>
              <a:rPr lang="en-US" sz="1800">
                <a:solidFill>
                  <a:srgbClr val="FFFFCC"/>
                </a:solidFill>
              </a:rPr>
              <a:t>Exchange</a:t>
            </a:r>
          </a:p>
          <a:p>
            <a:r>
              <a:rPr lang="en-US" sz="1800">
                <a:solidFill>
                  <a:srgbClr val="FFFFCC"/>
                </a:solidFill>
              </a:rPr>
              <a:t>MongoDB</a:t>
            </a:r>
          </a:p>
          <a:p>
            <a:r>
              <a:rPr lang="en-US" sz="1800">
                <a:solidFill>
                  <a:srgbClr val="FFFFCC"/>
                </a:solidFill>
              </a:rPr>
              <a:t>Maria</a:t>
            </a:r>
          </a:p>
        </p:txBody>
      </p:sp>
      <p:sp>
        <p:nvSpPr>
          <p:cNvPr id="23" name="TextBox 22">
            <a:extLst>
              <a:ext uri="{FF2B5EF4-FFF2-40B4-BE49-F238E27FC236}">
                <a16:creationId xmlns:a16="http://schemas.microsoft.com/office/drawing/2014/main" id="{32F07B1D-50EA-417E-A860-C9F7655F4781}"/>
              </a:ext>
            </a:extLst>
          </p:cNvPr>
          <p:cNvSpPr txBox="1"/>
          <p:nvPr/>
        </p:nvSpPr>
        <p:spPr>
          <a:xfrm>
            <a:off x="2816826" y="3615865"/>
            <a:ext cx="1166986" cy="276999"/>
          </a:xfrm>
          <a:prstGeom prst="rect">
            <a:avLst/>
          </a:prstGeom>
          <a:noFill/>
        </p:spPr>
        <p:txBody>
          <a:bodyPr wrap="none" lIns="0" tIns="0" rIns="0" bIns="0" rtlCol="0">
            <a:spAutoFit/>
          </a:bodyPr>
          <a:lstStyle/>
          <a:p>
            <a:r>
              <a:rPr lang="en-US" sz="1800">
                <a:solidFill>
                  <a:srgbClr val="FFFFCC"/>
                </a:solidFill>
              </a:rPr>
              <a:t>20 mln files</a:t>
            </a:r>
          </a:p>
        </p:txBody>
      </p:sp>
      <p:sp>
        <p:nvSpPr>
          <p:cNvPr id="24" name="TextBox 23">
            <a:extLst>
              <a:ext uri="{FF2B5EF4-FFF2-40B4-BE49-F238E27FC236}">
                <a16:creationId xmlns:a16="http://schemas.microsoft.com/office/drawing/2014/main" id="{746AF612-D8C8-4206-BD17-6F6BEF1EA45D}"/>
              </a:ext>
            </a:extLst>
          </p:cNvPr>
          <p:cNvSpPr txBox="1"/>
          <p:nvPr/>
        </p:nvSpPr>
        <p:spPr>
          <a:xfrm>
            <a:off x="1608749" y="120697"/>
            <a:ext cx="1112484" cy="369332"/>
          </a:xfrm>
          <a:prstGeom prst="rect">
            <a:avLst/>
          </a:prstGeom>
          <a:noFill/>
        </p:spPr>
        <p:txBody>
          <a:bodyPr wrap="none" lIns="0" tIns="0" rIns="0" bIns="0" rtlCol="0">
            <a:spAutoFit/>
          </a:bodyPr>
          <a:lstStyle/>
          <a:p>
            <a:r>
              <a:rPr lang="en-US" sz="2400" b="1">
                <a:solidFill>
                  <a:srgbClr val="FFFF00"/>
                </a:solidFill>
              </a:rPr>
              <a:t>Current</a:t>
            </a:r>
          </a:p>
        </p:txBody>
      </p:sp>
      <p:sp>
        <p:nvSpPr>
          <p:cNvPr id="25" name="Rounded Rectangle 15">
            <a:extLst>
              <a:ext uri="{FF2B5EF4-FFF2-40B4-BE49-F238E27FC236}">
                <a16:creationId xmlns:a16="http://schemas.microsoft.com/office/drawing/2014/main" id="{556190B3-994C-48CA-80A5-2DF1334D2F94}"/>
              </a:ext>
            </a:extLst>
          </p:cNvPr>
          <p:cNvSpPr/>
          <p:nvPr/>
        </p:nvSpPr>
        <p:spPr>
          <a:xfrm>
            <a:off x="4558362" y="48139"/>
            <a:ext cx="4412577" cy="1648709"/>
          </a:xfrm>
          <a:prstGeom prst="roundRect">
            <a:avLst/>
          </a:prstGeom>
          <a:solidFill>
            <a:srgbClr val="003300">
              <a:alpha val="96863"/>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26" name="TextBox 25">
            <a:extLst>
              <a:ext uri="{FF2B5EF4-FFF2-40B4-BE49-F238E27FC236}">
                <a16:creationId xmlns:a16="http://schemas.microsoft.com/office/drawing/2014/main" id="{9DD9C805-EE37-4EFB-BDB2-6E2C35E22855}"/>
              </a:ext>
            </a:extLst>
          </p:cNvPr>
          <p:cNvSpPr txBox="1"/>
          <p:nvPr/>
        </p:nvSpPr>
        <p:spPr>
          <a:xfrm>
            <a:off x="5249302" y="120697"/>
            <a:ext cx="3031214" cy="1415772"/>
          </a:xfrm>
          <a:prstGeom prst="rect">
            <a:avLst/>
          </a:prstGeom>
          <a:noFill/>
        </p:spPr>
        <p:txBody>
          <a:bodyPr wrap="none" lIns="0" tIns="0" rIns="0" bIns="0" rtlCol="0">
            <a:spAutoFit/>
          </a:bodyPr>
          <a:lstStyle/>
          <a:p>
            <a:pPr algn="ctr"/>
            <a:r>
              <a:rPr lang="en-US" sz="3600" b="1" dirty="0">
                <a:solidFill>
                  <a:srgbClr val="FFFF00"/>
                </a:solidFill>
              </a:rPr>
              <a:t>Scenario 2</a:t>
            </a:r>
          </a:p>
          <a:p>
            <a:pPr algn="ctr"/>
            <a:r>
              <a:rPr lang="en-US" sz="2800" dirty="0">
                <a:solidFill>
                  <a:srgbClr val="FFFF00"/>
                </a:solidFill>
              </a:rPr>
              <a:t>DD Virtual/physical</a:t>
            </a:r>
          </a:p>
          <a:p>
            <a:pPr algn="ctr"/>
            <a:r>
              <a:rPr lang="en-US" sz="2800" dirty="0" err="1">
                <a:solidFill>
                  <a:srgbClr val="FFFF00"/>
                </a:solidFill>
              </a:rPr>
              <a:t>NetWorker</a:t>
            </a:r>
            <a:endParaRPr lang="en-US" sz="2800" dirty="0">
              <a:solidFill>
                <a:srgbClr val="FFFF00"/>
              </a:solidFill>
            </a:endParaRPr>
          </a:p>
        </p:txBody>
      </p:sp>
    </p:spTree>
    <p:extLst>
      <p:ext uri="{BB962C8B-B14F-4D97-AF65-F5344CB8AC3E}">
        <p14:creationId xmlns:p14="http://schemas.microsoft.com/office/powerpoint/2010/main" val="1397358722"/>
      </p:ext>
    </p:extLst>
  </p:cSld>
  <p:clrMapOvr>
    <a:masterClrMapping/>
  </p:clrMapOvr>
  <p:transition spd="med">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74" name="Line 5">
            <a:extLst>
              <a:ext uri="{FF2B5EF4-FFF2-40B4-BE49-F238E27FC236}">
                <a16:creationId xmlns:a16="http://schemas.microsoft.com/office/drawing/2014/main" id="{A7F22CA3-9AFF-466A-916E-E2A7C9E611F7}"/>
              </a:ext>
            </a:extLst>
          </p:cNvPr>
          <p:cNvSpPr>
            <a:spLocks noChangeShapeType="1"/>
          </p:cNvSpPr>
          <p:nvPr/>
        </p:nvSpPr>
        <p:spPr bwMode="gray">
          <a:xfrm>
            <a:off x="686124" y="2187788"/>
            <a:ext cx="3133725"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75" name="Text Box 6">
            <a:extLst>
              <a:ext uri="{FF2B5EF4-FFF2-40B4-BE49-F238E27FC236}">
                <a16:creationId xmlns:a16="http://schemas.microsoft.com/office/drawing/2014/main" id="{3FEC4A0F-21A3-4DC2-9C3B-E674181AA2C0}"/>
              </a:ext>
            </a:extLst>
          </p:cNvPr>
          <p:cNvSpPr txBox="1">
            <a:spLocks noChangeArrowheads="1"/>
          </p:cNvSpPr>
          <p:nvPr/>
        </p:nvSpPr>
        <p:spPr bwMode="gray">
          <a:xfrm>
            <a:off x="2321019" y="999340"/>
            <a:ext cx="868828" cy="313932"/>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Applications,</a:t>
            </a: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Databases,</a:t>
            </a:r>
          </a:p>
        </p:txBody>
      </p:sp>
      <p:sp>
        <p:nvSpPr>
          <p:cNvPr id="176" name="Line 7">
            <a:extLst>
              <a:ext uri="{FF2B5EF4-FFF2-40B4-BE49-F238E27FC236}">
                <a16:creationId xmlns:a16="http://schemas.microsoft.com/office/drawing/2014/main" id="{3E12D907-831B-4514-934F-F16690741F58}"/>
              </a:ext>
            </a:extLst>
          </p:cNvPr>
          <p:cNvSpPr>
            <a:spLocks noChangeShapeType="1"/>
          </p:cNvSpPr>
          <p:nvPr/>
        </p:nvSpPr>
        <p:spPr bwMode="gray">
          <a:xfrm>
            <a:off x="1082999" y="1957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77" name="Group 8">
            <a:extLst>
              <a:ext uri="{FF2B5EF4-FFF2-40B4-BE49-F238E27FC236}">
                <a16:creationId xmlns:a16="http://schemas.microsoft.com/office/drawing/2014/main" id="{75785DEF-8E03-4EA9-AC6E-8D3234BB4031}"/>
              </a:ext>
            </a:extLst>
          </p:cNvPr>
          <p:cNvGrpSpPr>
            <a:grpSpLocks/>
          </p:cNvGrpSpPr>
          <p:nvPr/>
        </p:nvGrpSpPr>
        <p:grpSpPr bwMode="auto">
          <a:xfrm>
            <a:off x="627386" y="1292438"/>
            <a:ext cx="863600" cy="720725"/>
            <a:chOff x="3896" y="636"/>
            <a:chExt cx="653" cy="545"/>
          </a:xfrm>
        </p:grpSpPr>
        <p:grpSp>
          <p:nvGrpSpPr>
            <p:cNvPr id="178" name="Group 9">
              <a:extLst>
                <a:ext uri="{FF2B5EF4-FFF2-40B4-BE49-F238E27FC236}">
                  <a16:creationId xmlns:a16="http://schemas.microsoft.com/office/drawing/2014/main" id="{4B1DAD12-9A37-4349-9D6F-AC79C087E9D4}"/>
                </a:ext>
              </a:extLst>
            </p:cNvPr>
            <p:cNvGrpSpPr>
              <a:grpSpLocks/>
            </p:cNvGrpSpPr>
            <p:nvPr/>
          </p:nvGrpSpPr>
          <p:grpSpPr bwMode="auto">
            <a:xfrm>
              <a:off x="4128" y="636"/>
              <a:ext cx="421" cy="461"/>
              <a:chOff x="2844" y="27"/>
              <a:chExt cx="1052" cy="1153"/>
            </a:xfrm>
          </p:grpSpPr>
          <p:pic>
            <p:nvPicPr>
              <p:cNvPr id="182" name="Picture 10" descr="server">
                <a:extLst>
                  <a:ext uri="{FF2B5EF4-FFF2-40B4-BE49-F238E27FC236}">
                    <a16:creationId xmlns:a16="http://schemas.microsoft.com/office/drawing/2014/main" id="{C5303014-5B4C-4FFC-A388-524C3425AB70}"/>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3" name="Picture 11" descr="server">
                <a:extLst>
                  <a:ext uri="{FF2B5EF4-FFF2-40B4-BE49-F238E27FC236}">
                    <a16:creationId xmlns:a16="http://schemas.microsoft.com/office/drawing/2014/main" id="{99D953A0-AA76-45EE-8DB2-5AA2578A5151}"/>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179" name="Group 12">
              <a:extLst>
                <a:ext uri="{FF2B5EF4-FFF2-40B4-BE49-F238E27FC236}">
                  <a16:creationId xmlns:a16="http://schemas.microsoft.com/office/drawing/2014/main" id="{F437C79C-7D64-4DC5-8257-F9564C85D52B}"/>
                </a:ext>
              </a:extLst>
            </p:cNvPr>
            <p:cNvGrpSpPr>
              <a:grpSpLocks/>
            </p:cNvGrpSpPr>
            <p:nvPr/>
          </p:nvGrpSpPr>
          <p:grpSpPr bwMode="auto">
            <a:xfrm>
              <a:off x="3896" y="720"/>
              <a:ext cx="421" cy="461"/>
              <a:chOff x="2844" y="27"/>
              <a:chExt cx="1052" cy="1153"/>
            </a:xfrm>
          </p:grpSpPr>
          <p:pic>
            <p:nvPicPr>
              <p:cNvPr id="180" name="Picture 13" descr="server">
                <a:extLst>
                  <a:ext uri="{FF2B5EF4-FFF2-40B4-BE49-F238E27FC236}">
                    <a16:creationId xmlns:a16="http://schemas.microsoft.com/office/drawing/2014/main" id="{E2B2A5EE-4601-4961-8BCE-12D884249C58}"/>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1" name="Picture 14" descr="server">
                <a:extLst>
                  <a:ext uri="{FF2B5EF4-FFF2-40B4-BE49-F238E27FC236}">
                    <a16:creationId xmlns:a16="http://schemas.microsoft.com/office/drawing/2014/main" id="{E963067C-3E59-4086-B80C-A5F3AFE9AE7E}"/>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184" name="Picture 15" descr="server">
            <a:extLst>
              <a:ext uri="{FF2B5EF4-FFF2-40B4-BE49-F238E27FC236}">
                <a16:creationId xmlns:a16="http://schemas.microsoft.com/office/drawing/2014/main" id="{D6FFB07B-C7AB-4AB7-9B15-8BC5A075B76F}"/>
              </a:ext>
            </a:extLst>
          </p:cNvPr>
          <p:cNvPicPr>
            <a:picLocks noChangeAspect="1" noChangeArrowheads="1"/>
          </p:cNvPicPr>
          <p:nvPr/>
        </p:nvPicPr>
        <p:blipFill>
          <a:blip r:embed="rId2" cstate="print"/>
          <a:srcRect/>
          <a:stretch>
            <a:fillRect/>
          </a:stretch>
        </p:blipFill>
        <p:spPr bwMode="gray">
          <a:xfrm>
            <a:off x="2816549" y="1484525"/>
            <a:ext cx="368300" cy="528638"/>
          </a:xfrm>
          <a:prstGeom prst="rect">
            <a:avLst/>
          </a:prstGeom>
          <a:noFill/>
          <a:ln w="9525">
            <a:noFill/>
            <a:miter lim="800000"/>
            <a:headEnd/>
            <a:tailEnd/>
          </a:ln>
        </p:spPr>
      </p:pic>
      <p:pic>
        <p:nvPicPr>
          <p:cNvPr id="185" name="Picture 16" descr="server">
            <a:extLst>
              <a:ext uri="{FF2B5EF4-FFF2-40B4-BE49-F238E27FC236}">
                <a16:creationId xmlns:a16="http://schemas.microsoft.com/office/drawing/2014/main" id="{2CC82469-8CF2-40AB-9408-3C8D7FD163D2}"/>
              </a:ext>
            </a:extLst>
          </p:cNvPr>
          <p:cNvPicPr>
            <a:picLocks noChangeAspect="1" noChangeArrowheads="1"/>
          </p:cNvPicPr>
          <p:nvPr/>
        </p:nvPicPr>
        <p:blipFill>
          <a:blip r:embed="rId2" cstate="print"/>
          <a:srcRect/>
          <a:stretch>
            <a:fillRect/>
          </a:stretch>
        </p:blipFill>
        <p:spPr bwMode="gray">
          <a:xfrm>
            <a:off x="2299024" y="1484525"/>
            <a:ext cx="368300" cy="528638"/>
          </a:xfrm>
          <a:prstGeom prst="rect">
            <a:avLst/>
          </a:prstGeom>
          <a:noFill/>
          <a:ln w="9525">
            <a:noFill/>
            <a:miter lim="800000"/>
            <a:headEnd/>
            <a:tailEnd/>
          </a:ln>
        </p:spPr>
      </p:pic>
      <p:sp>
        <p:nvSpPr>
          <p:cNvPr id="186" name="Line 17">
            <a:extLst>
              <a:ext uri="{FF2B5EF4-FFF2-40B4-BE49-F238E27FC236}">
                <a16:creationId xmlns:a16="http://schemas.microsoft.com/office/drawing/2014/main" id="{CEA7353F-48A4-4CFA-97DE-43FB187F12AD}"/>
              </a:ext>
            </a:extLst>
          </p:cNvPr>
          <p:cNvSpPr>
            <a:spLocks noChangeShapeType="1"/>
          </p:cNvSpPr>
          <p:nvPr/>
        </p:nvSpPr>
        <p:spPr bwMode="gray">
          <a:xfrm>
            <a:off x="2522861"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87" name="Line 18">
            <a:extLst>
              <a:ext uri="{FF2B5EF4-FFF2-40B4-BE49-F238E27FC236}">
                <a16:creationId xmlns:a16="http://schemas.microsoft.com/office/drawing/2014/main" id="{9652D21F-EE9C-49FB-9AC2-137AC3A4AB3D}"/>
              </a:ext>
            </a:extLst>
          </p:cNvPr>
          <p:cNvSpPr>
            <a:spLocks noChangeShapeType="1"/>
          </p:cNvSpPr>
          <p:nvPr/>
        </p:nvSpPr>
        <p:spPr bwMode="gray">
          <a:xfrm>
            <a:off x="3040386"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88" name="Text Box 19">
            <a:extLst>
              <a:ext uri="{FF2B5EF4-FFF2-40B4-BE49-F238E27FC236}">
                <a16:creationId xmlns:a16="http://schemas.microsoft.com/office/drawing/2014/main" id="{A2B9D9C6-AA5F-4D1F-A718-A39A98D32E58}"/>
              </a:ext>
            </a:extLst>
          </p:cNvPr>
          <p:cNvSpPr txBox="1">
            <a:spLocks noChangeArrowheads="1"/>
          </p:cNvSpPr>
          <p:nvPr/>
        </p:nvSpPr>
        <p:spPr bwMode="gray">
          <a:xfrm>
            <a:off x="570236" y="924138"/>
            <a:ext cx="979488" cy="311150"/>
          </a:xfrm>
          <a:prstGeom prst="rect">
            <a:avLst/>
          </a:prstGeom>
          <a:noFill/>
          <a:ln w="9525" algn="ctr">
            <a:noFill/>
            <a:miter lim="800000"/>
            <a:headEnd/>
            <a:tailEnd/>
          </a:ln>
        </p:spPr>
        <p:txBody>
          <a:bodyPr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Linux, </a:t>
            </a: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UNIX, Windows </a:t>
            </a:r>
          </a:p>
        </p:txBody>
      </p:sp>
      <p:pic>
        <p:nvPicPr>
          <p:cNvPr id="189" name="Picture 23" descr="server">
            <a:extLst>
              <a:ext uri="{FF2B5EF4-FFF2-40B4-BE49-F238E27FC236}">
                <a16:creationId xmlns:a16="http://schemas.microsoft.com/office/drawing/2014/main" id="{EB762E9D-15D8-4A0A-957B-C7F43BDEB79E}"/>
              </a:ext>
            </a:extLst>
          </p:cNvPr>
          <p:cNvPicPr>
            <a:picLocks noChangeAspect="1" noChangeArrowheads="1"/>
          </p:cNvPicPr>
          <p:nvPr/>
        </p:nvPicPr>
        <p:blipFill>
          <a:blip r:embed="rId2" cstate="print"/>
          <a:srcRect/>
          <a:stretch>
            <a:fillRect/>
          </a:stretch>
        </p:blipFill>
        <p:spPr bwMode="gray">
          <a:xfrm>
            <a:off x="2252986" y="2410038"/>
            <a:ext cx="368300" cy="528637"/>
          </a:xfrm>
          <a:prstGeom prst="rect">
            <a:avLst/>
          </a:prstGeom>
          <a:noFill/>
          <a:ln w="9525">
            <a:noFill/>
            <a:miter lim="800000"/>
            <a:headEnd/>
            <a:tailEnd/>
          </a:ln>
        </p:spPr>
      </p:pic>
      <p:sp>
        <p:nvSpPr>
          <p:cNvPr id="190" name="Line 24">
            <a:extLst>
              <a:ext uri="{FF2B5EF4-FFF2-40B4-BE49-F238E27FC236}">
                <a16:creationId xmlns:a16="http://schemas.microsoft.com/office/drawing/2014/main" id="{15F9BF66-FACE-4D4B-81D8-3EAD9A6AE6DB}"/>
              </a:ext>
            </a:extLst>
          </p:cNvPr>
          <p:cNvSpPr>
            <a:spLocks noChangeShapeType="1"/>
          </p:cNvSpPr>
          <p:nvPr/>
        </p:nvSpPr>
        <p:spPr bwMode="gray">
          <a:xfrm>
            <a:off x="2438724" y="2210013"/>
            <a:ext cx="0" cy="22701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191" name="Picture 25" descr="server">
            <a:extLst>
              <a:ext uri="{FF2B5EF4-FFF2-40B4-BE49-F238E27FC236}">
                <a16:creationId xmlns:a16="http://schemas.microsoft.com/office/drawing/2014/main" id="{FD184E9E-3BC7-4B85-AF24-EBC9D090348C}"/>
              </a:ext>
            </a:extLst>
          </p:cNvPr>
          <p:cNvPicPr>
            <a:picLocks noChangeAspect="1" noChangeArrowheads="1"/>
          </p:cNvPicPr>
          <p:nvPr/>
        </p:nvPicPr>
        <p:blipFill>
          <a:blip r:embed="rId2" cstate="print"/>
          <a:srcRect/>
          <a:stretch>
            <a:fillRect/>
          </a:stretch>
        </p:blipFill>
        <p:spPr bwMode="gray">
          <a:xfrm>
            <a:off x="2759399" y="2411625"/>
            <a:ext cx="368300" cy="528638"/>
          </a:xfrm>
          <a:prstGeom prst="rect">
            <a:avLst/>
          </a:prstGeom>
          <a:noFill/>
          <a:ln w="9525">
            <a:noFill/>
            <a:miter lim="800000"/>
            <a:headEnd/>
            <a:tailEnd/>
          </a:ln>
        </p:spPr>
      </p:pic>
      <p:sp>
        <p:nvSpPr>
          <p:cNvPr id="192" name="Line 26">
            <a:extLst>
              <a:ext uri="{FF2B5EF4-FFF2-40B4-BE49-F238E27FC236}">
                <a16:creationId xmlns:a16="http://schemas.microsoft.com/office/drawing/2014/main" id="{A2A45E8C-DBE4-44A9-8B49-A6CDBF35EFCF}"/>
              </a:ext>
            </a:extLst>
          </p:cNvPr>
          <p:cNvSpPr>
            <a:spLocks noChangeShapeType="1"/>
          </p:cNvSpPr>
          <p:nvPr/>
        </p:nvSpPr>
        <p:spPr bwMode="gray">
          <a:xfrm>
            <a:off x="2945136" y="2211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3" name="Line 27">
            <a:extLst>
              <a:ext uri="{FF2B5EF4-FFF2-40B4-BE49-F238E27FC236}">
                <a16:creationId xmlns:a16="http://schemas.microsoft.com/office/drawing/2014/main" id="{564C2CE4-DE7C-4B96-8CEE-A872DD3632B0}"/>
              </a:ext>
            </a:extLst>
          </p:cNvPr>
          <p:cNvSpPr>
            <a:spLocks noChangeShapeType="1"/>
          </p:cNvSpPr>
          <p:nvPr/>
        </p:nvSpPr>
        <p:spPr bwMode="gray">
          <a:xfrm flipH="1">
            <a:off x="2130763" y="2884700"/>
            <a:ext cx="250812" cy="30460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4" name="Line 28">
            <a:extLst>
              <a:ext uri="{FF2B5EF4-FFF2-40B4-BE49-F238E27FC236}">
                <a16:creationId xmlns:a16="http://schemas.microsoft.com/office/drawing/2014/main" id="{57034D6C-DD4C-4260-A6DC-EC02F08FA27E}"/>
              </a:ext>
            </a:extLst>
          </p:cNvPr>
          <p:cNvSpPr>
            <a:spLocks noChangeShapeType="1"/>
          </p:cNvSpPr>
          <p:nvPr/>
        </p:nvSpPr>
        <p:spPr bwMode="gray">
          <a:xfrm flipH="1">
            <a:off x="2481643" y="2849775"/>
            <a:ext cx="385566" cy="371474"/>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5" name="Text Box 29">
            <a:extLst>
              <a:ext uri="{FF2B5EF4-FFF2-40B4-BE49-F238E27FC236}">
                <a16:creationId xmlns:a16="http://schemas.microsoft.com/office/drawing/2014/main" id="{C118C47C-0D5B-469C-AB08-BB5E2E01C7F7}"/>
              </a:ext>
            </a:extLst>
          </p:cNvPr>
          <p:cNvSpPr txBox="1">
            <a:spLocks noChangeArrowheads="1"/>
          </p:cNvSpPr>
          <p:nvPr/>
        </p:nvSpPr>
        <p:spPr bwMode="gray">
          <a:xfrm>
            <a:off x="2226976" y="2249700"/>
            <a:ext cx="290144"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DBs</a:t>
            </a:r>
          </a:p>
        </p:txBody>
      </p:sp>
      <p:sp>
        <p:nvSpPr>
          <p:cNvPr id="196" name="Text Box 30">
            <a:extLst>
              <a:ext uri="{FF2B5EF4-FFF2-40B4-BE49-F238E27FC236}">
                <a16:creationId xmlns:a16="http://schemas.microsoft.com/office/drawing/2014/main" id="{4AE8CB43-15E8-49A4-81ED-082E6FC3BFBA}"/>
              </a:ext>
            </a:extLst>
          </p:cNvPr>
          <p:cNvSpPr txBox="1">
            <a:spLocks noChangeArrowheads="1"/>
          </p:cNvSpPr>
          <p:nvPr/>
        </p:nvSpPr>
        <p:spPr bwMode="gray">
          <a:xfrm>
            <a:off x="2909689" y="2232238"/>
            <a:ext cx="272510"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a:t>
            </a:r>
          </a:p>
        </p:txBody>
      </p:sp>
      <p:sp>
        <p:nvSpPr>
          <p:cNvPr id="210" name="Line 61">
            <a:extLst>
              <a:ext uri="{FF2B5EF4-FFF2-40B4-BE49-F238E27FC236}">
                <a16:creationId xmlns:a16="http://schemas.microsoft.com/office/drawing/2014/main" id="{51F11059-08CA-40DF-A382-717F7EF90CF2}"/>
              </a:ext>
            </a:extLst>
          </p:cNvPr>
          <p:cNvSpPr>
            <a:spLocks noChangeShapeType="1"/>
          </p:cNvSpPr>
          <p:nvPr/>
        </p:nvSpPr>
        <p:spPr bwMode="gray">
          <a:xfrm flipH="1">
            <a:off x="1679528" y="3630827"/>
            <a:ext cx="1960" cy="488948"/>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11" name="Group 62">
            <a:extLst>
              <a:ext uri="{FF2B5EF4-FFF2-40B4-BE49-F238E27FC236}">
                <a16:creationId xmlns:a16="http://schemas.microsoft.com/office/drawing/2014/main" id="{234BB1C6-DCC7-405B-9FA4-E763E872723F}"/>
              </a:ext>
            </a:extLst>
          </p:cNvPr>
          <p:cNvGrpSpPr>
            <a:grpSpLocks/>
          </p:cNvGrpSpPr>
          <p:nvPr/>
        </p:nvGrpSpPr>
        <p:grpSpPr bwMode="auto">
          <a:xfrm>
            <a:off x="1027436" y="2925155"/>
            <a:ext cx="1534298" cy="863600"/>
            <a:chOff x="1501" y="2269"/>
            <a:chExt cx="2544" cy="544"/>
          </a:xfrm>
        </p:grpSpPr>
        <p:pic>
          <p:nvPicPr>
            <p:cNvPr id="212" name="Picture 63">
              <a:extLst>
                <a:ext uri="{FF2B5EF4-FFF2-40B4-BE49-F238E27FC236}">
                  <a16:creationId xmlns:a16="http://schemas.microsoft.com/office/drawing/2014/main" id="{531CE2EB-A03D-4C64-A472-A1254654FCB6}"/>
                </a:ext>
              </a:extLst>
            </p:cNvPr>
            <p:cNvPicPr>
              <a:picLocks noChangeAspect="1" noChangeArrowheads="1"/>
            </p:cNvPicPr>
            <p:nvPr/>
          </p:nvPicPr>
          <p:blipFill>
            <a:blip r:embed="rId3" cstate="print"/>
            <a:srcRect/>
            <a:stretch>
              <a:fillRect/>
            </a:stretch>
          </p:blipFill>
          <p:spPr bwMode="auto">
            <a:xfrm>
              <a:off x="1501" y="2269"/>
              <a:ext cx="2544" cy="544"/>
            </a:xfrm>
            <a:prstGeom prst="rect">
              <a:avLst/>
            </a:prstGeom>
            <a:noFill/>
            <a:ln w="9525">
              <a:noFill/>
              <a:miter lim="800000"/>
              <a:headEnd/>
              <a:tailEnd/>
            </a:ln>
          </p:spPr>
        </p:pic>
        <p:sp>
          <p:nvSpPr>
            <p:cNvPr id="213" name="Rectangle 64">
              <a:extLst>
                <a:ext uri="{FF2B5EF4-FFF2-40B4-BE49-F238E27FC236}">
                  <a16:creationId xmlns:a16="http://schemas.microsoft.com/office/drawing/2014/main" id="{6F2CDB01-9C34-460B-92E7-1EDDFD84360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a:ea typeface="+mn-ea"/>
                  <a:cs typeface="+mn-cs"/>
                </a:rPr>
                <a:t>SAN</a:t>
              </a:r>
            </a:p>
          </p:txBody>
        </p:sp>
      </p:grpSp>
      <p:sp>
        <p:nvSpPr>
          <p:cNvPr id="214" name="AutoShape 7">
            <a:extLst>
              <a:ext uri="{FF2B5EF4-FFF2-40B4-BE49-F238E27FC236}">
                <a16:creationId xmlns:a16="http://schemas.microsoft.com/office/drawing/2014/main" id="{4C7BA81B-4C2D-4ED4-87D2-C33DFCAFB9BC}"/>
              </a:ext>
            </a:extLst>
          </p:cNvPr>
          <p:cNvSpPr>
            <a:spLocks noChangeArrowheads="1"/>
          </p:cNvSpPr>
          <p:nvPr/>
        </p:nvSpPr>
        <p:spPr bwMode="auto">
          <a:xfrm>
            <a:off x="1257969"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15" name="Group 2">
            <a:extLst>
              <a:ext uri="{FF2B5EF4-FFF2-40B4-BE49-F238E27FC236}">
                <a16:creationId xmlns:a16="http://schemas.microsoft.com/office/drawing/2014/main" id="{CED2203A-0F30-49E2-8D00-702FFE3181B5}"/>
              </a:ext>
            </a:extLst>
          </p:cNvPr>
          <p:cNvGrpSpPr>
            <a:grpSpLocks/>
          </p:cNvGrpSpPr>
          <p:nvPr/>
        </p:nvGrpSpPr>
        <p:grpSpPr bwMode="auto">
          <a:xfrm>
            <a:off x="1167583" y="2564025"/>
            <a:ext cx="485775" cy="322263"/>
            <a:chOff x="10275093" y="3566509"/>
            <a:chExt cx="485784" cy="589087"/>
          </a:xfrm>
        </p:grpSpPr>
        <p:pic>
          <p:nvPicPr>
            <p:cNvPr id="216" name="Picture 215">
              <a:extLst>
                <a:ext uri="{FF2B5EF4-FFF2-40B4-BE49-F238E27FC236}">
                  <a16:creationId xmlns:a16="http://schemas.microsoft.com/office/drawing/2014/main" id="{5CAF65DA-C8C8-42F5-8917-66C3623872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89">
              <a:extLst>
                <a:ext uri="{FF2B5EF4-FFF2-40B4-BE49-F238E27FC236}">
                  <a16:creationId xmlns:a16="http://schemas.microsoft.com/office/drawing/2014/main" id="{7A9B3029-CB48-4323-919E-4546784224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9">
              <a:extLst>
                <a:ext uri="{FF2B5EF4-FFF2-40B4-BE49-F238E27FC236}">
                  <a16:creationId xmlns:a16="http://schemas.microsoft.com/office/drawing/2014/main" id="{C1FBA9EB-7E23-4C82-9793-9CDB6FC667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9">
              <a:extLst>
                <a:ext uri="{FF2B5EF4-FFF2-40B4-BE49-F238E27FC236}">
                  <a16:creationId xmlns:a16="http://schemas.microsoft.com/office/drawing/2014/main" id="{332F15F9-0A60-4C5A-B818-635CA81146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89">
              <a:extLst>
                <a:ext uri="{FF2B5EF4-FFF2-40B4-BE49-F238E27FC236}">
                  <a16:creationId xmlns:a16="http://schemas.microsoft.com/office/drawing/2014/main" id="{3BB63F1E-B254-4D17-9E95-CEFE1D2A3F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89">
              <a:extLst>
                <a:ext uri="{FF2B5EF4-FFF2-40B4-BE49-F238E27FC236}">
                  <a16:creationId xmlns:a16="http://schemas.microsoft.com/office/drawing/2014/main" id="{E684E06F-4CED-4BE2-8351-EA184F524D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21">
              <a:extLst>
                <a:ext uri="{FF2B5EF4-FFF2-40B4-BE49-F238E27FC236}">
                  <a16:creationId xmlns:a16="http://schemas.microsoft.com/office/drawing/2014/main" id="{2C0D4DB6-711D-4FA2-819B-F08B4387D5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89">
              <a:extLst>
                <a:ext uri="{FF2B5EF4-FFF2-40B4-BE49-F238E27FC236}">
                  <a16:creationId xmlns:a16="http://schemas.microsoft.com/office/drawing/2014/main" id="{4AEF8DC1-BFFF-4B2F-BCFF-B6B9C191D5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4" name="Text Box 29">
            <a:extLst>
              <a:ext uri="{FF2B5EF4-FFF2-40B4-BE49-F238E27FC236}">
                <a16:creationId xmlns:a16="http://schemas.microsoft.com/office/drawing/2014/main" id="{6A73C550-2D97-474B-B284-6DD22DDD9B42}"/>
              </a:ext>
            </a:extLst>
          </p:cNvPr>
          <p:cNvSpPr txBox="1">
            <a:spLocks noChangeArrowheads="1"/>
          </p:cNvSpPr>
          <p:nvPr/>
        </p:nvSpPr>
        <p:spPr bwMode="gray">
          <a:xfrm>
            <a:off x="1312941" y="2232238"/>
            <a:ext cx="235642"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VM</a:t>
            </a:r>
          </a:p>
        </p:txBody>
      </p:sp>
      <p:sp>
        <p:nvSpPr>
          <p:cNvPr id="225" name="Line 4">
            <a:extLst>
              <a:ext uri="{FF2B5EF4-FFF2-40B4-BE49-F238E27FC236}">
                <a16:creationId xmlns:a16="http://schemas.microsoft.com/office/drawing/2014/main" id="{9FC3DC11-DE99-45E1-AF27-5B261AA8976A}"/>
              </a:ext>
            </a:extLst>
          </p:cNvPr>
          <p:cNvSpPr>
            <a:spLocks noChangeShapeType="1"/>
          </p:cNvSpPr>
          <p:nvPr/>
        </p:nvSpPr>
        <p:spPr bwMode="gray">
          <a:xfrm>
            <a:off x="1576711" y="2948968"/>
            <a:ext cx="104775" cy="13255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26" name="Line 17">
            <a:extLst>
              <a:ext uri="{FF2B5EF4-FFF2-40B4-BE49-F238E27FC236}">
                <a16:creationId xmlns:a16="http://schemas.microsoft.com/office/drawing/2014/main" id="{72CCE9CB-5460-4671-9B73-B6302E896969}"/>
              </a:ext>
            </a:extLst>
          </p:cNvPr>
          <p:cNvSpPr>
            <a:spLocks noChangeShapeType="1"/>
          </p:cNvSpPr>
          <p:nvPr/>
        </p:nvSpPr>
        <p:spPr bwMode="gray">
          <a:xfrm>
            <a:off x="1243783" y="223382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27" name="Text Box 60">
            <a:extLst>
              <a:ext uri="{FF2B5EF4-FFF2-40B4-BE49-F238E27FC236}">
                <a16:creationId xmlns:a16="http://schemas.microsoft.com/office/drawing/2014/main" id="{187EAEE0-C32F-498D-A812-E453A5D41F60}"/>
              </a:ext>
            </a:extLst>
          </p:cNvPr>
          <p:cNvSpPr txBox="1">
            <a:spLocks noChangeArrowheads="1"/>
          </p:cNvSpPr>
          <p:nvPr/>
        </p:nvSpPr>
        <p:spPr bwMode="gray">
          <a:xfrm>
            <a:off x="1464174" y="4432512"/>
            <a:ext cx="894476"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 Domain</a:t>
            </a:r>
            <a:endParaRPr kumimoji="0" lang="pl-PL" sz="12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228" name="Line 61">
            <a:extLst>
              <a:ext uri="{FF2B5EF4-FFF2-40B4-BE49-F238E27FC236}">
                <a16:creationId xmlns:a16="http://schemas.microsoft.com/office/drawing/2014/main" id="{D233FB11-BC68-427B-9DEB-67563CE0570B}"/>
              </a:ext>
            </a:extLst>
          </p:cNvPr>
          <p:cNvSpPr>
            <a:spLocks noChangeShapeType="1"/>
          </p:cNvSpPr>
          <p:nvPr/>
        </p:nvSpPr>
        <p:spPr bwMode="gray">
          <a:xfrm flipH="1">
            <a:off x="3531531" y="2172310"/>
            <a:ext cx="3034" cy="162357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29" name="TextBox 228">
            <a:extLst>
              <a:ext uri="{FF2B5EF4-FFF2-40B4-BE49-F238E27FC236}">
                <a16:creationId xmlns:a16="http://schemas.microsoft.com/office/drawing/2014/main" id="{6D25A3D8-9C62-4F1D-AC23-2070AC8438D5}"/>
              </a:ext>
            </a:extLst>
          </p:cNvPr>
          <p:cNvSpPr txBox="1"/>
          <p:nvPr/>
        </p:nvSpPr>
        <p:spPr>
          <a:xfrm>
            <a:off x="3433089" y="1879039"/>
            <a:ext cx="490839" cy="27699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LAN</a:t>
            </a:r>
          </a:p>
        </p:txBody>
      </p:sp>
      <p:sp>
        <p:nvSpPr>
          <p:cNvPr id="231" name="Line 5">
            <a:extLst>
              <a:ext uri="{FF2B5EF4-FFF2-40B4-BE49-F238E27FC236}">
                <a16:creationId xmlns:a16="http://schemas.microsoft.com/office/drawing/2014/main" id="{CF907FB7-D1BC-4705-B0C7-1D111E2FE5D5}"/>
              </a:ext>
            </a:extLst>
          </p:cNvPr>
          <p:cNvSpPr>
            <a:spLocks noChangeShapeType="1"/>
          </p:cNvSpPr>
          <p:nvPr/>
        </p:nvSpPr>
        <p:spPr bwMode="gray">
          <a:xfrm>
            <a:off x="2038674" y="3791730"/>
            <a:ext cx="1667798"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32" name="Line 61">
            <a:extLst>
              <a:ext uri="{FF2B5EF4-FFF2-40B4-BE49-F238E27FC236}">
                <a16:creationId xmlns:a16="http://schemas.microsoft.com/office/drawing/2014/main" id="{DEB4EED5-E53A-4B6D-81EC-911282721C54}"/>
              </a:ext>
            </a:extLst>
          </p:cNvPr>
          <p:cNvSpPr>
            <a:spLocks noChangeShapeType="1"/>
          </p:cNvSpPr>
          <p:nvPr/>
        </p:nvSpPr>
        <p:spPr bwMode="gray">
          <a:xfrm>
            <a:off x="2181926" y="3786553"/>
            <a:ext cx="0" cy="36512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233" name="Picture 232">
            <a:extLst>
              <a:ext uri="{FF2B5EF4-FFF2-40B4-BE49-F238E27FC236}">
                <a16:creationId xmlns:a16="http://schemas.microsoft.com/office/drawing/2014/main" id="{B92F14CD-ACD8-4F68-9F52-8F86CDD43615}"/>
              </a:ext>
            </a:extLst>
          </p:cNvPr>
          <p:cNvPicPr>
            <a:picLocks noChangeAspect="1"/>
          </p:cNvPicPr>
          <p:nvPr/>
        </p:nvPicPr>
        <p:blipFill>
          <a:blip r:embed="rId5"/>
          <a:stretch>
            <a:fillRect/>
          </a:stretch>
        </p:blipFill>
        <p:spPr>
          <a:xfrm>
            <a:off x="1187624" y="4123840"/>
            <a:ext cx="1415406" cy="274259"/>
          </a:xfrm>
          <a:prstGeom prst="rect">
            <a:avLst/>
          </a:prstGeom>
        </p:spPr>
      </p:pic>
      <p:sp>
        <p:nvSpPr>
          <p:cNvPr id="274" name="AutoShape 7">
            <a:extLst>
              <a:ext uri="{FF2B5EF4-FFF2-40B4-BE49-F238E27FC236}">
                <a16:creationId xmlns:a16="http://schemas.microsoft.com/office/drawing/2014/main" id="{9B0EBE51-2C86-4056-B786-67763F26EDAC}"/>
              </a:ext>
            </a:extLst>
          </p:cNvPr>
          <p:cNvSpPr>
            <a:spLocks noChangeArrowheads="1"/>
          </p:cNvSpPr>
          <p:nvPr/>
        </p:nvSpPr>
        <p:spPr bwMode="auto">
          <a:xfrm>
            <a:off x="1161975"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75" name="Group 2">
            <a:extLst>
              <a:ext uri="{FF2B5EF4-FFF2-40B4-BE49-F238E27FC236}">
                <a16:creationId xmlns:a16="http://schemas.microsoft.com/office/drawing/2014/main" id="{208DBB83-579B-4C8D-96B2-2903B0F7A21D}"/>
              </a:ext>
            </a:extLst>
          </p:cNvPr>
          <p:cNvGrpSpPr>
            <a:grpSpLocks/>
          </p:cNvGrpSpPr>
          <p:nvPr/>
        </p:nvGrpSpPr>
        <p:grpSpPr bwMode="auto">
          <a:xfrm>
            <a:off x="1252117" y="2620816"/>
            <a:ext cx="485775" cy="322263"/>
            <a:chOff x="10275093" y="3566509"/>
            <a:chExt cx="485784" cy="589087"/>
          </a:xfrm>
        </p:grpSpPr>
        <p:pic>
          <p:nvPicPr>
            <p:cNvPr id="276" name="Picture 275">
              <a:extLst>
                <a:ext uri="{FF2B5EF4-FFF2-40B4-BE49-F238E27FC236}">
                  <a16:creationId xmlns:a16="http://schemas.microsoft.com/office/drawing/2014/main" id="{F8EC7992-7313-4408-BED6-6F6CBB5BB7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9">
              <a:extLst>
                <a:ext uri="{FF2B5EF4-FFF2-40B4-BE49-F238E27FC236}">
                  <a16:creationId xmlns:a16="http://schemas.microsoft.com/office/drawing/2014/main" id="{DEB2A0E1-3D35-43C7-9686-1D9C2D6F96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9">
              <a:extLst>
                <a:ext uri="{FF2B5EF4-FFF2-40B4-BE49-F238E27FC236}">
                  <a16:creationId xmlns:a16="http://schemas.microsoft.com/office/drawing/2014/main" id="{D52E1903-0DD2-4440-8736-CCDE921A55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9">
              <a:extLst>
                <a:ext uri="{FF2B5EF4-FFF2-40B4-BE49-F238E27FC236}">
                  <a16:creationId xmlns:a16="http://schemas.microsoft.com/office/drawing/2014/main" id="{8BF58CE3-1A62-4195-B5EE-0ECD24122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89">
              <a:extLst>
                <a:ext uri="{FF2B5EF4-FFF2-40B4-BE49-F238E27FC236}">
                  <a16:creationId xmlns:a16="http://schemas.microsoft.com/office/drawing/2014/main" id="{9C53D9A7-EBD9-4C5B-A68D-0F862011DE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89">
              <a:extLst>
                <a:ext uri="{FF2B5EF4-FFF2-40B4-BE49-F238E27FC236}">
                  <a16:creationId xmlns:a16="http://schemas.microsoft.com/office/drawing/2014/main" id="{12E555BD-2649-4DBA-BB40-19C1A38DBA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E799D79-F940-4F71-ACDC-398107C71C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89">
              <a:extLst>
                <a:ext uri="{FF2B5EF4-FFF2-40B4-BE49-F238E27FC236}">
                  <a16:creationId xmlns:a16="http://schemas.microsoft.com/office/drawing/2014/main" id="{82312180-D24A-4AB3-AE3B-08A32C613C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 name="AutoShape 7">
            <a:extLst>
              <a:ext uri="{FF2B5EF4-FFF2-40B4-BE49-F238E27FC236}">
                <a16:creationId xmlns:a16="http://schemas.microsoft.com/office/drawing/2014/main" id="{E7BDB52A-772C-4FCB-881C-B50055C1BBC9}"/>
              </a:ext>
            </a:extLst>
          </p:cNvPr>
          <p:cNvSpPr>
            <a:spLocks noChangeArrowheads="1"/>
          </p:cNvSpPr>
          <p:nvPr/>
        </p:nvSpPr>
        <p:spPr bwMode="auto">
          <a:xfrm>
            <a:off x="1065981"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85" name="Group 2">
            <a:extLst>
              <a:ext uri="{FF2B5EF4-FFF2-40B4-BE49-F238E27FC236}">
                <a16:creationId xmlns:a16="http://schemas.microsoft.com/office/drawing/2014/main" id="{20CF6045-721E-4FD8-ACDC-11D310D960F0}"/>
              </a:ext>
            </a:extLst>
          </p:cNvPr>
          <p:cNvGrpSpPr>
            <a:grpSpLocks/>
          </p:cNvGrpSpPr>
          <p:nvPr/>
        </p:nvGrpSpPr>
        <p:grpSpPr bwMode="auto">
          <a:xfrm>
            <a:off x="1156123" y="2677607"/>
            <a:ext cx="485775" cy="322263"/>
            <a:chOff x="10275093" y="3566509"/>
            <a:chExt cx="485784" cy="589087"/>
          </a:xfrm>
        </p:grpSpPr>
        <p:pic>
          <p:nvPicPr>
            <p:cNvPr id="286" name="Picture 285">
              <a:extLst>
                <a:ext uri="{FF2B5EF4-FFF2-40B4-BE49-F238E27FC236}">
                  <a16:creationId xmlns:a16="http://schemas.microsoft.com/office/drawing/2014/main" id="{427CC9B2-F8E9-42DD-900F-4C88BFC7B5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89">
              <a:extLst>
                <a:ext uri="{FF2B5EF4-FFF2-40B4-BE49-F238E27FC236}">
                  <a16:creationId xmlns:a16="http://schemas.microsoft.com/office/drawing/2014/main" id="{98605931-156C-4E56-9662-652312F0DC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89">
              <a:extLst>
                <a:ext uri="{FF2B5EF4-FFF2-40B4-BE49-F238E27FC236}">
                  <a16:creationId xmlns:a16="http://schemas.microsoft.com/office/drawing/2014/main" id="{2446445A-70FB-4EFE-8675-26D260BB52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89">
              <a:extLst>
                <a:ext uri="{FF2B5EF4-FFF2-40B4-BE49-F238E27FC236}">
                  <a16:creationId xmlns:a16="http://schemas.microsoft.com/office/drawing/2014/main" id="{980D4AB1-2758-4A6B-A255-98B388D9E9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89">
              <a:extLst>
                <a:ext uri="{FF2B5EF4-FFF2-40B4-BE49-F238E27FC236}">
                  <a16:creationId xmlns:a16="http://schemas.microsoft.com/office/drawing/2014/main" id="{0BE0B015-920F-4D7B-B474-99F208A69B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89">
              <a:extLst>
                <a:ext uri="{FF2B5EF4-FFF2-40B4-BE49-F238E27FC236}">
                  <a16:creationId xmlns:a16="http://schemas.microsoft.com/office/drawing/2014/main" id="{FEBABADE-ED28-4B0E-A233-295903F284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91">
              <a:extLst>
                <a:ext uri="{FF2B5EF4-FFF2-40B4-BE49-F238E27FC236}">
                  <a16:creationId xmlns:a16="http://schemas.microsoft.com/office/drawing/2014/main" id="{2B665633-FDF8-4130-809E-BB4FFC41E3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89">
              <a:extLst>
                <a:ext uri="{FF2B5EF4-FFF2-40B4-BE49-F238E27FC236}">
                  <a16:creationId xmlns:a16="http://schemas.microsoft.com/office/drawing/2014/main" id="{E9801DE6-F8F5-4B53-AC21-63503CAF66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AutoShape 7">
            <a:extLst>
              <a:ext uri="{FF2B5EF4-FFF2-40B4-BE49-F238E27FC236}">
                <a16:creationId xmlns:a16="http://schemas.microsoft.com/office/drawing/2014/main" id="{273E955B-20FD-413D-B3C4-CCD042EFE977}"/>
              </a:ext>
            </a:extLst>
          </p:cNvPr>
          <p:cNvSpPr>
            <a:spLocks noChangeArrowheads="1"/>
          </p:cNvSpPr>
          <p:nvPr/>
        </p:nvSpPr>
        <p:spPr bwMode="auto">
          <a:xfrm>
            <a:off x="969987"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95" name="Group 2">
            <a:extLst>
              <a:ext uri="{FF2B5EF4-FFF2-40B4-BE49-F238E27FC236}">
                <a16:creationId xmlns:a16="http://schemas.microsoft.com/office/drawing/2014/main" id="{1B22ED00-1DE8-4E8A-935B-FA57B83DC0CB}"/>
              </a:ext>
            </a:extLst>
          </p:cNvPr>
          <p:cNvGrpSpPr>
            <a:grpSpLocks/>
          </p:cNvGrpSpPr>
          <p:nvPr/>
        </p:nvGrpSpPr>
        <p:grpSpPr bwMode="auto">
          <a:xfrm>
            <a:off x="1060129" y="2734398"/>
            <a:ext cx="485775" cy="322263"/>
            <a:chOff x="10275093" y="3566509"/>
            <a:chExt cx="485784" cy="589087"/>
          </a:xfrm>
        </p:grpSpPr>
        <p:pic>
          <p:nvPicPr>
            <p:cNvPr id="296" name="Picture 295">
              <a:extLst>
                <a:ext uri="{FF2B5EF4-FFF2-40B4-BE49-F238E27FC236}">
                  <a16:creationId xmlns:a16="http://schemas.microsoft.com/office/drawing/2014/main" id="{17C8E317-4D17-4862-BE9B-AA33360C78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89">
              <a:extLst>
                <a:ext uri="{FF2B5EF4-FFF2-40B4-BE49-F238E27FC236}">
                  <a16:creationId xmlns:a16="http://schemas.microsoft.com/office/drawing/2014/main" id="{5665AF8B-6CED-4C28-9731-475F3D5AA3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89">
              <a:extLst>
                <a:ext uri="{FF2B5EF4-FFF2-40B4-BE49-F238E27FC236}">
                  <a16:creationId xmlns:a16="http://schemas.microsoft.com/office/drawing/2014/main" id="{074A10D8-836B-4D91-A695-31B2C52E7A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89">
              <a:extLst>
                <a:ext uri="{FF2B5EF4-FFF2-40B4-BE49-F238E27FC236}">
                  <a16:creationId xmlns:a16="http://schemas.microsoft.com/office/drawing/2014/main" id="{71546182-B3ED-4328-A818-874DE3F67E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89">
              <a:extLst>
                <a:ext uri="{FF2B5EF4-FFF2-40B4-BE49-F238E27FC236}">
                  <a16:creationId xmlns:a16="http://schemas.microsoft.com/office/drawing/2014/main" id="{3817AFD6-2215-4F3A-BB0E-860CF94FFD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89">
              <a:extLst>
                <a:ext uri="{FF2B5EF4-FFF2-40B4-BE49-F238E27FC236}">
                  <a16:creationId xmlns:a16="http://schemas.microsoft.com/office/drawing/2014/main" id="{A978C226-876F-4A04-8498-6FCD45EB7B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01">
              <a:extLst>
                <a:ext uri="{FF2B5EF4-FFF2-40B4-BE49-F238E27FC236}">
                  <a16:creationId xmlns:a16="http://schemas.microsoft.com/office/drawing/2014/main" id="{AF135877-5CF8-44D8-80C9-7DA85A4A85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89">
              <a:extLst>
                <a:ext uri="{FF2B5EF4-FFF2-40B4-BE49-F238E27FC236}">
                  <a16:creationId xmlns:a16="http://schemas.microsoft.com/office/drawing/2014/main" id="{94F66D4D-45DB-4590-88E8-3A96A5127F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7">
            <a:extLst>
              <a:ext uri="{FF2B5EF4-FFF2-40B4-BE49-F238E27FC236}">
                <a16:creationId xmlns:a16="http://schemas.microsoft.com/office/drawing/2014/main" id="{30728701-5500-4ED5-8466-775321478240}"/>
              </a:ext>
            </a:extLst>
          </p:cNvPr>
          <p:cNvSpPr>
            <a:spLocks noChangeArrowheads="1"/>
          </p:cNvSpPr>
          <p:nvPr/>
        </p:nvSpPr>
        <p:spPr bwMode="auto">
          <a:xfrm>
            <a:off x="873993"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05" name="Group 2">
            <a:extLst>
              <a:ext uri="{FF2B5EF4-FFF2-40B4-BE49-F238E27FC236}">
                <a16:creationId xmlns:a16="http://schemas.microsoft.com/office/drawing/2014/main" id="{9E36DE85-5FFE-45A0-932E-880E8B0591C7}"/>
              </a:ext>
            </a:extLst>
          </p:cNvPr>
          <p:cNvGrpSpPr>
            <a:grpSpLocks/>
          </p:cNvGrpSpPr>
          <p:nvPr/>
        </p:nvGrpSpPr>
        <p:grpSpPr bwMode="auto">
          <a:xfrm>
            <a:off x="964135" y="2791189"/>
            <a:ext cx="485775" cy="322263"/>
            <a:chOff x="10275093" y="3566509"/>
            <a:chExt cx="485784" cy="589087"/>
          </a:xfrm>
        </p:grpSpPr>
        <p:pic>
          <p:nvPicPr>
            <p:cNvPr id="306" name="Picture 305">
              <a:extLst>
                <a:ext uri="{FF2B5EF4-FFF2-40B4-BE49-F238E27FC236}">
                  <a16:creationId xmlns:a16="http://schemas.microsoft.com/office/drawing/2014/main" id="{C3CD04DA-DCEF-4A6C-BF91-B69EEAAAE6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89">
              <a:extLst>
                <a:ext uri="{FF2B5EF4-FFF2-40B4-BE49-F238E27FC236}">
                  <a16:creationId xmlns:a16="http://schemas.microsoft.com/office/drawing/2014/main" id="{58DB9C9E-1C06-4157-A962-63B05CC9E6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89">
              <a:extLst>
                <a:ext uri="{FF2B5EF4-FFF2-40B4-BE49-F238E27FC236}">
                  <a16:creationId xmlns:a16="http://schemas.microsoft.com/office/drawing/2014/main" id="{AD6239D8-7BCF-467E-AA87-C927D25B66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89">
              <a:extLst>
                <a:ext uri="{FF2B5EF4-FFF2-40B4-BE49-F238E27FC236}">
                  <a16:creationId xmlns:a16="http://schemas.microsoft.com/office/drawing/2014/main" id="{E60C2183-2806-4E02-8A20-D894F6C329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9">
              <a:extLst>
                <a:ext uri="{FF2B5EF4-FFF2-40B4-BE49-F238E27FC236}">
                  <a16:creationId xmlns:a16="http://schemas.microsoft.com/office/drawing/2014/main" id="{002356CF-90BF-4BFE-8547-3AF928DFDA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9">
              <a:extLst>
                <a:ext uri="{FF2B5EF4-FFF2-40B4-BE49-F238E27FC236}">
                  <a16:creationId xmlns:a16="http://schemas.microsoft.com/office/drawing/2014/main" id="{B2B61ED6-743B-4245-912A-34FAF6B18E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11">
              <a:extLst>
                <a:ext uri="{FF2B5EF4-FFF2-40B4-BE49-F238E27FC236}">
                  <a16:creationId xmlns:a16="http://schemas.microsoft.com/office/drawing/2014/main" id="{AFD1E272-8461-4B4A-8BE3-E0980C993A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89">
              <a:extLst>
                <a:ext uri="{FF2B5EF4-FFF2-40B4-BE49-F238E27FC236}">
                  <a16:creationId xmlns:a16="http://schemas.microsoft.com/office/drawing/2014/main" id="{EEF408C7-7BF1-44F9-8254-3DCFD7F27B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AutoShape 7">
            <a:extLst>
              <a:ext uri="{FF2B5EF4-FFF2-40B4-BE49-F238E27FC236}">
                <a16:creationId xmlns:a16="http://schemas.microsoft.com/office/drawing/2014/main" id="{02DBC70E-3A47-4931-B5C2-C3CC9A247CA1}"/>
              </a:ext>
            </a:extLst>
          </p:cNvPr>
          <p:cNvSpPr>
            <a:spLocks noChangeArrowheads="1"/>
          </p:cNvSpPr>
          <p:nvPr/>
        </p:nvSpPr>
        <p:spPr bwMode="auto">
          <a:xfrm>
            <a:off x="777999"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15" name="Group 2">
            <a:extLst>
              <a:ext uri="{FF2B5EF4-FFF2-40B4-BE49-F238E27FC236}">
                <a16:creationId xmlns:a16="http://schemas.microsoft.com/office/drawing/2014/main" id="{926B1B2C-63BC-449F-B0DE-ADCFCF12DF08}"/>
              </a:ext>
            </a:extLst>
          </p:cNvPr>
          <p:cNvGrpSpPr>
            <a:grpSpLocks/>
          </p:cNvGrpSpPr>
          <p:nvPr/>
        </p:nvGrpSpPr>
        <p:grpSpPr bwMode="auto">
          <a:xfrm>
            <a:off x="868141" y="2847980"/>
            <a:ext cx="485775" cy="322263"/>
            <a:chOff x="10275093" y="3566509"/>
            <a:chExt cx="485784" cy="589087"/>
          </a:xfrm>
        </p:grpSpPr>
        <p:pic>
          <p:nvPicPr>
            <p:cNvPr id="316" name="Picture 315">
              <a:extLst>
                <a:ext uri="{FF2B5EF4-FFF2-40B4-BE49-F238E27FC236}">
                  <a16:creationId xmlns:a16="http://schemas.microsoft.com/office/drawing/2014/main" id="{A6828C35-3AD5-4A35-9054-ADABDA6B21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89">
              <a:extLst>
                <a:ext uri="{FF2B5EF4-FFF2-40B4-BE49-F238E27FC236}">
                  <a16:creationId xmlns:a16="http://schemas.microsoft.com/office/drawing/2014/main" id="{0410CCBD-864E-4838-94A4-31F4BA775B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89">
              <a:extLst>
                <a:ext uri="{FF2B5EF4-FFF2-40B4-BE49-F238E27FC236}">
                  <a16:creationId xmlns:a16="http://schemas.microsoft.com/office/drawing/2014/main" id="{BBA16455-1F0B-4109-A43F-04CD77F66A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89">
              <a:extLst>
                <a:ext uri="{FF2B5EF4-FFF2-40B4-BE49-F238E27FC236}">
                  <a16:creationId xmlns:a16="http://schemas.microsoft.com/office/drawing/2014/main" id="{373ED522-F6B5-4F87-9ECD-E06B41F26C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89">
              <a:extLst>
                <a:ext uri="{FF2B5EF4-FFF2-40B4-BE49-F238E27FC236}">
                  <a16:creationId xmlns:a16="http://schemas.microsoft.com/office/drawing/2014/main" id="{44D22745-7ABC-41D2-9AB5-19AF20585B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89">
              <a:extLst>
                <a:ext uri="{FF2B5EF4-FFF2-40B4-BE49-F238E27FC236}">
                  <a16:creationId xmlns:a16="http://schemas.microsoft.com/office/drawing/2014/main" id="{EBD6448C-51AF-4056-8759-709D8DC832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21">
              <a:extLst>
                <a:ext uri="{FF2B5EF4-FFF2-40B4-BE49-F238E27FC236}">
                  <a16:creationId xmlns:a16="http://schemas.microsoft.com/office/drawing/2014/main" id="{A02C3B08-DD50-456C-A255-EE68F23AAB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89">
              <a:extLst>
                <a:ext uri="{FF2B5EF4-FFF2-40B4-BE49-F238E27FC236}">
                  <a16:creationId xmlns:a16="http://schemas.microsoft.com/office/drawing/2014/main" id="{DF1CCEA7-4A0A-4E1D-9313-2F3DD99BAD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 name="Line 5">
            <a:extLst>
              <a:ext uri="{FF2B5EF4-FFF2-40B4-BE49-F238E27FC236}">
                <a16:creationId xmlns:a16="http://schemas.microsoft.com/office/drawing/2014/main" id="{73505B76-0B19-4B2F-B021-AEC2D0AF1D7F}"/>
              </a:ext>
            </a:extLst>
          </p:cNvPr>
          <p:cNvSpPr>
            <a:spLocks noChangeShapeType="1"/>
          </p:cNvSpPr>
          <p:nvPr/>
        </p:nvSpPr>
        <p:spPr bwMode="gray">
          <a:xfrm>
            <a:off x="5870700" y="2187788"/>
            <a:ext cx="3133725"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28" name="Text Box 6">
            <a:extLst>
              <a:ext uri="{FF2B5EF4-FFF2-40B4-BE49-F238E27FC236}">
                <a16:creationId xmlns:a16="http://schemas.microsoft.com/office/drawing/2014/main" id="{5C331597-6614-4624-8F32-649C57A2AB10}"/>
              </a:ext>
            </a:extLst>
          </p:cNvPr>
          <p:cNvSpPr txBox="1">
            <a:spLocks noChangeArrowheads="1"/>
          </p:cNvSpPr>
          <p:nvPr/>
        </p:nvSpPr>
        <p:spPr bwMode="gray">
          <a:xfrm>
            <a:off x="7505595" y="999340"/>
            <a:ext cx="868828" cy="313932"/>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Applications,</a:t>
            </a: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Databases,</a:t>
            </a:r>
          </a:p>
        </p:txBody>
      </p:sp>
      <p:sp>
        <p:nvSpPr>
          <p:cNvPr id="329" name="Line 7">
            <a:extLst>
              <a:ext uri="{FF2B5EF4-FFF2-40B4-BE49-F238E27FC236}">
                <a16:creationId xmlns:a16="http://schemas.microsoft.com/office/drawing/2014/main" id="{FB455F88-9C30-4F7C-AB70-8AFBF1A38EAA}"/>
              </a:ext>
            </a:extLst>
          </p:cNvPr>
          <p:cNvSpPr>
            <a:spLocks noChangeShapeType="1"/>
          </p:cNvSpPr>
          <p:nvPr/>
        </p:nvSpPr>
        <p:spPr bwMode="gray">
          <a:xfrm>
            <a:off x="6267575" y="1957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30" name="Group 8">
            <a:extLst>
              <a:ext uri="{FF2B5EF4-FFF2-40B4-BE49-F238E27FC236}">
                <a16:creationId xmlns:a16="http://schemas.microsoft.com/office/drawing/2014/main" id="{20DA370B-7127-4FEB-9151-344884B692EB}"/>
              </a:ext>
            </a:extLst>
          </p:cNvPr>
          <p:cNvGrpSpPr>
            <a:grpSpLocks/>
          </p:cNvGrpSpPr>
          <p:nvPr/>
        </p:nvGrpSpPr>
        <p:grpSpPr bwMode="auto">
          <a:xfrm>
            <a:off x="5811962" y="1292438"/>
            <a:ext cx="863600" cy="720725"/>
            <a:chOff x="3896" y="636"/>
            <a:chExt cx="653" cy="545"/>
          </a:xfrm>
        </p:grpSpPr>
        <p:grpSp>
          <p:nvGrpSpPr>
            <p:cNvPr id="331" name="Group 9">
              <a:extLst>
                <a:ext uri="{FF2B5EF4-FFF2-40B4-BE49-F238E27FC236}">
                  <a16:creationId xmlns:a16="http://schemas.microsoft.com/office/drawing/2014/main" id="{D40DAB42-8F9E-4A7C-BC0E-216726E5E70B}"/>
                </a:ext>
              </a:extLst>
            </p:cNvPr>
            <p:cNvGrpSpPr>
              <a:grpSpLocks/>
            </p:cNvGrpSpPr>
            <p:nvPr/>
          </p:nvGrpSpPr>
          <p:grpSpPr bwMode="auto">
            <a:xfrm>
              <a:off x="4128" y="636"/>
              <a:ext cx="421" cy="461"/>
              <a:chOff x="2844" y="27"/>
              <a:chExt cx="1052" cy="1153"/>
            </a:xfrm>
          </p:grpSpPr>
          <p:pic>
            <p:nvPicPr>
              <p:cNvPr id="335" name="Picture 10" descr="server">
                <a:extLst>
                  <a:ext uri="{FF2B5EF4-FFF2-40B4-BE49-F238E27FC236}">
                    <a16:creationId xmlns:a16="http://schemas.microsoft.com/office/drawing/2014/main" id="{222BF9EC-1C3C-40D0-8B8A-8FF295D79931}"/>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6" name="Picture 11" descr="server">
                <a:extLst>
                  <a:ext uri="{FF2B5EF4-FFF2-40B4-BE49-F238E27FC236}">
                    <a16:creationId xmlns:a16="http://schemas.microsoft.com/office/drawing/2014/main" id="{6EB0F124-AF09-40B9-A7FF-8BE55D5FA0F5}"/>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332" name="Group 12">
              <a:extLst>
                <a:ext uri="{FF2B5EF4-FFF2-40B4-BE49-F238E27FC236}">
                  <a16:creationId xmlns:a16="http://schemas.microsoft.com/office/drawing/2014/main" id="{510692DE-A7CC-4775-BDBC-5375DFEA4AE7}"/>
                </a:ext>
              </a:extLst>
            </p:cNvPr>
            <p:cNvGrpSpPr>
              <a:grpSpLocks/>
            </p:cNvGrpSpPr>
            <p:nvPr/>
          </p:nvGrpSpPr>
          <p:grpSpPr bwMode="auto">
            <a:xfrm>
              <a:off x="3896" y="720"/>
              <a:ext cx="421" cy="461"/>
              <a:chOff x="2844" y="27"/>
              <a:chExt cx="1052" cy="1153"/>
            </a:xfrm>
          </p:grpSpPr>
          <p:pic>
            <p:nvPicPr>
              <p:cNvPr id="333" name="Picture 13" descr="server">
                <a:extLst>
                  <a:ext uri="{FF2B5EF4-FFF2-40B4-BE49-F238E27FC236}">
                    <a16:creationId xmlns:a16="http://schemas.microsoft.com/office/drawing/2014/main" id="{95703A48-E82A-412D-8B1B-E49D5FDA9A07}"/>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4" name="Picture 14" descr="server">
                <a:extLst>
                  <a:ext uri="{FF2B5EF4-FFF2-40B4-BE49-F238E27FC236}">
                    <a16:creationId xmlns:a16="http://schemas.microsoft.com/office/drawing/2014/main" id="{14A7D0B7-D569-4B6B-A31B-E982B9E590F6}"/>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337" name="Picture 15" descr="server">
            <a:extLst>
              <a:ext uri="{FF2B5EF4-FFF2-40B4-BE49-F238E27FC236}">
                <a16:creationId xmlns:a16="http://schemas.microsoft.com/office/drawing/2014/main" id="{3AECC5BE-F6F2-439E-B86F-FE55B3442138}"/>
              </a:ext>
            </a:extLst>
          </p:cNvPr>
          <p:cNvPicPr>
            <a:picLocks noChangeAspect="1" noChangeArrowheads="1"/>
          </p:cNvPicPr>
          <p:nvPr/>
        </p:nvPicPr>
        <p:blipFill>
          <a:blip r:embed="rId2" cstate="print"/>
          <a:srcRect/>
          <a:stretch>
            <a:fillRect/>
          </a:stretch>
        </p:blipFill>
        <p:spPr bwMode="gray">
          <a:xfrm>
            <a:off x="8001125" y="1484525"/>
            <a:ext cx="368300" cy="528638"/>
          </a:xfrm>
          <a:prstGeom prst="rect">
            <a:avLst/>
          </a:prstGeom>
          <a:noFill/>
          <a:ln w="9525">
            <a:noFill/>
            <a:miter lim="800000"/>
            <a:headEnd/>
            <a:tailEnd/>
          </a:ln>
        </p:spPr>
      </p:pic>
      <p:pic>
        <p:nvPicPr>
          <p:cNvPr id="338" name="Picture 16" descr="server">
            <a:extLst>
              <a:ext uri="{FF2B5EF4-FFF2-40B4-BE49-F238E27FC236}">
                <a16:creationId xmlns:a16="http://schemas.microsoft.com/office/drawing/2014/main" id="{5C1B83AB-A0CE-4312-88BB-0F059665AB38}"/>
              </a:ext>
            </a:extLst>
          </p:cNvPr>
          <p:cNvPicPr>
            <a:picLocks noChangeAspect="1" noChangeArrowheads="1"/>
          </p:cNvPicPr>
          <p:nvPr/>
        </p:nvPicPr>
        <p:blipFill>
          <a:blip r:embed="rId2" cstate="print"/>
          <a:srcRect/>
          <a:stretch>
            <a:fillRect/>
          </a:stretch>
        </p:blipFill>
        <p:spPr bwMode="gray">
          <a:xfrm>
            <a:off x="7483600" y="1484525"/>
            <a:ext cx="368300" cy="528638"/>
          </a:xfrm>
          <a:prstGeom prst="rect">
            <a:avLst/>
          </a:prstGeom>
          <a:noFill/>
          <a:ln w="9525">
            <a:noFill/>
            <a:miter lim="800000"/>
            <a:headEnd/>
            <a:tailEnd/>
          </a:ln>
        </p:spPr>
      </p:pic>
      <p:sp>
        <p:nvSpPr>
          <p:cNvPr id="339" name="Line 17">
            <a:extLst>
              <a:ext uri="{FF2B5EF4-FFF2-40B4-BE49-F238E27FC236}">
                <a16:creationId xmlns:a16="http://schemas.microsoft.com/office/drawing/2014/main" id="{9C0C2EC2-D94F-4ACE-8744-696A42F54866}"/>
              </a:ext>
            </a:extLst>
          </p:cNvPr>
          <p:cNvSpPr>
            <a:spLocks noChangeShapeType="1"/>
          </p:cNvSpPr>
          <p:nvPr/>
        </p:nvSpPr>
        <p:spPr bwMode="gray">
          <a:xfrm>
            <a:off x="7707437"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0" name="Line 18">
            <a:extLst>
              <a:ext uri="{FF2B5EF4-FFF2-40B4-BE49-F238E27FC236}">
                <a16:creationId xmlns:a16="http://schemas.microsoft.com/office/drawing/2014/main" id="{933B6D28-CE98-4B9C-89C0-F67EA8CB2F12}"/>
              </a:ext>
            </a:extLst>
          </p:cNvPr>
          <p:cNvSpPr>
            <a:spLocks noChangeShapeType="1"/>
          </p:cNvSpPr>
          <p:nvPr/>
        </p:nvSpPr>
        <p:spPr bwMode="gray">
          <a:xfrm>
            <a:off x="8224962"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1" name="Text Box 19">
            <a:extLst>
              <a:ext uri="{FF2B5EF4-FFF2-40B4-BE49-F238E27FC236}">
                <a16:creationId xmlns:a16="http://schemas.microsoft.com/office/drawing/2014/main" id="{FA837C2C-6D5F-44DA-B34F-DBCAE1893F69}"/>
              </a:ext>
            </a:extLst>
          </p:cNvPr>
          <p:cNvSpPr txBox="1">
            <a:spLocks noChangeArrowheads="1"/>
          </p:cNvSpPr>
          <p:nvPr/>
        </p:nvSpPr>
        <p:spPr bwMode="gray">
          <a:xfrm>
            <a:off x="5754812" y="924138"/>
            <a:ext cx="979488" cy="311150"/>
          </a:xfrm>
          <a:prstGeom prst="rect">
            <a:avLst/>
          </a:prstGeom>
          <a:noFill/>
          <a:ln w="9525" algn="ctr">
            <a:noFill/>
            <a:miter lim="800000"/>
            <a:headEnd/>
            <a:tailEnd/>
          </a:ln>
        </p:spPr>
        <p:txBody>
          <a:bodyPr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Linux, </a:t>
            </a: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UNIX, Windows </a:t>
            </a:r>
          </a:p>
        </p:txBody>
      </p:sp>
      <p:pic>
        <p:nvPicPr>
          <p:cNvPr id="342" name="Picture 23" descr="server">
            <a:extLst>
              <a:ext uri="{FF2B5EF4-FFF2-40B4-BE49-F238E27FC236}">
                <a16:creationId xmlns:a16="http://schemas.microsoft.com/office/drawing/2014/main" id="{52711067-D4D8-48E4-9A20-6D2C81D2E8B2}"/>
              </a:ext>
            </a:extLst>
          </p:cNvPr>
          <p:cNvPicPr>
            <a:picLocks noChangeAspect="1" noChangeArrowheads="1"/>
          </p:cNvPicPr>
          <p:nvPr/>
        </p:nvPicPr>
        <p:blipFill>
          <a:blip r:embed="rId2" cstate="print"/>
          <a:srcRect/>
          <a:stretch>
            <a:fillRect/>
          </a:stretch>
        </p:blipFill>
        <p:spPr bwMode="gray">
          <a:xfrm>
            <a:off x="7437562" y="2410038"/>
            <a:ext cx="368300" cy="528637"/>
          </a:xfrm>
          <a:prstGeom prst="rect">
            <a:avLst/>
          </a:prstGeom>
          <a:noFill/>
          <a:ln w="9525">
            <a:noFill/>
            <a:miter lim="800000"/>
            <a:headEnd/>
            <a:tailEnd/>
          </a:ln>
        </p:spPr>
      </p:pic>
      <p:sp>
        <p:nvSpPr>
          <p:cNvPr id="343" name="Line 24">
            <a:extLst>
              <a:ext uri="{FF2B5EF4-FFF2-40B4-BE49-F238E27FC236}">
                <a16:creationId xmlns:a16="http://schemas.microsoft.com/office/drawing/2014/main" id="{DA331ED8-4243-4C46-8B3D-4A55CD552D93}"/>
              </a:ext>
            </a:extLst>
          </p:cNvPr>
          <p:cNvSpPr>
            <a:spLocks noChangeShapeType="1"/>
          </p:cNvSpPr>
          <p:nvPr/>
        </p:nvSpPr>
        <p:spPr bwMode="gray">
          <a:xfrm>
            <a:off x="7623300" y="2210013"/>
            <a:ext cx="0" cy="22701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344" name="Picture 25" descr="server">
            <a:extLst>
              <a:ext uri="{FF2B5EF4-FFF2-40B4-BE49-F238E27FC236}">
                <a16:creationId xmlns:a16="http://schemas.microsoft.com/office/drawing/2014/main" id="{270E5039-497B-42BB-9F44-D4097F0757BC}"/>
              </a:ext>
            </a:extLst>
          </p:cNvPr>
          <p:cNvPicPr>
            <a:picLocks noChangeAspect="1" noChangeArrowheads="1"/>
          </p:cNvPicPr>
          <p:nvPr/>
        </p:nvPicPr>
        <p:blipFill>
          <a:blip r:embed="rId2" cstate="print"/>
          <a:srcRect/>
          <a:stretch>
            <a:fillRect/>
          </a:stretch>
        </p:blipFill>
        <p:spPr bwMode="gray">
          <a:xfrm>
            <a:off x="7943975" y="2411625"/>
            <a:ext cx="368300" cy="528638"/>
          </a:xfrm>
          <a:prstGeom prst="rect">
            <a:avLst/>
          </a:prstGeom>
          <a:noFill/>
          <a:ln w="9525">
            <a:noFill/>
            <a:miter lim="800000"/>
            <a:headEnd/>
            <a:tailEnd/>
          </a:ln>
        </p:spPr>
      </p:pic>
      <p:sp>
        <p:nvSpPr>
          <p:cNvPr id="345" name="Line 26">
            <a:extLst>
              <a:ext uri="{FF2B5EF4-FFF2-40B4-BE49-F238E27FC236}">
                <a16:creationId xmlns:a16="http://schemas.microsoft.com/office/drawing/2014/main" id="{99D11954-AE00-4A33-8E1E-882BE0366A86}"/>
              </a:ext>
            </a:extLst>
          </p:cNvPr>
          <p:cNvSpPr>
            <a:spLocks noChangeShapeType="1"/>
          </p:cNvSpPr>
          <p:nvPr/>
        </p:nvSpPr>
        <p:spPr bwMode="gray">
          <a:xfrm>
            <a:off x="8129712" y="2211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6" name="Line 27">
            <a:extLst>
              <a:ext uri="{FF2B5EF4-FFF2-40B4-BE49-F238E27FC236}">
                <a16:creationId xmlns:a16="http://schemas.microsoft.com/office/drawing/2014/main" id="{3A9BB3DF-BFBA-459A-AC0C-EE2C93C77031}"/>
              </a:ext>
            </a:extLst>
          </p:cNvPr>
          <p:cNvSpPr>
            <a:spLocks noChangeShapeType="1"/>
          </p:cNvSpPr>
          <p:nvPr/>
        </p:nvSpPr>
        <p:spPr bwMode="gray">
          <a:xfrm flipH="1">
            <a:off x="7315339" y="2884700"/>
            <a:ext cx="250812" cy="30460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7" name="Line 28">
            <a:extLst>
              <a:ext uri="{FF2B5EF4-FFF2-40B4-BE49-F238E27FC236}">
                <a16:creationId xmlns:a16="http://schemas.microsoft.com/office/drawing/2014/main" id="{0489D542-B851-445D-BEDA-B580CB8ADDB7}"/>
              </a:ext>
            </a:extLst>
          </p:cNvPr>
          <p:cNvSpPr>
            <a:spLocks noChangeShapeType="1"/>
          </p:cNvSpPr>
          <p:nvPr/>
        </p:nvSpPr>
        <p:spPr bwMode="gray">
          <a:xfrm flipH="1">
            <a:off x="7666219" y="2849775"/>
            <a:ext cx="385566" cy="371474"/>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8" name="Text Box 29">
            <a:extLst>
              <a:ext uri="{FF2B5EF4-FFF2-40B4-BE49-F238E27FC236}">
                <a16:creationId xmlns:a16="http://schemas.microsoft.com/office/drawing/2014/main" id="{8D2F9F39-D2E9-4757-B567-51DDF0F6F92E}"/>
              </a:ext>
            </a:extLst>
          </p:cNvPr>
          <p:cNvSpPr txBox="1">
            <a:spLocks noChangeArrowheads="1"/>
          </p:cNvSpPr>
          <p:nvPr/>
        </p:nvSpPr>
        <p:spPr bwMode="gray">
          <a:xfrm>
            <a:off x="7411552" y="2249700"/>
            <a:ext cx="290144"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DBs</a:t>
            </a:r>
          </a:p>
        </p:txBody>
      </p:sp>
      <p:sp>
        <p:nvSpPr>
          <p:cNvPr id="349" name="Text Box 30">
            <a:extLst>
              <a:ext uri="{FF2B5EF4-FFF2-40B4-BE49-F238E27FC236}">
                <a16:creationId xmlns:a16="http://schemas.microsoft.com/office/drawing/2014/main" id="{04F24E8A-76AE-4858-BCC9-532BEAA68DD6}"/>
              </a:ext>
            </a:extLst>
          </p:cNvPr>
          <p:cNvSpPr txBox="1">
            <a:spLocks noChangeArrowheads="1"/>
          </p:cNvSpPr>
          <p:nvPr/>
        </p:nvSpPr>
        <p:spPr bwMode="gray">
          <a:xfrm>
            <a:off x="8094265" y="2232238"/>
            <a:ext cx="272510"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a:t>
            </a:r>
          </a:p>
        </p:txBody>
      </p:sp>
      <p:sp>
        <p:nvSpPr>
          <p:cNvPr id="363" name="Line 61">
            <a:extLst>
              <a:ext uri="{FF2B5EF4-FFF2-40B4-BE49-F238E27FC236}">
                <a16:creationId xmlns:a16="http://schemas.microsoft.com/office/drawing/2014/main" id="{6B2244CB-B2D2-4469-A03A-545F19EE314D}"/>
              </a:ext>
            </a:extLst>
          </p:cNvPr>
          <p:cNvSpPr>
            <a:spLocks noChangeShapeType="1"/>
          </p:cNvSpPr>
          <p:nvPr/>
        </p:nvSpPr>
        <p:spPr bwMode="gray">
          <a:xfrm flipH="1">
            <a:off x="6864104" y="3630827"/>
            <a:ext cx="1960" cy="488948"/>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64" name="Group 62">
            <a:extLst>
              <a:ext uri="{FF2B5EF4-FFF2-40B4-BE49-F238E27FC236}">
                <a16:creationId xmlns:a16="http://schemas.microsoft.com/office/drawing/2014/main" id="{A19C684D-07EB-43D1-A373-D0E5F5497459}"/>
              </a:ext>
            </a:extLst>
          </p:cNvPr>
          <p:cNvGrpSpPr>
            <a:grpSpLocks/>
          </p:cNvGrpSpPr>
          <p:nvPr/>
        </p:nvGrpSpPr>
        <p:grpSpPr bwMode="auto">
          <a:xfrm>
            <a:off x="6212012" y="2925155"/>
            <a:ext cx="1534298" cy="863600"/>
            <a:chOff x="1501" y="2269"/>
            <a:chExt cx="2544" cy="544"/>
          </a:xfrm>
        </p:grpSpPr>
        <p:pic>
          <p:nvPicPr>
            <p:cNvPr id="365" name="Picture 63">
              <a:extLst>
                <a:ext uri="{FF2B5EF4-FFF2-40B4-BE49-F238E27FC236}">
                  <a16:creationId xmlns:a16="http://schemas.microsoft.com/office/drawing/2014/main" id="{CD6E12AA-9F26-499B-BF2A-95E2FA466A88}"/>
                </a:ext>
              </a:extLst>
            </p:cNvPr>
            <p:cNvPicPr>
              <a:picLocks noChangeAspect="1" noChangeArrowheads="1"/>
            </p:cNvPicPr>
            <p:nvPr/>
          </p:nvPicPr>
          <p:blipFill>
            <a:blip r:embed="rId3" cstate="print"/>
            <a:srcRect/>
            <a:stretch>
              <a:fillRect/>
            </a:stretch>
          </p:blipFill>
          <p:spPr bwMode="auto">
            <a:xfrm>
              <a:off x="1501" y="2269"/>
              <a:ext cx="2544" cy="544"/>
            </a:xfrm>
            <a:prstGeom prst="rect">
              <a:avLst/>
            </a:prstGeom>
            <a:noFill/>
            <a:ln w="9525">
              <a:noFill/>
              <a:miter lim="800000"/>
              <a:headEnd/>
              <a:tailEnd/>
            </a:ln>
          </p:spPr>
        </p:pic>
        <p:sp>
          <p:nvSpPr>
            <p:cNvPr id="366" name="Rectangle 64">
              <a:extLst>
                <a:ext uri="{FF2B5EF4-FFF2-40B4-BE49-F238E27FC236}">
                  <a16:creationId xmlns:a16="http://schemas.microsoft.com/office/drawing/2014/main" id="{56E5B3C1-B243-4CBA-95BA-3A80F220BF7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a:ea typeface="+mn-ea"/>
                  <a:cs typeface="+mn-cs"/>
                </a:rPr>
                <a:t>SAN</a:t>
              </a:r>
            </a:p>
          </p:txBody>
        </p:sp>
      </p:grpSp>
      <p:sp>
        <p:nvSpPr>
          <p:cNvPr id="367" name="AutoShape 7">
            <a:extLst>
              <a:ext uri="{FF2B5EF4-FFF2-40B4-BE49-F238E27FC236}">
                <a16:creationId xmlns:a16="http://schemas.microsoft.com/office/drawing/2014/main" id="{42ACD93C-CC82-446B-A6A8-D7F4AF7AB217}"/>
              </a:ext>
            </a:extLst>
          </p:cNvPr>
          <p:cNvSpPr>
            <a:spLocks noChangeArrowheads="1"/>
          </p:cNvSpPr>
          <p:nvPr/>
        </p:nvSpPr>
        <p:spPr bwMode="auto">
          <a:xfrm>
            <a:off x="6442545"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68" name="Group 2">
            <a:extLst>
              <a:ext uri="{FF2B5EF4-FFF2-40B4-BE49-F238E27FC236}">
                <a16:creationId xmlns:a16="http://schemas.microsoft.com/office/drawing/2014/main" id="{84D665A1-FEF2-4471-859A-297631253028}"/>
              </a:ext>
            </a:extLst>
          </p:cNvPr>
          <p:cNvGrpSpPr>
            <a:grpSpLocks/>
          </p:cNvGrpSpPr>
          <p:nvPr/>
        </p:nvGrpSpPr>
        <p:grpSpPr bwMode="auto">
          <a:xfrm>
            <a:off x="6532687" y="2564025"/>
            <a:ext cx="485775" cy="322263"/>
            <a:chOff x="10275093" y="3566509"/>
            <a:chExt cx="485784" cy="589087"/>
          </a:xfrm>
        </p:grpSpPr>
        <p:pic>
          <p:nvPicPr>
            <p:cNvPr id="369" name="Picture 368">
              <a:extLst>
                <a:ext uri="{FF2B5EF4-FFF2-40B4-BE49-F238E27FC236}">
                  <a16:creationId xmlns:a16="http://schemas.microsoft.com/office/drawing/2014/main" id="{DBB8A1F0-C547-4C59-A454-13673E8705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89">
              <a:extLst>
                <a:ext uri="{FF2B5EF4-FFF2-40B4-BE49-F238E27FC236}">
                  <a16:creationId xmlns:a16="http://schemas.microsoft.com/office/drawing/2014/main" id="{DD07667C-1815-430A-A8A1-644927A718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89">
              <a:extLst>
                <a:ext uri="{FF2B5EF4-FFF2-40B4-BE49-F238E27FC236}">
                  <a16:creationId xmlns:a16="http://schemas.microsoft.com/office/drawing/2014/main" id="{6D24EDC6-0180-467C-A60B-AF708C9B88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89">
              <a:extLst>
                <a:ext uri="{FF2B5EF4-FFF2-40B4-BE49-F238E27FC236}">
                  <a16:creationId xmlns:a16="http://schemas.microsoft.com/office/drawing/2014/main" id="{2A22E3AD-7E75-4DC3-A31A-D9E21A828C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89">
              <a:extLst>
                <a:ext uri="{FF2B5EF4-FFF2-40B4-BE49-F238E27FC236}">
                  <a16:creationId xmlns:a16="http://schemas.microsoft.com/office/drawing/2014/main" id="{6E41EB24-E83D-4666-8473-1E8470D828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89">
              <a:extLst>
                <a:ext uri="{FF2B5EF4-FFF2-40B4-BE49-F238E27FC236}">
                  <a16:creationId xmlns:a16="http://schemas.microsoft.com/office/drawing/2014/main" id="{75BB3473-9AD1-424F-AB4C-23D452DB94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4AFE0D4-9113-49B8-B357-46FC66F412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89">
              <a:extLst>
                <a:ext uri="{FF2B5EF4-FFF2-40B4-BE49-F238E27FC236}">
                  <a16:creationId xmlns:a16="http://schemas.microsoft.com/office/drawing/2014/main" id="{1B17398F-7EDB-4E30-A029-6B9C7FF316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 name="Text Box 29">
            <a:extLst>
              <a:ext uri="{FF2B5EF4-FFF2-40B4-BE49-F238E27FC236}">
                <a16:creationId xmlns:a16="http://schemas.microsoft.com/office/drawing/2014/main" id="{73FC9187-3424-42B3-9237-C614BAB600B8}"/>
              </a:ext>
            </a:extLst>
          </p:cNvPr>
          <p:cNvSpPr txBox="1">
            <a:spLocks noChangeArrowheads="1"/>
          </p:cNvSpPr>
          <p:nvPr/>
        </p:nvSpPr>
        <p:spPr bwMode="gray">
          <a:xfrm>
            <a:off x="6678045" y="2232238"/>
            <a:ext cx="235642"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VM</a:t>
            </a:r>
          </a:p>
        </p:txBody>
      </p:sp>
      <p:sp>
        <p:nvSpPr>
          <p:cNvPr id="378" name="Line 4">
            <a:extLst>
              <a:ext uri="{FF2B5EF4-FFF2-40B4-BE49-F238E27FC236}">
                <a16:creationId xmlns:a16="http://schemas.microsoft.com/office/drawing/2014/main" id="{F3FD78D1-0DF8-48B3-AB13-0CF25F3375EE}"/>
              </a:ext>
            </a:extLst>
          </p:cNvPr>
          <p:cNvSpPr>
            <a:spLocks noChangeShapeType="1"/>
          </p:cNvSpPr>
          <p:nvPr/>
        </p:nvSpPr>
        <p:spPr bwMode="gray">
          <a:xfrm>
            <a:off x="6761287" y="2948968"/>
            <a:ext cx="104775" cy="13255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79" name="Line 17">
            <a:extLst>
              <a:ext uri="{FF2B5EF4-FFF2-40B4-BE49-F238E27FC236}">
                <a16:creationId xmlns:a16="http://schemas.microsoft.com/office/drawing/2014/main" id="{F72393AB-0D88-4278-9531-0F44E72164F7}"/>
              </a:ext>
            </a:extLst>
          </p:cNvPr>
          <p:cNvSpPr>
            <a:spLocks noChangeShapeType="1"/>
          </p:cNvSpPr>
          <p:nvPr/>
        </p:nvSpPr>
        <p:spPr bwMode="gray">
          <a:xfrm>
            <a:off x="6608887" y="223382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80" name="Text Box 60">
            <a:extLst>
              <a:ext uri="{FF2B5EF4-FFF2-40B4-BE49-F238E27FC236}">
                <a16:creationId xmlns:a16="http://schemas.microsoft.com/office/drawing/2014/main" id="{EC34DD90-10F6-418D-9DF2-5CAEDEC87E2B}"/>
              </a:ext>
            </a:extLst>
          </p:cNvPr>
          <p:cNvSpPr txBox="1">
            <a:spLocks noChangeArrowheads="1"/>
          </p:cNvSpPr>
          <p:nvPr/>
        </p:nvSpPr>
        <p:spPr bwMode="gray">
          <a:xfrm>
            <a:off x="6407311" y="4432512"/>
            <a:ext cx="894476"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 </a:t>
            </a:r>
            <a:r>
              <a:rPr kumimoji="0" lang="en-US" sz="1200" b="0" i="0" u="none" strike="noStrike" kern="1200" cap="none" spc="0" normalizeH="0" baseline="0" noProof="0" dirty="0" err="1">
                <a:ln>
                  <a:noFill/>
                </a:ln>
                <a:solidFill>
                  <a:srgbClr val="000000"/>
                </a:solidFill>
                <a:effectLst/>
                <a:uLnTx/>
                <a:uFillTx/>
                <a:latin typeface="Arial"/>
                <a:ea typeface="+mn-ea"/>
                <a:cs typeface="Times New Roman" pitchFamily="18" charset="0"/>
              </a:rPr>
              <a:t>Domai</a:t>
            </a:r>
            <a:r>
              <a:rPr kumimoji="0" lang="pl-PL" sz="1200" b="0" i="0" u="none" strike="noStrike" kern="1200" cap="none" spc="0" normalizeH="0" baseline="0" noProof="0" dirty="0">
                <a:ln>
                  <a:noFill/>
                </a:ln>
                <a:solidFill>
                  <a:srgbClr val="000000"/>
                </a:solidFill>
                <a:effectLst/>
                <a:uLnTx/>
                <a:uFillTx/>
                <a:latin typeface="Arial"/>
                <a:ea typeface="+mn-ea"/>
                <a:cs typeface="Times New Roman" pitchFamily="18" charset="0"/>
              </a:rPr>
              <a:t>n</a:t>
            </a:r>
          </a:p>
        </p:txBody>
      </p:sp>
      <p:sp>
        <p:nvSpPr>
          <p:cNvPr id="381" name="Line 61">
            <a:extLst>
              <a:ext uri="{FF2B5EF4-FFF2-40B4-BE49-F238E27FC236}">
                <a16:creationId xmlns:a16="http://schemas.microsoft.com/office/drawing/2014/main" id="{2913CDC2-1F34-41DA-8C8E-4DAB481D8E34}"/>
              </a:ext>
            </a:extLst>
          </p:cNvPr>
          <p:cNvSpPr>
            <a:spLocks noChangeShapeType="1"/>
          </p:cNvSpPr>
          <p:nvPr/>
        </p:nvSpPr>
        <p:spPr bwMode="gray">
          <a:xfrm flipH="1">
            <a:off x="8716107" y="2172310"/>
            <a:ext cx="3034" cy="162357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82" name="TextBox 381">
            <a:extLst>
              <a:ext uri="{FF2B5EF4-FFF2-40B4-BE49-F238E27FC236}">
                <a16:creationId xmlns:a16="http://schemas.microsoft.com/office/drawing/2014/main" id="{A0FB6AAF-1C42-45A5-BB73-033E4E258BF1}"/>
              </a:ext>
            </a:extLst>
          </p:cNvPr>
          <p:cNvSpPr txBox="1"/>
          <p:nvPr/>
        </p:nvSpPr>
        <p:spPr>
          <a:xfrm>
            <a:off x="8617665" y="1879039"/>
            <a:ext cx="490839" cy="27699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LAN</a:t>
            </a:r>
          </a:p>
        </p:txBody>
      </p:sp>
      <p:sp>
        <p:nvSpPr>
          <p:cNvPr id="384" name="Line 5">
            <a:extLst>
              <a:ext uri="{FF2B5EF4-FFF2-40B4-BE49-F238E27FC236}">
                <a16:creationId xmlns:a16="http://schemas.microsoft.com/office/drawing/2014/main" id="{C3526C50-DAC6-4B1A-9353-19AD1DEF233D}"/>
              </a:ext>
            </a:extLst>
          </p:cNvPr>
          <p:cNvSpPr>
            <a:spLocks noChangeShapeType="1"/>
          </p:cNvSpPr>
          <p:nvPr/>
        </p:nvSpPr>
        <p:spPr bwMode="gray">
          <a:xfrm>
            <a:off x="7223250" y="3791730"/>
            <a:ext cx="1667798"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85" name="Line 61">
            <a:extLst>
              <a:ext uri="{FF2B5EF4-FFF2-40B4-BE49-F238E27FC236}">
                <a16:creationId xmlns:a16="http://schemas.microsoft.com/office/drawing/2014/main" id="{E7B06B86-B77A-41EA-8238-F7EE7DDBF11E}"/>
              </a:ext>
            </a:extLst>
          </p:cNvPr>
          <p:cNvSpPr>
            <a:spLocks noChangeShapeType="1"/>
          </p:cNvSpPr>
          <p:nvPr/>
        </p:nvSpPr>
        <p:spPr bwMode="gray">
          <a:xfrm>
            <a:off x="7366502" y="3786553"/>
            <a:ext cx="0" cy="36512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386" name="Picture 385">
            <a:extLst>
              <a:ext uri="{FF2B5EF4-FFF2-40B4-BE49-F238E27FC236}">
                <a16:creationId xmlns:a16="http://schemas.microsoft.com/office/drawing/2014/main" id="{4C1E2514-36B6-4924-991D-42558338E4A2}"/>
              </a:ext>
            </a:extLst>
          </p:cNvPr>
          <p:cNvPicPr>
            <a:picLocks noChangeAspect="1"/>
          </p:cNvPicPr>
          <p:nvPr/>
        </p:nvPicPr>
        <p:blipFill>
          <a:blip r:embed="rId5"/>
          <a:stretch>
            <a:fillRect/>
          </a:stretch>
        </p:blipFill>
        <p:spPr>
          <a:xfrm>
            <a:off x="6130761" y="4123840"/>
            <a:ext cx="1415406" cy="274259"/>
          </a:xfrm>
          <a:prstGeom prst="rect">
            <a:avLst/>
          </a:prstGeom>
        </p:spPr>
      </p:pic>
      <p:sp>
        <p:nvSpPr>
          <p:cNvPr id="387" name="AutoShape 7">
            <a:extLst>
              <a:ext uri="{FF2B5EF4-FFF2-40B4-BE49-F238E27FC236}">
                <a16:creationId xmlns:a16="http://schemas.microsoft.com/office/drawing/2014/main" id="{59165B6E-949D-41FC-8082-E30F8A541748}"/>
              </a:ext>
            </a:extLst>
          </p:cNvPr>
          <p:cNvSpPr>
            <a:spLocks noChangeArrowheads="1"/>
          </p:cNvSpPr>
          <p:nvPr/>
        </p:nvSpPr>
        <p:spPr bwMode="auto">
          <a:xfrm>
            <a:off x="6346551"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88" name="Group 2">
            <a:extLst>
              <a:ext uri="{FF2B5EF4-FFF2-40B4-BE49-F238E27FC236}">
                <a16:creationId xmlns:a16="http://schemas.microsoft.com/office/drawing/2014/main" id="{406E0F0A-7328-4070-B469-C74DBFEF436E}"/>
              </a:ext>
            </a:extLst>
          </p:cNvPr>
          <p:cNvGrpSpPr>
            <a:grpSpLocks/>
          </p:cNvGrpSpPr>
          <p:nvPr/>
        </p:nvGrpSpPr>
        <p:grpSpPr bwMode="auto">
          <a:xfrm>
            <a:off x="6436693" y="2620816"/>
            <a:ext cx="485775" cy="322263"/>
            <a:chOff x="10275093" y="3566509"/>
            <a:chExt cx="485784" cy="589087"/>
          </a:xfrm>
        </p:grpSpPr>
        <p:pic>
          <p:nvPicPr>
            <p:cNvPr id="389" name="Picture 388">
              <a:extLst>
                <a:ext uri="{FF2B5EF4-FFF2-40B4-BE49-F238E27FC236}">
                  <a16:creationId xmlns:a16="http://schemas.microsoft.com/office/drawing/2014/main" id="{FA811B82-570A-42DD-BDCC-D9EFC73D58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89">
              <a:extLst>
                <a:ext uri="{FF2B5EF4-FFF2-40B4-BE49-F238E27FC236}">
                  <a16:creationId xmlns:a16="http://schemas.microsoft.com/office/drawing/2014/main" id="{F5A0423E-05CA-4478-ADF5-9B2343A28D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89">
              <a:extLst>
                <a:ext uri="{FF2B5EF4-FFF2-40B4-BE49-F238E27FC236}">
                  <a16:creationId xmlns:a16="http://schemas.microsoft.com/office/drawing/2014/main" id="{9F09559D-B71D-4C5D-B5F9-EDCB970560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89">
              <a:extLst>
                <a:ext uri="{FF2B5EF4-FFF2-40B4-BE49-F238E27FC236}">
                  <a16:creationId xmlns:a16="http://schemas.microsoft.com/office/drawing/2014/main" id="{AF016D6C-10E5-405B-B624-D084510D27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9">
              <a:extLst>
                <a:ext uri="{FF2B5EF4-FFF2-40B4-BE49-F238E27FC236}">
                  <a16:creationId xmlns:a16="http://schemas.microsoft.com/office/drawing/2014/main" id="{E29CD464-9C07-4A3D-AAF3-29667C0104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9">
              <a:extLst>
                <a:ext uri="{FF2B5EF4-FFF2-40B4-BE49-F238E27FC236}">
                  <a16:creationId xmlns:a16="http://schemas.microsoft.com/office/drawing/2014/main" id="{C14C9CCD-3614-49F5-87DC-B83DAA49DC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4">
              <a:extLst>
                <a:ext uri="{FF2B5EF4-FFF2-40B4-BE49-F238E27FC236}">
                  <a16:creationId xmlns:a16="http://schemas.microsoft.com/office/drawing/2014/main" id="{D18E00DB-FF72-4EA0-A5AD-C57241EB4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89">
              <a:extLst>
                <a:ext uri="{FF2B5EF4-FFF2-40B4-BE49-F238E27FC236}">
                  <a16:creationId xmlns:a16="http://schemas.microsoft.com/office/drawing/2014/main" id="{4F676D7F-BBD3-4248-A542-570B33F575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 name="AutoShape 7">
            <a:extLst>
              <a:ext uri="{FF2B5EF4-FFF2-40B4-BE49-F238E27FC236}">
                <a16:creationId xmlns:a16="http://schemas.microsoft.com/office/drawing/2014/main" id="{CCEB7D4F-F896-4615-A38C-C6D17D40CE75}"/>
              </a:ext>
            </a:extLst>
          </p:cNvPr>
          <p:cNvSpPr>
            <a:spLocks noChangeArrowheads="1"/>
          </p:cNvSpPr>
          <p:nvPr/>
        </p:nvSpPr>
        <p:spPr bwMode="auto">
          <a:xfrm>
            <a:off x="6250557"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98" name="Group 2">
            <a:extLst>
              <a:ext uri="{FF2B5EF4-FFF2-40B4-BE49-F238E27FC236}">
                <a16:creationId xmlns:a16="http://schemas.microsoft.com/office/drawing/2014/main" id="{ED0B9286-8554-4CD9-9193-C8A15D50E7E1}"/>
              </a:ext>
            </a:extLst>
          </p:cNvPr>
          <p:cNvGrpSpPr>
            <a:grpSpLocks/>
          </p:cNvGrpSpPr>
          <p:nvPr/>
        </p:nvGrpSpPr>
        <p:grpSpPr bwMode="auto">
          <a:xfrm>
            <a:off x="6340699" y="2677607"/>
            <a:ext cx="485775" cy="322263"/>
            <a:chOff x="10275093" y="3566509"/>
            <a:chExt cx="485784" cy="589087"/>
          </a:xfrm>
        </p:grpSpPr>
        <p:pic>
          <p:nvPicPr>
            <p:cNvPr id="399" name="Picture 398">
              <a:extLst>
                <a:ext uri="{FF2B5EF4-FFF2-40B4-BE49-F238E27FC236}">
                  <a16:creationId xmlns:a16="http://schemas.microsoft.com/office/drawing/2014/main" id="{D3BE76F6-05D9-4CBD-8DA9-2CF64A5DA4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9">
              <a:extLst>
                <a:ext uri="{FF2B5EF4-FFF2-40B4-BE49-F238E27FC236}">
                  <a16:creationId xmlns:a16="http://schemas.microsoft.com/office/drawing/2014/main" id="{D395AA6F-E679-43B3-A31D-EB0A8859DF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9">
              <a:extLst>
                <a:ext uri="{FF2B5EF4-FFF2-40B4-BE49-F238E27FC236}">
                  <a16:creationId xmlns:a16="http://schemas.microsoft.com/office/drawing/2014/main" id="{236078A5-7940-4192-89B5-C8C184F9BA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9">
              <a:extLst>
                <a:ext uri="{FF2B5EF4-FFF2-40B4-BE49-F238E27FC236}">
                  <a16:creationId xmlns:a16="http://schemas.microsoft.com/office/drawing/2014/main" id="{B568E7B2-AB9B-4B69-85AE-B876E33DEA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9">
              <a:extLst>
                <a:ext uri="{FF2B5EF4-FFF2-40B4-BE49-F238E27FC236}">
                  <a16:creationId xmlns:a16="http://schemas.microsoft.com/office/drawing/2014/main" id="{4188708E-C3E5-46D5-885D-A18E4E6EEB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9">
              <a:extLst>
                <a:ext uri="{FF2B5EF4-FFF2-40B4-BE49-F238E27FC236}">
                  <a16:creationId xmlns:a16="http://schemas.microsoft.com/office/drawing/2014/main" id="{E3CC5C13-A757-4832-88C4-33FEBB0D1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404">
              <a:extLst>
                <a:ext uri="{FF2B5EF4-FFF2-40B4-BE49-F238E27FC236}">
                  <a16:creationId xmlns:a16="http://schemas.microsoft.com/office/drawing/2014/main" id="{E266957E-5BF6-482B-81ED-8BABF5E282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9">
              <a:extLst>
                <a:ext uri="{FF2B5EF4-FFF2-40B4-BE49-F238E27FC236}">
                  <a16:creationId xmlns:a16="http://schemas.microsoft.com/office/drawing/2014/main" id="{D1E11926-90A2-4644-B8FE-D01CCDB703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7" name="AutoShape 7">
            <a:extLst>
              <a:ext uri="{FF2B5EF4-FFF2-40B4-BE49-F238E27FC236}">
                <a16:creationId xmlns:a16="http://schemas.microsoft.com/office/drawing/2014/main" id="{B1643948-CE0F-4A84-8DE2-D1F2252E733D}"/>
              </a:ext>
            </a:extLst>
          </p:cNvPr>
          <p:cNvSpPr>
            <a:spLocks noChangeArrowheads="1"/>
          </p:cNvSpPr>
          <p:nvPr/>
        </p:nvSpPr>
        <p:spPr bwMode="auto">
          <a:xfrm>
            <a:off x="6154563"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408" name="Group 2">
            <a:extLst>
              <a:ext uri="{FF2B5EF4-FFF2-40B4-BE49-F238E27FC236}">
                <a16:creationId xmlns:a16="http://schemas.microsoft.com/office/drawing/2014/main" id="{D3E079EF-6A7D-4AEF-BF2C-6A109389078B}"/>
              </a:ext>
            </a:extLst>
          </p:cNvPr>
          <p:cNvGrpSpPr>
            <a:grpSpLocks/>
          </p:cNvGrpSpPr>
          <p:nvPr/>
        </p:nvGrpSpPr>
        <p:grpSpPr bwMode="auto">
          <a:xfrm>
            <a:off x="6244705" y="2734398"/>
            <a:ext cx="485775" cy="322263"/>
            <a:chOff x="10275093" y="3566509"/>
            <a:chExt cx="485784" cy="589087"/>
          </a:xfrm>
        </p:grpSpPr>
        <p:pic>
          <p:nvPicPr>
            <p:cNvPr id="409" name="Picture 408">
              <a:extLst>
                <a:ext uri="{FF2B5EF4-FFF2-40B4-BE49-F238E27FC236}">
                  <a16:creationId xmlns:a16="http://schemas.microsoft.com/office/drawing/2014/main" id="{B5D249E6-82A6-4454-9C3F-91B2E1573C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89">
              <a:extLst>
                <a:ext uri="{FF2B5EF4-FFF2-40B4-BE49-F238E27FC236}">
                  <a16:creationId xmlns:a16="http://schemas.microsoft.com/office/drawing/2014/main" id="{7AFF3507-D7C3-4917-A14C-FDE752B21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89">
              <a:extLst>
                <a:ext uri="{FF2B5EF4-FFF2-40B4-BE49-F238E27FC236}">
                  <a16:creationId xmlns:a16="http://schemas.microsoft.com/office/drawing/2014/main" id="{BBDB367E-E412-4EF5-99D7-12BFC0BEC9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89">
              <a:extLst>
                <a:ext uri="{FF2B5EF4-FFF2-40B4-BE49-F238E27FC236}">
                  <a16:creationId xmlns:a16="http://schemas.microsoft.com/office/drawing/2014/main" id="{C1CD62F0-539F-41D0-A61E-9B844641E5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89">
              <a:extLst>
                <a:ext uri="{FF2B5EF4-FFF2-40B4-BE49-F238E27FC236}">
                  <a16:creationId xmlns:a16="http://schemas.microsoft.com/office/drawing/2014/main" id="{2B6D9B38-A5BF-4140-B8E6-EF976FACF6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89">
              <a:extLst>
                <a:ext uri="{FF2B5EF4-FFF2-40B4-BE49-F238E27FC236}">
                  <a16:creationId xmlns:a16="http://schemas.microsoft.com/office/drawing/2014/main" id="{80528E22-ABF2-4FAB-9295-C9E92A317A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a:extLst>
                <a:ext uri="{FF2B5EF4-FFF2-40B4-BE49-F238E27FC236}">
                  <a16:creationId xmlns:a16="http://schemas.microsoft.com/office/drawing/2014/main" id="{ABD5F11F-AEDD-4614-8A87-80DD746BDC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89">
              <a:extLst>
                <a:ext uri="{FF2B5EF4-FFF2-40B4-BE49-F238E27FC236}">
                  <a16:creationId xmlns:a16="http://schemas.microsoft.com/office/drawing/2014/main" id="{1647DB5E-406D-4BE9-A9CC-8D026F27B6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7" name="AutoShape 7">
            <a:extLst>
              <a:ext uri="{FF2B5EF4-FFF2-40B4-BE49-F238E27FC236}">
                <a16:creationId xmlns:a16="http://schemas.microsoft.com/office/drawing/2014/main" id="{313BC830-7425-4986-9014-4784BBD0DA5F}"/>
              </a:ext>
            </a:extLst>
          </p:cNvPr>
          <p:cNvSpPr>
            <a:spLocks noChangeArrowheads="1"/>
          </p:cNvSpPr>
          <p:nvPr/>
        </p:nvSpPr>
        <p:spPr bwMode="auto">
          <a:xfrm>
            <a:off x="6058569"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418" name="Group 2">
            <a:extLst>
              <a:ext uri="{FF2B5EF4-FFF2-40B4-BE49-F238E27FC236}">
                <a16:creationId xmlns:a16="http://schemas.microsoft.com/office/drawing/2014/main" id="{D4B7C35A-4E4C-4C57-8EE7-AB9F7D99C632}"/>
              </a:ext>
            </a:extLst>
          </p:cNvPr>
          <p:cNvGrpSpPr>
            <a:grpSpLocks/>
          </p:cNvGrpSpPr>
          <p:nvPr/>
        </p:nvGrpSpPr>
        <p:grpSpPr bwMode="auto">
          <a:xfrm>
            <a:off x="6148711" y="2791189"/>
            <a:ext cx="485775" cy="322263"/>
            <a:chOff x="10275093" y="3566509"/>
            <a:chExt cx="485784" cy="589087"/>
          </a:xfrm>
        </p:grpSpPr>
        <p:pic>
          <p:nvPicPr>
            <p:cNvPr id="419" name="Picture 418">
              <a:extLst>
                <a:ext uri="{FF2B5EF4-FFF2-40B4-BE49-F238E27FC236}">
                  <a16:creationId xmlns:a16="http://schemas.microsoft.com/office/drawing/2014/main" id="{F64064A8-F2B1-415F-97AB-108978AFB6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89">
              <a:extLst>
                <a:ext uri="{FF2B5EF4-FFF2-40B4-BE49-F238E27FC236}">
                  <a16:creationId xmlns:a16="http://schemas.microsoft.com/office/drawing/2014/main" id="{08080F05-4772-4693-AE03-8D71036DE2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89">
              <a:extLst>
                <a:ext uri="{FF2B5EF4-FFF2-40B4-BE49-F238E27FC236}">
                  <a16:creationId xmlns:a16="http://schemas.microsoft.com/office/drawing/2014/main" id="{57FB8A2A-2F7F-494A-95CA-9E2C1523E9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89">
              <a:extLst>
                <a:ext uri="{FF2B5EF4-FFF2-40B4-BE49-F238E27FC236}">
                  <a16:creationId xmlns:a16="http://schemas.microsoft.com/office/drawing/2014/main" id="{007272D9-E172-4C01-9EF5-195D3F5085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89">
              <a:extLst>
                <a:ext uri="{FF2B5EF4-FFF2-40B4-BE49-F238E27FC236}">
                  <a16:creationId xmlns:a16="http://schemas.microsoft.com/office/drawing/2014/main" id="{71036E52-F441-4ACF-8361-7B7EBB8B2C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89">
              <a:extLst>
                <a:ext uri="{FF2B5EF4-FFF2-40B4-BE49-F238E27FC236}">
                  <a16:creationId xmlns:a16="http://schemas.microsoft.com/office/drawing/2014/main" id="{615C85BB-394C-42C7-B840-326DBC0005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424">
              <a:extLst>
                <a:ext uri="{FF2B5EF4-FFF2-40B4-BE49-F238E27FC236}">
                  <a16:creationId xmlns:a16="http://schemas.microsoft.com/office/drawing/2014/main" id="{C6D7EC95-941C-4E37-8D2E-C0E48C158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89">
              <a:extLst>
                <a:ext uri="{FF2B5EF4-FFF2-40B4-BE49-F238E27FC236}">
                  <a16:creationId xmlns:a16="http://schemas.microsoft.com/office/drawing/2014/main" id="{B2D94A85-5D50-4D6E-99BC-05C7F42DDD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AutoShape 7">
            <a:extLst>
              <a:ext uri="{FF2B5EF4-FFF2-40B4-BE49-F238E27FC236}">
                <a16:creationId xmlns:a16="http://schemas.microsoft.com/office/drawing/2014/main" id="{22C5F6D1-AB53-4857-8338-09FCBDFD1D69}"/>
              </a:ext>
            </a:extLst>
          </p:cNvPr>
          <p:cNvSpPr>
            <a:spLocks noChangeArrowheads="1"/>
          </p:cNvSpPr>
          <p:nvPr/>
        </p:nvSpPr>
        <p:spPr bwMode="auto">
          <a:xfrm>
            <a:off x="5962575"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428" name="Group 2">
            <a:extLst>
              <a:ext uri="{FF2B5EF4-FFF2-40B4-BE49-F238E27FC236}">
                <a16:creationId xmlns:a16="http://schemas.microsoft.com/office/drawing/2014/main" id="{2CBFDA99-036B-4DB2-A886-9CF52609BD62}"/>
              </a:ext>
            </a:extLst>
          </p:cNvPr>
          <p:cNvGrpSpPr>
            <a:grpSpLocks/>
          </p:cNvGrpSpPr>
          <p:nvPr/>
        </p:nvGrpSpPr>
        <p:grpSpPr bwMode="auto">
          <a:xfrm>
            <a:off x="6052717" y="2847980"/>
            <a:ext cx="485775" cy="322263"/>
            <a:chOff x="10275093" y="3566509"/>
            <a:chExt cx="485784" cy="589087"/>
          </a:xfrm>
        </p:grpSpPr>
        <p:pic>
          <p:nvPicPr>
            <p:cNvPr id="429" name="Picture 428">
              <a:extLst>
                <a:ext uri="{FF2B5EF4-FFF2-40B4-BE49-F238E27FC236}">
                  <a16:creationId xmlns:a16="http://schemas.microsoft.com/office/drawing/2014/main" id="{2934E3A7-7B4F-42BF-A630-F1D1EFE01B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89">
              <a:extLst>
                <a:ext uri="{FF2B5EF4-FFF2-40B4-BE49-F238E27FC236}">
                  <a16:creationId xmlns:a16="http://schemas.microsoft.com/office/drawing/2014/main" id="{51BB3293-FBD6-4349-AA3F-AABC24573E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89">
              <a:extLst>
                <a:ext uri="{FF2B5EF4-FFF2-40B4-BE49-F238E27FC236}">
                  <a16:creationId xmlns:a16="http://schemas.microsoft.com/office/drawing/2014/main" id="{251849C2-5E14-45E8-BD8D-8C6B6779FE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89">
              <a:extLst>
                <a:ext uri="{FF2B5EF4-FFF2-40B4-BE49-F238E27FC236}">
                  <a16:creationId xmlns:a16="http://schemas.microsoft.com/office/drawing/2014/main" id="{6A7B3456-855C-4349-A5D5-CC0D30D5BC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89">
              <a:extLst>
                <a:ext uri="{FF2B5EF4-FFF2-40B4-BE49-F238E27FC236}">
                  <a16:creationId xmlns:a16="http://schemas.microsoft.com/office/drawing/2014/main" id="{41DEE4DD-05A9-4F3A-9F03-57EB32CBCA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89">
              <a:extLst>
                <a:ext uri="{FF2B5EF4-FFF2-40B4-BE49-F238E27FC236}">
                  <a16:creationId xmlns:a16="http://schemas.microsoft.com/office/drawing/2014/main" id="{62A5D3AD-9630-42F4-9237-6EBF6BC78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34">
              <a:extLst>
                <a:ext uri="{FF2B5EF4-FFF2-40B4-BE49-F238E27FC236}">
                  <a16:creationId xmlns:a16="http://schemas.microsoft.com/office/drawing/2014/main" id="{BF64FF81-E124-41FE-975D-79FCD9B380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89">
              <a:extLst>
                <a:ext uri="{FF2B5EF4-FFF2-40B4-BE49-F238E27FC236}">
                  <a16:creationId xmlns:a16="http://schemas.microsoft.com/office/drawing/2014/main" id="{69FEBA1B-0C99-4C2F-8DD4-B74798E35B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8" name="Text Box 46">
            <a:extLst>
              <a:ext uri="{FF2B5EF4-FFF2-40B4-BE49-F238E27FC236}">
                <a16:creationId xmlns:a16="http://schemas.microsoft.com/office/drawing/2014/main" id="{967D7EF1-B950-421B-BB57-B0EAE00B6239}"/>
              </a:ext>
            </a:extLst>
          </p:cNvPr>
          <p:cNvSpPr txBox="1">
            <a:spLocks noChangeArrowheads="1"/>
          </p:cNvSpPr>
          <p:nvPr/>
        </p:nvSpPr>
        <p:spPr bwMode="gray">
          <a:xfrm>
            <a:off x="832520" y="444764"/>
            <a:ext cx="1828800" cy="343043"/>
          </a:xfrm>
          <a:prstGeom prst="rect">
            <a:avLst/>
          </a:prstGeom>
          <a:noFill/>
          <a:ln w="9525" algn="ctr">
            <a:noFill/>
            <a:miter lim="800000"/>
            <a:headEnd/>
            <a:tailEnd/>
          </a:ln>
        </p:spPr>
        <p:txBody>
          <a:bodyPr wrap="squar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892D0"/>
                </a:solidFill>
                <a:effectLst/>
                <a:uLnTx/>
                <a:uFillTx/>
                <a:latin typeface="Calibri" pitchFamily="34" charset="0"/>
                <a:ea typeface="+mn-ea"/>
                <a:cs typeface="Calibri" pitchFamily="34" charset="0"/>
              </a:rPr>
              <a:t>Site A</a:t>
            </a:r>
          </a:p>
        </p:txBody>
      </p:sp>
      <p:sp>
        <p:nvSpPr>
          <p:cNvPr id="439" name="Text Box 46">
            <a:extLst>
              <a:ext uri="{FF2B5EF4-FFF2-40B4-BE49-F238E27FC236}">
                <a16:creationId xmlns:a16="http://schemas.microsoft.com/office/drawing/2014/main" id="{8D893E5E-AABE-4E6D-9D30-C43A084875A8}"/>
              </a:ext>
            </a:extLst>
          </p:cNvPr>
          <p:cNvSpPr txBox="1">
            <a:spLocks noChangeArrowheads="1"/>
          </p:cNvSpPr>
          <p:nvPr/>
        </p:nvSpPr>
        <p:spPr bwMode="gray">
          <a:xfrm>
            <a:off x="6434619" y="384396"/>
            <a:ext cx="1828800" cy="343043"/>
          </a:xfrm>
          <a:prstGeom prst="rect">
            <a:avLst/>
          </a:prstGeom>
          <a:noFill/>
          <a:ln w="9525" algn="ctr">
            <a:noFill/>
            <a:miter lim="800000"/>
            <a:headEnd/>
            <a:tailEnd/>
          </a:ln>
        </p:spPr>
        <p:txBody>
          <a:bodyPr wrap="squar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892D0"/>
                </a:solidFill>
                <a:effectLst/>
                <a:uLnTx/>
                <a:uFillTx/>
                <a:latin typeface="Calibri" pitchFamily="34" charset="0"/>
                <a:ea typeface="+mn-ea"/>
                <a:cs typeface="Calibri" pitchFamily="34" charset="0"/>
              </a:rPr>
              <a:t>Site B</a:t>
            </a:r>
          </a:p>
        </p:txBody>
      </p:sp>
      <p:grpSp>
        <p:nvGrpSpPr>
          <p:cNvPr id="440" name="Group 2476">
            <a:extLst>
              <a:ext uri="{FF2B5EF4-FFF2-40B4-BE49-F238E27FC236}">
                <a16:creationId xmlns:a16="http://schemas.microsoft.com/office/drawing/2014/main" id="{B9BE3487-2606-490D-9EB1-E54A6618421D}"/>
              </a:ext>
            </a:extLst>
          </p:cNvPr>
          <p:cNvGrpSpPr>
            <a:grpSpLocks noChangeAspect="1"/>
          </p:cNvGrpSpPr>
          <p:nvPr/>
        </p:nvGrpSpPr>
        <p:grpSpPr bwMode="auto">
          <a:xfrm>
            <a:off x="399009" y="2735268"/>
            <a:ext cx="368300" cy="527050"/>
            <a:chOff x="4493" y="1677"/>
            <a:chExt cx="574" cy="822"/>
          </a:xfrm>
        </p:grpSpPr>
        <p:sp>
          <p:nvSpPr>
            <p:cNvPr id="441" name="AutoShape 2477">
              <a:extLst>
                <a:ext uri="{FF2B5EF4-FFF2-40B4-BE49-F238E27FC236}">
                  <a16:creationId xmlns:a16="http://schemas.microsoft.com/office/drawing/2014/main" id="{BAC6D148-4CC8-4A49-98BB-642187B18C5F}"/>
                </a:ext>
              </a:extLst>
            </p:cNvPr>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2" name="Freeform 2478">
              <a:extLst>
                <a:ext uri="{FF2B5EF4-FFF2-40B4-BE49-F238E27FC236}">
                  <a16:creationId xmlns:a16="http://schemas.microsoft.com/office/drawing/2014/main" id="{2C168AE6-0693-4651-AD67-ABB1AEA10DD9}"/>
                </a:ext>
              </a:extLst>
            </p:cNvPr>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3" name="Freeform 2479">
              <a:extLst>
                <a:ext uri="{FF2B5EF4-FFF2-40B4-BE49-F238E27FC236}">
                  <a16:creationId xmlns:a16="http://schemas.microsoft.com/office/drawing/2014/main" id="{3F9BE302-9FCC-45CC-897A-BA2B729EF8A6}"/>
                </a:ext>
              </a:extLst>
            </p:cNvPr>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4" name="Freeform 2480">
              <a:extLst>
                <a:ext uri="{FF2B5EF4-FFF2-40B4-BE49-F238E27FC236}">
                  <a16:creationId xmlns:a16="http://schemas.microsoft.com/office/drawing/2014/main" id="{350DFB7F-7ECB-4E12-AE89-E87319715A35}"/>
                </a:ext>
              </a:extLst>
            </p:cNvPr>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5" name="Freeform 2481">
              <a:extLst>
                <a:ext uri="{FF2B5EF4-FFF2-40B4-BE49-F238E27FC236}">
                  <a16:creationId xmlns:a16="http://schemas.microsoft.com/office/drawing/2014/main" id="{45B63EFE-8390-458E-964D-8579C2E21A65}"/>
                </a:ext>
              </a:extLst>
            </p:cNvPr>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6" name="Line 2482">
              <a:extLst>
                <a:ext uri="{FF2B5EF4-FFF2-40B4-BE49-F238E27FC236}">
                  <a16:creationId xmlns:a16="http://schemas.microsoft.com/office/drawing/2014/main" id="{3D83FAD1-31DD-418C-A9CE-33707A82C765}"/>
                </a:ext>
              </a:extLst>
            </p:cNvPr>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7" name="Line 2483">
              <a:extLst>
                <a:ext uri="{FF2B5EF4-FFF2-40B4-BE49-F238E27FC236}">
                  <a16:creationId xmlns:a16="http://schemas.microsoft.com/office/drawing/2014/main" id="{25D6D659-AD20-4FFF-B009-C19F7EB20EBB}"/>
                </a:ext>
              </a:extLst>
            </p:cNvPr>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8" name="Line 2484">
              <a:extLst>
                <a:ext uri="{FF2B5EF4-FFF2-40B4-BE49-F238E27FC236}">
                  <a16:creationId xmlns:a16="http://schemas.microsoft.com/office/drawing/2014/main" id="{164FB2CF-3996-4A13-82A4-F4FC57C74188}"/>
                </a:ext>
              </a:extLst>
            </p:cNvPr>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9" name="Freeform 2485">
              <a:extLst>
                <a:ext uri="{FF2B5EF4-FFF2-40B4-BE49-F238E27FC236}">
                  <a16:creationId xmlns:a16="http://schemas.microsoft.com/office/drawing/2014/main" id="{23935FBC-4886-4359-A1A9-EAF8DBE080E9}"/>
                </a:ext>
              </a:extLst>
            </p:cNvPr>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50" name="Freeform 2486">
              <a:extLst>
                <a:ext uri="{FF2B5EF4-FFF2-40B4-BE49-F238E27FC236}">
                  <a16:creationId xmlns:a16="http://schemas.microsoft.com/office/drawing/2014/main" id="{1867104C-AEF8-41F8-B203-BCE51CD69FEC}"/>
                </a:ext>
              </a:extLst>
            </p:cNvPr>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51" name="Freeform 2487">
              <a:extLst>
                <a:ext uri="{FF2B5EF4-FFF2-40B4-BE49-F238E27FC236}">
                  <a16:creationId xmlns:a16="http://schemas.microsoft.com/office/drawing/2014/main" id="{2D69696C-CEB4-49FB-A59D-34F9776A8D9F}"/>
                </a:ext>
              </a:extLst>
            </p:cNvPr>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sp>
        <p:nvSpPr>
          <p:cNvPr id="452" name="Text Box 19">
            <a:extLst>
              <a:ext uri="{FF2B5EF4-FFF2-40B4-BE49-F238E27FC236}">
                <a16:creationId xmlns:a16="http://schemas.microsoft.com/office/drawing/2014/main" id="{EFEF424C-1824-4879-8B0A-1D19503AE977}"/>
              </a:ext>
            </a:extLst>
          </p:cNvPr>
          <p:cNvSpPr txBox="1">
            <a:spLocks noChangeArrowheads="1"/>
          </p:cNvSpPr>
          <p:nvPr/>
        </p:nvSpPr>
        <p:spPr bwMode="gray">
          <a:xfrm>
            <a:off x="-7888" y="2420285"/>
            <a:ext cx="979488" cy="313932"/>
          </a:xfrm>
          <a:prstGeom prst="rect">
            <a:avLst/>
          </a:prstGeom>
          <a:noFill/>
          <a:ln w="9525" algn="ctr">
            <a:noFill/>
            <a:miter lim="800000"/>
            <a:headEnd/>
            <a:tailEnd/>
          </a:ln>
        </p:spPr>
        <p:txBody>
          <a:bodyPr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3892D0"/>
                </a:solidFill>
                <a:effectLst/>
                <a:uLnTx/>
                <a:uFillTx/>
                <a:latin typeface="Arial"/>
                <a:ea typeface="+mn-ea"/>
                <a:cs typeface="+mn-cs"/>
              </a:rPr>
              <a:t>NetWorker</a:t>
            </a:r>
            <a:endParaRPr kumimoji="0" lang="en-US" sz="1200" b="1" i="0" u="none" strike="noStrike" kern="1200" cap="none" spc="0" normalizeH="0" baseline="0" noProof="0" dirty="0">
              <a:ln>
                <a:noFill/>
              </a:ln>
              <a:solidFill>
                <a:srgbClr val="3892D0"/>
              </a:solidFill>
              <a:effectLst/>
              <a:uLnTx/>
              <a:uFillTx/>
              <a:latin typeface="Arial"/>
              <a:ea typeface="+mn-ea"/>
              <a:cs typeface="+mn-cs"/>
            </a:endParaRP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892D0"/>
                </a:solidFill>
                <a:effectLst/>
                <a:uLnTx/>
                <a:uFillTx/>
                <a:latin typeface="Arial"/>
                <a:ea typeface="+mn-ea"/>
                <a:cs typeface="Times New Roman" pitchFamily="18" charset="0"/>
              </a:rPr>
              <a:t>Server</a:t>
            </a:r>
          </a:p>
        </p:txBody>
      </p:sp>
      <p:sp>
        <p:nvSpPr>
          <p:cNvPr id="244" name="AutoShape 19">
            <a:extLst>
              <a:ext uri="{FF2B5EF4-FFF2-40B4-BE49-F238E27FC236}">
                <a16:creationId xmlns:a16="http://schemas.microsoft.com/office/drawing/2014/main" id="{F39C7EAE-7CA5-410C-B6A4-93774FC3A428}"/>
              </a:ext>
            </a:extLst>
          </p:cNvPr>
          <p:cNvSpPr>
            <a:spLocks noChangeArrowheads="1"/>
          </p:cNvSpPr>
          <p:nvPr/>
        </p:nvSpPr>
        <p:spPr bwMode="gray">
          <a:xfrm>
            <a:off x="329924" y="3827833"/>
            <a:ext cx="963666" cy="1098504"/>
          </a:xfrm>
          <a:prstGeom prst="can">
            <a:avLst>
              <a:gd name="adj" fmla="val 18759"/>
            </a:avLst>
          </a:prstGeom>
          <a:solidFill>
            <a:srgbClr val="002060"/>
          </a:solidFill>
          <a:ln w="9525">
            <a:solidFill>
              <a:schemeClr val="tx1"/>
            </a:solidFill>
            <a:round/>
            <a:headEnd/>
            <a:tailEnd/>
          </a:ln>
        </p:spPr>
        <p:txBody>
          <a:bodyPr wrap="none" anchor="ctr"/>
          <a:lstStyle/>
          <a:p>
            <a:pPr algn="ctr"/>
            <a:r>
              <a:rPr lang="en-US" sz="2000" b="1" dirty="0">
                <a:solidFill>
                  <a:srgbClr val="FFFFCC"/>
                </a:solidFill>
              </a:rPr>
              <a:t>1</a:t>
            </a:r>
            <a:r>
              <a:rPr lang="pl-PL" sz="2000" b="1" dirty="0">
                <a:solidFill>
                  <a:srgbClr val="FFFFCC"/>
                </a:solidFill>
              </a:rPr>
              <a:t>32</a:t>
            </a:r>
            <a:r>
              <a:rPr lang="en-US" sz="2000" b="1" dirty="0">
                <a:solidFill>
                  <a:srgbClr val="FFFFCC"/>
                </a:solidFill>
              </a:rPr>
              <a:t>TB</a:t>
            </a:r>
            <a:endParaRPr lang="pl-PL" sz="2000" b="1" dirty="0">
              <a:solidFill>
                <a:srgbClr val="FFFFCC"/>
              </a:solidFill>
            </a:endParaRPr>
          </a:p>
          <a:p>
            <a:pPr algn="ctr"/>
            <a:r>
              <a:rPr lang="pl-PL" sz="2000" b="1" dirty="0">
                <a:solidFill>
                  <a:srgbClr val="FFFFCC"/>
                </a:solidFill>
              </a:rPr>
              <a:t>120TiB</a:t>
            </a:r>
            <a:endParaRPr lang="en-US" sz="2000" b="1" dirty="0">
              <a:solidFill>
                <a:srgbClr val="000000"/>
              </a:solidFill>
            </a:endParaRPr>
          </a:p>
        </p:txBody>
      </p:sp>
      <p:sp>
        <p:nvSpPr>
          <p:cNvPr id="245" name="AutoShape 19">
            <a:extLst>
              <a:ext uri="{FF2B5EF4-FFF2-40B4-BE49-F238E27FC236}">
                <a16:creationId xmlns:a16="http://schemas.microsoft.com/office/drawing/2014/main" id="{015648D5-F204-4140-8B59-F33CC43451CF}"/>
              </a:ext>
            </a:extLst>
          </p:cNvPr>
          <p:cNvSpPr>
            <a:spLocks noChangeArrowheads="1"/>
          </p:cNvSpPr>
          <p:nvPr/>
        </p:nvSpPr>
        <p:spPr bwMode="gray">
          <a:xfrm>
            <a:off x="3819849" y="124734"/>
            <a:ext cx="1442896"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en-US" sz="2800" b="1" dirty="0">
                <a:solidFill>
                  <a:srgbClr val="FFFFCC"/>
                </a:solidFill>
              </a:rPr>
              <a:t>100TB</a:t>
            </a:r>
            <a:endParaRPr lang="en-US" sz="2800" b="1" dirty="0">
              <a:solidFill>
                <a:srgbClr val="000000"/>
              </a:solidFill>
            </a:endParaRPr>
          </a:p>
        </p:txBody>
      </p:sp>
      <p:sp>
        <p:nvSpPr>
          <p:cNvPr id="246" name="AutoShape 19">
            <a:extLst>
              <a:ext uri="{FF2B5EF4-FFF2-40B4-BE49-F238E27FC236}">
                <a16:creationId xmlns:a16="http://schemas.microsoft.com/office/drawing/2014/main" id="{1BF22D6A-0FB2-4E35-A605-D243EC53BDC3}"/>
              </a:ext>
            </a:extLst>
          </p:cNvPr>
          <p:cNvSpPr>
            <a:spLocks noChangeArrowheads="1"/>
          </p:cNvSpPr>
          <p:nvPr/>
        </p:nvSpPr>
        <p:spPr bwMode="gray">
          <a:xfrm>
            <a:off x="2867209" y="3836207"/>
            <a:ext cx="1144910"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pl-PL" sz="2000" b="1" dirty="0">
                <a:solidFill>
                  <a:srgbClr val="FFFFCC"/>
                </a:solidFill>
              </a:rPr>
              <a:t>DDVE</a:t>
            </a:r>
            <a:endParaRPr lang="en-US" sz="2000" b="1" dirty="0">
              <a:solidFill>
                <a:srgbClr val="000000"/>
              </a:solidFill>
            </a:endParaRPr>
          </a:p>
        </p:txBody>
      </p:sp>
      <p:pic>
        <p:nvPicPr>
          <p:cNvPr id="247" name="Picture 246">
            <a:extLst>
              <a:ext uri="{FF2B5EF4-FFF2-40B4-BE49-F238E27FC236}">
                <a16:creationId xmlns:a16="http://schemas.microsoft.com/office/drawing/2014/main" id="{F286CFAC-2413-4ADE-9B25-1617F5D000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6630" y="3860262"/>
            <a:ext cx="302076" cy="33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 name="AutoShape 19">
            <a:extLst>
              <a:ext uri="{FF2B5EF4-FFF2-40B4-BE49-F238E27FC236}">
                <a16:creationId xmlns:a16="http://schemas.microsoft.com/office/drawing/2014/main" id="{8DBD08A3-E660-4898-9899-5C977D8FA498}"/>
              </a:ext>
            </a:extLst>
          </p:cNvPr>
          <p:cNvSpPr>
            <a:spLocks noChangeArrowheads="1"/>
          </p:cNvSpPr>
          <p:nvPr/>
        </p:nvSpPr>
        <p:spPr bwMode="gray">
          <a:xfrm>
            <a:off x="5205387" y="3888557"/>
            <a:ext cx="963666" cy="1098504"/>
          </a:xfrm>
          <a:prstGeom prst="can">
            <a:avLst>
              <a:gd name="adj" fmla="val 18759"/>
            </a:avLst>
          </a:prstGeom>
          <a:solidFill>
            <a:srgbClr val="002060"/>
          </a:solidFill>
          <a:ln w="9525">
            <a:solidFill>
              <a:schemeClr val="tx1"/>
            </a:solidFill>
            <a:round/>
            <a:headEnd/>
            <a:tailEnd/>
          </a:ln>
        </p:spPr>
        <p:txBody>
          <a:bodyPr wrap="none" anchor="ctr"/>
          <a:lstStyle/>
          <a:p>
            <a:pPr algn="ctr"/>
            <a:r>
              <a:rPr lang="en-US" sz="2000" b="1" dirty="0">
                <a:solidFill>
                  <a:srgbClr val="FFFFCC"/>
                </a:solidFill>
              </a:rPr>
              <a:t>1</a:t>
            </a:r>
            <a:r>
              <a:rPr lang="pl-PL" sz="2000" b="1" dirty="0">
                <a:solidFill>
                  <a:srgbClr val="FFFFCC"/>
                </a:solidFill>
              </a:rPr>
              <a:t>32</a:t>
            </a:r>
            <a:r>
              <a:rPr lang="en-US" sz="2000" b="1" dirty="0">
                <a:solidFill>
                  <a:srgbClr val="FFFFCC"/>
                </a:solidFill>
              </a:rPr>
              <a:t>TB</a:t>
            </a:r>
            <a:endParaRPr lang="pl-PL" sz="2000" b="1" dirty="0">
              <a:solidFill>
                <a:srgbClr val="FFFFCC"/>
              </a:solidFill>
            </a:endParaRPr>
          </a:p>
          <a:p>
            <a:pPr algn="ctr"/>
            <a:r>
              <a:rPr lang="pl-PL" sz="2000" b="1" dirty="0">
                <a:solidFill>
                  <a:srgbClr val="FFFFCC"/>
                </a:solidFill>
              </a:rPr>
              <a:t>120TiB</a:t>
            </a:r>
            <a:endParaRPr lang="en-US" sz="2000" b="1" dirty="0">
              <a:solidFill>
                <a:srgbClr val="000000"/>
              </a:solidFill>
            </a:endParaRPr>
          </a:p>
        </p:txBody>
      </p:sp>
      <p:sp>
        <p:nvSpPr>
          <p:cNvPr id="249" name="AutoShape 19">
            <a:extLst>
              <a:ext uri="{FF2B5EF4-FFF2-40B4-BE49-F238E27FC236}">
                <a16:creationId xmlns:a16="http://schemas.microsoft.com/office/drawing/2014/main" id="{AD85249C-0596-451C-A608-1FD18DBDFD34}"/>
              </a:ext>
            </a:extLst>
          </p:cNvPr>
          <p:cNvSpPr>
            <a:spLocks noChangeArrowheads="1"/>
          </p:cNvSpPr>
          <p:nvPr/>
        </p:nvSpPr>
        <p:spPr bwMode="gray">
          <a:xfrm>
            <a:off x="7701696" y="3862992"/>
            <a:ext cx="1144910"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pl-PL" sz="2000" b="1" dirty="0">
                <a:solidFill>
                  <a:srgbClr val="FFFFCC"/>
                </a:solidFill>
              </a:rPr>
              <a:t>DDVE</a:t>
            </a:r>
            <a:endParaRPr lang="en-US" sz="2000" b="1" dirty="0">
              <a:solidFill>
                <a:srgbClr val="000000"/>
              </a:solidFill>
            </a:endParaRPr>
          </a:p>
        </p:txBody>
      </p:sp>
      <p:pic>
        <p:nvPicPr>
          <p:cNvPr id="250" name="Picture 249">
            <a:extLst>
              <a:ext uri="{FF2B5EF4-FFF2-40B4-BE49-F238E27FC236}">
                <a16:creationId xmlns:a16="http://schemas.microsoft.com/office/drawing/2014/main" id="{4ECC119A-A754-479B-9671-97FD2F07DD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1117" y="3887047"/>
            <a:ext cx="302076" cy="33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20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87A9F2-B5CF-42E4-ABE7-429EBB2218DB}"/>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9" name="Rounded Rectangle 15">
            <a:extLst>
              <a:ext uri="{FF2B5EF4-FFF2-40B4-BE49-F238E27FC236}">
                <a16:creationId xmlns:a16="http://schemas.microsoft.com/office/drawing/2014/main" id="{80898196-2C08-4900-9245-DFBA1B7B26E9}"/>
              </a:ext>
            </a:extLst>
          </p:cNvPr>
          <p:cNvSpPr/>
          <p:nvPr/>
        </p:nvSpPr>
        <p:spPr>
          <a:xfrm>
            <a:off x="35496" y="37294"/>
            <a:ext cx="4412577" cy="4982728"/>
          </a:xfrm>
          <a:prstGeom prst="roundRect">
            <a:avLst/>
          </a:prstGeom>
          <a:solidFill>
            <a:srgbClr val="002060">
              <a:alpha val="9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11" name="AutoShape 19">
            <a:extLst>
              <a:ext uri="{FF2B5EF4-FFF2-40B4-BE49-F238E27FC236}">
                <a16:creationId xmlns:a16="http://schemas.microsoft.com/office/drawing/2014/main" id="{180601AC-2647-43C7-89C6-BF712DBC8765}"/>
              </a:ext>
            </a:extLst>
          </p:cNvPr>
          <p:cNvSpPr>
            <a:spLocks noChangeArrowheads="1"/>
          </p:cNvSpPr>
          <p:nvPr/>
        </p:nvSpPr>
        <p:spPr bwMode="gray">
          <a:xfrm>
            <a:off x="221665" y="459749"/>
            <a:ext cx="1442896"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en-US" sz="2800" b="1" dirty="0">
                <a:solidFill>
                  <a:srgbClr val="FFFFCC"/>
                </a:solidFill>
              </a:rPr>
              <a:t>100TB</a:t>
            </a:r>
            <a:endParaRPr lang="en-US" sz="2800" b="1" dirty="0">
              <a:solidFill>
                <a:srgbClr val="000000"/>
              </a:solidFill>
            </a:endParaRPr>
          </a:p>
        </p:txBody>
      </p:sp>
      <p:pic>
        <p:nvPicPr>
          <p:cNvPr id="12" name="Picture 16" descr="server">
            <a:extLst>
              <a:ext uri="{FF2B5EF4-FFF2-40B4-BE49-F238E27FC236}">
                <a16:creationId xmlns:a16="http://schemas.microsoft.com/office/drawing/2014/main" id="{33599487-08C2-41EC-BE21-290D27CCC808}"/>
              </a:ext>
            </a:extLst>
          </p:cNvPr>
          <p:cNvPicPr>
            <a:picLocks noChangeAspect="1" noChangeArrowheads="1"/>
          </p:cNvPicPr>
          <p:nvPr/>
        </p:nvPicPr>
        <p:blipFill>
          <a:blip r:embed="rId2" cstate="print"/>
          <a:srcRect/>
          <a:stretch>
            <a:fillRect/>
          </a:stretch>
        </p:blipFill>
        <p:spPr bwMode="gray">
          <a:xfrm>
            <a:off x="182038" y="2281853"/>
            <a:ext cx="368300" cy="528638"/>
          </a:xfrm>
          <a:prstGeom prst="rect">
            <a:avLst/>
          </a:prstGeom>
          <a:noFill/>
          <a:ln w="9525">
            <a:noFill/>
            <a:miter lim="800000"/>
            <a:headEnd/>
            <a:tailEnd/>
          </a:ln>
        </p:spPr>
      </p:pic>
      <p:pic>
        <p:nvPicPr>
          <p:cNvPr id="13" name="Picture 16" descr="server">
            <a:extLst>
              <a:ext uri="{FF2B5EF4-FFF2-40B4-BE49-F238E27FC236}">
                <a16:creationId xmlns:a16="http://schemas.microsoft.com/office/drawing/2014/main" id="{3DEB7E01-3793-496D-8DC1-0E46C9AF2BA2}"/>
              </a:ext>
            </a:extLst>
          </p:cNvPr>
          <p:cNvPicPr>
            <a:picLocks noChangeAspect="1" noChangeArrowheads="1"/>
          </p:cNvPicPr>
          <p:nvPr/>
        </p:nvPicPr>
        <p:blipFill>
          <a:blip r:embed="rId2" cstate="print"/>
          <a:srcRect/>
          <a:stretch>
            <a:fillRect/>
          </a:stretch>
        </p:blipFill>
        <p:spPr bwMode="gray">
          <a:xfrm>
            <a:off x="440118" y="2266553"/>
            <a:ext cx="368300" cy="528638"/>
          </a:xfrm>
          <a:prstGeom prst="rect">
            <a:avLst/>
          </a:prstGeom>
          <a:noFill/>
          <a:ln w="9525">
            <a:noFill/>
            <a:miter lim="800000"/>
            <a:headEnd/>
            <a:tailEnd/>
          </a:ln>
        </p:spPr>
      </p:pic>
      <p:pic>
        <p:nvPicPr>
          <p:cNvPr id="14" name="Picture 16" descr="server">
            <a:extLst>
              <a:ext uri="{FF2B5EF4-FFF2-40B4-BE49-F238E27FC236}">
                <a16:creationId xmlns:a16="http://schemas.microsoft.com/office/drawing/2014/main" id="{4641D2B0-FACB-4FB3-9246-C18540202AFF}"/>
              </a:ext>
            </a:extLst>
          </p:cNvPr>
          <p:cNvPicPr>
            <a:picLocks noChangeAspect="1" noChangeArrowheads="1"/>
          </p:cNvPicPr>
          <p:nvPr/>
        </p:nvPicPr>
        <p:blipFill>
          <a:blip r:embed="rId2" cstate="print"/>
          <a:srcRect/>
          <a:stretch>
            <a:fillRect/>
          </a:stretch>
        </p:blipFill>
        <p:spPr bwMode="gray">
          <a:xfrm>
            <a:off x="1296145" y="2300156"/>
            <a:ext cx="368300" cy="528638"/>
          </a:xfrm>
          <a:prstGeom prst="rect">
            <a:avLst/>
          </a:prstGeom>
          <a:noFill/>
          <a:ln w="9525">
            <a:noFill/>
            <a:miter lim="800000"/>
            <a:headEnd/>
            <a:tailEnd/>
          </a:ln>
        </p:spPr>
      </p:pic>
      <p:sp>
        <p:nvSpPr>
          <p:cNvPr id="15" name="TextBox 14">
            <a:extLst>
              <a:ext uri="{FF2B5EF4-FFF2-40B4-BE49-F238E27FC236}">
                <a16:creationId xmlns:a16="http://schemas.microsoft.com/office/drawing/2014/main" id="{D8F46457-705C-46B4-A9FC-EE44D2785B46}"/>
              </a:ext>
            </a:extLst>
          </p:cNvPr>
          <p:cNvSpPr txBox="1"/>
          <p:nvPr/>
        </p:nvSpPr>
        <p:spPr>
          <a:xfrm>
            <a:off x="772997" y="2222202"/>
            <a:ext cx="461666" cy="553998"/>
          </a:xfrm>
          <a:prstGeom prst="rect">
            <a:avLst/>
          </a:prstGeom>
          <a:noFill/>
        </p:spPr>
        <p:txBody>
          <a:bodyPr wrap="none" lIns="0" tIns="0" rIns="0" bIns="0" rtlCol="0">
            <a:spAutoFit/>
          </a:bodyPr>
          <a:lstStyle/>
          <a:p>
            <a:pPr algn="ctr"/>
            <a:r>
              <a:rPr lang="en-US" sz="3600" b="1">
                <a:solidFill>
                  <a:srgbClr val="FFFF00"/>
                </a:solidFill>
              </a:rPr>
              <a:t>…</a:t>
            </a:r>
          </a:p>
        </p:txBody>
      </p:sp>
      <p:sp>
        <p:nvSpPr>
          <p:cNvPr id="16" name="TextBox 15">
            <a:extLst>
              <a:ext uri="{FF2B5EF4-FFF2-40B4-BE49-F238E27FC236}">
                <a16:creationId xmlns:a16="http://schemas.microsoft.com/office/drawing/2014/main" id="{EAD4664A-9832-4F0E-A5B7-CA7454377AC6}"/>
              </a:ext>
            </a:extLst>
          </p:cNvPr>
          <p:cNvSpPr txBox="1"/>
          <p:nvPr/>
        </p:nvSpPr>
        <p:spPr>
          <a:xfrm>
            <a:off x="2076513" y="927628"/>
            <a:ext cx="1705596" cy="276999"/>
          </a:xfrm>
          <a:prstGeom prst="rect">
            <a:avLst/>
          </a:prstGeom>
          <a:noFill/>
        </p:spPr>
        <p:txBody>
          <a:bodyPr wrap="none" lIns="0" tIns="0" rIns="0" bIns="0" rtlCol="0">
            <a:spAutoFit/>
          </a:bodyPr>
          <a:lstStyle/>
          <a:p>
            <a:r>
              <a:rPr lang="en-US" sz="1800">
                <a:solidFill>
                  <a:srgbClr val="FFFF00"/>
                </a:solidFill>
              </a:rPr>
              <a:t>100TB to protect</a:t>
            </a:r>
          </a:p>
        </p:txBody>
      </p:sp>
      <p:sp>
        <p:nvSpPr>
          <p:cNvPr id="17" name="TextBox 16">
            <a:extLst>
              <a:ext uri="{FF2B5EF4-FFF2-40B4-BE49-F238E27FC236}">
                <a16:creationId xmlns:a16="http://schemas.microsoft.com/office/drawing/2014/main" id="{5624B39E-D4F0-4B88-A84C-8F5156708F04}"/>
              </a:ext>
            </a:extLst>
          </p:cNvPr>
          <p:cNvSpPr txBox="1"/>
          <p:nvPr/>
        </p:nvSpPr>
        <p:spPr>
          <a:xfrm>
            <a:off x="1951394" y="2319979"/>
            <a:ext cx="1449115" cy="553998"/>
          </a:xfrm>
          <a:prstGeom prst="rect">
            <a:avLst/>
          </a:prstGeom>
          <a:noFill/>
        </p:spPr>
        <p:txBody>
          <a:bodyPr wrap="none" lIns="0" tIns="0" rIns="0" bIns="0" rtlCol="0">
            <a:spAutoFit/>
          </a:bodyPr>
          <a:lstStyle/>
          <a:p>
            <a:r>
              <a:rPr lang="en-US" sz="1800">
                <a:solidFill>
                  <a:srgbClr val="FFFF00"/>
                </a:solidFill>
              </a:rPr>
              <a:t>25 servers</a:t>
            </a:r>
          </a:p>
          <a:p>
            <a:r>
              <a:rPr lang="en-US" sz="1800">
                <a:solidFill>
                  <a:srgbClr val="FFFF00"/>
                </a:solidFill>
              </a:rPr>
              <a:t>50 processors</a:t>
            </a:r>
          </a:p>
        </p:txBody>
      </p:sp>
      <p:sp>
        <p:nvSpPr>
          <p:cNvPr id="18" name="TextBox 17">
            <a:extLst>
              <a:ext uri="{FF2B5EF4-FFF2-40B4-BE49-F238E27FC236}">
                <a16:creationId xmlns:a16="http://schemas.microsoft.com/office/drawing/2014/main" id="{0534E5BA-BAB9-458D-9D26-25B136B21A85}"/>
              </a:ext>
            </a:extLst>
          </p:cNvPr>
          <p:cNvSpPr txBox="1"/>
          <p:nvPr/>
        </p:nvSpPr>
        <p:spPr>
          <a:xfrm>
            <a:off x="238635" y="3182811"/>
            <a:ext cx="872034" cy="276999"/>
          </a:xfrm>
          <a:prstGeom prst="rect">
            <a:avLst/>
          </a:prstGeom>
          <a:noFill/>
        </p:spPr>
        <p:txBody>
          <a:bodyPr wrap="none" lIns="0" tIns="0" rIns="0" bIns="0" rtlCol="0">
            <a:spAutoFit/>
          </a:bodyPr>
          <a:lstStyle/>
          <a:p>
            <a:r>
              <a:rPr lang="en-US" sz="1800" b="1">
                <a:solidFill>
                  <a:srgbClr val="FFFF00"/>
                </a:solidFill>
              </a:rPr>
              <a:t>VMware</a:t>
            </a:r>
          </a:p>
        </p:txBody>
      </p:sp>
      <p:sp>
        <p:nvSpPr>
          <p:cNvPr id="19" name="TextBox 18">
            <a:extLst>
              <a:ext uri="{FF2B5EF4-FFF2-40B4-BE49-F238E27FC236}">
                <a16:creationId xmlns:a16="http://schemas.microsoft.com/office/drawing/2014/main" id="{94858A23-DEF4-46DD-89BA-A5EF8FE1E0FE}"/>
              </a:ext>
            </a:extLst>
          </p:cNvPr>
          <p:cNvSpPr txBox="1"/>
          <p:nvPr/>
        </p:nvSpPr>
        <p:spPr>
          <a:xfrm>
            <a:off x="1499432" y="3169370"/>
            <a:ext cx="1154162" cy="276999"/>
          </a:xfrm>
          <a:prstGeom prst="rect">
            <a:avLst/>
          </a:prstGeom>
          <a:noFill/>
        </p:spPr>
        <p:txBody>
          <a:bodyPr wrap="none" lIns="0" tIns="0" rIns="0" bIns="0" rtlCol="0">
            <a:spAutoFit/>
          </a:bodyPr>
          <a:lstStyle/>
          <a:p>
            <a:r>
              <a:rPr lang="en-US" sz="1800" b="1">
                <a:solidFill>
                  <a:srgbClr val="FFFF00"/>
                </a:solidFill>
              </a:rPr>
              <a:t>Databases</a:t>
            </a:r>
          </a:p>
        </p:txBody>
      </p:sp>
      <p:sp>
        <p:nvSpPr>
          <p:cNvPr id="20" name="TextBox 19">
            <a:extLst>
              <a:ext uri="{FF2B5EF4-FFF2-40B4-BE49-F238E27FC236}">
                <a16:creationId xmlns:a16="http://schemas.microsoft.com/office/drawing/2014/main" id="{831C6C0C-5623-4C9A-ADD8-A9F7D4273448}"/>
              </a:ext>
            </a:extLst>
          </p:cNvPr>
          <p:cNvSpPr txBox="1"/>
          <p:nvPr/>
        </p:nvSpPr>
        <p:spPr>
          <a:xfrm>
            <a:off x="2929311" y="3169370"/>
            <a:ext cx="525785" cy="276999"/>
          </a:xfrm>
          <a:prstGeom prst="rect">
            <a:avLst/>
          </a:prstGeom>
          <a:noFill/>
        </p:spPr>
        <p:txBody>
          <a:bodyPr wrap="none" lIns="0" tIns="0" rIns="0" bIns="0" rtlCol="0">
            <a:spAutoFit/>
          </a:bodyPr>
          <a:lstStyle/>
          <a:p>
            <a:r>
              <a:rPr lang="en-US" sz="1800" b="1">
                <a:solidFill>
                  <a:srgbClr val="FFFF00"/>
                </a:solidFill>
              </a:rPr>
              <a:t>Files</a:t>
            </a:r>
          </a:p>
        </p:txBody>
      </p:sp>
      <p:sp>
        <p:nvSpPr>
          <p:cNvPr id="21" name="TextBox 20">
            <a:extLst>
              <a:ext uri="{FF2B5EF4-FFF2-40B4-BE49-F238E27FC236}">
                <a16:creationId xmlns:a16="http://schemas.microsoft.com/office/drawing/2014/main" id="{31A44246-E9C4-44F4-AE6C-29357C7A35F6}"/>
              </a:ext>
            </a:extLst>
          </p:cNvPr>
          <p:cNvSpPr txBox="1"/>
          <p:nvPr/>
        </p:nvSpPr>
        <p:spPr>
          <a:xfrm>
            <a:off x="182038" y="3590659"/>
            <a:ext cx="1038746" cy="276999"/>
          </a:xfrm>
          <a:prstGeom prst="rect">
            <a:avLst/>
          </a:prstGeom>
          <a:noFill/>
        </p:spPr>
        <p:txBody>
          <a:bodyPr wrap="none" lIns="0" tIns="0" rIns="0" bIns="0" rtlCol="0">
            <a:spAutoFit/>
          </a:bodyPr>
          <a:lstStyle/>
          <a:p>
            <a:r>
              <a:rPr lang="en-US" sz="1800">
                <a:solidFill>
                  <a:srgbClr val="FFFFCC"/>
                </a:solidFill>
              </a:rPr>
              <a:t>1000 VMs</a:t>
            </a:r>
          </a:p>
        </p:txBody>
      </p:sp>
      <p:sp>
        <p:nvSpPr>
          <p:cNvPr id="22" name="TextBox 21">
            <a:extLst>
              <a:ext uri="{FF2B5EF4-FFF2-40B4-BE49-F238E27FC236}">
                <a16:creationId xmlns:a16="http://schemas.microsoft.com/office/drawing/2014/main" id="{5EED1DE8-FB5D-4AF8-9272-4FFEBD71F737}"/>
              </a:ext>
            </a:extLst>
          </p:cNvPr>
          <p:cNvSpPr txBox="1"/>
          <p:nvPr/>
        </p:nvSpPr>
        <p:spPr>
          <a:xfrm>
            <a:off x="1499432" y="3603262"/>
            <a:ext cx="1025922" cy="1384995"/>
          </a:xfrm>
          <a:prstGeom prst="rect">
            <a:avLst/>
          </a:prstGeom>
          <a:noFill/>
        </p:spPr>
        <p:txBody>
          <a:bodyPr wrap="none" lIns="0" tIns="0" rIns="0" bIns="0" rtlCol="0">
            <a:spAutoFit/>
          </a:bodyPr>
          <a:lstStyle/>
          <a:p>
            <a:r>
              <a:rPr lang="en-US" sz="1800">
                <a:solidFill>
                  <a:srgbClr val="FFFFCC"/>
                </a:solidFill>
              </a:rPr>
              <a:t>Oracle</a:t>
            </a:r>
          </a:p>
          <a:p>
            <a:r>
              <a:rPr lang="en-US" sz="1800">
                <a:solidFill>
                  <a:srgbClr val="FFFFCC"/>
                </a:solidFill>
              </a:rPr>
              <a:t>MSSQL</a:t>
            </a:r>
          </a:p>
          <a:p>
            <a:r>
              <a:rPr lang="en-US" sz="1800">
                <a:solidFill>
                  <a:srgbClr val="FFFFCC"/>
                </a:solidFill>
              </a:rPr>
              <a:t>Exchange</a:t>
            </a:r>
          </a:p>
          <a:p>
            <a:r>
              <a:rPr lang="en-US" sz="1800">
                <a:solidFill>
                  <a:srgbClr val="FFFFCC"/>
                </a:solidFill>
              </a:rPr>
              <a:t>MongoDB</a:t>
            </a:r>
          </a:p>
          <a:p>
            <a:r>
              <a:rPr lang="en-US" sz="1800">
                <a:solidFill>
                  <a:srgbClr val="FFFFCC"/>
                </a:solidFill>
              </a:rPr>
              <a:t>Maria</a:t>
            </a:r>
          </a:p>
        </p:txBody>
      </p:sp>
      <p:sp>
        <p:nvSpPr>
          <p:cNvPr id="23" name="TextBox 22">
            <a:extLst>
              <a:ext uri="{FF2B5EF4-FFF2-40B4-BE49-F238E27FC236}">
                <a16:creationId xmlns:a16="http://schemas.microsoft.com/office/drawing/2014/main" id="{32F07B1D-50EA-417E-A860-C9F7655F4781}"/>
              </a:ext>
            </a:extLst>
          </p:cNvPr>
          <p:cNvSpPr txBox="1"/>
          <p:nvPr/>
        </p:nvSpPr>
        <p:spPr>
          <a:xfrm>
            <a:off x="2816826" y="3615865"/>
            <a:ext cx="1166986" cy="276999"/>
          </a:xfrm>
          <a:prstGeom prst="rect">
            <a:avLst/>
          </a:prstGeom>
          <a:noFill/>
        </p:spPr>
        <p:txBody>
          <a:bodyPr wrap="none" lIns="0" tIns="0" rIns="0" bIns="0" rtlCol="0">
            <a:spAutoFit/>
          </a:bodyPr>
          <a:lstStyle/>
          <a:p>
            <a:r>
              <a:rPr lang="en-US" sz="1800">
                <a:solidFill>
                  <a:srgbClr val="FFFFCC"/>
                </a:solidFill>
              </a:rPr>
              <a:t>20 mln files</a:t>
            </a:r>
          </a:p>
        </p:txBody>
      </p:sp>
      <p:sp>
        <p:nvSpPr>
          <p:cNvPr id="24" name="TextBox 23">
            <a:extLst>
              <a:ext uri="{FF2B5EF4-FFF2-40B4-BE49-F238E27FC236}">
                <a16:creationId xmlns:a16="http://schemas.microsoft.com/office/drawing/2014/main" id="{746AF612-D8C8-4206-BD17-6F6BEF1EA45D}"/>
              </a:ext>
            </a:extLst>
          </p:cNvPr>
          <p:cNvSpPr txBox="1"/>
          <p:nvPr/>
        </p:nvSpPr>
        <p:spPr>
          <a:xfrm>
            <a:off x="1608749" y="120697"/>
            <a:ext cx="1112484" cy="369332"/>
          </a:xfrm>
          <a:prstGeom prst="rect">
            <a:avLst/>
          </a:prstGeom>
          <a:noFill/>
        </p:spPr>
        <p:txBody>
          <a:bodyPr wrap="none" lIns="0" tIns="0" rIns="0" bIns="0" rtlCol="0">
            <a:spAutoFit/>
          </a:bodyPr>
          <a:lstStyle/>
          <a:p>
            <a:r>
              <a:rPr lang="en-US" sz="2400" b="1">
                <a:solidFill>
                  <a:srgbClr val="FFFF00"/>
                </a:solidFill>
              </a:rPr>
              <a:t>Current</a:t>
            </a:r>
          </a:p>
        </p:txBody>
      </p:sp>
      <p:sp>
        <p:nvSpPr>
          <p:cNvPr id="25" name="Rounded Rectangle 15">
            <a:extLst>
              <a:ext uri="{FF2B5EF4-FFF2-40B4-BE49-F238E27FC236}">
                <a16:creationId xmlns:a16="http://schemas.microsoft.com/office/drawing/2014/main" id="{74AF0061-6386-453A-9DDC-8A75E5CA7CF3}"/>
              </a:ext>
            </a:extLst>
          </p:cNvPr>
          <p:cNvSpPr/>
          <p:nvPr/>
        </p:nvSpPr>
        <p:spPr>
          <a:xfrm>
            <a:off x="4644809" y="80386"/>
            <a:ext cx="4412577" cy="4982728"/>
          </a:xfrm>
          <a:prstGeom prst="roundRect">
            <a:avLst/>
          </a:prstGeom>
          <a:solidFill>
            <a:srgbClr val="141D01">
              <a:alpha val="96863"/>
            </a:srgbClr>
          </a:solidFill>
          <a:ln w="12700" cmpd="sng">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26" name="AutoShape 19">
            <a:extLst>
              <a:ext uri="{FF2B5EF4-FFF2-40B4-BE49-F238E27FC236}">
                <a16:creationId xmlns:a16="http://schemas.microsoft.com/office/drawing/2014/main" id="{DB15E1F1-C356-4D02-9272-9ADE95FFFA00}"/>
              </a:ext>
            </a:extLst>
          </p:cNvPr>
          <p:cNvSpPr>
            <a:spLocks noChangeArrowheads="1"/>
          </p:cNvSpPr>
          <p:nvPr/>
        </p:nvSpPr>
        <p:spPr bwMode="gray">
          <a:xfrm>
            <a:off x="4830978" y="502841"/>
            <a:ext cx="1442896" cy="1237099"/>
          </a:xfrm>
          <a:prstGeom prst="can">
            <a:avLst>
              <a:gd name="adj" fmla="val 25303"/>
            </a:avLst>
          </a:prstGeom>
          <a:solidFill>
            <a:srgbClr val="800000"/>
          </a:solidFill>
          <a:ln w="9525">
            <a:solidFill>
              <a:schemeClr val="tx1"/>
            </a:solidFill>
            <a:round/>
            <a:headEnd/>
            <a:tailEnd/>
          </a:ln>
        </p:spPr>
        <p:txBody>
          <a:bodyPr wrap="none" anchor="ctr"/>
          <a:lstStyle/>
          <a:p>
            <a:pPr algn="ctr"/>
            <a:r>
              <a:rPr lang="en-US" sz="2800" b="1">
                <a:solidFill>
                  <a:srgbClr val="FFFFCC"/>
                </a:solidFill>
              </a:rPr>
              <a:t>300TB</a:t>
            </a:r>
            <a:endParaRPr lang="en-US" sz="2800" b="1">
              <a:solidFill>
                <a:srgbClr val="000000"/>
              </a:solidFill>
            </a:endParaRPr>
          </a:p>
        </p:txBody>
      </p:sp>
      <p:pic>
        <p:nvPicPr>
          <p:cNvPr id="27" name="Picture 16" descr="server">
            <a:extLst>
              <a:ext uri="{FF2B5EF4-FFF2-40B4-BE49-F238E27FC236}">
                <a16:creationId xmlns:a16="http://schemas.microsoft.com/office/drawing/2014/main" id="{2BB7D94D-67C7-4737-A274-A452123CD7C2}"/>
              </a:ext>
            </a:extLst>
          </p:cNvPr>
          <p:cNvPicPr>
            <a:picLocks noChangeAspect="1" noChangeArrowheads="1"/>
          </p:cNvPicPr>
          <p:nvPr/>
        </p:nvPicPr>
        <p:blipFill>
          <a:blip r:embed="rId2" cstate="print"/>
          <a:srcRect/>
          <a:stretch>
            <a:fillRect/>
          </a:stretch>
        </p:blipFill>
        <p:spPr bwMode="gray">
          <a:xfrm>
            <a:off x="4791351" y="2324945"/>
            <a:ext cx="368300" cy="528638"/>
          </a:xfrm>
          <a:prstGeom prst="rect">
            <a:avLst/>
          </a:prstGeom>
          <a:noFill/>
          <a:ln w="9525">
            <a:noFill/>
            <a:miter lim="800000"/>
            <a:headEnd/>
            <a:tailEnd/>
          </a:ln>
        </p:spPr>
      </p:pic>
      <p:pic>
        <p:nvPicPr>
          <p:cNvPr id="28" name="Picture 16" descr="server">
            <a:extLst>
              <a:ext uri="{FF2B5EF4-FFF2-40B4-BE49-F238E27FC236}">
                <a16:creationId xmlns:a16="http://schemas.microsoft.com/office/drawing/2014/main" id="{B08BA371-477C-4737-B549-609B6D40F332}"/>
              </a:ext>
            </a:extLst>
          </p:cNvPr>
          <p:cNvPicPr>
            <a:picLocks noChangeAspect="1" noChangeArrowheads="1"/>
          </p:cNvPicPr>
          <p:nvPr/>
        </p:nvPicPr>
        <p:blipFill>
          <a:blip r:embed="rId2" cstate="print"/>
          <a:srcRect/>
          <a:stretch>
            <a:fillRect/>
          </a:stretch>
        </p:blipFill>
        <p:spPr bwMode="gray">
          <a:xfrm>
            <a:off x="5049431" y="2309645"/>
            <a:ext cx="368300" cy="528638"/>
          </a:xfrm>
          <a:prstGeom prst="rect">
            <a:avLst/>
          </a:prstGeom>
          <a:noFill/>
          <a:ln w="9525">
            <a:noFill/>
            <a:miter lim="800000"/>
            <a:headEnd/>
            <a:tailEnd/>
          </a:ln>
        </p:spPr>
      </p:pic>
      <p:pic>
        <p:nvPicPr>
          <p:cNvPr id="29" name="Picture 16" descr="server">
            <a:extLst>
              <a:ext uri="{FF2B5EF4-FFF2-40B4-BE49-F238E27FC236}">
                <a16:creationId xmlns:a16="http://schemas.microsoft.com/office/drawing/2014/main" id="{63F45A74-862C-4A4E-BDBD-B959FCAD8FA6}"/>
              </a:ext>
            </a:extLst>
          </p:cNvPr>
          <p:cNvPicPr>
            <a:picLocks noChangeAspect="1" noChangeArrowheads="1"/>
          </p:cNvPicPr>
          <p:nvPr/>
        </p:nvPicPr>
        <p:blipFill>
          <a:blip r:embed="rId2" cstate="print"/>
          <a:srcRect/>
          <a:stretch>
            <a:fillRect/>
          </a:stretch>
        </p:blipFill>
        <p:spPr bwMode="gray">
          <a:xfrm>
            <a:off x="5905458" y="2343248"/>
            <a:ext cx="368300" cy="528638"/>
          </a:xfrm>
          <a:prstGeom prst="rect">
            <a:avLst/>
          </a:prstGeom>
          <a:noFill/>
          <a:ln w="9525">
            <a:noFill/>
            <a:miter lim="800000"/>
            <a:headEnd/>
            <a:tailEnd/>
          </a:ln>
        </p:spPr>
      </p:pic>
      <p:sp>
        <p:nvSpPr>
          <p:cNvPr id="30" name="TextBox 29">
            <a:extLst>
              <a:ext uri="{FF2B5EF4-FFF2-40B4-BE49-F238E27FC236}">
                <a16:creationId xmlns:a16="http://schemas.microsoft.com/office/drawing/2014/main" id="{985FFFC0-41C5-47E4-8215-FC8E517B2B64}"/>
              </a:ext>
            </a:extLst>
          </p:cNvPr>
          <p:cNvSpPr txBox="1"/>
          <p:nvPr/>
        </p:nvSpPr>
        <p:spPr>
          <a:xfrm>
            <a:off x="5382310" y="2265294"/>
            <a:ext cx="461666" cy="553998"/>
          </a:xfrm>
          <a:prstGeom prst="rect">
            <a:avLst/>
          </a:prstGeom>
          <a:noFill/>
        </p:spPr>
        <p:txBody>
          <a:bodyPr wrap="none" lIns="0" tIns="0" rIns="0" bIns="0" rtlCol="0">
            <a:spAutoFit/>
          </a:bodyPr>
          <a:lstStyle/>
          <a:p>
            <a:pPr algn="ctr"/>
            <a:r>
              <a:rPr lang="en-US" sz="3600" b="1">
                <a:solidFill>
                  <a:srgbClr val="FFFF00"/>
                </a:solidFill>
              </a:rPr>
              <a:t>…</a:t>
            </a:r>
          </a:p>
        </p:txBody>
      </p:sp>
      <p:sp>
        <p:nvSpPr>
          <p:cNvPr id="31" name="TextBox 30">
            <a:extLst>
              <a:ext uri="{FF2B5EF4-FFF2-40B4-BE49-F238E27FC236}">
                <a16:creationId xmlns:a16="http://schemas.microsoft.com/office/drawing/2014/main" id="{7E1F027C-0566-4CF0-80D3-A83FC62A87F9}"/>
              </a:ext>
            </a:extLst>
          </p:cNvPr>
          <p:cNvSpPr txBox="1"/>
          <p:nvPr/>
        </p:nvSpPr>
        <p:spPr>
          <a:xfrm>
            <a:off x="6685826" y="970720"/>
            <a:ext cx="1705595" cy="276999"/>
          </a:xfrm>
          <a:prstGeom prst="rect">
            <a:avLst/>
          </a:prstGeom>
          <a:noFill/>
        </p:spPr>
        <p:txBody>
          <a:bodyPr wrap="none" lIns="0" tIns="0" rIns="0" bIns="0" rtlCol="0">
            <a:spAutoFit/>
          </a:bodyPr>
          <a:lstStyle/>
          <a:p>
            <a:r>
              <a:rPr lang="en-US" sz="1800">
                <a:solidFill>
                  <a:srgbClr val="FFFF00"/>
                </a:solidFill>
              </a:rPr>
              <a:t>300TB to protect</a:t>
            </a:r>
          </a:p>
        </p:txBody>
      </p:sp>
      <p:sp>
        <p:nvSpPr>
          <p:cNvPr id="32" name="TextBox 31">
            <a:extLst>
              <a:ext uri="{FF2B5EF4-FFF2-40B4-BE49-F238E27FC236}">
                <a16:creationId xmlns:a16="http://schemas.microsoft.com/office/drawing/2014/main" id="{A5DA67F8-CF75-4CB1-BAFC-58134DE00AAB}"/>
              </a:ext>
            </a:extLst>
          </p:cNvPr>
          <p:cNvSpPr txBox="1"/>
          <p:nvPr/>
        </p:nvSpPr>
        <p:spPr>
          <a:xfrm>
            <a:off x="6560707" y="2363071"/>
            <a:ext cx="1577355" cy="553998"/>
          </a:xfrm>
          <a:prstGeom prst="rect">
            <a:avLst/>
          </a:prstGeom>
          <a:noFill/>
        </p:spPr>
        <p:txBody>
          <a:bodyPr wrap="none" lIns="0" tIns="0" rIns="0" bIns="0" rtlCol="0">
            <a:spAutoFit/>
          </a:bodyPr>
          <a:lstStyle/>
          <a:p>
            <a:r>
              <a:rPr lang="en-US" sz="1800">
                <a:solidFill>
                  <a:srgbClr val="FFFF00"/>
                </a:solidFill>
              </a:rPr>
              <a:t>75 servers</a:t>
            </a:r>
          </a:p>
          <a:p>
            <a:r>
              <a:rPr lang="en-US" sz="1800">
                <a:solidFill>
                  <a:srgbClr val="FFFF00"/>
                </a:solidFill>
              </a:rPr>
              <a:t>150 processors</a:t>
            </a:r>
          </a:p>
        </p:txBody>
      </p:sp>
      <p:sp>
        <p:nvSpPr>
          <p:cNvPr id="33" name="TextBox 32">
            <a:extLst>
              <a:ext uri="{FF2B5EF4-FFF2-40B4-BE49-F238E27FC236}">
                <a16:creationId xmlns:a16="http://schemas.microsoft.com/office/drawing/2014/main" id="{05A6BEB3-3BB3-430B-99D3-79841FAA84DC}"/>
              </a:ext>
            </a:extLst>
          </p:cNvPr>
          <p:cNvSpPr txBox="1"/>
          <p:nvPr/>
        </p:nvSpPr>
        <p:spPr>
          <a:xfrm>
            <a:off x="4847948" y="3225903"/>
            <a:ext cx="807913" cy="276999"/>
          </a:xfrm>
          <a:prstGeom prst="rect">
            <a:avLst/>
          </a:prstGeom>
          <a:noFill/>
        </p:spPr>
        <p:txBody>
          <a:bodyPr wrap="none" lIns="0" tIns="0" rIns="0" bIns="0" rtlCol="0">
            <a:spAutoFit/>
          </a:bodyPr>
          <a:lstStyle/>
          <a:p>
            <a:r>
              <a:rPr lang="en-US" sz="1800" b="1">
                <a:solidFill>
                  <a:srgbClr val="FFFF00"/>
                </a:solidFill>
              </a:rPr>
              <a:t>HyperV</a:t>
            </a:r>
          </a:p>
        </p:txBody>
      </p:sp>
      <p:sp>
        <p:nvSpPr>
          <p:cNvPr id="34" name="TextBox 33">
            <a:extLst>
              <a:ext uri="{FF2B5EF4-FFF2-40B4-BE49-F238E27FC236}">
                <a16:creationId xmlns:a16="http://schemas.microsoft.com/office/drawing/2014/main" id="{E62D0241-4D5A-4CE7-BE05-A89913C28443}"/>
              </a:ext>
            </a:extLst>
          </p:cNvPr>
          <p:cNvSpPr txBox="1"/>
          <p:nvPr/>
        </p:nvSpPr>
        <p:spPr>
          <a:xfrm>
            <a:off x="6108745" y="3212462"/>
            <a:ext cx="1154162" cy="276999"/>
          </a:xfrm>
          <a:prstGeom prst="rect">
            <a:avLst/>
          </a:prstGeom>
          <a:noFill/>
        </p:spPr>
        <p:txBody>
          <a:bodyPr wrap="none" lIns="0" tIns="0" rIns="0" bIns="0" rtlCol="0">
            <a:spAutoFit/>
          </a:bodyPr>
          <a:lstStyle/>
          <a:p>
            <a:r>
              <a:rPr lang="en-US" sz="1800" b="1">
                <a:solidFill>
                  <a:srgbClr val="FFFF00"/>
                </a:solidFill>
              </a:rPr>
              <a:t>Databases</a:t>
            </a:r>
          </a:p>
        </p:txBody>
      </p:sp>
      <p:sp>
        <p:nvSpPr>
          <p:cNvPr id="35" name="TextBox 34">
            <a:extLst>
              <a:ext uri="{FF2B5EF4-FFF2-40B4-BE49-F238E27FC236}">
                <a16:creationId xmlns:a16="http://schemas.microsoft.com/office/drawing/2014/main" id="{40D88962-110C-4B8D-BF19-EA24C9DECAF8}"/>
              </a:ext>
            </a:extLst>
          </p:cNvPr>
          <p:cNvSpPr txBox="1"/>
          <p:nvPr/>
        </p:nvSpPr>
        <p:spPr>
          <a:xfrm>
            <a:off x="7538624" y="3212462"/>
            <a:ext cx="525785" cy="276999"/>
          </a:xfrm>
          <a:prstGeom prst="rect">
            <a:avLst/>
          </a:prstGeom>
          <a:noFill/>
        </p:spPr>
        <p:txBody>
          <a:bodyPr wrap="none" lIns="0" tIns="0" rIns="0" bIns="0" rtlCol="0">
            <a:spAutoFit/>
          </a:bodyPr>
          <a:lstStyle/>
          <a:p>
            <a:r>
              <a:rPr lang="en-US" sz="1800" b="1">
                <a:solidFill>
                  <a:srgbClr val="FFFF00"/>
                </a:solidFill>
              </a:rPr>
              <a:t>Files</a:t>
            </a:r>
          </a:p>
        </p:txBody>
      </p:sp>
      <p:sp>
        <p:nvSpPr>
          <p:cNvPr id="36" name="TextBox 35">
            <a:extLst>
              <a:ext uri="{FF2B5EF4-FFF2-40B4-BE49-F238E27FC236}">
                <a16:creationId xmlns:a16="http://schemas.microsoft.com/office/drawing/2014/main" id="{269400BE-3259-4535-B375-8C51967FAC06}"/>
              </a:ext>
            </a:extLst>
          </p:cNvPr>
          <p:cNvSpPr txBox="1"/>
          <p:nvPr/>
        </p:nvSpPr>
        <p:spPr>
          <a:xfrm>
            <a:off x="4791351" y="3633751"/>
            <a:ext cx="782265" cy="276999"/>
          </a:xfrm>
          <a:prstGeom prst="rect">
            <a:avLst/>
          </a:prstGeom>
          <a:noFill/>
        </p:spPr>
        <p:txBody>
          <a:bodyPr wrap="none" lIns="0" tIns="0" rIns="0" bIns="0" rtlCol="0">
            <a:spAutoFit/>
          </a:bodyPr>
          <a:lstStyle/>
          <a:p>
            <a:r>
              <a:rPr lang="en-US" sz="1800" dirty="0">
                <a:solidFill>
                  <a:srgbClr val="FFFFCC"/>
                </a:solidFill>
              </a:rPr>
              <a:t>?? VMs</a:t>
            </a:r>
          </a:p>
        </p:txBody>
      </p:sp>
      <p:sp>
        <p:nvSpPr>
          <p:cNvPr id="37" name="TextBox 36">
            <a:extLst>
              <a:ext uri="{FF2B5EF4-FFF2-40B4-BE49-F238E27FC236}">
                <a16:creationId xmlns:a16="http://schemas.microsoft.com/office/drawing/2014/main" id="{7F81B74B-8FE1-4A2A-8A3F-C3C8DBDD97B1}"/>
              </a:ext>
            </a:extLst>
          </p:cNvPr>
          <p:cNvSpPr txBox="1"/>
          <p:nvPr/>
        </p:nvSpPr>
        <p:spPr>
          <a:xfrm>
            <a:off x="6108745" y="3646354"/>
            <a:ext cx="807913" cy="276999"/>
          </a:xfrm>
          <a:prstGeom prst="rect">
            <a:avLst/>
          </a:prstGeom>
          <a:noFill/>
        </p:spPr>
        <p:txBody>
          <a:bodyPr wrap="none" lIns="0" tIns="0" rIns="0" bIns="0" rtlCol="0">
            <a:spAutoFit/>
          </a:bodyPr>
          <a:lstStyle/>
          <a:p>
            <a:r>
              <a:rPr lang="en-US" sz="1800">
                <a:solidFill>
                  <a:srgbClr val="FFFFCC"/>
                </a:solidFill>
              </a:rPr>
              <a:t>MSSQL</a:t>
            </a:r>
          </a:p>
        </p:txBody>
      </p:sp>
      <p:sp>
        <p:nvSpPr>
          <p:cNvPr id="38" name="TextBox 37">
            <a:extLst>
              <a:ext uri="{FF2B5EF4-FFF2-40B4-BE49-F238E27FC236}">
                <a16:creationId xmlns:a16="http://schemas.microsoft.com/office/drawing/2014/main" id="{2CDBFBA0-ADED-47B2-9118-573EC1B559D4}"/>
              </a:ext>
            </a:extLst>
          </p:cNvPr>
          <p:cNvSpPr txBox="1"/>
          <p:nvPr/>
        </p:nvSpPr>
        <p:spPr>
          <a:xfrm>
            <a:off x="7426139" y="3658957"/>
            <a:ext cx="1166986" cy="276999"/>
          </a:xfrm>
          <a:prstGeom prst="rect">
            <a:avLst/>
          </a:prstGeom>
          <a:noFill/>
        </p:spPr>
        <p:txBody>
          <a:bodyPr wrap="none" lIns="0" tIns="0" rIns="0" bIns="0" rtlCol="0">
            <a:spAutoFit/>
          </a:bodyPr>
          <a:lstStyle/>
          <a:p>
            <a:r>
              <a:rPr lang="en-US" sz="1800">
                <a:solidFill>
                  <a:srgbClr val="FFFFCC"/>
                </a:solidFill>
              </a:rPr>
              <a:t>20 mln files</a:t>
            </a:r>
          </a:p>
        </p:txBody>
      </p:sp>
      <p:sp>
        <p:nvSpPr>
          <p:cNvPr id="39" name="TextBox 38">
            <a:extLst>
              <a:ext uri="{FF2B5EF4-FFF2-40B4-BE49-F238E27FC236}">
                <a16:creationId xmlns:a16="http://schemas.microsoft.com/office/drawing/2014/main" id="{B00D1EE5-5113-40C5-A01C-C11BE679E635}"/>
              </a:ext>
            </a:extLst>
          </p:cNvPr>
          <p:cNvSpPr txBox="1"/>
          <p:nvPr/>
        </p:nvSpPr>
        <p:spPr>
          <a:xfrm>
            <a:off x="6218062" y="163789"/>
            <a:ext cx="1057982" cy="369332"/>
          </a:xfrm>
          <a:prstGeom prst="rect">
            <a:avLst/>
          </a:prstGeom>
          <a:noFill/>
        </p:spPr>
        <p:txBody>
          <a:bodyPr wrap="none" lIns="0" tIns="0" rIns="0" bIns="0" rtlCol="0">
            <a:spAutoFit/>
          </a:bodyPr>
          <a:lstStyle/>
          <a:p>
            <a:r>
              <a:rPr lang="en-US" sz="2400" b="1">
                <a:solidFill>
                  <a:srgbClr val="FFFF00"/>
                </a:solidFill>
              </a:rPr>
              <a:t>Add on</a:t>
            </a:r>
          </a:p>
        </p:txBody>
      </p:sp>
      <p:sp>
        <p:nvSpPr>
          <p:cNvPr id="40" name="Rounded Rectangle 15">
            <a:extLst>
              <a:ext uri="{FF2B5EF4-FFF2-40B4-BE49-F238E27FC236}">
                <a16:creationId xmlns:a16="http://schemas.microsoft.com/office/drawing/2014/main" id="{C0A7636E-DEF9-43DD-9D2C-2AE885FFB056}"/>
              </a:ext>
            </a:extLst>
          </p:cNvPr>
          <p:cNvSpPr/>
          <p:nvPr/>
        </p:nvSpPr>
        <p:spPr>
          <a:xfrm>
            <a:off x="2273249" y="3241203"/>
            <a:ext cx="4412577" cy="1648709"/>
          </a:xfrm>
          <a:prstGeom prst="roundRect">
            <a:avLst/>
          </a:prstGeom>
          <a:solidFill>
            <a:srgbClr val="003300">
              <a:alpha val="96863"/>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3200" i="0" u="none" strike="noStrike" kern="1200" cap="none" spc="0" normalizeH="0" baseline="0">
              <a:ln>
                <a:noFill/>
              </a:ln>
              <a:solidFill>
                <a:srgbClr val="FFFFCC"/>
              </a:solidFill>
              <a:effectLst/>
              <a:uLnTx/>
              <a:uFillTx/>
              <a:latin typeface="Arial"/>
            </a:endParaRPr>
          </a:p>
        </p:txBody>
      </p:sp>
      <p:sp>
        <p:nvSpPr>
          <p:cNvPr id="41" name="TextBox 40">
            <a:extLst>
              <a:ext uri="{FF2B5EF4-FFF2-40B4-BE49-F238E27FC236}">
                <a16:creationId xmlns:a16="http://schemas.microsoft.com/office/drawing/2014/main" id="{6C418B0D-4770-4EB7-9050-27A29C8396E1}"/>
              </a:ext>
            </a:extLst>
          </p:cNvPr>
          <p:cNvSpPr txBox="1"/>
          <p:nvPr/>
        </p:nvSpPr>
        <p:spPr>
          <a:xfrm>
            <a:off x="2964189" y="3313761"/>
            <a:ext cx="3031214" cy="1415772"/>
          </a:xfrm>
          <a:prstGeom prst="rect">
            <a:avLst/>
          </a:prstGeom>
          <a:noFill/>
        </p:spPr>
        <p:txBody>
          <a:bodyPr wrap="none" lIns="0" tIns="0" rIns="0" bIns="0" rtlCol="0">
            <a:spAutoFit/>
          </a:bodyPr>
          <a:lstStyle/>
          <a:p>
            <a:pPr algn="ctr"/>
            <a:r>
              <a:rPr lang="en-US" sz="3600" b="1" dirty="0">
                <a:solidFill>
                  <a:srgbClr val="FFFF00"/>
                </a:solidFill>
              </a:rPr>
              <a:t>Scenario </a:t>
            </a:r>
            <a:r>
              <a:rPr lang="pl-PL" sz="3600" b="1" dirty="0">
                <a:solidFill>
                  <a:srgbClr val="FFFF00"/>
                </a:solidFill>
              </a:rPr>
              <a:t>3</a:t>
            </a:r>
            <a:endParaRPr lang="en-US" sz="3600" b="1" dirty="0">
              <a:solidFill>
                <a:srgbClr val="FFFF00"/>
              </a:solidFill>
            </a:endParaRPr>
          </a:p>
          <a:p>
            <a:pPr algn="ctr"/>
            <a:r>
              <a:rPr lang="en-US" sz="2800" dirty="0">
                <a:solidFill>
                  <a:srgbClr val="FFFF00"/>
                </a:solidFill>
              </a:rPr>
              <a:t>DD Virtual/physical</a:t>
            </a:r>
          </a:p>
          <a:p>
            <a:pPr algn="ctr"/>
            <a:r>
              <a:rPr lang="en-US" sz="2800" dirty="0" err="1">
                <a:solidFill>
                  <a:srgbClr val="FFFF00"/>
                </a:solidFill>
              </a:rPr>
              <a:t>NetWorker</a:t>
            </a:r>
            <a:endParaRPr lang="en-US" sz="2800" dirty="0">
              <a:solidFill>
                <a:srgbClr val="FFFF00"/>
              </a:solidFill>
            </a:endParaRPr>
          </a:p>
        </p:txBody>
      </p:sp>
    </p:spTree>
    <p:extLst>
      <p:ext uri="{BB962C8B-B14F-4D97-AF65-F5344CB8AC3E}">
        <p14:creationId xmlns:p14="http://schemas.microsoft.com/office/powerpoint/2010/main" val="857517945"/>
      </p:ext>
    </p:extLst>
  </p:cSld>
  <p:clrMapOvr>
    <a:masterClrMapping/>
  </p:clrMapOvr>
  <p:transition spd="med">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8F3686-DAD4-4971-99B0-AFFC6778958C}"/>
              </a:ext>
            </a:extLst>
          </p:cNvPr>
          <p:cNvSpPr/>
          <p:nvPr/>
        </p:nvSpPr>
        <p:spPr>
          <a:xfrm>
            <a:off x="49672" y="4386127"/>
            <a:ext cx="8914811" cy="72008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74" name="Line 5">
            <a:extLst>
              <a:ext uri="{FF2B5EF4-FFF2-40B4-BE49-F238E27FC236}">
                <a16:creationId xmlns:a16="http://schemas.microsoft.com/office/drawing/2014/main" id="{A7F22CA3-9AFF-466A-916E-E2A7C9E611F7}"/>
              </a:ext>
            </a:extLst>
          </p:cNvPr>
          <p:cNvSpPr>
            <a:spLocks noChangeShapeType="1"/>
          </p:cNvSpPr>
          <p:nvPr/>
        </p:nvSpPr>
        <p:spPr bwMode="gray">
          <a:xfrm>
            <a:off x="686124" y="2187788"/>
            <a:ext cx="3133725"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75" name="Text Box 6">
            <a:extLst>
              <a:ext uri="{FF2B5EF4-FFF2-40B4-BE49-F238E27FC236}">
                <a16:creationId xmlns:a16="http://schemas.microsoft.com/office/drawing/2014/main" id="{3FEC4A0F-21A3-4DC2-9C3B-E674181AA2C0}"/>
              </a:ext>
            </a:extLst>
          </p:cNvPr>
          <p:cNvSpPr txBox="1">
            <a:spLocks noChangeArrowheads="1"/>
          </p:cNvSpPr>
          <p:nvPr/>
        </p:nvSpPr>
        <p:spPr bwMode="gray">
          <a:xfrm>
            <a:off x="2321019" y="999340"/>
            <a:ext cx="868828" cy="313932"/>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Applications,</a:t>
            </a: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Databases,</a:t>
            </a:r>
          </a:p>
        </p:txBody>
      </p:sp>
      <p:sp>
        <p:nvSpPr>
          <p:cNvPr id="176" name="Line 7">
            <a:extLst>
              <a:ext uri="{FF2B5EF4-FFF2-40B4-BE49-F238E27FC236}">
                <a16:creationId xmlns:a16="http://schemas.microsoft.com/office/drawing/2014/main" id="{3E12D907-831B-4514-934F-F16690741F58}"/>
              </a:ext>
            </a:extLst>
          </p:cNvPr>
          <p:cNvSpPr>
            <a:spLocks noChangeShapeType="1"/>
          </p:cNvSpPr>
          <p:nvPr/>
        </p:nvSpPr>
        <p:spPr bwMode="gray">
          <a:xfrm>
            <a:off x="1082999" y="1957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77" name="Group 8">
            <a:extLst>
              <a:ext uri="{FF2B5EF4-FFF2-40B4-BE49-F238E27FC236}">
                <a16:creationId xmlns:a16="http://schemas.microsoft.com/office/drawing/2014/main" id="{75785DEF-8E03-4EA9-AC6E-8D3234BB4031}"/>
              </a:ext>
            </a:extLst>
          </p:cNvPr>
          <p:cNvGrpSpPr>
            <a:grpSpLocks/>
          </p:cNvGrpSpPr>
          <p:nvPr/>
        </p:nvGrpSpPr>
        <p:grpSpPr bwMode="auto">
          <a:xfrm>
            <a:off x="627386" y="1292438"/>
            <a:ext cx="863600" cy="720725"/>
            <a:chOff x="3896" y="636"/>
            <a:chExt cx="653" cy="545"/>
          </a:xfrm>
        </p:grpSpPr>
        <p:grpSp>
          <p:nvGrpSpPr>
            <p:cNvPr id="178" name="Group 9">
              <a:extLst>
                <a:ext uri="{FF2B5EF4-FFF2-40B4-BE49-F238E27FC236}">
                  <a16:creationId xmlns:a16="http://schemas.microsoft.com/office/drawing/2014/main" id="{4B1DAD12-9A37-4349-9D6F-AC79C087E9D4}"/>
                </a:ext>
              </a:extLst>
            </p:cNvPr>
            <p:cNvGrpSpPr>
              <a:grpSpLocks/>
            </p:cNvGrpSpPr>
            <p:nvPr/>
          </p:nvGrpSpPr>
          <p:grpSpPr bwMode="auto">
            <a:xfrm>
              <a:off x="4128" y="636"/>
              <a:ext cx="421" cy="461"/>
              <a:chOff x="2844" y="27"/>
              <a:chExt cx="1052" cy="1153"/>
            </a:xfrm>
          </p:grpSpPr>
          <p:pic>
            <p:nvPicPr>
              <p:cNvPr id="182" name="Picture 10" descr="server">
                <a:extLst>
                  <a:ext uri="{FF2B5EF4-FFF2-40B4-BE49-F238E27FC236}">
                    <a16:creationId xmlns:a16="http://schemas.microsoft.com/office/drawing/2014/main" id="{C5303014-5B4C-4FFC-A388-524C3425AB70}"/>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3" name="Picture 11" descr="server">
                <a:extLst>
                  <a:ext uri="{FF2B5EF4-FFF2-40B4-BE49-F238E27FC236}">
                    <a16:creationId xmlns:a16="http://schemas.microsoft.com/office/drawing/2014/main" id="{99D953A0-AA76-45EE-8DB2-5AA2578A5151}"/>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179" name="Group 12">
              <a:extLst>
                <a:ext uri="{FF2B5EF4-FFF2-40B4-BE49-F238E27FC236}">
                  <a16:creationId xmlns:a16="http://schemas.microsoft.com/office/drawing/2014/main" id="{F437C79C-7D64-4DC5-8257-F9564C85D52B}"/>
                </a:ext>
              </a:extLst>
            </p:cNvPr>
            <p:cNvGrpSpPr>
              <a:grpSpLocks/>
            </p:cNvGrpSpPr>
            <p:nvPr/>
          </p:nvGrpSpPr>
          <p:grpSpPr bwMode="auto">
            <a:xfrm>
              <a:off x="3896" y="720"/>
              <a:ext cx="421" cy="461"/>
              <a:chOff x="2844" y="27"/>
              <a:chExt cx="1052" cy="1153"/>
            </a:xfrm>
          </p:grpSpPr>
          <p:pic>
            <p:nvPicPr>
              <p:cNvPr id="180" name="Picture 13" descr="server">
                <a:extLst>
                  <a:ext uri="{FF2B5EF4-FFF2-40B4-BE49-F238E27FC236}">
                    <a16:creationId xmlns:a16="http://schemas.microsoft.com/office/drawing/2014/main" id="{E2B2A5EE-4601-4961-8BCE-12D884249C58}"/>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181" name="Picture 14" descr="server">
                <a:extLst>
                  <a:ext uri="{FF2B5EF4-FFF2-40B4-BE49-F238E27FC236}">
                    <a16:creationId xmlns:a16="http://schemas.microsoft.com/office/drawing/2014/main" id="{E963067C-3E59-4086-B80C-A5F3AFE9AE7E}"/>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184" name="Picture 15" descr="server">
            <a:extLst>
              <a:ext uri="{FF2B5EF4-FFF2-40B4-BE49-F238E27FC236}">
                <a16:creationId xmlns:a16="http://schemas.microsoft.com/office/drawing/2014/main" id="{D6FFB07B-C7AB-4AB7-9B15-8BC5A075B76F}"/>
              </a:ext>
            </a:extLst>
          </p:cNvPr>
          <p:cNvPicPr>
            <a:picLocks noChangeAspect="1" noChangeArrowheads="1"/>
          </p:cNvPicPr>
          <p:nvPr/>
        </p:nvPicPr>
        <p:blipFill>
          <a:blip r:embed="rId2" cstate="print"/>
          <a:srcRect/>
          <a:stretch>
            <a:fillRect/>
          </a:stretch>
        </p:blipFill>
        <p:spPr bwMode="gray">
          <a:xfrm>
            <a:off x="2816549" y="1484525"/>
            <a:ext cx="368300" cy="528638"/>
          </a:xfrm>
          <a:prstGeom prst="rect">
            <a:avLst/>
          </a:prstGeom>
          <a:noFill/>
          <a:ln w="9525">
            <a:noFill/>
            <a:miter lim="800000"/>
            <a:headEnd/>
            <a:tailEnd/>
          </a:ln>
        </p:spPr>
      </p:pic>
      <p:pic>
        <p:nvPicPr>
          <p:cNvPr id="185" name="Picture 16" descr="server">
            <a:extLst>
              <a:ext uri="{FF2B5EF4-FFF2-40B4-BE49-F238E27FC236}">
                <a16:creationId xmlns:a16="http://schemas.microsoft.com/office/drawing/2014/main" id="{2CC82469-8CF2-40AB-9408-3C8D7FD163D2}"/>
              </a:ext>
            </a:extLst>
          </p:cNvPr>
          <p:cNvPicPr>
            <a:picLocks noChangeAspect="1" noChangeArrowheads="1"/>
          </p:cNvPicPr>
          <p:nvPr/>
        </p:nvPicPr>
        <p:blipFill>
          <a:blip r:embed="rId2" cstate="print"/>
          <a:srcRect/>
          <a:stretch>
            <a:fillRect/>
          </a:stretch>
        </p:blipFill>
        <p:spPr bwMode="gray">
          <a:xfrm>
            <a:off x="2299024" y="1484525"/>
            <a:ext cx="368300" cy="528638"/>
          </a:xfrm>
          <a:prstGeom prst="rect">
            <a:avLst/>
          </a:prstGeom>
          <a:noFill/>
          <a:ln w="9525">
            <a:noFill/>
            <a:miter lim="800000"/>
            <a:headEnd/>
            <a:tailEnd/>
          </a:ln>
        </p:spPr>
      </p:pic>
      <p:sp>
        <p:nvSpPr>
          <p:cNvPr id="186" name="Line 17">
            <a:extLst>
              <a:ext uri="{FF2B5EF4-FFF2-40B4-BE49-F238E27FC236}">
                <a16:creationId xmlns:a16="http://schemas.microsoft.com/office/drawing/2014/main" id="{CEA7353F-48A4-4CFA-97DE-43FB187F12AD}"/>
              </a:ext>
            </a:extLst>
          </p:cNvPr>
          <p:cNvSpPr>
            <a:spLocks noChangeShapeType="1"/>
          </p:cNvSpPr>
          <p:nvPr/>
        </p:nvSpPr>
        <p:spPr bwMode="gray">
          <a:xfrm>
            <a:off x="2522861"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87" name="Line 18">
            <a:extLst>
              <a:ext uri="{FF2B5EF4-FFF2-40B4-BE49-F238E27FC236}">
                <a16:creationId xmlns:a16="http://schemas.microsoft.com/office/drawing/2014/main" id="{9652D21F-EE9C-49FB-9AC2-137AC3A4AB3D}"/>
              </a:ext>
            </a:extLst>
          </p:cNvPr>
          <p:cNvSpPr>
            <a:spLocks noChangeShapeType="1"/>
          </p:cNvSpPr>
          <p:nvPr/>
        </p:nvSpPr>
        <p:spPr bwMode="gray">
          <a:xfrm>
            <a:off x="3040386"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88" name="Text Box 19">
            <a:extLst>
              <a:ext uri="{FF2B5EF4-FFF2-40B4-BE49-F238E27FC236}">
                <a16:creationId xmlns:a16="http://schemas.microsoft.com/office/drawing/2014/main" id="{A2B9D9C6-AA5F-4D1F-A718-A39A98D32E58}"/>
              </a:ext>
            </a:extLst>
          </p:cNvPr>
          <p:cNvSpPr txBox="1">
            <a:spLocks noChangeArrowheads="1"/>
          </p:cNvSpPr>
          <p:nvPr/>
        </p:nvSpPr>
        <p:spPr bwMode="gray">
          <a:xfrm>
            <a:off x="570236" y="924138"/>
            <a:ext cx="979488" cy="311150"/>
          </a:xfrm>
          <a:prstGeom prst="rect">
            <a:avLst/>
          </a:prstGeom>
          <a:noFill/>
          <a:ln w="9525" algn="ctr">
            <a:noFill/>
            <a:miter lim="800000"/>
            <a:headEnd/>
            <a:tailEnd/>
          </a:ln>
        </p:spPr>
        <p:txBody>
          <a:bodyPr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Linux, </a:t>
            </a: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UNIX, Windows </a:t>
            </a:r>
          </a:p>
        </p:txBody>
      </p:sp>
      <p:pic>
        <p:nvPicPr>
          <p:cNvPr id="189" name="Picture 23" descr="server">
            <a:extLst>
              <a:ext uri="{FF2B5EF4-FFF2-40B4-BE49-F238E27FC236}">
                <a16:creationId xmlns:a16="http://schemas.microsoft.com/office/drawing/2014/main" id="{EB762E9D-15D8-4A0A-957B-C7F43BDEB79E}"/>
              </a:ext>
            </a:extLst>
          </p:cNvPr>
          <p:cNvPicPr>
            <a:picLocks noChangeAspect="1" noChangeArrowheads="1"/>
          </p:cNvPicPr>
          <p:nvPr/>
        </p:nvPicPr>
        <p:blipFill>
          <a:blip r:embed="rId2" cstate="print"/>
          <a:srcRect/>
          <a:stretch>
            <a:fillRect/>
          </a:stretch>
        </p:blipFill>
        <p:spPr bwMode="gray">
          <a:xfrm>
            <a:off x="2252986" y="2410038"/>
            <a:ext cx="368300" cy="528637"/>
          </a:xfrm>
          <a:prstGeom prst="rect">
            <a:avLst/>
          </a:prstGeom>
          <a:noFill/>
          <a:ln w="9525">
            <a:noFill/>
            <a:miter lim="800000"/>
            <a:headEnd/>
            <a:tailEnd/>
          </a:ln>
        </p:spPr>
      </p:pic>
      <p:sp>
        <p:nvSpPr>
          <p:cNvPr id="190" name="Line 24">
            <a:extLst>
              <a:ext uri="{FF2B5EF4-FFF2-40B4-BE49-F238E27FC236}">
                <a16:creationId xmlns:a16="http://schemas.microsoft.com/office/drawing/2014/main" id="{15F9BF66-FACE-4D4B-81D8-3EAD9A6AE6DB}"/>
              </a:ext>
            </a:extLst>
          </p:cNvPr>
          <p:cNvSpPr>
            <a:spLocks noChangeShapeType="1"/>
          </p:cNvSpPr>
          <p:nvPr/>
        </p:nvSpPr>
        <p:spPr bwMode="gray">
          <a:xfrm>
            <a:off x="2438724" y="2210013"/>
            <a:ext cx="0" cy="22701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191" name="Picture 25" descr="server">
            <a:extLst>
              <a:ext uri="{FF2B5EF4-FFF2-40B4-BE49-F238E27FC236}">
                <a16:creationId xmlns:a16="http://schemas.microsoft.com/office/drawing/2014/main" id="{FD184E9E-3BC7-4B85-AF24-EBC9D090348C}"/>
              </a:ext>
            </a:extLst>
          </p:cNvPr>
          <p:cNvPicPr>
            <a:picLocks noChangeAspect="1" noChangeArrowheads="1"/>
          </p:cNvPicPr>
          <p:nvPr/>
        </p:nvPicPr>
        <p:blipFill>
          <a:blip r:embed="rId2" cstate="print"/>
          <a:srcRect/>
          <a:stretch>
            <a:fillRect/>
          </a:stretch>
        </p:blipFill>
        <p:spPr bwMode="gray">
          <a:xfrm>
            <a:off x="2759399" y="2411625"/>
            <a:ext cx="368300" cy="528638"/>
          </a:xfrm>
          <a:prstGeom prst="rect">
            <a:avLst/>
          </a:prstGeom>
          <a:noFill/>
          <a:ln w="9525">
            <a:noFill/>
            <a:miter lim="800000"/>
            <a:headEnd/>
            <a:tailEnd/>
          </a:ln>
        </p:spPr>
      </p:pic>
      <p:sp>
        <p:nvSpPr>
          <p:cNvPr id="192" name="Line 26">
            <a:extLst>
              <a:ext uri="{FF2B5EF4-FFF2-40B4-BE49-F238E27FC236}">
                <a16:creationId xmlns:a16="http://schemas.microsoft.com/office/drawing/2014/main" id="{A2A45E8C-DBE4-44A9-8B49-A6CDBF35EFCF}"/>
              </a:ext>
            </a:extLst>
          </p:cNvPr>
          <p:cNvSpPr>
            <a:spLocks noChangeShapeType="1"/>
          </p:cNvSpPr>
          <p:nvPr/>
        </p:nvSpPr>
        <p:spPr bwMode="gray">
          <a:xfrm>
            <a:off x="2945136" y="2211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3" name="Line 27">
            <a:extLst>
              <a:ext uri="{FF2B5EF4-FFF2-40B4-BE49-F238E27FC236}">
                <a16:creationId xmlns:a16="http://schemas.microsoft.com/office/drawing/2014/main" id="{564C2CE4-DE7C-4B96-8CEE-A872DD3632B0}"/>
              </a:ext>
            </a:extLst>
          </p:cNvPr>
          <p:cNvSpPr>
            <a:spLocks noChangeShapeType="1"/>
          </p:cNvSpPr>
          <p:nvPr/>
        </p:nvSpPr>
        <p:spPr bwMode="gray">
          <a:xfrm flipH="1">
            <a:off x="2130763" y="2884700"/>
            <a:ext cx="250812" cy="30460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4" name="Line 28">
            <a:extLst>
              <a:ext uri="{FF2B5EF4-FFF2-40B4-BE49-F238E27FC236}">
                <a16:creationId xmlns:a16="http://schemas.microsoft.com/office/drawing/2014/main" id="{57034D6C-DD4C-4260-A6DC-EC02F08FA27E}"/>
              </a:ext>
            </a:extLst>
          </p:cNvPr>
          <p:cNvSpPr>
            <a:spLocks noChangeShapeType="1"/>
          </p:cNvSpPr>
          <p:nvPr/>
        </p:nvSpPr>
        <p:spPr bwMode="gray">
          <a:xfrm flipH="1">
            <a:off x="2481643" y="2849775"/>
            <a:ext cx="385566" cy="371474"/>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195" name="Text Box 29">
            <a:extLst>
              <a:ext uri="{FF2B5EF4-FFF2-40B4-BE49-F238E27FC236}">
                <a16:creationId xmlns:a16="http://schemas.microsoft.com/office/drawing/2014/main" id="{C118C47C-0D5B-469C-AB08-BB5E2E01C7F7}"/>
              </a:ext>
            </a:extLst>
          </p:cNvPr>
          <p:cNvSpPr txBox="1">
            <a:spLocks noChangeArrowheads="1"/>
          </p:cNvSpPr>
          <p:nvPr/>
        </p:nvSpPr>
        <p:spPr bwMode="gray">
          <a:xfrm>
            <a:off x="2226976" y="2249700"/>
            <a:ext cx="290144"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DBs</a:t>
            </a:r>
          </a:p>
        </p:txBody>
      </p:sp>
      <p:sp>
        <p:nvSpPr>
          <p:cNvPr id="196" name="Text Box 30">
            <a:extLst>
              <a:ext uri="{FF2B5EF4-FFF2-40B4-BE49-F238E27FC236}">
                <a16:creationId xmlns:a16="http://schemas.microsoft.com/office/drawing/2014/main" id="{4AE8CB43-15E8-49A4-81ED-082E6FC3BFBA}"/>
              </a:ext>
            </a:extLst>
          </p:cNvPr>
          <p:cNvSpPr txBox="1">
            <a:spLocks noChangeArrowheads="1"/>
          </p:cNvSpPr>
          <p:nvPr/>
        </p:nvSpPr>
        <p:spPr bwMode="gray">
          <a:xfrm>
            <a:off x="2909689" y="2232238"/>
            <a:ext cx="272510"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a:t>
            </a:r>
          </a:p>
        </p:txBody>
      </p:sp>
      <p:sp>
        <p:nvSpPr>
          <p:cNvPr id="210" name="Line 61">
            <a:extLst>
              <a:ext uri="{FF2B5EF4-FFF2-40B4-BE49-F238E27FC236}">
                <a16:creationId xmlns:a16="http://schemas.microsoft.com/office/drawing/2014/main" id="{51F11059-08CA-40DF-A382-717F7EF90CF2}"/>
              </a:ext>
            </a:extLst>
          </p:cNvPr>
          <p:cNvSpPr>
            <a:spLocks noChangeShapeType="1"/>
          </p:cNvSpPr>
          <p:nvPr/>
        </p:nvSpPr>
        <p:spPr bwMode="gray">
          <a:xfrm flipH="1">
            <a:off x="1679528" y="3630827"/>
            <a:ext cx="1960" cy="488948"/>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11" name="Group 62">
            <a:extLst>
              <a:ext uri="{FF2B5EF4-FFF2-40B4-BE49-F238E27FC236}">
                <a16:creationId xmlns:a16="http://schemas.microsoft.com/office/drawing/2014/main" id="{234BB1C6-DCC7-405B-9FA4-E763E872723F}"/>
              </a:ext>
            </a:extLst>
          </p:cNvPr>
          <p:cNvGrpSpPr>
            <a:grpSpLocks/>
          </p:cNvGrpSpPr>
          <p:nvPr/>
        </p:nvGrpSpPr>
        <p:grpSpPr bwMode="auto">
          <a:xfrm>
            <a:off x="1027436" y="2925155"/>
            <a:ext cx="1534298" cy="863600"/>
            <a:chOff x="1501" y="2269"/>
            <a:chExt cx="2544" cy="544"/>
          </a:xfrm>
        </p:grpSpPr>
        <p:pic>
          <p:nvPicPr>
            <p:cNvPr id="212" name="Picture 63">
              <a:extLst>
                <a:ext uri="{FF2B5EF4-FFF2-40B4-BE49-F238E27FC236}">
                  <a16:creationId xmlns:a16="http://schemas.microsoft.com/office/drawing/2014/main" id="{531CE2EB-A03D-4C64-A472-A1254654FCB6}"/>
                </a:ext>
              </a:extLst>
            </p:cNvPr>
            <p:cNvPicPr>
              <a:picLocks noChangeAspect="1" noChangeArrowheads="1"/>
            </p:cNvPicPr>
            <p:nvPr/>
          </p:nvPicPr>
          <p:blipFill>
            <a:blip r:embed="rId3" cstate="print"/>
            <a:srcRect/>
            <a:stretch>
              <a:fillRect/>
            </a:stretch>
          </p:blipFill>
          <p:spPr bwMode="auto">
            <a:xfrm>
              <a:off x="1501" y="2269"/>
              <a:ext cx="2544" cy="544"/>
            </a:xfrm>
            <a:prstGeom prst="rect">
              <a:avLst/>
            </a:prstGeom>
            <a:noFill/>
            <a:ln w="9525">
              <a:noFill/>
              <a:miter lim="800000"/>
              <a:headEnd/>
              <a:tailEnd/>
            </a:ln>
          </p:spPr>
        </p:pic>
        <p:sp>
          <p:nvSpPr>
            <p:cNvPr id="213" name="Rectangle 64">
              <a:extLst>
                <a:ext uri="{FF2B5EF4-FFF2-40B4-BE49-F238E27FC236}">
                  <a16:creationId xmlns:a16="http://schemas.microsoft.com/office/drawing/2014/main" id="{6F2CDB01-9C34-460B-92E7-1EDDFD84360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a:ea typeface="+mn-ea"/>
                  <a:cs typeface="+mn-cs"/>
                </a:rPr>
                <a:t>SAN</a:t>
              </a:r>
            </a:p>
          </p:txBody>
        </p:sp>
      </p:grpSp>
      <p:sp>
        <p:nvSpPr>
          <p:cNvPr id="214" name="AutoShape 7">
            <a:extLst>
              <a:ext uri="{FF2B5EF4-FFF2-40B4-BE49-F238E27FC236}">
                <a16:creationId xmlns:a16="http://schemas.microsoft.com/office/drawing/2014/main" id="{4C7BA81B-4C2D-4ED4-87D2-C33DFCAFB9BC}"/>
              </a:ext>
            </a:extLst>
          </p:cNvPr>
          <p:cNvSpPr>
            <a:spLocks noChangeArrowheads="1"/>
          </p:cNvSpPr>
          <p:nvPr/>
        </p:nvSpPr>
        <p:spPr bwMode="auto">
          <a:xfrm>
            <a:off x="1257969"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15" name="Group 2">
            <a:extLst>
              <a:ext uri="{FF2B5EF4-FFF2-40B4-BE49-F238E27FC236}">
                <a16:creationId xmlns:a16="http://schemas.microsoft.com/office/drawing/2014/main" id="{CED2203A-0F30-49E2-8D00-702FFE3181B5}"/>
              </a:ext>
            </a:extLst>
          </p:cNvPr>
          <p:cNvGrpSpPr>
            <a:grpSpLocks/>
          </p:cNvGrpSpPr>
          <p:nvPr/>
        </p:nvGrpSpPr>
        <p:grpSpPr bwMode="auto">
          <a:xfrm>
            <a:off x="1167583" y="2564025"/>
            <a:ext cx="485775" cy="322263"/>
            <a:chOff x="10275093" y="3566509"/>
            <a:chExt cx="485784" cy="589087"/>
          </a:xfrm>
        </p:grpSpPr>
        <p:pic>
          <p:nvPicPr>
            <p:cNvPr id="216" name="Picture 215">
              <a:extLst>
                <a:ext uri="{FF2B5EF4-FFF2-40B4-BE49-F238E27FC236}">
                  <a16:creationId xmlns:a16="http://schemas.microsoft.com/office/drawing/2014/main" id="{5CAF65DA-C8C8-42F5-8917-66C3623872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89">
              <a:extLst>
                <a:ext uri="{FF2B5EF4-FFF2-40B4-BE49-F238E27FC236}">
                  <a16:creationId xmlns:a16="http://schemas.microsoft.com/office/drawing/2014/main" id="{7A9B3029-CB48-4323-919E-4546784224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9">
              <a:extLst>
                <a:ext uri="{FF2B5EF4-FFF2-40B4-BE49-F238E27FC236}">
                  <a16:creationId xmlns:a16="http://schemas.microsoft.com/office/drawing/2014/main" id="{C1FBA9EB-7E23-4C82-9793-9CDB6FC667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9">
              <a:extLst>
                <a:ext uri="{FF2B5EF4-FFF2-40B4-BE49-F238E27FC236}">
                  <a16:creationId xmlns:a16="http://schemas.microsoft.com/office/drawing/2014/main" id="{332F15F9-0A60-4C5A-B818-635CA81146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89">
              <a:extLst>
                <a:ext uri="{FF2B5EF4-FFF2-40B4-BE49-F238E27FC236}">
                  <a16:creationId xmlns:a16="http://schemas.microsoft.com/office/drawing/2014/main" id="{3BB63F1E-B254-4D17-9E95-CEFE1D2A3F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89">
              <a:extLst>
                <a:ext uri="{FF2B5EF4-FFF2-40B4-BE49-F238E27FC236}">
                  <a16:creationId xmlns:a16="http://schemas.microsoft.com/office/drawing/2014/main" id="{E684E06F-4CED-4BE2-8351-EA184F524D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21">
              <a:extLst>
                <a:ext uri="{FF2B5EF4-FFF2-40B4-BE49-F238E27FC236}">
                  <a16:creationId xmlns:a16="http://schemas.microsoft.com/office/drawing/2014/main" id="{2C0D4DB6-711D-4FA2-819B-F08B4387D5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89">
              <a:extLst>
                <a:ext uri="{FF2B5EF4-FFF2-40B4-BE49-F238E27FC236}">
                  <a16:creationId xmlns:a16="http://schemas.microsoft.com/office/drawing/2014/main" id="{4AEF8DC1-BFFF-4B2F-BCFF-B6B9C191D5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4" name="Text Box 29">
            <a:extLst>
              <a:ext uri="{FF2B5EF4-FFF2-40B4-BE49-F238E27FC236}">
                <a16:creationId xmlns:a16="http://schemas.microsoft.com/office/drawing/2014/main" id="{6A73C550-2D97-474B-B284-6DD22DDD9B42}"/>
              </a:ext>
            </a:extLst>
          </p:cNvPr>
          <p:cNvSpPr txBox="1">
            <a:spLocks noChangeArrowheads="1"/>
          </p:cNvSpPr>
          <p:nvPr/>
        </p:nvSpPr>
        <p:spPr bwMode="gray">
          <a:xfrm>
            <a:off x="1312941" y="2232238"/>
            <a:ext cx="235642"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VM</a:t>
            </a:r>
          </a:p>
        </p:txBody>
      </p:sp>
      <p:sp>
        <p:nvSpPr>
          <p:cNvPr id="225" name="Line 4">
            <a:extLst>
              <a:ext uri="{FF2B5EF4-FFF2-40B4-BE49-F238E27FC236}">
                <a16:creationId xmlns:a16="http://schemas.microsoft.com/office/drawing/2014/main" id="{9FC3DC11-DE99-45E1-AF27-5B261AA8976A}"/>
              </a:ext>
            </a:extLst>
          </p:cNvPr>
          <p:cNvSpPr>
            <a:spLocks noChangeShapeType="1"/>
          </p:cNvSpPr>
          <p:nvPr/>
        </p:nvSpPr>
        <p:spPr bwMode="gray">
          <a:xfrm>
            <a:off x="1576711" y="2948968"/>
            <a:ext cx="104775" cy="13255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26" name="Line 17">
            <a:extLst>
              <a:ext uri="{FF2B5EF4-FFF2-40B4-BE49-F238E27FC236}">
                <a16:creationId xmlns:a16="http://schemas.microsoft.com/office/drawing/2014/main" id="{72CCE9CB-5460-4671-9B73-B6302E896969}"/>
              </a:ext>
            </a:extLst>
          </p:cNvPr>
          <p:cNvSpPr>
            <a:spLocks noChangeShapeType="1"/>
          </p:cNvSpPr>
          <p:nvPr/>
        </p:nvSpPr>
        <p:spPr bwMode="gray">
          <a:xfrm>
            <a:off x="1243783" y="223382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27" name="Text Box 60">
            <a:extLst>
              <a:ext uri="{FF2B5EF4-FFF2-40B4-BE49-F238E27FC236}">
                <a16:creationId xmlns:a16="http://schemas.microsoft.com/office/drawing/2014/main" id="{187EAEE0-C32F-498D-A812-E453A5D41F60}"/>
              </a:ext>
            </a:extLst>
          </p:cNvPr>
          <p:cNvSpPr txBox="1">
            <a:spLocks noChangeArrowheads="1"/>
          </p:cNvSpPr>
          <p:nvPr/>
        </p:nvSpPr>
        <p:spPr bwMode="gray">
          <a:xfrm>
            <a:off x="2966666" y="4340183"/>
            <a:ext cx="722955"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0000"/>
                </a:solidFill>
                <a:effectLst/>
                <a:uLnTx/>
                <a:uFillTx/>
                <a:latin typeface="Arial"/>
                <a:ea typeface="+mn-ea"/>
                <a:cs typeface="Times New Roman" pitchFamily="18" charset="0"/>
              </a:rPr>
              <a:t>6300/6990</a:t>
            </a:r>
            <a:endPar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228" name="Line 61">
            <a:extLst>
              <a:ext uri="{FF2B5EF4-FFF2-40B4-BE49-F238E27FC236}">
                <a16:creationId xmlns:a16="http://schemas.microsoft.com/office/drawing/2014/main" id="{D233FB11-BC68-427B-9DEB-67563CE0570B}"/>
              </a:ext>
            </a:extLst>
          </p:cNvPr>
          <p:cNvSpPr>
            <a:spLocks noChangeShapeType="1"/>
          </p:cNvSpPr>
          <p:nvPr/>
        </p:nvSpPr>
        <p:spPr bwMode="gray">
          <a:xfrm flipH="1">
            <a:off x="3531531" y="2172310"/>
            <a:ext cx="3034" cy="162357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29" name="TextBox 228">
            <a:extLst>
              <a:ext uri="{FF2B5EF4-FFF2-40B4-BE49-F238E27FC236}">
                <a16:creationId xmlns:a16="http://schemas.microsoft.com/office/drawing/2014/main" id="{6D25A3D8-9C62-4F1D-AC23-2070AC8438D5}"/>
              </a:ext>
            </a:extLst>
          </p:cNvPr>
          <p:cNvSpPr txBox="1"/>
          <p:nvPr/>
        </p:nvSpPr>
        <p:spPr>
          <a:xfrm>
            <a:off x="3433089" y="1879039"/>
            <a:ext cx="490839" cy="27699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LAN</a:t>
            </a:r>
          </a:p>
        </p:txBody>
      </p:sp>
      <p:sp>
        <p:nvSpPr>
          <p:cNvPr id="231" name="Line 5">
            <a:extLst>
              <a:ext uri="{FF2B5EF4-FFF2-40B4-BE49-F238E27FC236}">
                <a16:creationId xmlns:a16="http://schemas.microsoft.com/office/drawing/2014/main" id="{CF907FB7-D1BC-4705-B0C7-1D111E2FE5D5}"/>
              </a:ext>
            </a:extLst>
          </p:cNvPr>
          <p:cNvSpPr>
            <a:spLocks noChangeShapeType="1"/>
          </p:cNvSpPr>
          <p:nvPr/>
        </p:nvSpPr>
        <p:spPr bwMode="gray">
          <a:xfrm>
            <a:off x="2038674" y="3791730"/>
            <a:ext cx="1667798"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32" name="Line 61">
            <a:extLst>
              <a:ext uri="{FF2B5EF4-FFF2-40B4-BE49-F238E27FC236}">
                <a16:creationId xmlns:a16="http://schemas.microsoft.com/office/drawing/2014/main" id="{DEB4EED5-E53A-4B6D-81EC-911282721C54}"/>
              </a:ext>
            </a:extLst>
          </p:cNvPr>
          <p:cNvSpPr>
            <a:spLocks noChangeShapeType="1"/>
          </p:cNvSpPr>
          <p:nvPr/>
        </p:nvSpPr>
        <p:spPr bwMode="gray">
          <a:xfrm>
            <a:off x="2181926" y="3786553"/>
            <a:ext cx="0" cy="36512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233" name="Picture 232">
            <a:extLst>
              <a:ext uri="{FF2B5EF4-FFF2-40B4-BE49-F238E27FC236}">
                <a16:creationId xmlns:a16="http://schemas.microsoft.com/office/drawing/2014/main" id="{B92F14CD-ACD8-4F68-9F52-8F86CDD43615}"/>
              </a:ext>
            </a:extLst>
          </p:cNvPr>
          <p:cNvPicPr>
            <a:picLocks noChangeAspect="1"/>
          </p:cNvPicPr>
          <p:nvPr/>
        </p:nvPicPr>
        <p:blipFill>
          <a:blip r:embed="rId5"/>
          <a:stretch>
            <a:fillRect/>
          </a:stretch>
        </p:blipFill>
        <p:spPr>
          <a:xfrm>
            <a:off x="2581836" y="3998265"/>
            <a:ext cx="1415406" cy="274259"/>
          </a:xfrm>
          <a:prstGeom prst="rect">
            <a:avLst/>
          </a:prstGeom>
        </p:spPr>
      </p:pic>
      <p:sp>
        <p:nvSpPr>
          <p:cNvPr id="274" name="AutoShape 7">
            <a:extLst>
              <a:ext uri="{FF2B5EF4-FFF2-40B4-BE49-F238E27FC236}">
                <a16:creationId xmlns:a16="http://schemas.microsoft.com/office/drawing/2014/main" id="{9B0EBE51-2C86-4056-B786-67763F26EDAC}"/>
              </a:ext>
            </a:extLst>
          </p:cNvPr>
          <p:cNvSpPr>
            <a:spLocks noChangeArrowheads="1"/>
          </p:cNvSpPr>
          <p:nvPr/>
        </p:nvSpPr>
        <p:spPr bwMode="auto">
          <a:xfrm>
            <a:off x="1161975"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75" name="Group 2">
            <a:extLst>
              <a:ext uri="{FF2B5EF4-FFF2-40B4-BE49-F238E27FC236}">
                <a16:creationId xmlns:a16="http://schemas.microsoft.com/office/drawing/2014/main" id="{208DBB83-579B-4C8D-96B2-2903B0F7A21D}"/>
              </a:ext>
            </a:extLst>
          </p:cNvPr>
          <p:cNvGrpSpPr>
            <a:grpSpLocks/>
          </p:cNvGrpSpPr>
          <p:nvPr/>
        </p:nvGrpSpPr>
        <p:grpSpPr bwMode="auto">
          <a:xfrm>
            <a:off x="1252117" y="2620816"/>
            <a:ext cx="485775" cy="322263"/>
            <a:chOff x="10275093" y="3566509"/>
            <a:chExt cx="485784" cy="589087"/>
          </a:xfrm>
        </p:grpSpPr>
        <p:pic>
          <p:nvPicPr>
            <p:cNvPr id="276" name="Picture 275">
              <a:extLst>
                <a:ext uri="{FF2B5EF4-FFF2-40B4-BE49-F238E27FC236}">
                  <a16:creationId xmlns:a16="http://schemas.microsoft.com/office/drawing/2014/main" id="{F8EC7992-7313-4408-BED6-6F6CBB5BB7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9">
              <a:extLst>
                <a:ext uri="{FF2B5EF4-FFF2-40B4-BE49-F238E27FC236}">
                  <a16:creationId xmlns:a16="http://schemas.microsoft.com/office/drawing/2014/main" id="{DEB2A0E1-3D35-43C7-9686-1D9C2D6F96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9">
              <a:extLst>
                <a:ext uri="{FF2B5EF4-FFF2-40B4-BE49-F238E27FC236}">
                  <a16:creationId xmlns:a16="http://schemas.microsoft.com/office/drawing/2014/main" id="{D52E1903-0DD2-4440-8736-CCDE921A55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9">
              <a:extLst>
                <a:ext uri="{FF2B5EF4-FFF2-40B4-BE49-F238E27FC236}">
                  <a16:creationId xmlns:a16="http://schemas.microsoft.com/office/drawing/2014/main" id="{8BF58CE3-1A62-4195-B5EE-0ECD24122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89">
              <a:extLst>
                <a:ext uri="{FF2B5EF4-FFF2-40B4-BE49-F238E27FC236}">
                  <a16:creationId xmlns:a16="http://schemas.microsoft.com/office/drawing/2014/main" id="{9C53D9A7-EBD9-4C5B-A68D-0F862011DE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89">
              <a:extLst>
                <a:ext uri="{FF2B5EF4-FFF2-40B4-BE49-F238E27FC236}">
                  <a16:creationId xmlns:a16="http://schemas.microsoft.com/office/drawing/2014/main" id="{12E555BD-2649-4DBA-BB40-19C1A38DBA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E799D79-F940-4F71-ACDC-398107C71C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89">
              <a:extLst>
                <a:ext uri="{FF2B5EF4-FFF2-40B4-BE49-F238E27FC236}">
                  <a16:creationId xmlns:a16="http://schemas.microsoft.com/office/drawing/2014/main" id="{82312180-D24A-4AB3-AE3B-08A32C613C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 name="AutoShape 7">
            <a:extLst>
              <a:ext uri="{FF2B5EF4-FFF2-40B4-BE49-F238E27FC236}">
                <a16:creationId xmlns:a16="http://schemas.microsoft.com/office/drawing/2014/main" id="{E7BDB52A-772C-4FCB-881C-B50055C1BBC9}"/>
              </a:ext>
            </a:extLst>
          </p:cNvPr>
          <p:cNvSpPr>
            <a:spLocks noChangeArrowheads="1"/>
          </p:cNvSpPr>
          <p:nvPr/>
        </p:nvSpPr>
        <p:spPr bwMode="auto">
          <a:xfrm>
            <a:off x="1065981"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85" name="Group 2">
            <a:extLst>
              <a:ext uri="{FF2B5EF4-FFF2-40B4-BE49-F238E27FC236}">
                <a16:creationId xmlns:a16="http://schemas.microsoft.com/office/drawing/2014/main" id="{20CF6045-721E-4FD8-ACDC-11D310D960F0}"/>
              </a:ext>
            </a:extLst>
          </p:cNvPr>
          <p:cNvGrpSpPr>
            <a:grpSpLocks/>
          </p:cNvGrpSpPr>
          <p:nvPr/>
        </p:nvGrpSpPr>
        <p:grpSpPr bwMode="auto">
          <a:xfrm>
            <a:off x="1156123" y="2677607"/>
            <a:ext cx="485775" cy="322263"/>
            <a:chOff x="10275093" y="3566509"/>
            <a:chExt cx="485784" cy="589087"/>
          </a:xfrm>
        </p:grpSpPr>
        <p:pic>
          <p:nvPicPr>
            <p:cNvPr id="286" name="Picture 285">
              <a:extLst>
                <a:ext uri="{FF2B5EF4-FFF2-40B4-BE49-F238E27FC236}">
                  <a16:creationId xmlns:a16="http://schemas.microsoft.com/office/drawing/2014/main" id="{427CC9B2-F8E9-42DD-900F-4C88BFC7B5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89">
              <a:extLst>
                <a:ext uri="{FF2B5EF4-FFF2-40B4-BE49-F238E27FC236}">
                  <a16:creationId xmlns:a16="http://schemas.microsoft.com/office/drawing/2014/main" id="{98605931-156C-4E56-9662-652312F0DC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89">
              <a:extLst>
                <a:ext uri="{FF2B5EF4-FFF2-40B4-BE49-F238E27FC236}">
                  <a16:creationId xmlns:a16="http://schemas.microsoft.com/office/drawing/2014/main" id="{2446445A-70FB-4EFE-8675-26D260BB52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89">
              <a:extLst>
                <a:ext uri="{FF2B5EF4-FFF2-40B4-BE49-F238E27FC236}">
                  <a16:creationId xmlns:a16="http://schemas.microsoft.com/office/drawing/2014/main" id="{980D4AB1-2758-4A6B-A255-98B388D9E9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89">
              <a:extLst>
                <a:ext uri="{FF2B5EF4-FFF2-40B4-BE49-F238E27FC236}">
                  <a16:creationId xmlns:a16="http://schemas.microsoft.com/office/drawing/2014/main" id="{0BE0B015-920F-4D7B-B474-99F208A69B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89">
              <a:extLst>
                <a:ext uri="{FF2B5EF4-FFF2-40B4-BE49-F238E27FC236}">
                  <a16:creationId xmlns:a16="http://schemas.microsoft.com/office/drawing/2014/main" id="{FEBABADE-ED28-4B0E-A233-295903F284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91">
              <a:extLst>
                <a:ext uri="{FF2B5EF4-FFF2-40B4-BE49-F238E27FC236}">
                  <a16:creationId xmlns:a16="http://schemas.microsoft.com/office/drawing/2014/main" id="{2B665633-FDF8-4130-809E-BB4FFC41E3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89">
              <a:extLst>
                <a:ext uri="{FF2B5EF4-FFF2-40B4-BE49-F238E27FC236}">
                  <a16:creationId xmlns:a16="http://schemas.microsoft.com/office/drawing/2014/main" id="{E9801DE6-F8F5-4B53-AC21-63503CAF66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AutoShape 7">
            <a:extLst>
              <a:ext uri="{FF2B5EF4-FFF2-40B4-BE49-F238E27FC236}">
                <a16:creationId xmlns:a16="http://schemas.microsoft.com/office/drawing/2014/main" id="{273E955B-20FD-413D-B3C4-CCD042EFE977}"/>
              </a:ext>
            </a:extLst>
          </p:cNvPr>
          <p:cNvSpPr>
            <a:spLocks noChangeArrowheads="1"/>
          </p:cNvSpPr>
          <p:nvPr/>
        </p:nvSpPr>
        <p:spPr bwMode="auto">
          <a:xfrm>
            <a:off x="969987"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295" name="Group 2">
            <a:extLst>
              <a:ext uri="{FF2B5EF4-FFF2-40B4-BE49-F238E27FC236}">
                <a16:creationId xmlns:a16="http://schemas.microsoft.com/office/drawing/2014/main" id="{1B22ED00-1DE8-4E8A-935B-FA57B83DC0CB}"/>
              </a:ext>
            </a:extLst>
          </p:cNvPr>
          <p:cNvGrpSpPr>
            <a:grpSpLocks/>
          </p:cNvGrpSpPr>
          <p:nvPr/>
        </p:nvGrpSpPr>
        <p:grpSpPr bwMode="auto">
          <a:xfrm>
            <a:off x="1060129" y="2734398"/>
            <a:ext cx="485775" cy="322263"/>
            <a:chOff x="10275093" y="3566509"/>
            <a:chExt cx="485784" cy="589087"/>
          </a:xfrm>
        </p:grpSpPr>
        <p:pic>
          <p:nvPicPr>
            <p:cNvPr id="296" name="Picture 295">
              <a:extLst>
                <a:ext uri="{FF2B5EF4-FFF2-40B4-BE49-F238E27FC236}">
                  <a16:creationId xmlns:a16="http://schemas.microsoft.com/office/drawing/2014/main" id="{17C8E317-4D17-4862-BE9B-AA33360C78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89">
              <a:extLst>
                <a:ext uri="{FF2B5EF4-FFF2-40B4-BE49-F238E27FC236}">
                  <a16:creationId xmlns:a16="http://schemas.microsoft.com/office/drawing/2014/main" id="{5665AF8B-6CED-4C28-9731-475F3D5AA3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89">
              <a:extLst>
                <a:ext uri="{FF2B5EF4-FFF2-40B4-BE49-F238E27FC236}">
                  <a16:creationId xmlns:a16="http://schemas.microsoft.com/office/drawing/2014/main" id="{074A10D8-836B-4D91-A695-31B2C52E7A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89">
              <a:extLst>
                <a:ext uri="{FF2B5EF4-FFF2-40B4-BE49-F238E27FC236}">
                  <a16:creationId xmlns:a16="http://schemas.microsoft.com/office/drawing/2014/main" id="{71546182-B3ED-4328-A818-874DE3F67E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89">
              <a:extLst>
                <a:ext uri="{FF2B5EF4-FFF2-40B4-BE49-F238E27FC236}">
                  <a16:creationId xmlns:a16="http://schemas.microsoft.com/office/drawing/2014/main" id="{3817AFD6-2215-4F3A-BB0E-860CF94FFD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89">
              <a:extLst>
                <a:ext uri="{FF2B5EF4-FFF2-40B4-BE49-F238E27FC236}">
                  <a16:creationId xmlns:a16="http://schemas.microsoft.com/office/drawing/2014/main" id="{A978C226-876F-4A04-8498-6FCD45EB7B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01">
              <a:extLst>
                <a:ext uri="{FF2B5EF4-FFF2-40B4-BE49-F238E27FC236}">
                  <a16:creationId xmlns:a16="http://schemas.microsoft.com/office/drawing/2014/main" id="{AF135877-5CF8-44D8-80C9-7DA85A4A85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89">
              <a:extLst>
                <a:ext uri="{FF2B5EF4-FFF2-40B4-BE49-F238E27FC236}">
                  <a16:creationId xmlns:a16="http://schemas.microsoft.com/office/drawing/2014/main" id="{94F66D4D-45DB-4590-88E8-3A96A5127F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4" name="AutoShape 7">
            <a:extLst>
              <a:ext uri="{FF2B5EF4-FFF2-40B4-BE49-F238E27FC236}">
                <a16:creationId xmlns:a16="http://schemas.microsoft.com/office/drawing/2014/main" id="{30728701-5500-4ED5-8466-775321478240}"/>
              </a:ext>
            </a:extLst>
          </p:cNvPr>
          <p:cNvSpPr>
            <a:spLocks noChangeArrowheads="1"/>
          </p:cNvSpPr>
          <p:nvPr/>
        </p:nvSpPr>
        <p:spPr bwMode="auto">
          <a:xfrm>
            <a:off x="873993"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05" name="Group 2">
            <a:extLst>
              <a:ext uri="{FF2B5EF4-FFF2-40B4-BE49-F238E27FC236}">
                <a16:creationId xmlns:a16="http://schemas.microsoft.com/office/drawing/2014/main" id="{9E36DE85-5FFE-45A0-932E-880E8B0591C7}"/>
              </a:ext>
            </a:extLst>
          </p:cNvPr>
          <p:cNvGrpSpPr>
            <a:grpSpLocks/>
          </p:cNvGrpSpPr>
          <p:nvPr/>
        </p:nvGrpSpPr>
        <p:grpSpPr bwMode="auto">
          <a:xfrm>
            <a:off x="964135" y="2791189"/>
            <a:ext cx="485775" cy="322263"/>
            <a:chOff x="10275093" y="3566509"/>
            <a:chExt cx="485784" cy="589087"/>
          </a:xfrm>
        </p:grpSpPr>
        <p:pic>
          <p:nvPicPr>
            <p:cNvPr id="306" name="Picture 305">
              <a:extLst>
                <a:ext uri="{FF2B5EF4-FFF2-40B4-BE49-F238E27FC236}">
                  <a16:creationId xmlns:a16="http://schemas.microsoft.com/office/drawing/2014/main" id="{C3CD04DA-DCEF-4A6C-BF91-B69EEAAAE6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89">
              <a:extLst>
                <a:ext uri="{FF2B5EF4-FFF2-40B4-BE49-F238E27FC236}">
                  <a16:creationId xmlns:a16="http://schemas.microsoft.com/office/drawing/2014/main" id="{58DB9C9E-1C06-4157-A962-63B05CC9E6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89">
              <a:extLst>
                <a:ext uri="{FF2B5EF4-FFF2-40B4-BE49-F238E27FC236}">
                  <a16:creationId xmlns:a16="http://schemas.microsoft.com/office/drawing/2014/main" id="{AD6239D8-7BCF-467E-AA87-C927D25B66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89">
              <a:extLst>
                <a:ext uri="{FF2B5EF4-FFF2-40B4-BE49-F238E27FC236}">
                  <a16:creationId xmlns:a16="http://schemas.microsoft.com/office/drawing/2014/main" id="{E60C2183-2806-4E02-8A20-D894F6C329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9">
              <a:extLst>
                <a:ext uri="{FF2B5EF4-FFF2-40B4-BE49-F238E27FC236}">
                  <a16:creationId xmlns:a16="http://schemas.microsoft.com/office/drawing/2014/main" id="{002356CF-90BF-4BFE-8547-3AF928DFDA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89">
              <a:extLst>
                <a:ext uri="{FF2B5EF4-FFF2-40B4-BE49-F238E27FC236}">
                  <a16:creationId xmlns:a16="http://schemas.microsoft.com/office/drawing/2014/main" id="{B2B61ED6-743B-4245-912A-34FAF6B18E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11">
              <a:extLst>
                <a:ext uri="{FF2B5EF4-FFF2-40B4-BE49-F238E27FC236}">
                  <a16:creationId xmlns:a16="http://schemas.microsoft.com/office/drawing/2014/main" id="{AFD1E272-8461-4B4A-8BE3-E0980C993A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89">
              <a:extLst>
                <a:ext uri="{FF2B5EF4-FFF2-40B4-BE49-F238E27FC236}">
                  <a16:creationId xmlns:a16="http://schemas.microsoft.com/office/drawing/2014/main" id="{EEF408C7-7BF1-44F9-8254-3DCFD7F27B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 name="AutoShape 7">
            <a:extLst>
              <a:ext uri="{FF2B5EF4-FFF2-40B4-BE49-F238E27FC236}">
                <a16:creationId xmlns:a16="http://schemas.microsoft.com/office/drawing/2014/main" id="{02DBC70E-3A47-4931-B5C2-C3CC9A247CA1}"/>
              </a:ext>
            </a:extLst>
          </p:cNvPr>
          <p:cNvSpPr>
            <a:spLocks noChangeArrowheads="1"/>
          </p:cNvSpPr>
          <p:nvPr/>
        </p:nvSpPr>
        <p:spPr bwMode="auto">
          <a:xfrm>
            <a:off x="777999"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15" name="Group 2">
            <a:extLst>
              <a:ext uri="{FF2B5EF4-FFF2-40B4-BE49-F238E27FC236}">
                <a16:creationId xmlns:a16="http://schemas.microsoft.com/office/drawing/2014/main" id="{926B1B2C-63BC-449F-B0DE-ADCFCF12DF08}"/>
              </a:ext>
            </a:extLst>
          </p:cNvPr>
          <p:cNvGrpSpPr>
            <a:grpSpLocks/>
          </p:cNvGrpSpPr>
          <p:nvPr/>
        </p:nvGrpSpPr>
        <p:grpSpPr bwMode="auto">
          <a:xfrm>
            <a:off x="868141" y="2847980"/>
            <a:ext cx="485775" cy="322263"/>
            <a:chOff x="10275093" y="3566509"/>
            <a:chExt cx="485784" cy="589087"/>
          </a:xfrm>
        </p:grpSpPr>
        <p:pic>
          <p:nvPicPr>
            <p:cNvPr id="316" name="Picture 315">
              <a:extLst>
                <a:ext uri="{FF2B5EF4-FFF2-40B4-BE49-F238E27FC236}">
                  <a16:creationId xmlns:a16="http://schemas.microsoft.com/office/drawing/2014/main" id="{A6828C35-3AD5-4A35-9054-ADABDA6B21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89">
              <a:extLst>
                <a:ext uri="{FF2B5EF4-FFF2-40B4-BE49-F238E27FC236}">
                  <a16:creationId xmlns:a16="http://schemas.microsoft.com/office/drawing/2014/main" id="{0410CCBD-864E-4838-94A4-31F4BA775B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89">
              <a:extLst>
                <a:ext uri="{FF2B5EF4-FFF2-40B4-BE49-F238E27FC236}">
                  <a16:creationId xmlns:a16="http://schemas.microsoft.com/office/drawing/2014/main" id="{BBA16455-1F0B-4109-A43F-04CD77F66A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89">
              <a:extLst>
                <a:ext uri="{FF2B5EF4-FFF2-40B4-BE49-F238E27FC236}">
                  <a16:creationId xmlns:a16="http://schemas.microsoft.com/office/drawing/2014/main" id="{373ED522-F6B5-4F87-9ECD-E06B41F26C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89">
              <a:extLst>
                <a:ext uri="{FF2B5EF4-FFF2-40B4-BE49-F238E27FC236}">
                  <a16:creationId xmlns:a16="http://schemas.microsoft.com/office/drawing/2014/main" id="{44D22745-7ABC-41D2-9AB5-19AF20585B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89">
              <a:extLst>
                <a:ext uri="{FF2B5EF4-FFF2-40B4-BE49-F238E27FC236}">
                  <a16:creationId xmlns:a16="http://schemas.microsoft.com/office/drawing/2014/main" id="{EBD6448C-51AF-4056-8759-709D8DC832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21">
              <a:extLst>
                <a:ext uri="{FF2B5EF4-FFF2-40B4-BE49-F238E27FC236}">
                  <a16:creationId xmlns:a16="http://schemas.microsoft.com/office/drawing/2014/main" id="{A02C3B08-DD50-456C-A255-EE68F23AAB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89">
              <a:extLst>
                <a:ext uri="{FF2B5EF4-FFF2-40B4-BE49-F238E27FC236}">
                  <a16:creationId xmlns:a16="http://schemas.microsoft.com/office/drawing/2014/main" id="{DF1CCEA7-4A0A-4E1D-9313-2F3DD99BAD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 name="Line 5">
            <a:extLst>
              <a:ext uri="{FF2B5EF4-FFF2-40B4-BE49-F238E27FC236}">
                <a16:creationId xmlns:a16="http://schemas.microsoft.com/office/drawing/2014/main" id="{73505B76-0B19-4B2F-B021-AEC2D0AF1D7F}"/>
              </a:ext>
            </a:extLst>
          </p:cNvPr>
          <p:cNvSpPr>
            <a:spLocks noChangeShapeType="1"/>
          </p:cNvSpPr>
          <p:nvPr/>
        </p:nvSpPr>
        <p:spPr bwMode="gray">
          <a:xfrm>
            <a:off x="5870700" y="2187788"/>
            <a:ext cx="3133725"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28" name="Text Box 6">
            <a:extLst>
              <a:ext uri="{FF2B5EF4-FFF2-40B4-BE49-F238E27FC236}">
                <a16:creationId xmlns:a16="http://schemas.microsoft.com/office/drawing/2014/main" id="{5C331597-6614-4624-8F32-649C57A2AB10}"/>
              </a:ext>
            </a:extLst>
          </p:cNvPr>
          <p:cNvSpPr txBox="1">
            <a:spLocks noChangeArrowheads="1"/>
          </p:cNvSpPr>
          <p:nvPr/>
        </p:nvSpPr>
        <p:spPr bwMode="gray">
          <a:xfrm>
            <a:off x="7505595" y="999340"/>
            <a:ext cx="868828" cy="313932"/>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Applications,</a:t>
            </a: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Databases,</a:t>
            </a:r>
          </a:p>
        </p:txBody>
      </p:sp>
      <p:sp>
        <p:nvSpPr>
          <p:cNvPr id="329" name="Line 7">
            <a:extLst>
              <a:ext uri="{FF2B5EF4-FFF2-40B4-BE49-F238E27FC236}">
                <a16:creationId xmlns:a16="http://schemas.microsoft.com/office/drawing/2014/main" id="{FB455F88-9C30-4F7C-AB70-8AFBF1A38EAA}"/>
              </a:ext>
            </a:extLst>
          </p:cNvPr>
          <p:cNvSpPr>
            <a:spLocks noChangeShapeType="1"/>
          </p:cNvSpPr>
          <p:nvPr/>
        </p:nvSpPr>
        <p:spPr bwMode="gray">
          <a:xfrm>
            <a:off x="6267575" y="1957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30" name="Group 8">
            <a:extLst>
              <a:ext uri="{FF2B5EF4-FFF2-40B4-BE49-F238E27FC236}">
                <a16:creationId xmlns:a16="http://schemas.microsoft.com/office/drawing/2014/main" id="{20DA370B-7127-4FEB-9151-344884B692EB}"/>
              </a:ext>
            </a:extLst>
          </p:cNvPr>
          <p:cNvGrpSpPr>
            <a:grpSpLocks/>
          </p:cNvGrpSpPr>
          <p:nvPr/>
        </p:nvGrpSpPr>
        <p:grpSpPr bwMode="auto">
          <a:xfrm>
            <a:off x="5811962" y="1292438"/>
            <a:ext cx="863600" cy="720725"/>
            <a:chOff x="3896" y="636"/>
            <a:chExt cx="653" cy="545"/>
          </a:xfrm>
        </p:grpSpPr>
        <p:grpSp>
          <p:nvGrpSpPr>
            <p:cNvPr id="331" name="Group 9">
              <a:extLst>
                <a:ext uri="{FF2B5EF4-FFF2-40B4-BE49-F238E27FC236}">
                  <a16:creationId xmlns:a16="http://schemas.microsoft.com/office/drawing/2014/main" id="{D40DAB42-8F9E-4A7C-BC0E-216726E5E70B}"/>
                </a:ext>
              </a:extLst>
            </p:cNvPr>
            <p:cNvGrpSpPr>
              <a:grpSpLocks/>
            </p:cNvGrpSpPr>
            <p:nvPr/>
          </p:nvGrpSpPr>
          <p:grpSpPr bwMode="auto">
            <a:xfrm>
              <a:off x="4128" y="636"/>
              <a:ext cx="421" cy="461"/>
              <a:chOff x="2844" y="27"/>
              <a:chExt cx="1052" cy="1153"/>
            </a:xfrm>
          </p:grpSpPr>
          <p:pic>
            <p:nvPicPr>
              <p:cNvPr id="335" name="Picture 10" descr="server">
                <a:extLst>
                  <a:ext uri="{FF2B5EF4-FFF2-40B4-BE49-F238E27FC236}">
                    <a16:creationId xmlns:a16="http://schemas.microsoft.com/office/drawing/2014/main" id="{222BF9EC-1C3C-40D0-8B8A-8FF295D79931}"/>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6" name="Picture 11" descr="server">
                <a:extLst>
                  <a:ext uri="{FF2B5EF4-FFF2-40B4-BE49-F238E27FC236}">
                    <a16:creationId xmlns:a16="http://schemas.microsoft.com/office/drawing/2014/main" id="{6EB0F124-AF09-40B9-A7FF-8BE55D5FA0F5}"/>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nvGrpSpPr>
            <p:cNvPr id="332" name="Group 12">
              <a:extLst>
                <a:ext uri="{FF2B5EF4-FFF2-40B4-BE49-F238E27FC236}">
                  <a16:creationId xmlns:a16="http://schemas.microsoft.com/office/drawing/2014/main" id="{510692DE-A7CC-4775-BDBC-5375DFEA4AE7}"/>
                </a:ext>
              </a:extLst>
            </p:cNvPr>
            <p:cNvGrpSpPr>
              <a:grpSpLocks/>
            </p:cNvGrpSpPr>
            <p:nvPr/>
          </p:nvGrpSpPr>
          <p:grpSpPr bwMode="auto">
            <a:xfrm>
              <a:off x="3896" y="720"/>
              <a:ext cx="421" cy="461"/>
              <a:chOff x="2844" y="27"/>
              <a:chExt cx="1052" cy="1153"/>
            </a:xfrm>
          </p:grpSpPr>
          <p:pic>
            <p:nvPicPr>
              <p:cNvPr id="333" name="Picture 13" descr="server">
                <a:extLst>
                  <a:ext uri="{FF2B5EF4-FFF2-40B4-BE49-F238E27FC236}">
                    <a16:creationId xmlns:a16="http://schemas.microsoft.com/office/drawing/2014/main" id="{95703A48-E82A-412D-8B1B-E49D5FDA9A07}"/>
                  </a:ext>
                </a:extLst>
              </p:cNvPr>
              <p:cNvPicPr>
                <a:picLocks noChangeAspect="1" noChangeArrowheads="1"/>
              </p:cNvPicPr>
              <p:nvPr/>
            </p:nvPicPr>
            <p:blipFill>
              <a:blip r:embed="rId2" cstate="print"/>
              <a:srcRect/>
              <a:stretch>
                <a:fillRect/>
              </a:stretch>
            </p:blipFill>
            <p:spPr bwMode="gray">
              <a:xfrm>
                <a:off x="2844" y="27"/>
                <a:ext cx="696" cy="999"/>
              </a:xfrm>
              <a:prstGeom prst="rect">
                <a:avLst/>
              </a:prstGeom>
              <a:noFill/>
              <a:ln w="9525">
                <a:noFill/>
                <a:miter lim="800000"/>
                <a:headEnd/>
                <a:tailEnd/>
              </a:ln>
            </p:spPr>
          </p:pic>
          <p:pic>
            <p:nvPicPr>
              <p:cNvPr id="334" name="Picture 14" descr="server">
                <a:extLst>
                  <a:ext uri="{FF2B5EF4-FFF2-40B4-BE49-F238E27FC236}">
                    <a16:creationId xmlns:a16="http://schemas.microsoft.com/office/drawing/2014/main" id="{14A7D0B7-D569-4B6B-A31B-E982B9E590F6}"/>
                  </a:ext>
                </a:extLst>
              </p:cNvPr>
              <p:cNvPicPr>
                <a:picLocks noChangeAspect="1" noChangeArrowheads="1"/>
              </p:cNvPicPr>
              <p:nvPr/>
            </p:nvPicPr>
            <p:blipFill>
              <a:blip r:embed="rId2" cstate="print"/>
              <a:srcRect/>
              <a:stretch>
                <a:fillRect/>
              </a:stretch>
            </p:blipFill>
            <p:spPr bwMode="gray">
              <a:xfrm>
                <a:off x="3200" y="181"/>
                <a:ext cx="696" cy="999"/>
              </a:xfrm>
              <a:prstGeom prst="rect">
                <a:avLst/>
              </a:prstGeom>
              <a:noFill/>
              <a:ln w="9525">
                <a:noFill/>
                <a:miter lim="800000"/>
                <a:headEnd/>
                <a:tailEnd/>
              </a:ln>
            </p:spPr>
          </p:pic>
        </p:grpSp>
      </p:grpSp>
      <p:pic>
        <p:nvPicPr>
          <p:cNvPr id="337" name="Picture 15" descr="server">
            <a:extLst>
              <a:ext uri="{FF2B5EF4-FFF2-40B4-BE49-F238E27FC236}">
                <a16:creationId xmlns:a16="http://schemas.microsoft.com/office/drawing/2014/main" id="{3AECC5BE-F6F2-439E-B86F-FE55B3442138}"/>
              </a:ext>
            </a:extLst>
          </p:cNvPr>
          <p:cNvPicPr>
            <a:picLocks noChangeAspect="1" noChangeArrowheads="1"/>
          </p:cNvPicPr>
          <p:nvPr/>
        </p:nvPicPr>
        <p:blipFill>
          <a:blip r:embed="rId2" cstate="print"/>
          <a:srcRect/>
          <a:stretch>
            <a:fillRect/>
          </a:stretch>
        </p:blipFill>
        <p:spPr bwMode="gray">
          <a:xfrm>
            <a:off x="8001125" y="1484525"/>
            <a:ext cx="368300" cy="528638"/>
          </a:xfrm>
          <a:prstGeom prst="rect">
            <a:avLst/>
          </a:prstGeom>
          <a:noFill/>
          <a:ln w="9525">
            <a:noFill/>
            <a:miter lim="800000"/>
            <a:headEnd/>
            <a:tailEnd/>
          </a:ln>
        </p:spPr>
      </p:pic>
      <p:pic>
        <p:nvPicPr>
          <p:cNvPr id="338" name="Picture 16" descr="server">
            <a:extLst>
              <a:ext uri="{FF2B5EF4-FFF2-40B4-BE49-F238E27FC236}">
                <a16:creationId xmlns:a16="http://schemas.microsoft.com/office/drawing/2014/main" id="{5C1B83AB-A0CE-4312-88BB-0F059665AB38}"/>
              </a:ext>
            </a:extLst>
          </p:cNvPr>
          <p:cNvPicPr>
            <a:picLocks noChangeAspect="1" noChangeArrowheads="1"/>
          </p:cNvPicPr>
          <p:nvPr/>
        </p:nvPicPr>
        <p:blipFill>
          <a:blip r:embed="rId2" cstate="print"/>
          <a:srcRect/>
          <a:stretch>
            <a:fillRect/>
          </a:stretch>
        </p:blipFill>
        <p:spPr bwMode="gray">
          <a:xfrm>
            <a:off x="7483600" y="1484525"/>
            <a:ext cx="368300" cy="528638"/>
          </a:xfrm>
          <a:prstGeom prst="rect">
            <a:avLst/>
          </a:prstGeom>
          <a:noFill/>
          <a:ln w="9525">
            <a:noFill/>
            <a:miter lim="800000"/>
            <a:headEnd/>
            <a:tailEnd/>
          </a:ln>
        </p:spPr>
      </p:pic>
      <p:sp>
        <p:nvSpPr>
          <p:cNvPr id="339" name="Line 17">
            <a:extLst>
              <a:ext uri="{FF2B5EF4-FFF2-40B4-BE49-F238E27FC236}">
                <a16:creationId xmlns:a16="http://schemas.microsoft.com/office/drawing/2014/main" id="{9C0C2EC2-D94F-4ACE-8744-696A42F54866}"/>
              </a:ext>
            </a:extLst>
          </p:cNvPr>
          <p:cNvSpPr>
            <a:spLocks noChangeShapeType="1"/>
          </p:cNvSpPr>
          <p:nvPr/>
        </p:nvSpPr>
        <p:spPr bwMode="gray">
          <a:xfrm>
            <a:off x="7707437"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0" name="Line 18">
            <a:extLst>
              <a:ext uri="{FF2B5EF4-FFF2-40B4-BE49-F238E27FC236}">
                <a16:creationId xmlns:a16="http://schemas.microsoft.com/office/drawing/2014/main" id="{933B6D28-CE98-4B9C-89C0-F67EA8CB2F12}"/>
              </a:ext>
            </a:extLst>
          </p:cNvPr>
          <p:cNvSpPr>
            <a:spLocks noChangeShapeType="1"/>
          </p:cNvSpPr>
          <p:nvPr/>
        </p:nvSpPr>
        <p:spPr bwMode="gray">
          <a:xfrm>
            <a:off x="8224962" y="196077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1" name="Text Box 19">
            <a:extLst>
              <a:ext uri="{FF2B5EF4-FFF2-40B4-BE49-F238E27FC236}">
                <a16:creationId xmlns:a16="http://schemas.microsoft.com/office/drawing/2014/main" id="{FA837C2C-6D5F-44DA-B34F-DBCAE1893F69}"/>
              </a:ext>
            </a:extLst>
          </p:cNvPr>
          <p:cNvSpPr txBox="1">
            <a:spLocks noChangeArrowheads="1"/>
          </p:cNvSpPr>
          <p:nvPr/>
        </p:nvSpPr>
        <p:spPr bwMode="gray">
          <a:xfrm>
            <a:off x="5754812" y="924138"/>
            <a:ext cx="979488" cy="311150"/>
          </a:xfrm>
          <a:prstGeom prst="rect">
            <a:avLst/>
          </a:prstGeom>
          <a:noFill/>
          <a:ln w="9525" algn="ctr">
            <a:noFill/>
            <a:miter lim="800000"/>
            <a:headEnd/>
            <a:tailEnd/>
          </a:ln>
        </p:spPr>
        <p:txBody>
          <a:bodyPr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Linux, </a:t>
            </a: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UNIX, Windows </a:t>
            </a:r>
          </a:p>
        </p:txBody>
      </p:sp>
      <p:pic>
        <p:nvPicPr>
          <p:cNvPr id="342" name="Picture 23" descr="server">
            <a:extLst>
              <a:ext uri="{FF2B5EF4-FFF2-40B4-BE49-F238E27FC236}">
                <a16:creationId xmlns:a16="http://schemas.microsoft.com/office/drawing/2014/main" id="{52711067-D4D8-48E4-9A20-6D2C81D2E8B2}"/>
              </a:ext>
            </a:extLst>
          </p:cNvPr>
          <p:cNvPicPr>
            <a:picLocks noChangeAspect="1" noChangeArrowheads="1"/>
          </p:cNvPicPr>
          <p:nvPr/>
        </p:nvPicPr>
        <p:blipFill>
          <a:blip r:embed="rId2" cstate="print"/>
          <a:srcRect/>
          <a:stretch>
            <a:fillRect/>
          </a:stretch>
        </p:blipFill>
        <p:spPr bwMode="gray">
          <a:xfrm>
            <a:off x="7437562" y="2410038"/>
            <a:ext cx="368300" cy="528637"/>
          </a:xfrm>
          <a:prstGeom prst="rect">
            <a:avLst/>
          </a:prstGeom>
          <a:noFill/>
          <a:ln w="9525">
            <a:noFill/>
            <a:miter lim="800000"/>
            <a:headEnd/>
            <a:tailEnd/>
          </a:ln>
        </p:spPr>
      </p:pic>
      <p:sp>
        <p:nvSpPr>
          <p:cNvPr id="343" name="Line 24">
            <a:extLst>
              <a:ext uri="{FF2B5EF4-FFF2-40B4-BE49-F238E27FC236}">
                <a16:creationId xmlns:a16="http://schemas.microsoft.com/office/drawing/2014/main" id="{DA331ED8-4243-4C46-8B3D-4A55CD552D93}"/>
              </a:ext>
            </a:extLst>
          </p:cNvPr>
          <p:cNvSpPr>
            <a:spLocks noChangeShapeType="1"/>
          </p:cNvSpPr>
          <p:nvPr/>
        </p:nvSpPr>
        <p:spPr bwMode="gray">
          <a:xfrm>
            <a:off x="7623300" y="2210013"/>
            <a:ext cx="0" cy="22701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344" name="Picture 25" descr="server">
            <a:extLst>
              <a:ext uri="{FF2B5EF4-FFF2-40B4-BE49-F238E27FC236}">
                <a16:creationId xmlns:a16="http://schemas.microsoft.com/office/drawing/2014/main" id="{270E5039-497B-42BB-9F44-D4097F0757BC}"/>
              </a:ext>
            </a:extLst>
          </p:cNvPr>
          <p:cNvPicPr>
            <a:picLocks noChangeAspect="1" noChangeArrowheads="1"/>
          </p:cNvPicPr>
          <p:nvPr/>
        </p:nvPicPr>
        <p:blipFill>
          <a:blip r:embed="rId2" cstate="print"/>
          <a:srcRect/>
          <a:stretch>
            <a:fillRect/>
          </a:stretch>
        </p:blipFill>
        <p:spPr bwMode="gray">
          <a:xfrm>
            <a:off x="7943975" y="2411625"/>
            <a:ext cx="368300" cy="528638"/>
          </a:xfrm>
          <a:prstGeom prst="rect">
            <a:avLst/>
          </a:prstGeom>
          <a:noFill/>
          <a:ln w="9525">
            <a:noFill/>
            <a:miter lim="800000"/>
            <a:headEnd/>
            <a:tailEnd/>
          </a:ln>
        </p:spPr>
      </p:pic>
      <p:sp>
        <p:nvSpPr>
          <p:cNvPr id="345" name="Line 26">
            <a:extLst>
              <a:ext uri="{FF2B5EF4-FFF2-40B4-BE49-F238E27FC236}">
                <a16:creationId xmlns:a16="http://schemas.microsoft.com/office/drawing/2014/main" id="{99D11954-AE00-4A33-8E1E-882BE0366A86}"/>
              </a:ext>
            </a:extLst>
          </p:cNvPr>
          <p:cNvSpPr>
            <a:spLocks noChangeShapeType="1"/>
          </p:cNvSpPr>
          <p:nvPr/>
        </p:nvSpPr>
        <p:spPr bwMode="gray">
          <a:xfrm>
            <a:off x="8129712" y="2211600"/>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6" name="Line 27">
            <a:extLst>
              <a:ext uri="{FF2B5EF4-FFF2-40B4-BE49-F238E27FC236}">
                <a16:creationId xmlns:a16="http://schemas.microsoft.com/office/drawing/2014/main" id="{3A9BB3DF-BFBA-459A-AC0C-EE2C93C77031}"/>
              </a:ext>
            </a:extLst>
          </p:cNvPr>
          <p:cNvSpPr>
            <a:spLocks noChangeShapeType="1"/>
          </p:cNvSpPr>
          <p:nvPr/>
        </p:nvSpPr>
        <p:spPr bwMode="gray">
          <a:xfrm flipH="1">
            <a:off x="7315339" y="2884700"/>
            <a:ext cx="250812" cy="304602"/>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7" name="Line 28">
            <a:extLst>
              <a:ext uri="{FF2B5EF4-FFF2-40B4-BE49-F238E27FC236}">
                <a16:creationId xmlns:a16="http://schemas.microsoft.com/office/drawing/2014/main" id="{0489D542-B851-445D-BEDA-B580CB8ADDB7}"/>
              </a:ext>
            </a:extLst>
          </p:cNvPr>
          <p:cNvSpPr>
            <a:spLocks noChangeShapeType="1"/>
          </p:cNvSpPr>
          <p:nvPr/>
        </p:nvSpPr>
        <p:spPr bwMode="gray">
          <a:xfrm flipH="1">
            <a:off x="7666219" y="2849775"/>
            <a:ext cx="385566" cy="371474"/>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48" name="Text Box 29">
            <a:extLst>
              <a:ext uri="{FF2B5EF4-FFF2-40B4-BE49-F238E27FC236}">
                <a16:creationId xmlns:a16="http://schemas.microsoft.com/office/drawing/2014/main" id="{8D2F9F39-D2E9-4757-B567-51DDF0F6F92E}"/>
              </a:ext>
            </a:extLst>
          </p:cNvPr>
          <p:cNvSpPr txBox="1">
            <a:spLocks noChangeArrowheads="1"/>
          </p:cNvSpPr>
          <p:nvPr/>
        </p:nvSpPr>
        <p:spPr bwMode="gray">
          <a:xfrm>
            <a:off x="7411552" y="2249700"/>
            <a:ext cx="290144"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DBs</a:t>
            </a:r>
          </a:p>
        </p:txBody>
      </p:sp>
      <p:sp>
        <p:nvSpPr>
          <p:cNvPr id="349" name="Text Box 30">
            <a:extLst>
              <a:ext uri="{FF2B5EF4-FFF2-40B4-BE49-F238E27FC236}">
                <a16:creationId xmlns:a16="http://schemas.microsoft.com/office/drawing/2014/main" id="{04F24E8A-76AE-4858-BCC9-532BEAA68DD6}"/>
              </a:ext>
            </a:extLst>
          </p:cNvPr>
          <p:cNvSpPr txBox="1">
            <a:spLocks noChangeArrowheads="1"/>
          </p:cNvSpPr>
          <p:nvPr/>
        </p:nvSpPr>
        <p:spPr bwMode="gray">
          <a:xfrm>
            <a:off x="8094265" y="2232238"/>
            <a:ext cx="272510"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App</a:t>
            </a:r>
          </a:p>
        </p:txBody>
      </p:sp>
      <p:sp>
        <p:nvSpPr>
          <p:cNvPr id="363" name="Line 61">
            <a:extLst>
              <a:ext uri="{FF2B5EF4-FFF2-40B4-BE49-F238E27FC236}">
                <a16:creationId xmlns:a16="http://schemas.microsoft.com/office/drawing/2014/main" id="{6B2244CB-B2D2-4469-A03A-545F19EE314D}"/>
              </a:ext>
            </a:extLst>
          </p:cNvPr>
          <p:cNvSpPr>
            <a:spLocks noChangeShapeType="1"/>
          </p:cNvSpPr>
          <p:nvPr/>
        </p:nvSpPr>
        <p:spPr bwMode="gray">
          <a:xfrm flipH="1">
            <a:off x="6864104" y="3630827"/>
            <a:ext cx="1960" cy="488948"/>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64" name="Group 62">
            <a:extLst>
              <a:ext uri="{FF2B5EF4-FFF2-40B4-BE49-F238E27FC236}">
                <a16:creationId xmlns:a16="http://schemas.microsoft.com/office/drawing/2014/main" id="{A19C684D-07EB-43D1-A373-D0E5F5497459}"/>
              </a:ext>
            </a:extLst>
          </p:cNvPr>
          <p:cNvGrpSpPr>
            <a:grpSpLocks/>
          </p:cNvGrpSpPr>
          <p:nvPr/>
        </p:nvGrpSpPr>
        <p:grpSpPr bwMode="auto">
          <a:xfrm>
            <a:off x="6212012" y="2925155"/>
            <a:ext cx="1534298" cy="863600"/>
            <a:chOff x="1501" y="2269"/>
            <a:chExt cx="2544" cy="544"/>
          </a:xfrm>
        </p:grpSpPr>
        <p:pic>
          <p:nvPicPr>
            <p:cNvPr id="365" name="Picture 63">
              <a:extLst>
                <a:ext uri="{FF2B5EF4-FFF2-40B4-BE49-F238E27FC236}">
                  <a16:creationId xmlns:a16="http://schemas.microsoft.com/office/drawing/2014/main" id="{CD6E12AA-9F26-499B-BF2A-95E2FA466A88}"/>
                </a:ext>
              </a:extLst>
            </p:cNvPr>
            <p:cNvPicPr>
              <a:picLocks noChangeAspect="1" noChangeArrowheads="1"/>
            </p:cNvPicPr>
            <p:nvPr/>
          </p:nvPicPr>
          <p:blipFill>
            <a:blip r:embed="rId3" cstate="print"/>
            <a:srcRect/>
            <a:stretch>
              <a:fillRect/>
            </a:stretch>
          </p:blipFill>
          <p:spPr bwMode="auto">
            <a:xfrm>
              <a:off x="1501" y="2269"/>
              <a:ext cx="2544" cy="544"/>
            </a:xfrm>
            <a:prstGeom prst="rect">
              <a:avLst/>
            </a:prstGeom>
            <a:noFill/>
            <a:ln w="9525">
              <a:noFill/>
              <a:miter lim="800000"/>
              <a:headEnd/>
              <a:tailEnd/>
            </a:ln>
          </p:spPr>
        </p:pic>
        <p:sp>
          <p:nvSpPr>
            <p:cNvPr id="366" name="Rectangle 64">
              <a:extLst>
                <a:ext uri="{FF2B5EF4-FFF2-40B4-BE49-F238E27FC236}">
                  <a16:creationId xmlns:a16="http://schemas.microsoft.com/office/drawing/2014/main" id="{56E5B3C1-B243-4CBA-95BA-3A80F220BF7D}"/>
                </a:ext>
              </a:extLst>
            </p:cNvPr>
            <p:cNvSpPr>
              <a:spLocks noChangeArrowheads="1"/>
            </p:cNvSpPr>
            <p:nvPr/>
          </p:nvSpPr>
          <p:spPr bwMode="auto">
            <a:xfrm>
              <a:off x="1664" y="2416"/>
              <a:ext cx="2178" cy="272"/>
            </a:xfrm>
            <a:prstGeom prst="rect">
              <a:avLst/>
            </a:prstGeom>
            <a:noFill/>
            <a:ln w="9525">
              <a:noFill/>
              <a:miter lim="800000"/>
              <a:headEnd/>
              <a:tailEnd/>
            </a:ln>
          </p:spPr>
          <p:txBody>
            <a:bodyPr lIns="92075" tIns="46038" rIns="92075" bIns="46038">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a:ea typeface="+mn-ea"/>
                  <a:cs typeface="+mn-cs"/>
                </a:rPr>
                <a:t>SAN</a:t>
              </a:r>
            </a:p>
          </p:txBody>
        </p:sp>
      </p:grpSp>
      <p:sp>
        <p:nvSpPr>
          <p:cNvPr id="367" name="AutoShape 7">
            <a:extLst>
              <a:ext uri="{FF2B5EF4-FFF2-40B4-BE49-F238E27FC236}">
                <a16:creationId xmlns:a16="http://schemas.microsoft.com/office/drawing/2014/main" id="{42ACD93C-CC82-446B-A6A8-D7F4AF7AB217}"/>
              </a:ext>
            </a:extLst>
          </p:cNvPr>
          <p:cNvSpPr>
            <a:spLocks noChangeArrowheads="1"/>
          </p:cNvSpPr>
          <p:nvPr/>
        </p:nvSpPr>
        <p:spPr bwMode="auto">
          <a:xfrm>
            <a:off x="6442545" y="2460838"/>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68" name="Group 2">
            <a:extLst>
              <a:ext uri="{FF2B5EF4-FFF2-40B4-BE49-F238E27FC236}">
                <a16:creationId xmlns:a16="http://schemas.microsoft.com/office/drawing/2014/main" id="{84D665A1-FEF2-4471-859A-297631253028}"/>
              </a:ext>
            </a:extLst>
          </p:cNvPr>
          <p:cNvGrpSpPr>
            <a:grpSpLocks/>
          </p:cNvGrpSpPr>
          <p:nvPr/>
        </p:nvGrpSpPr>
        <p:grpSpPr bwMode="auto">
          <a:xfrm>
            <a:off x="6532687" y="2564025"/>
            <a:ext cx="485775" cy="322263"/>
            <a:chOff x="10275093" y="3566509"/>
            <a:chExt cx="485784" cy="589087"/>
          </a:xfrm>
        </p:grpSpPr>
        <p:pic>
          <p:nvPicPr>
            <p:cNvPr id="369" name="Picture 368">
              <a:extLst>
                <a:ext uri="{FF2B5EF4-FFF2-40B4-BE49-F238E27FC236}">
                  <a16:creationId xmlns:a16="http://schemas.microsoft.com/office/drawing/2014/main" id="{DBB8A1F0-C547-4C59-A454-13673E8705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89">
              <a:extLst>
                <a:ext uri="{FF2B5EF4-FFF2-40B4-BE49-F238E27FC236}">
                  <a16:creationId xmlns:a16="http://schemas.microsoft.com/office/drawing/2014/main" id="{DD07667C-1815-430A-A8A1-644927A718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89">
              <a:extLst>
                <a:ext uri="{FF2B5EF4-FFF2-40B4-BE49-F238E27FC236}">
                  <a16:creationId xmlns:a16="http://schemas.microsoft.com/office/drawing/2014/main" id="{6D24EDC6-0180-467C-A60B-AF708C9B88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89">
              <a:extLst>
                <a:ext uri="{FF2B5EF4-FFF2-40B4-BE49-F238E27FC236}">
                  <a16:creationId xmlns:a16="http://schemas.microsoft.com/office/drawing/2014/main" id="{2A22E3AD-7E75-4DC3-A31A-D9E21A828C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89">
              <a:extLst>
                <a:ext uri="{FF2B5EF4-FFF2-40B4-BE49-F238E27FC236}">
                  <a16:creationId xmlns:a16="http://schemas.microsoft.com/office/drawing/2014/main" id="{6E41EB24-E83D-4666-8473-1E8470D828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89">
              <a:extLst>
                <a:ext uri="{FF2B5EF4-FFF2-40B4-BE49-F238E27FC236}">
                  <a16:creationId xmlns:a16="http://schemas.microsoft.com/office/drawing/2014/main" id="{75BB3473-9AD1-424F-AB4C-23D452DB94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4AFE0D4-9113-49B8-B357-46FC66F412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89">
              <a:extLst>
                <a:ext uri="{FF2B5EF4-FFF2-40B4-BE49-F238E27FC236}">
                  <a16:creationId xmlns:a16="http://schemas.microsoft.com/office/drawing/2014/main" id="{1B17398F-7EDB-4E30-A029-6B9C7FF316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 name="Text Box 29">
            <a:extLst>
              <a:ext uri="{FF2B5EF4-FFF2-40B4-BE49-F238E27FC236}">
                <a16:creationId xmlns:a16="http://schemas.microsoft.com/office/drawing/2014/main" id="{73FC9187-3424-42B3-9237-C614BAB600B8}"/>
              </a:ext>
            </a:extLst>
          </p:cNvPr>
          <p:cNvSpPr txBox="1">
            <a:spLocks noChangeArrowheads="1"/>
          </p:cNvSpPr>
          <p:nvPr/>
        </p:nvSpPr>
        <p:spPr bwMode="gray">
          <a:xfrm>
            <a:off x="6678045" y="2232238"/>
            <a:ext cx="235642"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rPr>
              <a:t>VM</a:t>
            </a:r>
          </a:p>
        </p:txBody>
      </p:sp>
      <p:sp>
        <p:nvSpPr>
          <p:cNvPr id="378" name="Line 4">
            <a:extLst>
              <a:ext uri="{FF2B5EF4-FFF2-40B4-BE49-F238E27FC236}">
                <a16:creationId xmlns:a16="http://schemas.microsoft.com/office/drawing/2014/main" id="{F3FD78D1-0DF8-48B3-AB13-0CF25F3375EE}"/>
              </a:ext>
            </a:extLst>
          </p:cNvPr>
          <p:cNvSpPr>
            <a:spLocks noChangeShapeType="1"/>
          </p:cNvSpPr>
          <p:nvPr/>
        </p:nvSpPr>
        <p:spPr bwMode="gray">
          <a:xfrm>
            <a:off x="6761287" y="2948968"/>
            <a:ext cx="104775" cy="13255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79" name="Line 17">
            <a:extLst>
              <a:ext uri="{FF2B5EF4-FFF2-40B4-BE49-F238E27FC236}">
                <a16:creationId xmlns:a16="http://schemas.microsoft.com/office/drawing/2014/main" id="{F72393AB-0D88-4278-9531-0F44E72164F7}"/>
              </a:ext>
            </a:extLst>
          </p:cNvPr>
          <p:cNvSpPr>
            <a:spLocks noChangeShapeType="1"/>
          </p:cNvSpPr>
          <p:nvPr/>
        </p:nvSpPr>
        <p:spPr bwMode="gray">
          <a:xfrm>
            <a:off x="6608887" y="2233825"/>
            <a:ext cx="0" cy="227013"/>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80" name="Text Box 60">
            <a:extLst>
              <a:ext uri="{FF2B5EF4-FFF2-40B4-BE49-F238E27FC236}">
                <a16:creationId xmlns:a16="http://schemas.microsoft.com/office/drawing/2014/main" id="{EC34DD90-10F6-418D-9DF2-5CAEDEC87E2B}"/>
              </a:ext>
            </a:extLst>
          </p:cNvPr>
          <p:cNvSpPr txBox="1">
            <a:spLocks noChangeArrowheads="1"/>
          </p:cNvSpPr>
          <p:nvPr/>
        </p:nvSpPr>
        <p:spPr bwMode="gray">
          <a:xfrm>
            <a:off x="6382468" y="4432512"/>
            <a:ext cx="944169" cy="156966"/>
          </a:xfrm>
          <a:prstGeom prst="rect">
            <a:avLst/>
          </a:prstGeom>
          <a:noFill/>
          <a:ln w="9525" algn="ctr">
            <a:noFill/>
            <a:miter lim="800000"/>
            <a:headEnd/>
            <a:tailEnd/>
          </a:ln>
        </p:spPr>
        <p:txBody>
          <a:bodyPr wrap="non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0000"/>
                </a:solidFill>
                <a:effectLst/>
                <a:uLnTx/>
                <a:uFillTx/>
                <a:latin typeface="Arial"/>
                <a:ea typeface="+mn-ea"/>
                <a:cs typeface="Times New Roman" pitchFamily="18" charset="0"/>
              </a:rPr>
              <a:t>DD6300/6900</a:t>
            </a:r>
            <a:endParaRPr kumimoji="0" lang="en-US" sz="12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381" name="Line 61">
            <a:extLst>
              <a:ext uri="{FF2B5EF4-FFF2-40B4-BE49-F238E27FC236}">
                <a16:creationId xmlns:a16="http://schemas.microsoft.com/office/drawing/2014/main" id="{2913CDC2-1F34-41DA-8C8E-4DAB481D8E34}"/>
              </a:ext>
            </a:extLst>
          </p:cNvPr>
          <p:cNvSpPr>
            <a:spLocks noChangeShapeType="1"/>
          </p:cNvSpPr>
          <p:nvPr/>
        </p:nvSpPr>
        <p:spPr bwMode="gray">
          <a:xfrm flipH="1">
            <a:off x="8716107" y="2172310"/>
            <a:ext cx="3034" cy="1623576"/>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82" name="TextBox 381">
            <a:extLst>
              <a:ext uri="{FF2B5EF4-FFF2-40B4-BE49-F238E27FC236}">
                <a16:creationId xmlns:a16="http://schemas.microsoft.com/office/drawing/2014/main" id="{A0FB6AAF-1C42-45A5-BB73-033E4E258BF1}"/>
              </a:ext>
            </a:extLst>
          </p:cNvPr>
          <p:cNvSpPr txBox="1"/>
          <p:nvPr/>
        </p:nvSpPr>
        <p:spPr>
          <a:xfrm>
            <a:off x="8617665" y="1879039"/>
            <a:ext cx="490839" cy="27699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LAN</a:t>
            </a:r>
          </a:p>
        </p:txBody>
      </p:sp>
      <p:sp>
        <p:nvSpPr>
          <p:cNvPr id="384" name="Line 5">
            <a:extLst>
              <a:ext uri="{FF2B5EF4-FFF2-40B4-BE49-F238E27FC236}">
                <a16:creationId xmlns:a16="http://schemas.microsoft.com/office/drawing/2014/main" id="{C3526C50-DAC6-4B1A-9353-19AD1DEF233D}"/>
              </a:ext>
            </a:extLst>
          </p:cNvPr>
          <p:cNvSpPr>
            <a:spLocks noChangeShapeType="1"/>
          </p:cNvSpPr>
          <p:nvPr/>
        </p:nvSpPr>
        <p:spPr bwMode="gray">
          <a:xfrm>
            <a:off x="7223250" y="3791730"/>
            <a:ext cx="1667798" cy="0"/>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85" name="Line 61">
            <a:extLst>
              <a:ext uri="{FF2B5EF4-FFF2-40B4-BE49-F238E27FC236}">
                <a16:creationId xmlns:a16="http://schemas.microsoft.com/office/drawing/2014/main" id="{E7B06B86-B77A-41EA-8238-F7EE7DDBF11E}"/>
              </a:ext>
            </a:extLst>
          </p:cNvPr>
          <p:cNvSpPr>
            <a:spLocks noChangeShapeType="1"/>
          </p:cNvSpPr>
          <p:nvPr/>
        </p:nvSpPr>
        <p:spPr bwMode="gray">
          <a:xfrm>
            <a:off x="7366502" y="3786553"/>
            <a:ext cx="0" cy="365125"/>
          </a:xfrm>
          <a:prstGeom prst="line">
            <a:avLst/>
          </a:prstGeom>
          <a:noFill/>
          <a:ln w="12700">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386" name="Picture 385">
            <a:extLst>
              <a:ext uri="{FF2B5EF4-FFF2-40B4-BE49-F238E27FC236}">
                <a16:creationId xmlns:a16="http://schemas.microsoft.com/office/drawing/2014/main" id="{4C1E2514-36B6-4924-991D-42558338E4A2}"/>
              </a:ext>
            </a:extLst>
          </p:cNvPr>
          <p:cNvPicPr>
            <a:picLocks noChangeAspect="1"/>
          </p:cNvPicPr>
          <p:nvPr/>
        </p:nvPicPr>
        <p:blipFill>
          <a:blip r:embed="rId5"/>
          <a:stretch>
            <a:fillRect/>
          </a:stretch>
        </p:blipFill>
        <p:spPr>
          <a:xfrm>
            <a:off x="6130761" y="4123840"/>
            <a:ext cx="1415406" cy="274259"/>
          </a:xfrm>
          <a:prstGeom prst="rect">
            <a:avLst/>
          </a:prstGeom>
        </p:spPr>
      </p:pic>
      <p:sp>
        <p:nvSpPr>
          <p:cNvPr id="387" name="AutoShape 7">
            <a:extLst>
              <a:ext uri="{FF2B5EF4-FFF2-40B4-BE49-F238E27FC236}">
                <a16:creationId xmlns:a16="http://schemas.microsoft.com/office/drawing/2014/main" id="{59165B6E-949D-41FC-8082-E30F8A541748}"/>
              </a:ext>
            </a:extLst>
          </p:cNvPr>
          <p:cNvSpPr>
            <a:spLocks noChangeArrowheads="1"/>
          </p:cNvSpPr>
          <p:nvPr/>
        </p:nvSpPr>
        <p:spPr bwMode="auto">
          <a:xfrm>
            <a:off x="6346551" y="2517629"/>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88" name="Group 2">
            <a:extLst>
              <a:ext uri="{FF2B5EF4-FFF2-40B4-BE49-F238E27FC236}">
                <a16:creationId xmlns:a16="http://schemas.microsoft.com/office/drawing/2014/main" id="{406E0F0A-7328-4070-B469-C74DBFEF436E}"/>
              </a:ext>
            </a:extLst>
          </p:cNvPr>
          <p:cNvGrpSpPr>
            <a:grpSpLocks/>
          </p:cNvGrpSpPr>
          <p:nvPr/>
        </p:nvGrpSpPr>
        <p:grpSpPr bwMode="auto">
          <a:xfrm>
            <a:off x="6436693" y="2620816"/>
            <a:ext cx="485775" cy="322263"/>
            <a:chOff x="10275093" y="3566509"/>
            <a:chExt cx="485784" cy="589087"/>
          </a:xfrm>
        </p:grpSpPr>
        <p:pic>
          <p:nvPicPr>
            <p:cNvPr id="389" name="Picture 388">
              <a:extLst>
                <a:ext uri="{FF2B5EF4-FFF2-40B4-BE49-F238E27FC236}">
                  <a16:creationId xmlns:a16="http://schemas.microsoft.com/office/drawing/2014/main" id="{FA811B82-570A-42DD-BDCC-D9EFC73D58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89">
              <a:extLst>
                <a:ext uri="{FF2B5EF4-FFF2-40B4-BE49-F238E27FC236}">
                  <a16:creationId xmlns:a16="http://schemas.microsoft.com/office/drawing/2014/main" id="{F5A0423E-05CA-4478-ADF5-9B2343A28D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89">
              <a:extLst>
                <a:ext uri="{FF2B5EF4-FFF2-40B4-BE49-F238E27FC236}">
                  <a16:creationId xmlns:a16="http://schemas.microsoft.com/office/drawing/2014/main" id="{9F09559D-B71D-4C5D-B5F9-EDCB970560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89">
              <a:extLst>
                <a:ext uri="{FF2B5EF4-FFF2-40B4-BE49-F238E27FC236}">
                  <a16:creationId xmlns:a16="http://schemas.microsoft.com/office/drawing/2014/main" id="{AF016D6C-10E5-405B-B624-D084510D27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9">
              <a:extLst>
                <a:ext uri="{FF2B5EF4-FFF2-40B4-BE49-F238E27FC236}">
                  <a16:creationId xmlns:a16="http://schemas.microsoft.com/office/drawing/2014/main" id="{E29CD464-9C07-4A3D-AAF3-29667C0104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9">
              <a:extLst>
                <a:ext uri="{FF2B5EF4-FFF2-40B4-BE49-F238E27FC236}">
                  <a16:creationId xmlns:a16="http://schemas.microsoft.com/office/drawing/2014/main" id="{C14C9CCD-3614-49F5-87DC-B83DAA49DC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4">
              <a:extLst>
                <a:ext uri="{FF2B5EF4-FFF2-40B4-BE49-F238E27FC236}">
                  <a16:creationId xmlns:a16="http://schemas.microsoft.com/office/drawing/2014/main" id="{D18E00DB-FF72-4EA0-A5AD-C57241EB4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89">
              <a:extLst>
                <a:ext uri="{FF2B5EF4-FFF2-40B4-BE49-F238E27FC236}">
                  <a16:creationId xmlns:a16="http://schemas.microsoft.com/office/drawing/2014/main" id="{4F676D7F-BBD3-4248-A542-570B33F575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 name="AutoShape 7">
            <a:extLst>
              <a:ext uri="{FF2B5EF4-FFF2-40B4-BE49-F238E27FC236}">
                <a16:creationId xmlns:a16="http://schemas.microsoft.com/office/drawing/2014/main" id="{CCEB7D4F-F896-4615-A38C-C6D17D40CE75}"/>
              </a:ext>
            </a:extLst>
          </p:cNvPr>
          <p:cNvSpPr>
            <a:spLocks noChangeArrowheads="1"/>
          </p:cNvSpPr>
          <p:nvPr/>
        </p:nvSpPr>
        <p:spPr bwMode="auto">
          <a:xfrm>
            <a:off x="6250557" y="2574420"/>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398" name="Group 2">
            <a:extLst>
              <a:ext uri="{FF2B5EF4-FFF2-40B4-BE49-F238E27FC236}">
                <a16:creationId xmlns:a16="http://schemas.microsoft.com/office/drawing/2014/main" id="{ED0B9286-8554-4CD9-9193-C8A15D50E7E1}"/>
              </a:ext>
            </a:extLst>
          </p:cNvPr>
          <p:cNvGrpSpPr>
            <a:grpSpLocks/>
          </p:cNvGrpSpPr>
          <p:nvPr/>
        </p:nvGrpSpPr>
        <p:grpSpPr bwMode="auto">
          <a:xfrm>
            <a:off x="6340699" y="2677607"/>
            <a:ext cx="485775" cy="322263"/>
            <a:chOff x="10275093" y="3566509"/>
            <a:chExt cx="485784" cy="589087"/>
          </a:xfrm>
        </p:grpSpPr>
        <p:pic>
          <p:nvPicPr>
            <p:cNvPr id="399" name="Picture 398">
              <a:extLst>
                <a:ext uri="{FF2B5EF4-FFF2-40B4-BE49-F238E27FC236}">
                  <a16:creationId xmlns:a16="http://schemas.microsoft.com/office/drawing/2014/main" id="{D3BE76F6-05D9-4CBD-8DA9-2CF64A5DA4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9">
              <a:extLst>
                <a:ext uri="{FF2B5EF4-FFF2-40B4-BE49-F238E27FC236}">
                  <a16:creationId xmlns:a16="http://schemas.microsoft.com/office/drawing/2014/main" id="{D395AA6F-E679-43B3-A31D-EB0A8859DF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9">
              <a:extLst>
                <a:ext uri="{FF2B5EF4-FFF2-40B4-BE49-F238E27FC236}">
                  <a16:creationId xmlns:a16="http://schemas.microsoft.com/office/drawing/2014/main" id="{236078A5-7940-4192-89B5-C8C184F9BA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9">
              <a:extLst>
                <a:ext uri="{FF2B5EF4-FFF2-40B4-BE49-F238E27FC236}">
                  <a16:creationId xmlns:a16="http://schemas.microsoft.com/office/drawing/2014/main" id="{B568E7B2-AB9B-4B69-85AE-B876E33DEA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9">
              <a:extLst>
                <a:ext uri="{FF2B5EF4-FFF2-40B4-BE49-F238E27FC236}">
                  <a16:creationId xmlns:a16="http://schemas.microsoft.com/office/drawing/2014/main" id="{4188708E-C3E5-46D5-885D-A18E4E6EEB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9">
              <a:extLst>
                <a:ext uri="{FF2B5EF4-FFF2-40B4-BE49-F238E27FC236}">
                  <a16:creationId xmlns:a16="http://schemas.microsoft.com/office/drawing/2014/main" id="{E3CC5C13-A757-4832-88C4-33FEBB0D1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404">
              <a:extLst>
                <a:ext uri="{FF2B5EF4-FFF2-40B4-BE49-F238E27FC236}">
                  <a16:creationId xmlns:a16="http://schemas.microsoft.com/office/drawing/2014/main" id="{E266957E-5BF6-482B-81ED-8BABF5E282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9">
              <a:extLst>
                <a:ext uri="{FF2B5EF4-FFF2-40B4-BE49-F238E27FC236}">
                  <a16:creationId xmlns:a16="http://schemas.microsoft.com/office/drawing/2014/main" id="{D1E11926-90A2-4644-B8FE-D01CCDB703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7" name="AutoShape 7">
            <a:extLst>
              <a:ext uri="{FF2B5EF4-FFF2-40B4-BE49-F238E27FC236}">
                <a16:creationId xmlns:a16="http://schemas.microsoft.com/office/drawing/2014/main" id="{B1643948-CE0F-4A84-8DE2-D1F2252E733D}"/>
              </a:ext>
            </a:extLst>
          </p:cNvPr>
          <p:cNvSpPr>
            <a:spLocks noChangeArrowheads="1"/>
          </p:cNvSpPr>
          <p:nvPr/>
        </p:nvSpPr>
        <p:spPr bwMode="auto">
          <a:xfrm>
            <a:off x="6154563" y="2631211"/>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408" name="Group 2">
            <a:extLst>
              <a:ext uri="{FF2B5EF4-FFF2-40B4-BE49-F238E27FC236}">
                <a16:creationId xmlns:a16="http://schemas.microsoft.com/office/drawing/2014/main" id="{D3E079EF-6A7D-4AEF-BF2C-6A109389078B}"/>
              </a:ext>
            </a:extLst>
          </p:cNvPr>
          <p:cNvGrpSpPr>
            <a:grpSpLocks/>
          </p:cNvGrpSpPr>
          <p:nvPr/>
        </p:nvGrpSpPr>
        <p:grpSpPr bwMode="auto">
          <a:xfrm>
            <a:off x="6244705" y="2734398"/>
            <a:ext cx="485775" cy="322263"/>
            <a:chOff x="10275093" y="3566509"/>
            <a:chExt cx="485784" cy="589087"/>
          </a:xfrm>
        </p:grpSpPr>
        <p:pic>
          <p:nvPicPr>
            <p:cNvPr id="409" name="Picture 408">
              <a:extLst>
                <a:ext uri="{FF2B5EF4-FFF2-40B4-BE49-F238E27FC236}">
                  <a16:creationId xmlns:a16="http://schemas.microsoft.com/office/drawing/2014/main" id="{B5D249E6-82A6-4454-9C3F-91B2E1573C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89">
              <a:extLst>
                <a:ext uri="{FF2B5EF4-FFF2-40B4-BE49-F238E27FC236}">
                  <a16:creationId xmlns:a16="http://schemas.microsoft.com/office/drawing/2014/main" id="{7AFF3507-D7C3-4917-A14C-FDE752B21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89">
              <a:extLst>
                <a:ext uri="{FF2B5EF4-FFF2-40B4-BE49-F238E27FC236}">
                  <a16:creationId xmlns:a16="http://schemas.microsoft.com/office/drawing/2014/main" id="{BBDB367E-E412-4EF5-99D7-12BFC0BEC9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89">
              <a:extLst>
                <a:ext uri="{FF2B5EF4-FFF2-40B4-BE49-F238E27FC236}">
                  <a16:creationId xmlns:a16="http://schemas.microsoft.com/office/drawing/2014/main" id="{C1CD62F0-539F-41D0-A61E-9B844641E5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89">
              <a:extLst>
                <a:ext uri="{FF2B5EF4-FFF2-40B4-BE49-F238E27FC236}">
                  <a16:creationId xmlns:a16="http://schemas.microsoft.com/office/drawing/2014/main" id="{2B6D9B38-A5BF-4140-B8E6-EF976FACF6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89">
              <a:extLst>
                <a:ext uri="{FF2B5EF4-FFF2-40B4-BE49-F238E27FC236}">
                  <a16:creationId xmlns:a16="http://schemas.microsoft.com/office/drawing/2014/main" id="{80528E22-ABF2-4FAB-9295-C9E92A317A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414">
              <a:extLst>
                <a:ext uri="{FF2B5EF4-FFF2-40B4-BE49-F238E27FC236}">
                  <a16:creationId xmlns:a16="http://schemas.microsoft.com/office/drawing/2014/main" id="{ABD5F11F-AEDD-4614-8A87-80DD746BDC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89">
              <a:extLst>
                <a:ext uri="{FF2B5EF4-FFF2-40B4-BE49-F238E27FC236}">
                  <a16:creationId xmlns:a16="http://schemas.microsoft.com/office/drawing/2014/main" id="{1647DB5E-406D-4BE9-A9CC-8D026F27B6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7" name="AutoShape 7">
            <a:extLst>
              <a:ext uri="{FF2B5EF4-FFF2-40B4-BE49-F238E27FC236}">
                <a16:creationId xmlns:a16="http://schemas.microsoft.com/office/drawing/2014/main" id="{313BC830-7425-4986-9014-4784BBD0DA5F}"/>
              </a:ext>
            </a:extLst>
          </p:cNvPr>
          <p:cNvSpPr>
            <a:spLocks noChangeArrowheads="1"/>
          </p:cNvSpPr>
          <p:nvPr/>
        </p:nvSpPr>
        <p:spPr bwMode="auto">
          <a:xfrm>
            <a:off x="6058569" y="2688002"/>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418" name="Group 2">
            <a:extLst>
              <a:ext uri="{FF2B5EF4-FFF2-40B4-BE49-F238E27FC236}">
                <a16:creationId xmlns:a16="http://schemas.microsoft.com/office/drawing/2014/main" id="{D4B7C35A-4E4C-4C57-8EE7-AB9F7D99C632}"/>
              </a:ext>
            </a:extLst>
          </p:cNvPr>
          <p:cNvGrpSpPr>
            <a:grpSpLocks/>
          </p:cNvGrpSpPr>
          <p:nvPr/>
        </p:nvGrpSpPr>
        <p:grpSpPr bwMode="auto">
          <a:xfrm>
            <a:off x="6148711" y="2791189"/>
            <a:ext cx="485775" cy="322263"/>
            <a:chOff x="10275093" y="3566509"/>
            <a:chExt cx="485784" cy="589087"/>
          </a:xfrm>
        </p:grpSpPr>
        <p:pic>
          <p:nvPicPr>
            <p:cNvPr id="419" name="Picture 418">
              <a:extLst>
                <a:ext uri="{FF2B5EF4-FFF2-40B4-BE49-F238E27FC236}">
                  <a16:creationId xmlns:a16="http://schemas.microsoft.com/office/drawing/2014/main" id="{F64064A8-F2B1-415F-97AB-108978AFB6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89">
              <a:extLst>
                <a:ext uri="{FF2B5EF4-FFF2-40B4-BE49-F238E27FC236}">
                  <a16:creationId xmlns:a16="http://schemas.microsoft.com/office/drawing/2014/main" id="{08080F05-4772-4693-AE03-8D71036DE2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89">
              <a:extLst>
                <a:ext uri="{FF2B5EF4-FFF2-40B4-BE49-F238E27FC236}">
                  <a16:creationId xmlns:a16="http://schemas.microsoft.com/office/drawing/2014/main" id="{57FB8A2A-2F7F-494A-95CA-9E2C1523E9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89">
              <a:extLst>
                <a:ext uri="{FF2B5EF4-FFF2-40B4-BE49-F238E27FC236}">
                  <a16:creationId xmlns:a16="http://schemas.microsoft.com/office/drawing/2014/main" id="{007272D9-E172-4C01-9EF5-195D3F5085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89">
              <a:extLst>
                <a:ext uri="{FF2B5EF4-FFF2-40B4-BE49-F238E27FC236}">
                  <a16:creationId xmlns:a16="http://schemas.microsoft.com/office/drawing/2014/main" id="{71036E52-F441-4ACF-8361-7B7EBB8B2C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89">
              <a:extLst>
                <a:ext uri="{FF2B5EF4-FFF2-40B4-BE49-F238E27FC236}">
                  <a16:creationId xmlns:a16="http://schemas.microsoft.com/office/drawing/2014/main" id="{615C85BB-394C-42C7-B840-326DBC0005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424">
              <a:extLst>
                <a:ext uri="{FF2B5EF4-FFF2-40B4-BE49-F238E27FC236}">
                  <a16:creationId xmlns:a16="http://schemas.microsoft.com/office/drawing/2014/main" id="{C6D7EC95-941C-4E37-8D2E-C0E48C158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89">
              <a:extLst>
                <a:ext uri="{FF2B5EF4-FFF2-40B4-BE49-F238E27FC236}">
                  <a16:creationId xmlns:a16="http://schemas.microsoft.com/office/drawing/2014/main" id="{B2D94A85-5D50-4D6E-99BC-05C7F42DDD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AutoShape 7">
            <a:extLst>
              <a:ext uri="{FF2B5EF4-FFF2-40B4-BE49-F238E27FC236}">
                <a16:creationId xmlns:a16="http://schemas.microsoft.com/office/drawing/2014/main" id="{22C5F6D1-AB53-4857-8338-09FCBDFD1D69}"/>
              </a:ext>
            </a:extLst>
          </p:cNvPr>
          <p:cNvSpPr>
            <a:spLocks noChangeArrowheads="1"/>
          </p:cNvSpPr>
          <p:nvPr/>
        </p:nvSpPr>
        <p:spPr bwMode="auto">
          <a:xfrm>
            <a:off x="5962575" y="2744793"/>
            <a:ext cx="699742" cy="517525"/>
          </a:xfrm>
          <a:prstGeom prst="roundRect">
            <a:avLst>
              <a:gd name="adj" fmla="val 16667"/>
            </a:avLst>
          </a:prstGeom>
          <a:solidFill>
            <a:srgbClr val="CCFFCC"/>
          </a:solidFill>
          <a:ln w="12700" algn="ctr">
            <a:solidFill>
              <a:schemeClr val="tx1"/>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nvGrpSpPr>
          <p:cNvPr id="428" name="Group 2">
            <a:extLst>
              <a:ext uri="{FF2B5EF4-FFF2-40B4-BE49-F238E27FC236}">
                <a16:creationId xmlns:a16="http://schemas.microsoft.com/office/drawing/2014/main" id="{2CBFDA99-036B-4DB2-A886-9CF52609BD62}"/>
              </a:ext>
            </a:extLst>
          </p:cNvPr>
          <p:cNvGrpSpPr>
            <a:grpSpLocks/>
          </p:cNvGrpSpPr>
          <p:nvPr/>
        </p:nvGrpSpPr>
        <p:grpSpPr bwMode="auto">
          <a:xfrm>
            <a:off x="6052717" y="2847980"/>
            <a:ext cx="485775" cy="322263"/>
            <a:chOff x="10275093" y="3566509"/>
            <a:chExt cx="485784" cy="589087"/>
          </a:xfrm>
        </p:grpSpPr>
        <p:pic>
          <p:nvPicPr>
            <p:cNvPr id="429" name="Picture 428">
              <a:extLst>
                <a:ext uri="{FF2B5EF4-FFF2-40B4-BE49-F238E27FC236}">
                  <a16:creationId xmlns:a16="http://schemas.microsoft.com/office/drawing/2014/main" id="{2934E3A7-7B4F-42BF-A630-F1D1EFE01B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89">
              <a:extLst>
                <a:ext uri="{FF2B5EF4-FFF2-40B4-BE49-F238E27FC236}">
                  <a16:creationId xmlns:a16="http://schemas.microsoft.com/office/drawing/2014/main" id="{51BB3293-FBD6-4349-AA3F-AABC24573E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89">
              <a:extLst>
                <a:ext uri="{FF2B5EF4-FFF2-40B4-BE49-F238E27FC236}">
                  <a16:creationId xmlns:a16="http://schemas.microsoft.com/office/drawing/2014/main" id="{251849C2-5E14-45E8-BD8D-8C6B6779FE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89">
              <a:extLst>
                <a:ext uri="{FF2B5EF4-FFF2-40B4-BE49-F238E27FC236}">
                  <a16:creationId xmlns:a16="http://schemas.microsoft.com/office/drawing/2014/main" id="{6A7B3456-855C-4349-A5D5-CC0D30D5BC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56650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89">
              <a:extLst>
                <a:ext uri="{FF2B5EF4-FFF2-40B4-BE49-F238E27FC236}">
                  <a16:creationId xmlns:a16="http://schemas.microsoft.com/office/drawing/2014/main" id="{41DEE4DD-05A9-4F3A-9F03-57EB32CBCA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093"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89">
              <a:extLst>
                <a:ext uri="{FF2B5EF4-FFF2-40B4-BE49-F238E27FC236}">
                  <a16:creationId xmlns:a16="http://schemas.microsoft.com/office/drawing/2014/main" id="{62A5D3AD-9630-42F4-9237-6EBF6BC78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136"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34">
              <a:extLst>
                <a:ext uri="{FF2B5EF4-FFF2-40B4-BE49-F238E27FC236}">
                  <a16:creationId xmlns:a16="http://schemas.microsoft.com/office/drawing/2014/main" id="{BF64FF81-E124-41FE-975D-79FCD9B380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179"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89">
              <a:extLst>
                <a:ext uri="{FF2B5EF4-FFF2-40B4-BE49-F238E27FC236}">
                  <a16:creationId xmlns:a16="http://schemas.microsoft.com/office/drawing/2014/main" id="{69FEBA1B-0C99-4C2F-8DD4-B74798E35B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222" y="3832249"/>
              <a:ext cx="227655" cy="32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8" name="Text Box 46">
            <a:extLst>
              <a:ext uri="{FF2B5EF4-FFF2-40B4-BE49-F238E27FC236}">
                <a16:creationId xmlns:a16="http://schemas.microsoft.com/office/drawing/2014/main" id="{967D7EF1-B950-421B-BB57-B0EAE00B6239}"/>
              </a:ext>
            </a:extLst>
          </p:cNvPr>
          <p:cNvSpPr txBox="1">
            <a:spLocks noChangeArrowheads="1"/>
          </p:cNvSpPr>
          <p:nvPr/>
        </p:nvSpPr>
        <p:spPr bwMode="gray">
          <a:xfrm>
            <a:off x="832520" y="444764"/>
            <a:ext cx="1828800" cy="343043"/>
          </a:xfrm>
          <a:prstGeom prst="rect">
            <a:avLst/>
          </a:prstGeom>
          <a:noFill/>
          <a:ln w="9525" algn="ctr">
            <a:noFill/>
            <a:miter lim="800000"/>
            <a:headEnd/>
            <a:tailEnd/>
          </a:ln>
        </p:spPr>
        <p:txBody>
          <a:bodyPr wrap="squar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892D0"/>
                </a:solidFill>
                <a:effectLst/>
                <a:uLnTx/>
                <a:uFillTx/>
                <a:latin typeface="Calibri" pitchFamily="34" charset="0"/>
                <a:ea typeface="+mn-ea"/>
                <a:cs typeface="Calibri" pitchFamily="34" charset="0"/>
              </a:rPr>
              <a:t>Site A</a:t>
            </a:r>
          </a:p>
        </p:txBody>
      </p:sp>
      <p:sp>
        <p:nvSpPr>
          <p:cNvPr id="439" name="Text Box 46">
            <a:extLst>
              <a:ext uri="{FF2B5EF4-FFF2-40B4-BE49-F238E27FC236}">
                <a16:creationId xmlns:a16="http://schemas.microsoft.com/office/drawing/2014/main" id="{8D893E5E-AABE-4E6D-9D30-C43A084875A8}"/>
              </a:ext>
            </a:extLst>
          </p:cNvPr>
          <p:cNvSpPr txBox="1">
            <a:spLocks noChangeArrowheads="1"/>
          </p:cNvSpPr>
          <p:nvPr/>
        </p:nvSpPr>
        <p:spPr bwMode="gray">
          <a:xfrm>
            <a:off x="6434619" y="384396"/>
            <a:ext cx="1828800" cy="343043"/>
          </a:xfrm>
          <a:prstGeom prst="rect">
            <a:avLst/>
          </a:prstGeom>
          <a:noFill/>
          <a:ln w="9525" algn="ctr">
            <a:noFill/>
            <a:miter lim="800000"/>
            <a:headEnd/>
            <a:tailEnd/>
          </a:ln>
        </p:spPr>
        <p:txBody>
          <a:bodyPr wrap="square"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892D0"/>
                </a:solidFill>
                <a:effectLst/>
                <a:uLnTx/>
                <a:uFillTx/>
                <a:latin typeface="Calibri" pitchFamily="34" charset="0"/>
                <a:ea typeface="+mn-ea"/>
                <a:cs typeface="Calibri" pitchFamily="34" charset="0"/>
              </a:rPr>
              <a:t>Site B</a:t>
            </a:r>
          </a:p>
        </p:txBody>
      </p:sp>
      <p:grpSp>
        <p:nvGrpSpPr>
          <p:cNvPr id="440" name="Group 2476">
            <a:extLst>
              <a:ext uri="{FF2B5EF4-FFF2-40B4-BE49-F238E27FC236}">
                <a16:creationId xmlns:a16="http://schemas.microsoft.com/office/drawing/2014/main" id="{B9BE3487-2606-490D-9EB1-E54A6618421D}"/>
              </a:ext>
            </a:extLst>
          </p:cNvPr>
          <p:cNvGrpSpPr>
            <a:grpSpLocks noChangeAspect="1"/>
          </p:cNvGrpSpPr>
          <p:nvPr/>
        </p:nvGrpSpPr>
        <p:grpSpPr bwMode="auto">
          <a:xfrm>
            <a:off x="399009" y="2735268"/>
            <a:ext cx="368300" cy="527050"/>
            <a:chOff x="4493" y="1677"/>
            <a:chExt cx="574" cy="822"/>
          </a:xfrm>
        </p:grpSpPr>
        <p:sp>
          <p:nvSpPr>
            <p:cNvPr id="441" name="AutoShape 2477">
              <a:extLst>
                <a:ext uri="{FF2B5EF4-FFF2-40B4-BE49-F238E27FC236}">
                  <a16:creationId xmlns:a16="http://schemas.microsoft.com/office/drawing/2014/main" id="{BAC6D148-4CC8-4A49-98BB-642187B18C5F}"/>
                </a:ext>
              </a:extLst>
            </p:cNvPr>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2" name="Freeform 2478">
              <a:extLst>
                <a:ext uri="{FF2B5EF4-FFF2-40B4-BE49-F238E27FC236}">
                  <a16:creationId xmlns:a16="http://schemas.microsoft.com/office/drawing/2014/main" id="{2C168AE6-0693-4651-AD67-ABB1AEA10DD9}"/>
                </a:ext>
              </a:extLst>
            </p:cNvPr>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3" name="Freeform 2479">
              <a:extLst>
                <a:ext uri="{FF2B5EF4-FFF2-40B4-BE49-F238E27FC236}">
                  <a16:creationId xmlns:a16="http://schemas.microsoft.com/office/drawing/2014/main" id="{3F9BE302-9FCC-45CC-897A-BA2B729EF8A6}"/>
                </a:ext>
              </a:extLst>
            </p:cNvPr>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4" name="Freeform 2480">
              <a:extLst>
                <a:ext uri="{FF2B5EF4-FFF2-40B4-BE49-F238E27FC236}">
                  <a16:creationId xmlns:a16="http://schemas.microsoft.com/office/drawing/2014/main" id="{350DFB7F-7ECB-4E12-AE89-E87319715A35}"/>
                </a:ext>
              </a:extLst>
            </p:cNvPr>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5" name="Freeform 2481">
              <a:extLst>
                <a:ext uri="{FF2B5EF4-FFF2-40B4-BE49-F238E27FC236}">
                  <a16:creationId xmlns:a16="http://schemas.microsoft.com/office/drawing/2014/main" id="{45B63EFE-8390-458E-964D-8579C2E21A65}"/>
                </a:ext>
              </a:extLst>
            </p:cNvPr>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6" name="Line 2482">
              <a:extLst>
                <a:ext uri="{FF2B5EF4-FFF2-40B4-BE49-F238E27FC236}">
                  <a16:creationId xmlns:a16="http://schemas.microsoft.com/office/drawing/2014/main" id="{3D83FAD1-31DD-418C-A9CE-33707A82C765}"/>
                </a:ext>
              </a:extLst>
            </p:cNvPr>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7" name="Line 2483">
              <a:extLst>
                <a:ext uri="{FF2B5EF4-FFF2-40B4-BE49-F238E27FC236}">
                  <a16:creationId xmlns:a16="http://schemas.microsoft.com/office/drawing/2014/main" id="{25D6D659-AD20-4FFF-B009-C19F7EB20EBB}"/>
                </a:ext>
              </a:extLst>
            </p:cNvPr>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8" name="Line 2484">
              <a:extLst>
                <a:ext uri="{FF2B5EF4-FFF2-40B4-BE49-F238E27FC236}">
                  <a16:creationId xmlns:a16="http://schemas.microsoft.com/office/drawing/2014/main" id="{164FB2CF-3996-4A13-82A4-F4FC57C74188}"/>
                </a:ext>
              </a:extLst>
            </p:cNvPr>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49" name="Freeform 2485">
              <a:extLst>
                <a:ext uri="{FF2B5EF4-FFF2-40B4-BE49-F238E27FC236}">
                  <a16:creationId xmlns:a16="http://schemas.microsoft.com/office/drawing/2014/main" id="{23935FBC-4886-4359-A1A9-EAF8DBE080E9}"/>
                </a:ext>
              </a:extLst>
            </p:cNvPr>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50" name="Freeform 2486">
              <a:extLst>
                <a:ext uri="{FF2B5EF4-FFF2-40B4-BE49-F238E27FC236}">
                  <a16:creationId xmlns:a16="http://schemas.microsoft.com/office/drawing/2014/main" id="{1867104C-AEF8-41F8-B203-BCE51CD69FEC}"/>
                </a:ext>
              </a:extLst>
            </p:cNvPr>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sp>
          <p:nvSpPr>
            <p:cNvPr id="451" name="Freeform 2487">
              <a:extLst>
                <a:ext uri="{FF2B5EF4-FFF2-40B4-BE49-F238E27FC236}">
                  <a16:creationId xmlns:a16="http://schemas.microsoft.com/office/drawing/2014/main" id="{2D69696C-CEB4-49FB-A59D-34F9776A8D9F}"/>
                </a:ext>
              </a:extLst>
            </p:cNvPr>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44444"/>
                </a:solidFill>
                <a:effectLst/>
                <a:uLnTx/>
                <a:uFillTx/>
                <a:latin typeface="Arial"/>
                <a:ea typeface="+mn-ea"/>
                <a:cs typeface="+mn-cs"/>
              </a:endParaRPr>
            </a:p>
          </p:txBody>
        </p:sp>
      </p:grpSp>
      <p:sp>
        <p:nvSpPr>
          <p:cNvPr id="452" name="Text Box 19">
            <a:extLst>
              <a:ext uri="{FF2B5EF4-FFF2-40B4-BE49-F238E27FC236}">
                <a16:creationId xmlns:a16="http://schemas.microsoft.com/office/drawing/2014/main" id="{EFEF424C-1824-4879-8B0A-1D19503AE977}"/>
              </a:ext>
            </a:extLst>
          </p:cNvPr>
          <p:cNvSpPr txBox="1">
            <a:spLocks noChangeArrowheads="1"/>
          </p:cNvSpPr>
          <p:nvPr/>
        </p:nvSpPr>
        <p:spPr bwMode="gray">
          <a:xfrm>
            <a:off x="-7888" y="2420285"/>
            <a:ext cx="979488" cy="313932"/>
          </a:xfrm>
          <a:prstGeom prst="rect">
            <a:avLst/>
          </a:prstGeom>
          <a:noFill/>
          <a:ln w="9525" algn="ctr">
            <a:noFill/>
            <a:miter lim="800000"/>
            <a:headEnd/>
            <a:tailEnd/>
          </a:ln>
        </p:spPr>
        <p:txBody>
          <a:bodyPr lIns="0" tIns="0" rIns="0" bIns="0">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3892D0"/>
                </a:solidFill>
                <a:effectLst/>
                <a:uLnTx/>
                <a:uFillTx/>
                <a:latin typeface="Arial"/>
                <a:ea typeface="+mn-ea"/>
                <a:cs typeface="+mn-cs"/>
              </a:rPr>
              <a:t>NetWorker</a:t>
            </a:r>
            <a:endParaRPr kumimoji="0" lang="en-US" sz="1200" b="1" i="0" u="none" strike="noStrike" kern="1200" cap="none" spc="0" normalizeH="0" baseline="0" noProof="0" dirty="0">
              <a:ln>
                <a:noFill/>
              </a:ln>
              <a:solidFill>
                <a:srgbClr val="3892D0"/>
              </a:solidFill>
              <a:effectLst/>
              <a:uLnTx/>
              <a:uFillTx/>
              <a:latin typeface="Arial"/>
              <a:ea typeface="+mn-ea"/>
              <a:cs typeface="+mn-cs"/>
            </a:endParaRPr>
          </a:p>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892D0"/>
                </a:solidFill>
                <a:effectLst/>
                <a:uLnTx/>
                <a:uFillTx/>
                <a:latin typeface="Arial"/>
                <a:ea typeface="+mn-ea"/>
                <a:cs typeface="Times New Roman" pitchFamily="18" charset="0"/>
              </a:rPr>
              <a:t>Server</a:t>
            </a:r>
          </a:p>
        </p:txBody>
      </p:sp>
      <p:sp>
        <p:nvSpPr>
          <p:cNvPr id="245" name="AutoShape 19">
            <a:extLst>
              <a:ext uri="{FF2B5EF4-FFF2-40B4-BE49-F238E27FC236}">
                <a16:creationId xmlns:a16="http://schemas.microsoft.com/office/drawing/2014/main" id="{015648D5-F204-4140-8B59-F33CC43451CF}"/>
              </a:ext>
            </a:extLst>
          </p:cNvPr>
          <p:cNvSpPr>
            <a:spLocks noChangeArrowheads="1"/>
          </p:cNvSpPr>
          <p:nvPr/>
        </p:nvSpPr>
        <p:spPr bwMode="gray">
          <a:xfrm>
            <a:off x="3819849" y="124734"/>
            <a:ext cx="1442896" cy="1237099"/>
          </a:xfrm>
          <a:prstGeom prst="can">
            <a:avLst>
              <a:gd name="adj" fmla="val 25303"/>
            </a:avLst>
          </a:prstGeom>
          <a:solidFill>
            <a:srgbClr val="800000"/>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CC"/>
                </a:solidFill>
                <a:effectLst/>
                <a:uLnTx/>
                <a:uFillTx/>
                <a:latin typeface="Arial"/>
                <a:ea typeface="+mn-ea"/>
                <a:cs typeface="+mn-cs"/>
              </a:rPr>
              <a:t>100TB</a:t>
            </a:r>
            <a:endParaRPr kumimoji="0" lang="en-US" sz="2800" b="1" i="0" u="none" strike="noStrike" kern="1200" cap="none" spc="0" normalizeH="0" baseline="0" noProof="0" dirty="0">
              <a:ln>
                <a:noFill/>
              </a:ln>
              <a:solidFill>
                <a:srgbClr val="000000"/>
              </a:solidFill>
              <a:effectLst/>
              <a:uLnTx/>
              <a:uFillTx/>
              <a:latin typeface="Arial"/>
              <a:ea typeface="+mn-ea"/>
              <a:cs typeface="+mn-cs"/>
            </a:endParaRPr>
          </a:p>
        </p:txBody>
      </p:sp>
      <p:sp>
        <p:nvSpPr>
          <p:cNvPr id="249" name="AutoShape 19">
            <a:extLst>
              <a:ext uri="{FF2B5EF4-FFF2-40B4-BE49-F238E27FC236}">
                <a16:creationId xmlns:a16="http://schemas.microsoft.com/office/drawing/2014/main" id="{AD85249C-0596-451C-A608-1FD18DBDFD34}"/>
              </a:ext>
            </a:extLst>
          </p:cNvPr>
          <p:cNvSpPr>
            <a:spLocks noChangeArrowheads="1"/>
          </p:cNvSpPr>
          <p:nvPr/>
        </p:nvSpPr>
        <p:spPr bwMode="gray">
          <a:xfrm>
            <a:off x="7701696" y="3862992"/>
            <a:ext cx="1144910" cy="1237099"/>
          </a:xfrm>
          <a:prstGeom prst="can">
            <a:avLst>
              <a:gd name="adj" fmla="val 25303"/>
            </a:avLst>
          </a:prstGeom>
          <a:solidFill>
            <a:srgbClr val="800000"/>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FFFFCC"/>
                </a:solidFill>
                <a:effectLst/>
                <a:uLnTx/>
                <a:uFillTx/>
                <a:latin typeface="Arial"/>
                <a:ea typeface="+mn-ea"/>
                <a:cs typeface="+mn-cs"/>
              </a:rPr>
              <a:t>400TB</a:t>
            </a: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234" name="AutoShape 19">
            <a:extLst>
              <a:ext uri="{FF2B5EF4-FFF2-40B4-BE49-F238E27FC236}">
                <a16:creationId xmlns:a16="http://schemas.microsoft.com/office/drawing/2014/main" id="{45CBA34E-0A62-4DFD-BE83-7C38A01C22E7}"/>
              </a:ext>
            </a:extLst>
          </p:cNvPr>
          <p:cNvSpPr>
            <a:spLocks noChangeArrowheads="1"/>
          </p:cNvSpPr>
          <p:nvPr/>
        </p:nvSpPr>
        <p:spPr bwMode="gray">
          <a:xfrm>
            <a:off x="1336084" y="3881239"/>
            <a:ext cx="1144910" cy="1237099"/>
          </a:xfrm>
          <a:prstGeom prst="can">
            <a:avLst>
              <a:gd name="adj" fmla="val 25303"/>
            </a:avLst>
          </a:prstGeom>
          <a:solidFill>
            <a:srgbClr val="800000"/>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FFFFCC"/>
                </a:solidFill>
                <a:effectLst/>
                <a:uLnTx/>
                <a:uFillTx/>
                <a:latin typeface="Arial"/>
                <a:ea typeface="+mn-ea"/>
                <a:cs typeface="+mn-cs"/>
              </a:rPr>
              <a:t>400TB</a:t>
            </a: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247" name="Picture 246">
            <a:extLst>
              <a:ext uri="{FF2B5EF4-FFF2-40B4-BE49-F238E27FC236}">
                <a16:creationId xmlns:a16="http://schemas.microsoft.com/office/drawing/2014/main" id="{F286CFAC-2413-4ADE-9B25-1617F5D000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7068" y="4511758"/>
            <a:ext cx="302076" cy="33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7DBC2FE-1569-46AD-B907-0B637CF88EFA}"/>
              </a:ext>
            </a:extLst>
          </p:cNvPr>
          <p:cNvSpPr txBox="1"/>
          <p:nvPr/>
        </p:nvSpPr>
        <p:spPr>
          <a:xfrm>
            <a:off x="3036592" y="4653834"/>
            <a:ext cx="426399" cy="184666"/>
          </a:xfrm>
          <a:prstGeom prst="rect">
            <a:avLst/>
          </a:prstGeom>
          <a:noFill/>
        </p:spPr>
        <p:txBody>
          <a:bodyPr wrap="none" lIns="0" tIns="0" rIns="0" bIns="0" rtlCol="0">
            <a:spAutoFit/>
          </a:bodyPr>
          <a:lstStyle/>
          <a:p>
            <a:pPr algn="ctr"/>
            <a:r>
              <a:rPr lang="pl-PL" sz="1200" dirty="0"/>
              <a:t>DDVE</a:t>
            </a:r>
            <a:endParaRPr lang="en-US" sz="1200" dirty="0"/>
          </a:p>
        </p:txBody>
      </p:sp>
      <p:pic>
        <p:nvPicPr>
          <p:cNvPr id="230" name="Picture 229">
            <a:extLst>
              <a:ext uri="{FF2B5EF4-FFF2-40B4-BE49-F238E27FC236}">
                <a16:creationId xmlns:a16="http://schemas.microsoft.com/office/drawing/2014/main" id="{3C9CECF5-D873-402C-AA88-34F2CB5DA6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1416" y="4571151"/>
            <a:ext cx="302076" cy="33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 name="TextBox 234">
            <a:extLst>
              <a:ext uri="{FF2B5EF4-FFF2-40B4-BE49-F238E27FC236}">
                <a16:creationId xmlns:a16="http://schemas.microsoft.com/office/drawing/2014/main" id="{C7C40642-6A81-4A59-8155-280D40148E40}"/>
              </a:ext>
            </a:extLst>
          </p:cNvPr>
          <p:cNvSpPr txBox="1"/>
          <p:nvPr/>
        </p:nvSpPr>
        <p:spPr>
          <a:xfrm>
            <a:off x="6826479" y="4697368"/>
            <a:ext cx="426399" cy="184666"/>
          </a:xfrm>
          <a:prstGeom prst="rect">
            <a:avLst/>
          </a:prstGeom>
          <a:noFill/>
        </p:spPr>
        <p:txBody>
          <a:bodyPr wrap="none" lIns="0" tIns="0" rIns="0" bIns="0" rtlCol="0">
            <a:spAutoFit/>
          </a:bodyPr>
          <a:lstStyle/>
          <a:p>
            <a:pPr algn="ctr"/>
            <a:r>
              <a:rPr lang="pl-PL" sz="1200" dirty="0"/>
              <a:t>DDVE</a:t>
            </a:r>
            <a:endParaRPr lang="en-US" sz="1200" dirty="0"/>
          </a:p>
        </p:txBody>
      </p:sp>
    </p:spTree>
    <p:extLst>
      <p:ext uri="{BB962C8B-B14F-4D97-AF65-F5344CB8AC3E}">
        <p14:creationId xmlns:p14="http://schemas.microsoft.com/office/powerpoint/2010/main" val="122827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2020 Dell Technologies PPT Template" id="{CE2A9F27-DA32-4238-859B-E48B3E8E7962}" vid="{522D2080-B2B9-45D5-879A-C9EAE48EF252}"/>
    </a:ext>
  </a:extLst>
</a:theme>
</file>

<file path=ppt/theme/theme2.xml><?xml version="1.0" encoding="utf-8"?>
<a:theme xmlns:a="http://schemas.openxmlformats.org/drawingml/2006/main" name="1_DellEMC 2016 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3.xml><?xml version="1.0" encoding="utf-8"?>
<a:theme xmlns:a="http://schemas.openxmlformats.org/drawingml/2006/main" name="5_2016_DellEMC_ppt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4.xml><?xml version="1.0" encoding="utf-8"?>
<a:theme xmlns:a="http://schemas.openxmlformats.org/drawingml/2006/main" name="1_2016_DellEMC_ppt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5.xml><?xml version="1.0" encoding="utf-8"?>
<a:theme xmlns:a="http://schemas.openxmlformats.org/drawingml/2006/main" name="2016_DellEMC_ppt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6.xml><?xml version="1.0" encoding="utf-8"?>
<a:theme xmlns:a="http://schemas.openxmlformats.org/drawingml/2006/main" name="1_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2020 Dell Technologies PPT Template" id="{CE2A9F27-DA32-4238-859B-E48B3E8E7962}" vid="{522D2080-B2B9-45D5-879A-C9EAE48EF252}"/>
    </a:ext>
  </a:extLst>
</a:theme>
</file>

<file path=ppt/theme/theme7.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daniel_template_ppt.pptx</Template>
  <TotalTime>4964</TotalTime>
  <Words>8779</Words>
  <Application>Microsoft Office PowerPoint</Application>
  <PresentationFormat>On-screen Show (16:9)</PresentationFormat>
  <Paragraphs>1680</Paragraphs>
  <Slides>106</Slides>
  <Notes>15</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106</vt:i4>
      </vt:variant>
    </vt:vector>
  </HeadingPairs>
  <TitlesOfParts>
    <vt:vector size="120" baseType="lpstr">
      <vt:lpstr>Arial</vt:lpstr>
      <vt:lpstr>Arial Black</vt:lpstr>
      <vt:lpstr>Calibri</vt:lpstr>
      <vt:lpstr>Consolas</vt:lpstr>
      <vt:lpstr>Courier New</vt:lpstr>
      <vt:lpstr>Museo For Dell 300</vt:lpstr>
      <vt:lpstr>Museo Sans For Dell</vt:lpstr>
      <vt:lpstr>Wingdings</vt:lpstr>
      <vt:lpstr>2020 Dell Tech template</vt:lpstr>
      <vt:lpstr>1_DellEMC 2016 Template</vt:lpstr>
      <vt:lpstr>5_2016_DellEMC_ppt_template</vt:lpstr>
      <vt:lpstr>1_2016_DellEMC_ppt_template</vt:lpstr>
      <vt:lpstr>2016_DellEMC_ppt_template</vt:lpstr>
      <vt:lpstr>1_2020 Dell Tech template</vt:lpstr>
      <vt:lpstr>NetWorker in my environment</vt:lpstr>
      <vt:lpstr>NetWorker</vt:lpstr>
      <vt:lpstr>NetWorker</vt:lpstr>
      <vt:lpstr>Architecture</vt:lpstr>
      <vt:lpstr>PowerPoint Presentation</vt:lpstr>
      <vt:lpstr>Single console for entire envrionment</vt:lpstr>
      <vt:lpstr>PowerPoint Presentation</vt:lpstr>
      <vt:lpstr>PowerPoint Presentation</vt:lpstr>
      <vt:lpstr>Client direct LAN / FC / WAN</vt:lpstr>
      <vt:lpstr>PowerPoint Presentation</vt:lpstr>
      <vt:lpstr>PowerPoint Presentation</vt:lpstr>
      <vt:lpstr>PowerPoint Presentation</vt:lpstr>
      <vt:lpstr>Source de-duplication LAN / FC / WAN</vt:lpstr>
      <vt:lpstr>PowerPoint Presentation</vt:lpstr>
      <vt:lpstr>PowerPoint Presentation</vt:lpstr>
      <vt:lpstr>PowerPoint Presentation</vt:lpstr>
      <vt:lpstr>Security Ransomware hacker protection</vt:lpstr>
      <vt:lpstr>NetWorker VMware Protection against ransomware / hacker</vt:lpstr>
      <vt:lpstr>NetWorker VMware Protection against ransomware / hacker</vt:lpstr>
      <vt:lpstr>Immediate recovery Starting VMs with 20000  - 80000 IOps from backup</vt:lpstr>
      <vt:lpstr>NetWorker VMware Use 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VMware – Immediate Disaster Recovery!</vt:lpstr>
      <vt:lpstr>NetWorker VMware – Immediate Disaster Recovery!</vt:lpstr>
      <vt:lpstr>NetWorker VMware – Immediate Disaster Recovery!</vt:lpstr>
      <vt:lpstr>NetWorker VMware – Immediate Disaster Recovery!</vt:lpstr>
      <vt:lpstr>Virtualisation Speed / automation</vt:lpstr>
      <vt:lpstr>NetWorker VMware Simple of automation of any policies</vt:lpstr>
      <vt:lpstr>NetWorker VMware Simple of automation of any policies</vt:lpstr>
      <vt:lpstr>NetWorker VMware Simple of automation of any policies</vt:lpstr>
      <vt:lpstr>LAN / FC All backups are available via any network</vt:lpstr>
      <vt:lpstr>PowerPoint Presentation</vt:lpstr>
      <vt:lpstr>PowerPoint Presentation</vt:lpstr>
      <vt:lpstr>PowerPoint Presentation</vt:lpstr>
      <vt:lpstr>PowerPoint Presentation</vt:lpstr>
      <vt:lpstr>PowerPoint Presentation</vt:lpstr>
      <vt:lpstr>Source de-duplication S3 storage</vt:lpstr>
      <vt:lpstr>Direct Backup to S3 media Can we?</vt:lpstr>
      <vt:lpstr>Direct Backup to S3 media Can we?</vt:lpstr>
      <vt:lpstr>NetWorker power with S3 storage media</vt:lpstr>
      <vt:lpstr>NetWorker power with S3 storage media</vt:lpstr>
      <vt:lpstr>NetWorker CloudBoost Architecture</vt:lpstr>
      <vt:lpstr>NetWorker CloudBoost Architecture</vt:lpstr>
      <vt:lpstr>NetWorker CloudBoost Architecture</vt:lpstr>
      <vt:lpstr>NetWorker CloudBoost Architecture</vt:lpstr>
      <vt:lpstr>NetWorker CloudBoost Architecture</vt:lpstr>
      <vt:lpstr>NetWorker CloudBoost Architecture</vt:lpstr>
      <vt:lpstr>NetWorker CloudBoost Architecture</vt:lpstr>
      <vt:lpstr>NetWorker CloudBoost Architecture</vt:lpstr>
      <vt:lpstr>NetWorker CloudBoost Architecture</vt:lpstr>
      <vt:lpstr>NetWorker CloudBoost Architecture</vt:lpstr>
      <vt:lpstr>NetWorker CloudBoost Architecture</vt:lpstr>
      <vt:lpstr>NetWorker CloudBoost Architecture</vt:lpstr>
      <vt:lpstr>NetWorker CloudBoost Architecture</vt:lpstr>
      <vt:lpstr>ECS / S3 as backup media  with source de-deduplication</vt:lpstr>
      <vt:lpstr>Block Based Backup Files / HyperV / Exchange </vt:lpstr>
      <vt:lpstr>PowerPoint Presentation</vt:lpstr>
      <vt:lpstr>NetWorker Block Based Backup What environment was backuped?</vt:lpstr>
      <vt:lpstr>NetWorker  Block Based Backup First backup results</vt:lpstr>
      <vt:lpstr>NetWorker  Block Based Backup 2nd and further  backup results</vt:lpstr>
      <vt:lpstr>NetWorker  Block Based Backup 2nd and further  backup results</vt:lpstr>
      <vt:lpstr>NetWorker  Block Based Backup Full system recovery results</vt:lpstr>
      <vt:lpstr>NetWorker  Block Based Backup Full system recovery results</vt:lpstr>
      <vt:lpstr>NetWorker  Block Based Backup Full system recovery results</vt:lpstr>
      <vt:lpstr>PowerPoint Presentation</vt:lpstr>
      <vt:lpstr>PowerPoint Presentation</vt:lpstr>
      <vt:lpstr>PowerPoint Presentation</vt:lpstr>
      <vt:lpstr>PowerPoint Presentation</vt:lpstr>
      <vt:lpstr>PowerPoint Presentation</vt:lpstr>
      <vt:lpstr>NetWorker What can I expect?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Offer Details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Kubernetes protection</dc:title>
  <dc:creator>Olkowski, Daniel</dc:creator>
  <cp:lastModifiedBy>Olkowski, Daniel</cp:lastModifiedBy>
  <cp:revision>209</cp:revision>
  <cp:lastPrinted>2018-09-10T14:53:10Z</cp:lastPrinted>
  <dcterms:created xsi:type="dcterms:W3CDTF">2020-02-09T13:06:05Z</dcterms:created>
  <dcterms:modified xsi:type="dcterms:W3CDTF">2022-08-05T10:13:38Z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e70ee2-0cb4-4d60-aee5-75ef2c4c8a90_Enabled">
    <vt:lpwstr>True</vt:lpwstr>
  </property>
  <property fmtid="{D5CDD505-2E9C-101B-9397-08002B2CF9AE}" pid="3" name="MSIP_Label_7de70ee2-0cb4-4d60-aee5-75ef2c4c8a90_SiteId">
    <vt:lpwstr>945c199a-83a2-4e80-9f8c-5a91be5752dd</vt:lpwstr>
  </property>
  <property fmtid="{D5CDD505-2E9C-101B-9397-08002B2CF9AE}" pid="4" name="MSIP_Label_7de70ee2-0cb4-4d60-aee5-75ef2c4c8a90_Owner">
    <vt:lpwstr>denise.leblanc@emc.com</vt:lpwstr>
  </property>
  <property fmtid="{D5CDD505-2E9C-101B-9397-08002B2CF9AE}" pid="5" name="MSIP_Label_7de70ee2-0cb4-4d60-aee5-75ef2c4c8a90_SetDate">
    <vt:lpwstr>2019-11-21T18:23:02.3023958Z</vt:lpwstr>
  </property>
  <property fmtid="{D5CDD505-2E9C-101B-9397-08002B2CF9AE}" pid="6" name="MSIP_Label_7de70ee2-0cb4-4d60-aee5-75ef2c4c8a90_Name">
    <vt:lpwstr>Internal Use</vt:lpwstr>
  </property>
  <property fmtid="{D5CDD505-2E9C-101B-9397-08002B2CF9AE}" pid="7" name="MSIP_Label_7de70ee2-0cb4-4d60-aee5-75ef2c4c8a90_Application">
    <vt:lpwstr>Microsoft Azure Information Protection</vt:lpwstr>
  </property>
  <property fmtid="{D5CDD505-2E9C-101B-9397-08002B2CF9AE}" pid="8" name="MSIP_Label_7de70ee2-0cb4-4d60-aee5-75ef2c4c8a90_Extended_MSFT_Method">
    <vt:lpwstr>Manual</vt:lpwstr>
  </property>
  <property fmtid="{D5CDD505-2E9C-101B-9397-08002B2CF9AE}" pid="9" name="MSIP_Label_da6fab74-d5af-4af7-a9a4-78d84655a626_Enabled">
    <vt:lpwstr>True</vt:lpwstr>
  </property>
  <property fmtid="{D5CDD505-2E9C-101B-9397-08002B2CF9AE}" pid="10" name="MSIP_Label_da6fab74-d5af-4af7-a9a4-78d84655a626_SiteId">
    <vt:lpwstr>945c199a-83a2-4e80-9f8c-5a91be5752dd</vt:lpwstr>
  </property>
  <property fmtid="{D5CDD505-2E9C-101B-9397-08002B2CF9AE}" pid="11" name="MSIP_Label_da6fab74-d5af-4af7-a9a4-78d84655a626_Owner">
    <vt:lpwstr>denise.leblanc@emc.com</vt:lpwstr>
  </property>
  <property fmtid="{D5CDD505-2E9C-101B-9397-08002B2CF9AE}" pid="12" name="MSIP_Label_da6fab74-d5af-4af7-a9a4-78d84655a626_SetDate">
    <vt:lpwstr>2019-11-21T18:23:02.3023958Z</vt:lpwstr>
  </property>
  <property fmtid="{D5CDD505-2E9C-101B-9397-08002B2CF9AE}" pid="13" name="MSIP_Label_da6fab74-d5af-4af7-a9a4-78d84655a626_Name">
    <vt:lpwstr>Visual Marking</vt:lpwstr>
  </property>
  <property fmtid="{D5CDD505-2E9C-101B-9397-08002B2CF9AE}" pid="14" name="MSIP_Label_da6fab74-d5af-4af7-a9a4-78d84655a626_Application">
    <vt:lpwstr>Microsoft Azure Information Protection</vt:lpwstr>
  </property>
  <property fmtid="{D5CDD505-2E9C-101B-9397-08002B2CF9AE}" pid="15" name="MSIP_Label_da6fab74-d5af-4af7-a9a4-78d84655a626_Parent">
    <vt:lpwstr>7de70ee2-0cb4-4d60-aee5-75ef2c4c8a90</vt:lpwstr>
  </property>
  <property fmtid="{D5CDD505-2E9C-101B-9397-08002B2CF9AE}" pid="16" name="MSIP_Label_da6fab74-d5af-4af7-a9a4-78d84655a626_Extended_MSFT_Method">
    <vt:lpwstr>Manual</vt:lpwstr>
  </property>
  <property fmtid="{D5CDD505-2E9C-101B-9397-08002B2CF9AE}" pid="17" name="aiplabel">
    <vt:lpwstr>Internal Use Visual Marking</vt:lpwstr>
  </property>
</Properties>
</file>