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9"/>
  </p:notesMasterIdLst>
  <p:handoutMasterIdLst>
    <p:handoutMasterId r:id="rId170"/>
  </p:handoutMasterIdLst>
  <p:sldIdLst>
    <p:sldId id="281" r:id="rId2"/>
    <p:sldId id="368" r:id="rId3"/>
    <p:sldId id="512" r:id="rId4"/>
    <p:sldId id="511" r:id="rId5"/>
    <p:sldId id="510" r:id="rId6"/>
    <p:sldId id="509" r:id="rId7"/>
    <p:sldId id="500" r:id="rId8"/>
    <p:sldId id="499" r:id="rId9"/>
    <p:sldId id="423" r:id="rId10"/>
    <p:sldId id="429" r:id="rId11"/>
    <p:sldId id="503" r:id="rId12"/>
    <p:sldId id="482" r:id="rId13"/>
    <p:sldId id="430" r:id="rId14"/>
    <p:sldId id="431" r:id="rId15"/>
    <p:sldId id="372" r:id="rId16"/>
    <p:sldId id="447" r:id="rId17"/>
    <p:sldId id="465" r:id="rId18"/>
    <p:sldId id="466" r:id="rId19"/>
    <p:sldId id="467" r:id="rId20"/>
    <p:sldId id="449" r:id="rId21"/>
    <p:sldId id="448" r:id="rId22"/>
    <p:sldId id="450" r:id="rId23"/>
    <p:sldId id="452" r:id="rId24"/>
    <p:sldId id="453" r:id="rId25"/>
    <p:sldId id="454" r:id="rId26"/>
    <p:sldId id="455" r:id="rId27"/>
    <p:sldId id="456" r:id="rId28"/>
    <p:sldId id="457" r:id="rId29"/>
    <p:sldId id="458" r:id="rId30"/>
    <p:sldId id="459" r:id="rId31"/>
    <p:sldId id="460" r:id="rId32"/>
    <p:sldId id="461" r:id="rId33"/>
    <p:sldId id="462" r:id="rId34"/>
    <p:sldId id="463" r:id="rId35"/>
    <p:sldId id="464" r:id="rId36"/>
    <p:sldId id="451" r:id="rId37"/>
    <p:sldId id="483" r:id="rId38"/>
    <p:sldId id="484" r:id="rId39"/>
    <p:sldId id="370" r:id="rId40"/>
    <p:sldId id="371" r:id="rId41"/>
    <p:sldId id="425" r:id="rId42"/>
    <p:sldId id="426" r:id="rId43"/>
    <p:sldId id="485" r:id="rId44"/>
    <p:sldId id="486" r:id="rId45"/>
    <p:sldId id="498" r:id="rId46"/>
    <p:sldId id="487" r:id="rId47"/>
    <p:sldId id="488" r:id="rId48"/>
    <p:sldId id="489" r:id="rId49"/>
    <p:sldId id="490" r:id="rId50"/>
    <p:sldId id="495" r:id="rId51"/>
    <p:sldId id="491" r:id="rId52"/>
    <p:sldId id="492" r:id="rId53"/>
    <p:sldId id="493" r:id="rId54"/>
    <p:sldId id="494" r:id="rId55"/>
    <p:sldId id="496" r:id="rId56"/>
    <p:sldId id="497" r:id="rId57"/>
    <p:sldId id="424" r:id="rId58"/>
    <p:sldId id="369" r:id="rId59"/>
    <p:sldId id="365" r:id="rId60"/>
    <p:sldId id="427" r:id="rId61"/>
    <p:sldId id="428" r:id="rId62"/>
    <p:sldId id="364" r:id="rId63"/>
    <p:sldId id="289" r:id="rId64"/>
    <p:sldId id="367" r:id="rId65"/>
    <p:sldId id="381" r:id="rId66"/>
    <p:sldId id="366" r:id="rId67"/>
    <p:sldId id="382" r:id="rId68"/>
    <p:sldId id="373" r:id="rId69"/>
    <p:sldId id="504" r:id="rId70"/>
    <p:sldId id="384" r:id="rId71"/>
    <p:sldId id="468" r:id="rId72"/>
    <p:sldId id="469" r:id="rId73"/>
    <p:sldId id="470" r:id="rId74"/>
    <p:sldId id="474" r:id="rId75"/>
    <p:sldId id="471" r:id="rId76"/>
    <p:sldId id="472" r:id="rId77"/>
    <p:sldId id="473" r:id="rId78"/>
    <p:sldId id="475" r:id="rId79"/>
    <p:sldId id="476" r:id="rId80"/>
    <p:sldId id="477" r:id="rId81"/>
    <p:sldId id="479" r:id="rId82"/>
    <p:sldId id="480" r:id="rId83"/>
    <p:sldId id="478" r:id="rId84"/>
    <p:sldId id="481" r:id="rId85"/>
    <p:sldId id="383" r:id="rId86"/>
    <p:sldId id="506" r:id="rId87"/>
    <p:sldId id="505" r:id="rId88"/>
    <p:sldId id="387" r:id="rId89"/>
    <p:sldId id="388" r:id="rId90"/>
    <p:sldId id="375" r:id="rId91"/>
    <p:sldId id="389" r:id="rId92"/>
    <p:sldId id="391" r:id="rId93"/>
    <p:sldId id="385" r:id="rId94"/>
    <p:sldId id="392" r:id="rId95"/>
    <p:sldId id="394" r:id="rId96"/>
    <p:sldId id="393" r:id="rId97"/>
    <p:sldId id="395" r:id="rId98"/>
    <p:sldId id="396" r:id="rId99"/>
    <p:sldId id="390" r:id="rId100"/>
    <p:sldId id="397" r:id="rId101"/>
    <p:sldId id="398" r:id="rId102"/>
    <p:sldId id="400" r:id="rId103"/>
    <p:sldId id="436" r:id="rId104"/>
    <p:sldId id="437" r:id="rId105"/>
    <p:sldId id="399" r:id="rId106"/>
    <p:sldId id="401" r:id="rId107"/>
    <p:sldId id="402" r:id="rId108"/>
    <p:sldId id="403" r:id="rId109"/>
    <p:sldId id="404" r:id="rId110"/>
    <p:sldId id="435" r:id="rId111"/>
    <p:sldId id="405" r:id="rId112"/>
    <p:sldId id="406" r:id="rId113"/>
    <p:sldId id="407" r:id="rId114"/>
    <p:sldId id="377" r:id="rId115"/>
    <p:sldId id="379" r:id="rId116"/>
    <p:sldId id="337" r:id="rId117"/>
    <p:sldId id="412" r:id="rId118"/>
    <p:sldId id="336" r:id="rId119"/>
    <p:sldId id="413" r:id="rId120"/>
    <p:sldId id="408" r:id="rId121"/>
    <p:sldId id="386" r:id="rId122"/>
    <p:sldId id="376" r:id="rId123"/>
    <p:sldId id="335" r:id="rId124"/>
    <p:sldId id="380" r:id="rId125"/>
    <p:sldId id="411" r:id="rId126"/>
    <p:sldId id="378" r:id="rId127"/>
    <p:sldId id="410" r:id="rId128"/>
    <p:sldId id="409" r:id="rId129"/>
    <p:sldId id="433" r:id="rId130"/>
    <p:sldId id="338" r:id="rId131"/>
    <p:sldId id="339" r:id="rId132"/>
    <p:sldId id="340" r:id="rId133"/>
    <p:sldId id="341" r:id="rId134"/>
    <p:sldId id="342" r:id="rId135"/>
    <p:sldId id="414" r:id="rId136"/>
    <p:sldId id="343" r:id="rId137"/>
    <p:sldId id="415" r:id="rId138"/>
    <p:sldId id="416" r:id="rId139"/>
    <p:sldId id="417" r:id="rId140"/>
    <p:sldId id="346" r:id="rId141"/>
    <p:sldId id="344" r:id="rId142"/>
    <p:sldId id="508" r:id="rId143"/>
    <p:sldId id="507" r:id="rId144"/>
    <p:sldId id="345" r:id="rId145"/>
    <p:sldId id="418" r:id="rId146"/>
    <p:sldId id="419" r:id="rId147"/>
    <p:sldId id="444" r:id="rId148"/>
    <p:sldId id="347" r:id="rId149"/>
    <p:sldId id="348" r:id="rId150"/>
    <p:sldId id="420" r:id="rId151"/>
    <p:sldId id="349" r:id="rId152"/>
    <p:sldId id="421" r:id="rId153"/>
    <p:sldId id="350" r:id="rId154"/>
    <p:sldId id="351" r:id="rId155"/>
    <p:sldId id="422" r:id="rId156"/>
    <p:sldId id="352" r:id="rId157"/>
    <p:sldId id="353" r:id="rId158"/>
    <p:sldId id="513" r:id="rId159"/>
    <p:sldId id="354" r:id="rId160"/>
    <p:sldId id="355" r:id="rId161"/>
    <p:sldId id="514" r:id="rId162"/>
    <p:sldId id="356" r:id="rId163"/>
    <p:sldId id="357" r:id="rId164"/>
    <p:sldId id="360" r:id="rId165"/>
    <p:sldId id="358" r:id="rId166"/>
    <p:sldId id="359" r:id="rId167"/>
    <p:sldId id="274" r:id="rId168"/>
  </p:sldIdLst>
  <p:sldSz cx="9144000" cy="5143500" type="screen16x9"/>
  <p:notesSz cx="6934200" cy="92202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2" pos="3240" userDrawn="1">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CC"/>
    <a:srgbClr val="000099"/>
    <a:srgbClr val="003F5C"/>
    <a:srgbClr val="00223E"/>
    <a:srgbClr val="0067B5"/>
    <a:srgbClr val="00447E"/>
    <a:srgbClr val="CC6600"/>
    <a:srgbClr val="0076CE"/>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99" autoAdjust="0"/>
    <p:restoredTop sz="94612" autoAdjust="0"/>
  </p:normalViewPr>
  <p:slideViewPr>
    <p:cSldViewPr showGuides="1">
      <p:cViewPr varScale="1">
        <p:scale>
          <a:sx n="114" d="100"/>
          <a:sy n="114" d="100"/>
        </p:scale>
        <p:origin x="75" y="147"/>
      </p:cViewPr>
      <p:guideLst>
        <p:guide pos="3240"/>
        <p:guide orient="horz" pos="1620"/>
      </p:guideLst>
    </p:cSldViewPr>
  </p:slideViewPr>
  <p:notesTextViewPr>
    <p:cViewPr>
      <p:scale>
        <a:sx n="1" d="1"/>
        <a:sy n="1" d="1"/>
      </p:scale>
      <p:origin x="0" y="0"/>
    </p:cViewPr>
  </p:notesTextViewPr>
  <p:sorterViewPr>
    <p:cViewPr>
      <p:scale>
        <a:sx n="80" d="100"/>
        <a:sy n="80" d="100"/>
      </p:scale>
      <p:origin x="0" y="0"/>
    </p:cViewPr>
  </p:sorterViewPr>
  <p:notesViewPr>
    <p:cSldViewPr showGuides="1">
      <p:cViewPr>
        <p:scale>
          <a:sx n="79" d="100"/>
          <a:sy n="79" d="100"/>
        </p:scale>
        <p:origin x="3730" y="26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fl" descr="                              Dell - Internal Use - Confidential&#10;"/>
          <p:cNvSpPr txBox="1"/>
          <p:nvPr/>
        </p:nvSpPr>
        <p:spPr>
          <a:xfrm>
            <a:off x="780683" y="8990041"/>
            <a:ext cx="902491" cy="83100"/>
          </a:xfrm>
          <a:prstGeom prst="rect">
            <a:avLst/>
          </a:prstGeom>
          <a:noFill/>
        </p:spPr>
        <p:txBody>
          <a:bodyPr vert="horz" wrap="none" lIns="0" tIns="0" rIns="0" bIns="0" rtlCol="0" anchor="ctr" anchorCtr="0">
            <a:spAutoFit/>
          </a:bodyPr>
          <a:lstStyle/>
          <a:p>
            <a:pPr defTabSz="923087" fontAlgn="base">
              <a:lnSpc>
                <a:spcPct val="90000"/>
              </a:lnSpc>
              <a:spcBef>
                <a:spcPts val="101"/>
              </a:spcBef>
              <a:spcAft>
                <a:spcPts val="101"/>
              </a:spcAft>
              <a:defRPr/>
            </a:pPr>
            <a:r>
              <a:rPr lang="en-US" sz="600" dirty="0">
                <a:solidFill>
                  <a:schemeClr val="bg2"/>
                </a:solidFill>
                <a:latin typeface="Arial" panose="020B0604020202020204" pitchFamily="34" charset="0"/>
              </a:rPr>
              <a:t>© Copyright 2020 Dell Inc.</a:t>
            </a:r>
          </a:p>
        </p:txBody>
      </p:sp>
      <p:sp>
        <p:nvSpPr>
          <p:cNvPr id="7" name="TextBox 6"/>
          <p:cNvSpPr txBox="1"/>
          <p:nvPr/>
        </p:nvSpPr>
        <p:spPr>
          <a:xfrm>
            <a:off x="477119" y="8989695"/>
            <a:ext cx="95629" cy="83793"/>
          </a:xfrm>
          <a:prstGeom prst="rect">
            <a:avLst/>
          </a:prstGeom>
        </p:spPr>
        <p:txBody>
          <a:bodyPr vert="horz" wrap="none" lIns="0" tIns="0" rIns="0" bIns="0" rtlCol="0" anchor="ctr" anchorCtr="0">
            <a:spAutoFit/>
          </a:bodyPr>
          <a:lstStyle/>
          <a:p>
            <a:pPr algn="l" rtl="0" fontAlgn="base">
              <a:lnSpc>
                <a:spcPct val="90000"/>
              </a:lnSpc>
              <a:spcBef>
                <a:spcPct val="0"/>
              </a:spcBef>
              <a:spcAft>
                <a:spcPct val="0"/>
              </a:spcAft>
              <a:buClr>
                <a:schemeClr val="bg1"/>
              </a:buClr>
            </a:pPr>
            <a:fld id="{58EC7406-F4CC-4ABF-902E-2AF4E70E5C0F}" type="slidenum">
              <a:rPr lang="en-US" sz="600">
                <a:solidFill>
                  <a:schemeClr val="bg2"/>
                </a:solidFill>
                <a:latin typeface="Arial" panose="020B0604020202020204" pitchFamily="34" charset="0"/>
              </a:rPr>
              <a:pPr algn="l" rtl="0" fontAlgn="base">
                <a:lnSpc>
                  <a:spcPct val="90000"/>
                </a:lnSpc>
                <a:spcBef>
                  <a:spcPct val="0"/>
                </a:spcBef>
                <a:spcAft>
                  <a:spcPct val="0"/>
                </a:spcAft>
                <a:buClr>
                  <a:schemeClr val="bg1"/>
                </a:buClr>
              </a:pPr>
              <a:t>‹#›</a:t>
            </a:fld>
            <a:endParaRPr lang="en-US" sz="600" dirty="0" err="1">
              <a:solidFill>
                <a:schemeClr val="bg2"/>
              </a:solidFill>
              <a:latin typeface="Arial" panose="020B0604020202020204" pitchFamily="34" charset="0"/>
            </a:endParaRPr>
          </a:p>
        </p:txBody>
      </p:sp>
    </p:spTree>
    <p:extLst>
      <p:ext uri="{BB962C8B-B14F-4D97-AF65-F5344CB8AC3E}">
        <p14:creationId xmlns:p14="http://schemas.microsoft.com/office/powerpoint/2010/main" val="422713653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7:16:21.775"/>
    </inkml:context>
    <inkml:brush xml:id="br0">
      <inkml:brushProperty name="width" value="0.05" units="cm"/>
      <inkml:brushProperty name="height" value="0.05" units="cm"/>
    </inkml:brush>
  </inkml:definitions>
  <inkml:trace contextRef="#ctx0" brushRef="#br0">36 12 6713,'-17'-9'2385,"8"7"-2129,-1 1-328,14 13-664,10 10-1561,4-7 1537</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7:16:21.776"/>
    </inkml:context>
    <inkml:brush xml:id="br0">
      <inkml:brushProperty name="width" value="0.05" units="cm"/>
      <inkml:brushProperty name="height" value="0.05" units="cm"/>
    </inkml:brush>
  </inkml:definitions>
  <inkml:trace contextRef="#ctx0" brushRef="#br0">46 37 6417,'-21'-18'2185,"5"6"-2033,8 6-72,8 8-352,6 0-552,15 10 528</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42.099"/>
    </inkml:context>
    <inkml:brush xml:id="br0">
      <inkml:brushProperty name="width" value="0.05" units="cm"/>
      <inkml:brushProperty name="height" value="0.05" units="cm"/>
      <inkml:brushProperty name="color" value="#AB008B"/>
    </inkml:brush>
  </inkml:definitions>
  <inkml:trace contextRef="#ctx0" brushRef="#br0">96 1 20132,'-16'36'1153,"2"2"-97,12 8-696,3 2-176,2 3-184,6 3 0,-5 4-8,-4 3 0,0 3-8,-2-3 16,-3-4-112,2-6-112,-4-16-200,0-4-72,-5-21-153,5-5-383,-9-10-104,-5-10-168</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42.474"/>
    </inkml:context>
    <inkml:brush xml:id="br0">
      <inkml:brushProperty name="width" value="0.05" units="cm"/>
      <inkml:brushProperty name="height" value="0.05" units="cm"/>
      <inkml:brushProperty name="color" value="#AB008B"/>
    </inkml:brush>
  </inkml:definitions>
  <inkml:trace contextRef="#ctx0" brushRef="#br0">6 4 12403,'-5'-3'7385,"25"4"-6361,0 5-399,7 0-169,7 0-200,4 0-72,6-5-128,2-1-72,-1-6-376,-5-2-288,2-2-1089</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42.796"/>
    </inkml:context>
    <inkml:brush xml:id="br0">
      <inkml:brushProperty name="width" value="0.05" units="cm"/>
      <inkml:brushProperty name="height" value="0.05" units="cm"/>
      <inkml:brushProperty name="color" value="#AB008B"/>
    </inkml:brush>
  </inkml:definitions>
  <inkml:trace contextRef="#ctx0" brushRef="#br0">1 518 13387,'0'2'227,"0"-1"1,1 0 0,0 0-1,-1 1 1,1-1-1,0 0 1,-1 0 0,1 0-1,0 0 1,0 0-1,0 0 1,0 0 0,0 0-1,0 0 1,0 0-1,0-1 1,0 1-1,1 0 1,0 0 0,1-1-65,-1 1 0,1 0 0,0-1 0,-1 0 0,1 1 0,-1-1 0,1 0 0,0 0 0,3-1 0,4-1 16,0-1 0,0 0 0,-1 0 0,13-7 0,-4 1-1,-1-1 0,-1-1 0,1 0 0,-1-1 0,25-26 0,-13 9-83,44-62 0,-60 73-93,0 0 0,-1 0 0,-1-2 0,-1 1 0,0-1 0,-2 0 0,0-1 0,-2 0 0,5-33 0,-9 50 5,-1-1 1,0 1-1,0 0 1,-1-1-1,0 1 1,1 0-1,-1 0 0,-1-1 1,1 1-1,0 0 1,-1 0-1,-4-7 0,5 10 5,0-1 0,0 1 0,0 0 0,0 0-1,-1 0 1,1-1 0,0 1 0,-1 0-1,1 1 1,-1-1 0,1 0 0,-1 0-1,1 1 1,-1-1 0,1 0 0,-1 1 0,0 0-1,1-1 1,-1 1 0,0 0 0,1 0-1,-1 0 1,0 0 0,1 0 0,-1 0-1,0 0 1,1 1 0,-1-1 0,1 1-1,-1-1 1,0 1 0,1 0 0,-1-1 0,1 1-1,-3 2 1,-1 1 0,0-1-1,0 1 1,0 0-1,0 1 1,1-1-1,0 1 1,0 0 0,0 0-1,1 0 1,-5 8-1,0 4-42,0 0-1,-7 22 0,0 12-15,3-1-1,2 1 1,-7 94-1,12 156-1500,6-264 1004,-1 3-64</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43.138"/>
    </inkml:context>
    <inkml:brush xml:id="br0">
      <inkml:brushProperty name="width" value="0.05" units="cm"/>
      <inkml:brushProperty name="height" value="0.05" units="cm"/>
      <inkml:brushProperty name="color" value="#AB008B"/>
    </inkml:brush>
  </inkml:definitions>
  <inkml:trace contextRef="#ctx0" brushRef="#br0">1 161 10754,'4'-9'880,"5"3"1801,4-2-865,6 4-831,4-3-273,9-2-424,2 0-144,4-2-192,3 0-360,-2-3-568,-2 1-433</inkml:trace>
  <inkml:trace contextRef="#ctx0" brushRef="#br0" timeOffset="1">606 1 16972,'-8'18'1720,"0"1"120,4-1-1271,-1 1-401,7-2-264,4 0-257,3-3-439,3-2-248,3-7-1264</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43.478"/>
    </inkml:context>
    <inkml:brush xml:id="br0">
      <inkml:brushProperty name="width" value="0.05" units="cm"/>
      <inkml:brushProperty name="height" value="0.05" units="cm"/>
      <inkml:brushProperty name="color" value="#AB008B"/>
    </inkml:brush>
  </inkml:definitions>
  <inkml:trace contextRef="#ctx0" brushRef="#br0">2 0 20068,'-1'11'712,"4"-5"-1088,8 1-720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47.272"/>
    </inkml:context>
    <inkml:brush xml:id="br0">
      <inkml:brushProperty name="width" value="0.05" units="cm"/>
      <inkml:brushProperty name="height" value="0.05" units="cm"/>
      <inkml:brushProperty name="color" value="#AB008B"/>
    </inkml:brush>
  </inkml:definitions>
  <inkml:trace contextRef="#ctx0" brushRef="#br0">152 1 18932,'-59'1'2390,"58"-1"-2088,0 1 0,-5 6-123,3-4-154,0 0-14,0 1 1,0-1-1,0 1 1,0 0-1,1-1 0,0 1 1,0 0-1,0 0 1,0 1-1,-1 4 0,-30 140 4,26-116-14,2 0 0,1 0 1,1 1-1,2 0 0,1-1 0,8 57 0,1-29 10,1 65-1,-10-120-8,0 0 0,1 0 0,0 1 0,2 9-1,-2-15-6,-1 0 0,0 1 0,1-1 0,0 0 0,-1 0 0,1 1 0,0-1-1,-1 0 1,1 0 0,0 0 0,0 0 0,0 0 0,0 0 0,0 0 0,0 0-1,0 0 1,0-1 0,1 1 0,-1 0 0,0-1 0,0 1 0,1-1 0,-1 1-1,0-1 1,1 1 0,2-1 0,-1 0-31,0 0-1,0 0 1,0 0-1,0-1 1,0 0 0,0 1-1,0-1 1,0 0-1,0 0 1,-1-1-1,1 1 1,3-2 0,30-24-558,-27 20 399,34-30-417,4-8 1633</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47.600"/>
    </inkml:context>
    <inkml:brush xml:id="br0">
      <inkml:brushProperty name="width" value="0.05" units="cm"/>
      <inkml:brushProperty name="height" value="0.05" units="cm"/>
      <inkml:brushProperty name="color" value="#AB008B"/>
    </inkml:brush>
  </inkml:definitions>
  <inkml:trace contextRef="#ctx0" brushRef="#br0">69 1 13571,'2'3'335,"0"0"0,-1 0 0,1 1 0,-1-1 0,0 0 0,0 1 0,0-1 0,0 1 0,0-1 0,-1 1 0,0 5 0,-2 41 652,1-43-761,-35 198 1548,20-131-1520,-6 77 0,18 0-541,6-125-550,2-11-385</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47.945"/>
    </inkml:context>
    <inkml:brush xml:id="br0">
      <inkml:brushProperty name="width" value="0.05" units="cm"/>
      <inkml:brushProperty name="height" value="0.05" units="cm"/>
      <inkml:brushProperty name="color" value="#AB008B"/>
    </inkml:brush>
  </inkml:definitions>
  <inkml:trace contextRef="#ctx0" brushRef="#br0">1 1 18212,'2'10'1080,"9"-1"120,19 0-688,10-1-215,13-5-161,5-2-24,1-1-48,-5-2-8,-4-2-8,-8-1-88,-7-1-192,0 0-313,-7-2-783,-1-1 5513</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48.307"/>
    </inkml:context>
    <inkml:brush xml:id="br0">
      <inkml:brushProperty name="width" value="0.05" units="cm"/>
      <inkml:brushProperty name="height" value="0.05" units="cm"/>
      <inkml:brushProperty name="color" value="#AB008B"/>
    </inkml:brush>
  </inkml:definitions>
  <inkml:trace contextRef="#ctx0" brushRef="#br0">49 251 12475,'11'-2'536,"0"0"1,0-1-1,-1 0 1,1 0-1,-1-1 1,0-1-1,0 1 1,0-2-1,10-7 1,-7 4-287,0-1 1,-1-1-1,0 0 1,-1 0-1,17-22 1,-23 25-97,0 1 0,0-1 1,-1 0-1,4-9 0,-7 14-98,0 1-1,0-1 1,0 0 0,-1 0-1,1 1 1,-1-1-1,1 0 1,-1 0 0,0 0-1,0 1 1,0-1 0,-1 0-1,1 0 1,-1 0-1,1 1 1,-1-1 0,-1-3-1,1 5-43,0-1 0,-1 1-1,1-1 1,0 1 0,-1 0 0,1-1 0,-1 1-1,0 0 1,1 0 0,-1 0 0,0 0-1,1 0 1,-1 0 0,0 1 0,0-1-1,0 1 1,0-1 0,0 1 0,0 0 0,0 0-1,0-1 1,1 1 0,-4 1 0,-1-1-20,0 1 0,-1-1 0,1 1 0,0 1 0,-11 3 0,8-1-1,1 0 0,-1 1 0,1 0 0,0 0 0,1 1 0,0 0 0,-1 1 0,2-1 1,-1 1-1,1 1 0,-7 9 0,-4 9 20,2 1-1,-15 31 1,24-46 18,1 1 1,1 0-1,0 0 0,1 0 0,0 0 0,1 1 0,0-1 1,1 18-1,1-24-5,1 0 0,-1 0 0,2 0-1,-1 0 1,1 0 0,0 0 0,4 10 0,-3-13-11,-1 1-1,0-1 1,1 0-1,0 0 1,0-1 0,0 1-1,0-1 1,1 1-1,-1-1 1,1 0 0,0 0-1,5 2 1,-5-2-17,0-1 0,1-1 0,0 1 0,-1 0 0,1-1 0,0 0 0,0 0 0,-1-1 0,1 1 1,0-1-1,0 0 0,0 0 0,0-1 0,0 0 0,0 1 0,-1-2 0,1 1 0,0 0 0,-1-1 0,6-2 1,2-3-57,0 1 1,0-1-1,0-1 1,-1 0-1,19-19 1,10-17 1682</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48.731"/>
    </inkml:context>
    <inkml:brush xml:id="br0">
      <inkml:brushProperty name="width" value="0.05" units="cm"/>
      <inkml:brushProperty name="height" value="0.05" units="cm"/>
      <inkml:brushProperty name="color" value="#AB008B"/>
    </inkml:brush>
  </inkml:definitions>
  <inkml:trace contextRef="#ctx0" brushRef="#br0">0 150 18852,'0'0'1187,"3"0"-131,4-1-939,-1 0 0,0 0 0,0 0 0,0-1 0,0 0 0,9-4 0,-9 3-116,0 0 1,0 1-1,0 0 0,0 0 0,1 1 0,-1 0 0,0 0 1,10 0-1,-14 1-1,-1 0 1,0 0-1,1 1 1,-1-1-1,0 0 0,0 1 1,1-1-1,-1 1 1,0 0-1,0-1 1,0 1-1,0 0 1,0 0-1,0-1 1,0 1-1,2 2 1,-1 0-1,-1-1 0,1 1 0,0 0 0,-1 0 0,0 0 0,2 5 0,0 5 4,0 0 1,1 21-1,-3-26 5,3 102 145,-4-112-153,0-1 1,-1 1 0,0 0 0,0 0-1,1 0 1,-1 0 0,-2-3-1,-2-7 2,-5-13 26,6 13 39,-1 0-1,2-1 1,-5-24 0,7 33-52,1 0-1,0 1 1,0-1-1,0 0 1,1 0-1,-1 1 1,1-1-1,0 0 1,0 1-1,0-1 1,1 1-1,-1-1 1,1 1-1,0-1 1,-1 1-1,2 0 1,-1 0-1,3-3 1,3-2 18,1 0 1,-1 1 0,1 0 0,0 1 0,1 0-1,0 1 1,0-1 0,0 2 0,0 0 0,1 0 0,13-3-1,15-1-69,74-6-1,-76 11 46,111-16-836,-77 2-1364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7:16:21.777"/>
    </inkml:context>
    <inkml:brush xml:id="br0">
      <inkml:brushProperty name="width" value="0.05" units="cm"/>
      <inkml:brushProperty name="height" value="0.05" units="cm"/>
    </inkml:brush>
  </inkml:definitions>
  <inkml:trace contextRef="#ctx0" brushRef="#br0">22 5 2817,'-9'-4'984,"0"4"-1016,6-1 24,5 4-216,-3-3-24,13 2 8,6-2 24</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3:42.949"/>
    </inkml:context>
    <inkml:brush xml:id="br0">
      <inkml:brushProperty name="width" value="0.05" units="cm"/>
      <inkml:brushProperty name="height" value="0.05" units="cm"/>
      <inkml:brushProperty name="color" value="#AB008B"/>
    </inkml:brush>
  </inkml:definitions>
  <inkml:trace contextRef="#ctx0" brushRef="#br0">88 874 16876,'-56'-319'196,"45"242"-202,-9-103 10,19 162-8,1-1 1,1 0 0,1 1 0,0-1-1,2 1 1,0-1 0,9-24 0,-10 35-7,1 0 0,0 0 1,1 1-1,0 0 1,0 0-1,0 0 1,1 0-1,0 1 0,0 0 1,1 0-1,0 0 1,0 1-1,0 0 0,0 1 1,1-1-1,0 1 1,0 1-1,12-4 1,-13 5-2,0 0-1,0 0 1,0 1 0,1 0 0,-1 1 0,0 0 0,1 0 0,-1 0 0,0 1 0,0 0 0,1 0 0,-1 1 0,0 0 0,0 0 0,0 1 0,-1 0 0,1 0 0,-1 1 0,1-1 0,-1 1 0,0 1 0,6 5 0,-9-7 3,0-1 0,0 1 1,-1 0-1,1 0 1,-1 1-1,0-1 1,0 0-1,0 1 1,0 0-1,-1-1 1,1 1-1,-1 0 0,0 0 1,0-1-1,0 1 1,-1 0-1,0 0 1,1 0-1,-1 0 1,0 0-1,-1 0 1,1 0-1,-1 0 1,-2 7-1,-2 4-544,-1 0-1,-1 0 1,0-1 0,-17 24 0,8-13-1526,9-13 1052,5-6-139,-1-1 0,0 0 0,-1 0 0,1 0 0,-1 0 1,0-1-1,-8 7 0,11-10 1099,0-1-1,0 1 1,1 0 0,-1 0-1,0-1 1,0 1 0,0 0 0,1 0-1,-1 0 1,0 0 0,1-1-1,-1 1 1,0 2 0,-1 6 63</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3:44.200"/>
    </inkml:context>
    <inkml:brush xml:id="br0">
      <inkml:brushProperty name="width" value="0.05" units="cm"/>
      <inkml:brushProperty name="height" value="0.05" units="cm"/>
      <inkml:brushProperty name="color" value="#AB008B"/>
    </inkml:brush>
  </inkml:definitions>
  <inkml:trace contextRef="#ctx0" brushRef="#br0">0 155 5257,'5'-11'1046,"0"0"0,0 1-1,1-1 1,0 1 0,1 0-1,13-15 1,-17 22-985,0 0-1,1 0 1,-1 0-1,1 0 0,0 0 1,0 1-1,0 0 1,1 0-1,-1 0 1,0 1-1,1-1 1,-1 1-1,1 0 1,-1 0-1,1 0 1,-1 1-1,1 0 1,0 0-1,-1 0 0,6 1 1,-2 0-44,0 1 0,0 0 0,0 0 0,0 1 0,-1 0 0,1 0 1,-1 1-1,9 5 0,-5-1-11,0 0 0,0 1 0,-1 0 0,12 15 0,0 3 10,-2 1 0,33 61 0,0 22 300,-53-110-184,-12-11 112,11 10-224,-2-4 3,1 1 0,-1-1 0,0 0 0,1 1 1,0-1-1,0 0 0,0-1 0,0 1 0,1 0 0,-1 0 0,1-1 0,0-5 0,0 4-16,0 0 0,1 0 0,-1 0 1,1 0-1,1 0 0,-1 0 0,1 0 0,3-10 0,-2 12-9,-1-1 0,1 1 0,0 0 0,1 0 0,-1 0 0,1 0 0,0 1 0,0-1 0,0 1 0,0-1 0,1 1 0,0 0 0,-1 0 0,1 1 0,0-1 0,7-3 0,5-1-23,0 2 1,0-1-1,23-3 1,9-3 8,50-27 3,3 0 34,-101 39-21,0 0 1,0 0-1,0 0 0,1 0 0,-1 0 1,0 0-1,0 0 0,0 0 0,0 0 1,0 0-1,0 0 0,0 0 1,0 0-1,0 0 0,0 0 0,0 0 1,1 0-1,-1 0 0,0 0 0,0 0 1,0 0-1,0 0 0,0 0 0,0 0 1,0 0-1,0 0 0,0 0 0,0 0 1,0 0-1,0 0 0,1 0 0,-1 0 1,0 1-1,0-1 0,0 0 0,0 0 1,0 0-1,0 0 0,0 0 0,0 0 1,0 0-1,0 0 0,0 0 0,0 0 1,0 0-1,0 1 0,0-1 0,0 0 1,0 0-1,0 0 0,0 0 0,0 0 1,0 0-1,0 0 0,0 0 0,0 0 1,0 0-1,0 0 0,0 1 0,0-1 1,0 0-1,0 0 0,-1 4-6,1 0 1,-1 0-1,0 0 0,0 0 0,-1 0 1,1 0-1,-1 0 0,-2 4 0,-9 25-34,10-16 37,0 1-1,1-1 1,1 1-1,1 0 1,0-1 0,3 19-1,-3-34 3,1 0 0,-1 0 0,0 0 0,1 1 0,0-1 0,-1 0 0,1 0 0,0 0 1,0 0-1,0 0 0,0 0 0,0-1 0,1 1 0,-1 0 0,0 0 0,1-1 0,3 3 0,-4-3 1,1 0 1,0 0-1,0 0 1,0 0-1,0-1 1,0 1-1,0-1 0,0 1 1,0-1-1,0 0 1,0 0-1,0 0 1,0 0-1,1 0 1,2-1-1,1-1 8,1 0 0,-1 0 1,0 0-1,0-1 0,0 0 0,0 0 0,-1-1 1,1 1-1,-1-1 0,9-9 0,3-4 29,-2-2 1,0 0-1,16-27 0,29-67 94,-58 109-110,0-1-1,-1 1 1,1 0-1,-1 0 1,0-1-1,0 1 1,0-1-1,0-6 1,-1 10-29,0 0 1,0 0-1,0 0 0,-1 0 1,1 0-1,0 0 0,-1 0 1,1 0-1,0 0 0,-1 0 0,1 0 1,-1 0-1,1 0 0,-1 0 1,0 0-1,-1-1 0,1 1-61,0 0 0,-1 1 0,1-1 0,-1 0 0,1 1 0,0-1-1,-1 1 1,0-1 0,1 1 0,-1 0 0,1-1 0,-1 1 0,1 0 0,-3 0-1,-13 1-2011</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3:44.623"/>
    </inkml:context>
    <inkml:brush xml:id="br0">
      <inkml:brushProperty name="width" value="0.05" units="cm"/>
      <inkml:brushProperty name="height" value="0.05" units="cm"/>
      <inkml:brushProperty name="color" value="#AB008B"/>
    </inkml:brush>
  </inkml:definitions>
  <inkml:trace contextRef="#ctx0" brushRef="#br0">1 169 12571,'1'0'32,"1"0"0,-1 0 1,1 0-1,0 0 0,-1 0 0,1 1 1,-1-1-1,0 1 0,1-1 1,-1 1-1,1 0 0,-1-1 0,0 1 1,1 0-1,-1 0 0,0 0 1,0 0-1,0 0 0,0 0 1,1 0-1,-2 0 0,1 1 0,0-1 1,0 0-1,0 0 0,0 1 1,-1-1-1,1 1 0,-1-1 0,1 1 1,-1-1-1,0 1 0,1-1 1,-1 1-1,0-1 0,0 3 1,0 6-74,0 0 0,-1 0 0,0 0 0,-3 14 1,2-16 125,-5 25-65,3-15 4,1 0 0,0 0 0,1 0 0,1 31 0,1-47-23,0 0 0,0 0 0,0 1 1,1-1-1,0 0 0,-1 0 0,1 1 0,0-1 0,0 0 0,0 0 0,0 0 1,0 0-1,0 0 0,1-1 0,-1 1 0,1 0 0,-1 0 0,1-1 1,4 3-1,-4-3 1,0 0 1,0 0-1,0 0 1,0-1-1,1 1 1,-1-1-1,0 0 1,0 0 0,1 1-1,-1-1 1,0-1-1,0 1 1,1 0-1,-1-1 1,0 1-1,0-1 1,1 1-1,-1-1 1,0 0-1,4-2 1,4-3 20,-1 0 0,1-1-1,-1 0 1,-1 0 0,1-1 0,-1 0-1,-1 0 1,13-18 0,3-7 52,19-41 1,-40 70-66,41-79 106,-37 68-20,0 1 1,-1-1 0,6-29-1,-10 40-26,0-1 0,-1 0 0,0 0 0,1 1-1,-2-1 1,1 0 0,-1-5 0,0 8-41,1 0-1,-1 1 1,0-1-1,0 0 0,0 0 1,0 0-1,0 0 1,0 1-1,0-1 1,0 1-1,-1-1 1,1 1-1,-1-1 1,1 1-1,-1 0 1,0-1-1,1 1 1,-4-1-1,-9-4-182,0 1-1,-1 1 0,0 0 1,1 1-1,-1 0 0,-18 0 1,32 3 136,-36-4-1950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3:45.279"/>
    </inkml:context>
    <inkml:brush xml:id="br0">
      <inkml:brushProperty name="width" value="0.05" units="cm"/>
      <inkml:brushProperty name="height" value="0.05" units="cm"/>
      <inkml:brushProperty name="color" value="#AB008B"/>
    </inkml:brush>
  </inkml:definitions>
  <inkml:trace contextRef="#ctx0" brushRef="#br0">0 1 12347,'1'12'222,"1"1"0,0 0 0,1 0 0,5 16 0,2 7-136,0 14-40,-2 0 0,1 53 0,-6 103 32,-3-82 146,1-94 73,7 53 1,-7-75-259,1 0 0,0-1 0,0 1 1,0-1-1,1 0 0,0 1 0,1-1 0,0-1 0,0 1 1,0 0-1,1-1 0,7 8 0,-9-11-24,0-1 0,0 0 0,0 1 0,1-2 0,-1 1 0,1 0 0,-1-1 0,1 1 0,0-1 0,-1 0 0,1 0 0,0-1-1,0 1 1,0-1 0,0 1 0,-1-1 0,1-1 0,0 1 0,0 0 0,0-1 0,6-2 0,2-1 34,0 0 0,-1-1 1,0 0-1,0-1 0,15-9 0,19-18 98,59-55 0,-32 25-73,-64 56-67,0 0 0,1 1-1,0 0 1,11-5-1,-18 10-10,-1 0 1,1 0-1,0 1 0,-1-1 0,1 0 1,0 1-1,0-1 0,-1 1 0,1 0 0,0 0 1,0-1-1,0 1 0,0 0 0,-1 1 1,1-1-1,0 0 0,0 0 0,0 1 0,-1-1 1,1 1-1,0-1 0,0 1 0,-1 0 1,1 0-1,-1 0 0,1 0 0,-1 0 1,1 0-1,-1 0 0,1 1 0,1 1 0,2 5-9,0-1 0,-1 1 0,1 0-1,-2 1 1,6 14 0,7 45 3,-6-24 3,-9-42 10,-1 0-1,1 0 0,-1-1 1,1 1-1,0 0 0,-1 0 0,1-1 1,0 1-1,0 0 0,3 2 0,-4-3 0,1-1 0,0 0 0,0 1 0,-1-1 0,1 0 0,0 1 0,0-1 0,0 0-1,0 0 1,0 0 0,-1 0 0,1 0 0,0 0 0,0 0 0,0 0 0,0 0 0,0 0-1,0 0 1,-1-1 0,1 1 0,0 0 0,0 0 0,0-1 0,-1 1 0,1-1 0,1 0-1,10-7-7,0 0 0,0-1 0,-1 0-1,0-1 1,-1 0 0,12-15-1,-12 13-73,21-26-237,-25 28 222,2 1 0,0-1 1,0 1-1,0 1 0,1-1 1,12-7-1,-17 15-234,-3 3 254,1-1 45,0 0 0,0 0 0,-1 1 0,1 0 0,0-1-1,-1 1 1,0 0 0,1-1 0,-1 1 0,0 0 0,0 0 0,2 3 0,7 31-170,-8-29 184,0 1 1,0-1 0,7 14 0,-5-13 25,0-1-1,1 1 1,0-1 0,0 0-1,1 0 1,0-1 0,12 11-1,-16-16-2,1 1-1,0 0 1,0-1-1,0 1 1,0-1-1,0 0 1,0 0-1,0 0 1,0 0-1,0 0 1,0-1-1,1 1 1,-1-1-1,0 0 1,0 0-1,0 0 1,1-1-1,-1 1 1,0-1-1,0 1 1,0-1-1,0 0 1,0-1-1,4-1 1,21-13 5,2-5-144</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3:45.695"/>
    </inkml:context>
    <inkml:brush xml:id="br0">
      <inkml:brushProperty name="width" value="0.05" units="cm"/>
      <inkml:brushProperty name="height" value="0.05" units="cm"/>
      <inkml:brushProperty name="color" value="#AB008B"/>
    </inkml:brush>
  </inkml:definitions>
  <inkml:trace contextRef="#ctx0" brushRef="#br0">210 0 13715,'-9'5'160,"0"0"1,1 0-1,-1 1 1,2 0-1,-1 1 1,1 0-1,-9 10 1,-41 58-191,55-73 60,-13 21 338,-25 47 0,36-62-210,0 0 0,1 1-1,0-1 1,1 1-1,0-1 1,0 1 0,1 0-1,0 0 1,0-1-1,2 11 1,-1-14-129,1-1-1,0 1 1,0-1-1,0 0 1,0 1 0,1-1-1,0 0 1,0 0-1,0 0 1,0 0 0,1-1-1,-1 1 1,1-1-1,0 1 1,0-1 0,1 0-1,-1 0 1,0 0-1,1-1 1,6 5 0,-6-6-34,0 1 1,-1-1-1,1 1 1,0-1-1,0-1 1,0 1-1,0 0 1,0-1-1,-1 0 1,1 0-1,0 0 1,0 0-1,0-1 1,0 1-1,0-1 1,0 0-1,0 0 1,-1-1-1,1 1 1,0-1-1,-1 0 1,1 1-1,-1-2 1,4-1-1,2-4-162,0 1-1,13-16 0,19-27-50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3:46.021"/>
    </inkml:context>
    <inkml:brush xml:id="br0">
      <inkml:brushProperty name="width" value="0.05" units="cm"/>
      <inkml:brushProperty name="height" value="0.05" units="cm"/>
      <inkml:brushProperty name="color" value="#AB008B"/>
    </inkml:brush>
  </inkml:definitions>
  <inkml:trace contextRef="#ctx0" brushRef="#br0">42 0 16852,'-14'62'600,"9"17"-600,2 10-72,5 15 24,6 1 24,-5-3 24,2 2 0,-3-9 0,-3-7 0,-2-17 48,-1-14 0,2-23 0,-1-11 16,-4-19-392,0-9-392,-6-17-2321</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3:46.380"/>
    </inkml:context>
    <inkml:brush xml:id="br0">
      <inkml:brushProperty name="width" value="0.05" units="cm"/>
      <inkml:brushProperty name="height" value="0.05" units="cm"/>
      <inkml:brushProperty name="color" value="#AB008B"/>
    </inkml:brush>
  </inkml:definitions>
  <inkml:trace contextRef="#ctx0" brushRef="#br0">0 49 9850,'4'-10'680,"1"3"224,11 7-287,2 2 311,9 5 264,5 2-64,7 5-320,5 2-303,4 1-241,-4-2-144,5-7-24,1-6 72,3-13-768,-1-7-553</inkml:trace>
  <inkml:trace contextRef="#ctx0" brushRef="#br0" timeOffset="1">804 0 11266,'0'41'649,"0"6"1199,2 2 40,3 1-663,0-2-273,3-8-352,2-4-344,5-12-168,4-8-40,6-20-256,3-12-576</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3:46.705"/>
    </inkml:context>
    <inkml:brush xml:id="br0">
      <inkml:brushProperty name="width" value="0.05" units="cm"/>
      <inkml:brushProperty name="height" value="0.05" units="cm"/>
      <inkml:brushProperty name="color" value="#AB008B"/>
    </inkml:brush>
  </inkml:definitions>
  <inkml:trace contextRef="#ctx0" brushRef="#br0">19 0 18620,'-13'12'952,"7"1"673,15 5-2674,5 3 409</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3:47.364"/>
    </inkml:context>
    <inkml:brush xml:id="br0">
      <inkml:brushProperty name="width" value="0.05" units="cm"/>
      <inkml:brushProperty name="height" value="0.05" units="cm"/>
      <inkml:brushProperty name="color" value="#AB008B"/>
    </inkml:brush>
  </inkml:definitions>
  <inkml:trace contextRef="#ctx0" brushRef="#br0">9 214 17308,'4'38'108,"-3"-1"0,0 1-1,-9 62 1,1-1-55,7-92-24,1 29 362,-1-34-358,0-1 0,0 1 0,0-1 0,1 1 0,-1-1 0,0 1-1,1-1 1,-1 0 0,1 1 0,0-1 0,0 0 0,-1 1-1,1-1 1,0 0 0,0 0 0,0 0 0,0 0 0,0 0 0,2 2-1,-2-3-21,0 0-1,1 1 0,-1-1 0,0 0 0,0 0 0,0 0 0,0 0 1,1 0-1,-1 0 0,0 0 0,0 0 0,0 0 0,0-1 0,1 1 1,-1 0-1,0-1 0,0 1 0,0-1 0,0 1 0,0-1 0,0 0 1,1-1-1,3-1 17,0-1 0,-1 0 0,7-7 0,10-15-47,-1-2 0,-1 0 1,-2-1-1,0-1 0,-2-1 1,-2 0-1,14-47 0,-24 71 26,-1 0 0,0 0 0,0 0 0,-1-1-1,0 1 1,0-1 0,-1 1 0,0-1-1,0 1 1,-1-1 0,-2-8 0,3 15-12,0 1 0,0-1 1,0 1-1,0 0 0,0-1 1,0 1-1,-1-1 0,1 1 1,0 0-1,0-1 0,0 1 1,-1 0-1,1-1 0,0 1 1,0 0-1,-1-1 0,1 1 1,0 0-1,-1-1 0,1 1 1,0 0-1,-1 0 0,1-1 1,-1 1-1,1 0 0,-1 0 1,1 0-37,-1 0 1,1 0 0,-1 0-1,1 1 1,-1-1 0,1 0-1,0 0 1,-1 1-1,1-1 1,-1 0 0,1 1-1,0-1 1,-1 0 0,1 1-1,0-1 1,0 1 0,-1-1-1,1 1 1,-2 2-227,1 0 0,0 0 0,-1 0 0,1 0 0,-1 5 0,2-3 199,-1 0 1,1 0 0,0 0-1,1 0 1,-1 0 0,1 0-1,0 0 1,0-1 0,0 1-1,1 0 1,-1 0 0,1-1-1,5 8 1,-5-9 83,0 0-1,0 0 1,1-1-1,-1 1 1,1-1-1,-1 0 1,1 0-1,0 0 1,0 0-1,0 0 1,0-1-1,0 1 0,0-1 1,1 0-1,-1 0 1,0 0-1,1 0 1,-1-1-1,0 1 1,7-1-1,-4 0 36,0-1 0,1 0 0,-1 0 0,0 0 0,0-1 0,0 0 0,0 0 0,0-1-1,-1 1 1,1-1 0,-1 0 0,7-6 0,8-5 467,30-32 0,-47 43-466,37-37 532,23-21-57,-52 51-484,0 1 0,1 1-1,24-14 1,-31 19-44,0 1 0,0 1 0,-1-1 0,1 0 1,0 1-1,0 0 0,1 0 0,-1 1 0,10-1 0,-13 1-2,0 1 0,-1-1 0,1 0 0,0 1 0,0-1 0,0 1 0,0-1 0,-1 1 0,1 0 0,0 0 0,-1 0 0,1 0 0,0 0 0,-1 0 0,0 0 0,1 0 0,-1 1-1,0-1 1,1 1 0,-1-1 0,0 1 0,0-1 0,0 1 0,0 0 0,0-1 0,-1 1 0,1 0 0,-1 0 0,2 2 0,-1 2 11,-1-1 0,1 1 0,-1 0 0,0-1 0,0 1-1,-1-1 1,1 1 0,-1-1 0,-2 7 0,-1-1 38,0 0 1,0 0 0,-9 15-1,12-26-44,1 0-1,0 0 1,0 0-1,0 0 1,0 1-1,-1-1 1,1 0 0,0 0-1,0 0 1,0 0-1,0 1 1,0-1-1,0 0 1,0 0 0,0 1-1,0-1 1,0 0-1,-1 0 1,1 0-1,0 1 1,0-1 0,0 0-1,0 0 1,1 1-1,-1-1 1,0 0-1,0 0 1,0 1 0,0-1-1,0 0 1,0 0-1,0 0 1,0 1-1,8-3 18,13-10 1,-20 11-19,26-19 8,-1-2 0,36-37 1,-35 32 2,45-35 0,-68 58-12,1 1-1,0 0 1,0 0 0,10-4 0,-14 7-3,0 0 1,0-1-1,0 1 1,0 0 0,0-1-1,0 1 1,0 0 0,0 0-1,0 0 1,0 0 0,1 0-1,-1 0 1,0 0 0,0 0-1,0 0 1,0 1 0,0-1-1,0 0 1,0 1 0,0-1-1,0 1 1,0-1 0,0 1-1,0 0 1,0-1-1,0 1 1,-1 0 0,1-1-1,0 1 1,0 0 0,0 2-1,1 0 7,0 0-1,-1 1 0,0-1 0,0 1 0,0 0 0,0-1 0,-1 1 0,1 0 0,-1 6 1,-3 39 312,1-28-94,-2 15 358,2 1-1,2-1 1,1 1 0,7 40 0,-5-65-476,0 1 1,0-2 0,1 1-1,0 0 1,1-1 0,12 20-1,-12-24-90,1 0 0,-1 0 0,1 0 0,0-1 0,0 0 0,1 0 0,0-1 0,0 0 0,0 0 0,15 7 0,-10-7-15,-1-1 0,1 0 0,0-1-1,-1 0 1,1-1 0,1 0 0,-1-1 0,13 0 0,-7-2-83,0 0 0,0-1 0,0-1 0,34-10 0,50-25-619</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3:42.949"/>
    </inkml:context>
    <inkml:brush xml:id="br0">
      <inkml:brushProperty name="width" value="0.05" units="cm"/>
      <inkml:brushProperty name="height" value="0.05" units="cm"/>
      <inkml:brushProperty name="color" value="#AB008B"/>
    </inkml:brush>
  </inkml:definitions>
  <inkml:trace contextRef="#ctx0" brushRef="#br0">88 874 16876,'-56'-319'196,"45"242"-202,-9-103 10,19 162-8,1-1 1,1 0 0,1 1 0,0-1-1,2 1 1,0-1 0,9-24 0,-10 35-7,1 0 0,0 0 1,1 1-1,0 0 1,0 0-1,0 0 1,1 0-1,0 1 0,0 0 1,1 0-1,0 0 1,0 1-1,0 0 0,0 1 1,1-1-1,0 1 1,0 1-1,12-4 1,-13 5-2,0 0-1,0 0 1,0 1 0,1 0 0,-1 1 0,0 0 0,1 0 0,-1 0 0,0 1 0,0 0 0,1 0 0,-1 1 0,0 0 0,0 0 0,0 1 0,-1 0 0,1 0 0,-1 1 0,1-1 0,-1 1 0,0 1 0,6 5 0,-9-7 3,0-1 0,0 1 1,-1 0-1,1 0 1,-1 1-1,0-1 1,0 0-1,0 1 1,0 0-1,-1-1 1,1 1-1,-1 0 0,0 0 1,0-1-1,0 1 1,-1 0-1,0 0 1,1 0-1,-1 0 1,0 0-1,-1 0 1,1 0-1,-1 0 1,-2 7-1,-2 4-544,-1 0-1,-1 0 1,0-1 0,-17 24 0,8-13-1526,9-13 1052,5-6-139,-1-1 0,0 0 0,-1 0 0,1 0 0,-1 0 1,0-1-1,-8 7 0,11-10 1099,0-1-1,0 1 1,1 0 0,-1 0-1,0-1 1,0 1 0,0 0 0,1 0-1,-1 0 1,0 0 0,1-1-1,-1 1 1,0 2 0,-1 6 63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7:16:21.778"/>
    </inkml:context>
    <inkml:brush xml:id="br0">
      <inkml:brushProperty name="width" value="0.1" units="cm"/>
      <inkml:brushProperty name="height" value="0.1" units="cm"/>
      <inkml:brushProperty name="color" value="#AB008B"/>
    </inkml:brush>
  </inkml:definitions>
  <inkml:trace contextRef="#ctx0" brushRef="#br0">1 1 520,'6'6'128</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3:44.200"/>
    </inkml:context>
    <inkml:brush xml:id="br0">
      <inkml:brushProperty name="width" value="0.05" units="cm"/>
      <inkml:brushProperty name="height" value="0.05" units="cm"/>
      <inkml:brushProperty name="color" value="#AB008B"/>
    </inkml:brush>
  </inkml:definitions>
  <inkml:trace contextRef="#ctx0" brushRef="#br0">0 155 5257,'5'-11'1046,"0"0"0,0 1-1,1-1 1,0 1 0,1 0-1,13-15 1,-17 22-985,0 0-1,1 0 1,-1 0-1,1 0 0,0 0 1,0 1-1,0 0 1,1 0-1,-1 0 1,0 1-1,1-1 1,-1 1-1,1 0 1,-1 0-1,1 0 1,-1 1-1,1 0 1,0 0-1,-1 0 0,6 1 1,-2 0-44,0 1 0,0 0 0,0 0 0,0 1 0,-1 0 0,1 0 1,-1 1-1,9 5 0,-5-1-11,0 0 0,0 1 0,-1 0 0,12 15 0,0 3 10,-2 1 0,33 61 0,0 22 300,-53-110-184,-12-11 112,11 10-224,-2-4 3,1 1 0,-1-1 0,0 0 0,1 1 1,0-1-1,0 0 0,0-1 0,0 1 0,1 0 0,-1 0 0,1-1 0,0-5 0,0 4-16,0 0 0,1 0 0,-1 0 1,1 0-1,1 0 0,-1 0 0,1 0 0,3-10 0,-2 12-9,-1-1 0,1 1 0,0 0 0,1 0 0,-1 0 0,1 0 0,0 1 0,0-1 0,0 1 0,0-1 0,1 1 0,0 0 0,-1 0 0,1 1 0,0-1 0,7-3 0,5-1-23,0 2 1,0-1-1,23-3 1,9-3 8,50-27 3,3 0 34,-101 39-21,0 0 1,0 0-1,0 0 0,1 0 0,-1 0 1,0 0-1,0 0 0,0 0 0,0 0 1,0 0-1,0 0 0,0 0 1,0 0-1,0 0 0,0 0 0,0 0 1,1 0-1,-1 0 0,0 0 0,0 0 1,0 0-1,0 0 0,0 0 0,0 0 1,0 0-1,0 0 0,0 0 0,0 0 1,0 0-1,0 0 0,1 0 0,-1 0 1,0 1-1,0-1 0,0 0 0,0 0 1,0 0-1,0 0 0,0 0 0,0 0 1,0 0-1,0 0 0,0 0 0,0 0 1,0 0-1,0 1 0,0-1 0,0 0 1,0 0-1,0 0 0,0 0 0,0 0 1,0 0-1,0 0 0,0 0 0,0 0 1,0 0-1,0 0 0,0 1 0,0-1 1,0 0-1,0 0 0,-1 4-6,1 0 1,-1 0-1,0 0 0,0 0 0,-1 0 1,1 0-1,-1 0 0,-2 4 0,-9 25-34,10-16 37,0 1-1,1-1 1,1 1-1,1 0 1,0-1 0,3 19-1,-3-34 3,1 0 0,-1 0 0,0 0 0,1 1 0,0-1 0,-1 0 0,1 0 0,0 0 1,0 0-1,0 0 0,0 0 0,0-1 0,1 1 0,-1 0 0,0 0 0,1-1 0,3 3 0,-4-3 1,1 0 1,0 0-1,0 0 1,0 0-1,0-1 1,0 1-1,0-1 0,0 1 1,0-1-1,0 0 1,0 0-1,0 0 1,0 0-1,1 0 1,2-1-1,1-1 8,1 0 0,-1 0 1,0 0-1,0-1 0,0 0 0,0 0 0,-1-1 1,1 1-1,-1-1 0,9-9 0,3-4 29,-2-2 1,0 0-1,16-27 0,29-67 94,-58 109-110,0-1-1,-1 1 1,1 0-1,-1 0 1,0-1-1,0 1 1,0-1-1,0-6 1,-1 10-29,0 0 1,0 0-1,0 0 0,-1 0 1,1 0-1,0 0 0,-1 0 1,1 0-1,0 0 0,-1 0 0,1 0 1,-1 0-1,1 0 0,-1 0 1,0 0-1,-1-1 0,1 1-61,0 0 0,-1 1 0,1-1 0,-1 0 0,1 1 0,0-1-1,-1 1 1,0-1 0,1 1 0,-1 0 0,1-1 0,-1 1 0,1 0 0,-3 0-1,-13 1-2011</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3:44.623"/>
    </inkml:context>
    <inkml:brush xml:id="br0">
      <inkml:brushProperty name="width" value="0.05" units="cm"/>
      <inkml:brushProperty name="height" value="0.05" units="cm"/>
      <inkml:brushProperty name="color" value="#AB008B"/>
    </inkml:brush>
  </inkml:definitions>
  <inkml:trace contextRef="#ctx0" brushRef="#br0">1 169 12571,'1'0'32,"1"0"0,-1 0 1,1 0-1,0 0 0,-1 0 0,1 1 1,-1-1-1,0 1 0,1-1 1,-1 1-1,1 0 0,-1-1 0,0 1 1,1 0-1,-1 0 0,0 0 1,0 0-1,0 0 0,0 0 1,1 0-1,-2 0 0,1 1 0,0-1 1,0 0-1,0 0 0,0 1 1,-1-1-1,1 1 0,-1-1 0,1 1 1,-1-1-1,0 1 0,1-1 1,-1 1-1,0-1 0,0 3 1,0 6-74,0 0 0,-1 0 0,0 0 0,-3 14 1,2-16 125,-5 25-65,3-15 4,1 0 0,0 0 0,1 0 0,1 31 0,1-47-23,0 0 0,0 0 0,0 1 1,1-1-1,0 0 0,-1 0 0,1 1 0,0-1 0,0 0 0,0 0 0,0 0 1,0 0-1,0 0 0,1-1 0,-1 1 0,1 0 0,-1 0 0,1-1 1,4 3-1,-4-3 1,0 0 1,0 0-1,0 0 1,0-1-1,1 1 1,-1-1-1,0 0 1,0 0 0,1 1-1,-1-1 1,0-1-1,0 1 1,1 0-1,-1-1 1,0 1-1,0-1 1,1 1-1,-1-1 1,0 0-1,4-2 1,4-3 20,-1 0 0,1-1-1,-1 0 1,-1 0 0,1-1 0,-1 0-1,-1 0 1,13-18 0,3-7 52,19-41 1,-40 70-66,41-79 106,-37 68-20,0 1 1,-1-1 0,6-29-1,-10 40-26,0-1 0,-1 0 0,0 0 0,1 1-1,-2-1 1,1 0 0,-1-5 0,0 8-41,1 0-1,-1 1 1,0-1-1,0 0 0,0 0 1,0 0-1,0 0 1,0 1-1,0-1 1,0 1-1,-1-1 1,1 1-1,-1-1 1,1 1-1,-1 0 1,0-1-1,1 1 1,-4-1-1,-9-4-182,0 1-1,-1 1 0,0 0 1,1 1-1,-1 0 0,-18 0 1,32 3 136,-36-4-1950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3:45.279"/>
    </inkml:context>
    <inkml:brush xml:id="br0">
      <inkml:brushProperty name="width" value="0.05" units="cm"/>
      <inkml:brushProperty name="height" value="0.05" units="cm"/>
      <inkml:brushProperty name="color" value="#AB008B"/>
    </inkml:brush>
  </inkml:definitions>
  <inkml:trace contextRef="#ctx0" brushRef="#br0">0 1 12347,'1'12'222,"1"1"0,0 0 0,1 0 0,5 16 0,2 7-136,0 14-40,-2 0 0,1 53 0,-6 103 32,-3-82 146,1-94 73,7 53 1,-7-75-259,1 0 0,0-1 0,0 1 1,0-1-1,1 0 0,0 1 0,1-1 0,0-1 0,0 1 1,0 0-1,1-1 0,7 8 0,-9-11-24,0-1 0,0 0 0,0 1 0,1-2 0,-1 1 0,1 0 0,-1-1 0,1 1 0,0-1 0,-1 0 0,1 0 0,0-1-1,0 1 1,0-1 0,0 1 0,-1-1 0,1-1 0,0 1 0,0 0 0,0-1 0,6-2 0,2-1 34,0 0 0,-1-1 1,0 0-1,0-1 0,15-9 0,19-18 98,59-55 0,-32 25-73,-64 56-67,0 0 0,1 1-1,0 0 1,11-5-1,-18 10-10,-1 0 1,1 0-1,0 1 0,-1-1 0,1 0 1,0 1-1,0-1 0,-1 1 0,1 0 0,0 0 1,0-1-1,0 1 0,0 0 0,-1 1 1,1-1-1,0 0 0,0 0 0,0 1 0,-1-1 1,1 1-1,0-1 0,0 1 0,-1 0 1,1 0-1,-1 0 0,1 0 0,-1 0 1,1 0-1,-1 0 0,1 1 0,1 1 0,2 5-9,0-1 0,-1 1 0,1 0-1,-2 1 1,6 14 0,7 45 3,-6-24 3,-9-42 10,-1 0-1,1 0 0,-1-1 1,1 1-1,0 0 0,-1 0 0,1-1 1,0 1-1,0 0 0,3 2 0,-4-3 0,1-1 0,0 0 0,0 1 0,-1-1 0,1 0 0,0 1 0,0-1 0,0 0-1,0 0 1,0 0 0,-1 0 0,1 0 0,0 0 0,0 0 0,0 0 0,0 0 0,0 0-1,0 0 1,-1-1 0,1 1 0,0 0 0,0 0 0,0-1 0,-1 1 0,1-1 0,1 0-1,10-7-7,0 0 0,0-1 0,-1 0-1,0-1 1,-1 0 0,12-15-1,-12 13-73,21-26-237,-25 28 222,2 1 0,0-1 1,0 1-1,0 1 0,1-1 1,12-7-1,-17 15-234,-3 3 254,1-1 45,0 0 0,0 0 0,-1 1 0,1 0 0,0-1-1,-1 1 1,0 0 0,1-1 0,-1 1 0,0 0 0,0 0 0,2 3 0,7 31-170,-8-29 184,0 1 1,0-1 0,7 14 0,-5-13 25,0-1-1,1 1 1,0-1 0,0 0-1,1 0 1,0-1 0,12 11-1,-16-16-2,1 1-1,0 0 1,0-1-1,0 1 1,0-1-1,0 0 1,0 0-1,0 0 1,0 0-1,0 0 1,0-1-1,1 1 1,-1-1-1,0 0 1,0 0-1,0 0 1,1-1-1,-1 1 1,0-1-1,0 1 1,0-1-1,0 0 1,0-1-1,4-1 1,21-13 5,2-5-144</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3:45.695"/>
    </inkml:context>
    <inkml:brush xml:id="br0">
      <inkml:brushProperty name="width" value="0.05" units="cm"/>
      <inkml:brushProperty name="height" value="0.05" units="cm"/>
      <inkml:brushProperty name="color" value="#AB008B"/>
    </inkml:brush>
  </inkml:definitions>
  <inkml:trace contextRef="#ctx0" brushRef="#br0">210 0 13715,'-9'5'160,"0"0"1,1 0-1,-1 1 1,2 0-1,-1 1 1,1 0-1,-9 10 1,-41 58-191,55-73 60,-13 21 338,-25 47 0,36-62-210,0 0 0,1 1-1,0-1 1,1 1-1,0-1 1,0 1 0,1 0-1,0 0 1,0-1-1,2 11 1,-1-14-129,1-1-1,0 1 1,0-1-1,0 0 1,0 1 0,1-1-1,0 0 1,0 0-1,0 0 1,0 0 0,1-1-1,-1 1 1,1-1-1,0 1 1,0-1 0,1 0-1,-1 0 1,0 0-1,1-1 1,6 5 0,-6-6-34,0 1 1,-1-1-1,1 1 1,0-1-1,0-1 1,0 1-1,0 0 1,0-1-1,-1 0 1,1 0-1,0 0 1,0 0-1,0-1 1,0 1-1,0-1 1,0 0-1,0 0 1,-1-1-1,1 1 1,0-1-1,-1 0 1,1 1-1,-1-2 1,4-1-1,2-4-162,0 1-1,13-16 0,19-27-50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3:46.021"/>
    </inkml:context>
    <inkml:brush xml:id="br0">
      <inkml:brushProperty name="width" value="0.05" units="cm"/>
      <inkml:brushProperty name="height" value="0.05" units="cm"/>
      <inkml:brushProperty name="color" value="#AB008B"/>
    </inkml:brush>
  </inkml:definitions>
  <inkml:trace contextRef="#ctx0" brushRef="#br0">42 0 16852,'-14'62'600,"9"17"-600,2 10-72,5 15 24,6 1 24,-5-3 24,2 2 0,-3-9 0,-3-7 0,-2-17 48,-1-14 0,2-23 0,-1-11 16,-4-19-392,0-9-392,-6-17-2321</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3:46.380"/>
    </inkml:context>
    <inkml:brush xml:id="br0">
      <inkml:brushProperty name="width" value="0.05" units="cm"/>
      <inkml:brushProperty name="height" value="0.05" units="cm"/>
      <inkml:brushProperty name="color" value="#AB008B"/>
    </inkml:brush>
  </inkml:definitions>
  <inkml:trace contextRef="#ctx0" brushRef="#br0">0 49 9850,'4'-10'680,"1"3"224,11 7-287,2 2 311,9 5 264,5 2-64,7 5-320,5 2-303,4 1-241,-4-2-144,5-7-24,1-6 72,3-13-768,-1-7-553</inkml:trace>
  <inkml:trace contextRef="#ctx0" brushRef="#br0" timeOffset="1">804 0 11266,'0'41'649,"0"6"1199,2 2 40,3 1-663,0-2-273,3-8-352,2-4-344,5-12-168,4-8-40,6-20-256,3-12-576</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3:46.705"/>
    </inkml:context>
    <inkml:brush xml:id="br0">
      <inkml:brushProperty name="width" value="0.05" units="cm"/>
      <inkml:brushProperty name="height" value="0.05" units="cm"/>
      <inkml:brushProperty name="color" value="#AB008B"/>
    </inkml:brush>
  </inkml:definitions>
  <inkml:trace contextRef="#ctx0" brushRef="#br0">19 0 18620,'-13'12'952,"7"1"673,15 5-2674,5 3 409</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3:47.364"/>
    </inkml:context>
    <inkml:brush xml:id="br0">
      <inkml:brushProperty name="width" value="0.05" units="cm"/>
      <inkml:brushProperty name="height" value="0.05" units="cm"/>
      <inkml:brushProperty name="color" value="#AB008B"/>
    </inkml:brush>
  </inkml:definitions>
  <inkml:trace contextRef="#ctx0" brushRef="#br0">9 214 17308,'4'38'108,"-3"-1"0,0 1-1,-9 62 1,1-1-55,7-92-24,1 29 362,-1-34-358,0-1 0,0 1 0,0-1 0,1 1 0,-1-1 0,0 1-1,1-1 1,-1 0 0,1 1 0,0-1 0,0 0 0,-1 1-1,1-1 1,0 0 0,0 0 0,0 0 0,0 0 0,0 0 0,2 2-1,-2-3-21,0 0-1,1 1 0,-1-1 0,0 0 0,0 0 0,0 0 0,0 0 1,1 0-1,-1 0 0,0 0 0,0 0 0,0 0 0,0-1 0,1 1 1,-1 0-1,0-1 0,0 1 0,0-1 0,0 1 0,0-1 0,0 0 1,1-1-1,3-1 17,0-1 0,-1 0 0,7-7 0,10-15-47,-1-2 0,-1 0 1,-2-1-1,0-1 0,-2-1 1,-2 0-1,14-47 0,-24 71 26,-1 0 0,0 0 0,0 0 0,-1-1-1,0 1 1,0-1 0,-1 1 0,0-1-1,0 1 1,-1-1 0,-2-8 0,3 15-12,0 1 0,0-1 1,0 1-1,0 0 0,0-1 1,0 1-1,-1-1 0,1 1 1,0 0-1,0-1 0,0 1 1,-1 0-1,1-1 0,0 1 1,0 0-1,-1-1 0,1 1 1,0 0-1,-1-1 0,1 1 1,0 0-1,-1 0 0,1-1 1,-1 1-1,1 0 0,-1 0 1,1 0-37,-1 0 1,1 0 0,-1 0-1,1 1 1,-1-1 0,1 0-1,0 0 1,-1 1-1,1-1 1,-1 0 0,1 1-1,0-1 1,-1 0 0,1 1-1,0-1 1,0 1 0,-1-1-1,1 1 1,-2 2-227,1 0 0,0 0 0,-1 0 0,1 0 0,-1 5 0,2-3 199,-1 0 1,1 0 0,0 0-1,1 0 1,-1 0 0,1 0-1,0 0 1,0-1 0,0 1-1,1 0 1,-1 0 0,1-1-1,5 8 1,-5-9 83,0 0-1,0 0 1,1-1-1,-1 1 1,1-1-1,-1 0 1,1 0-1,0 0 1,0 0-1,0 0 1,0-1-1,0 1 0,0-1 1,1 0-1,-1 0 1,0 0-1,1 0 1,-1-1-1,0 1 1,7-1-1,-4 0 36,0-1 0,1 0 0,-1 0 0,0 0 0,0-1 0,0 0 0,0 0 0,0-1-1,-1 1 1,1-1 0,-1 0 0,7-6 0,8-5 467,30-32 0,-47 43-466,37-37 532,23-21-57,-52 51-484,0 1 0,1 1-1,24-14 1,-31 19-44,0 1 0,0 1 0,-1-1 0,1 0 1,0 1-1,0 0 0,1 0 0,-1 1 0,10-1 0,-13 1-2,0 1 0,-1-1 0,1 0 0,0 1 0,0-1 0,0 1 0,0-1 0,-1 1 0,1 0 0,0 0 0,-1 0 0,1 0 0,0 0 0,-1 0 0,0 0 0,1 0 0,-1 1-1,0-1 1,1 1 0,-1-1 0,0 1 0,0-1 0,0 1 0,0 0 0,0-1 0,-1 1 0,1 0 0,-1 0 0,2 2 0,-1 2 11,-1-1 0,1 1 0,-1 0 0,0-1 0,0 1-1,-1-1 1,1 1 0,-1-1 0,-2 7 0,-1-1 38,0 0 1,0 0 0,-9 15-1,12-26-44,1 0-1,0 0 1,0 0-1,0 0 1,0 1-1,-1-1 1,1 0 0,0 0-1,0 0 1,0 0-1,0 1 1,0-1-1,0 0 1,0 0 0,0 1-1,0-1 1,0 0-1,-1 0 1,1 0-1,0 1 1,0-1 0,0 0-1,0 0 1,1 1-1,-1-1 1,0 0-1,0 0 1,0 1 0,0-1-1,0 0 1,0 0-1,0 0 1,0 1-1,8-3 18,13-10 1,-20 11-19,26-19 8,-1-2 0,36-37 1,-35 32 2,45-35 0,-68 58-12,1 1-1,0 0 1,0 0 0,10-4 0,-14 7-3,0 0 1,0-1-1,0 1 1,0 0 0,0-1-1,0 1 1,0 0 0,0 0-1,0 0 1,0 0 0,1 0-1,-1 0 1,0 0 0,0 0-1,0 0 1,0 1 0,0-1-1,0 0 1,0 1 0,0-1-1,0 1 1,0-1 0,0 1-1,0 0 1,0-1-1,0 1 1,-1 0 0,1-1-1,0 1 1,0 0 0,0 2-1,1 0 7,0 0-1,-1 1 0,0-1 0,0 1 0,0 0 0,0-1 0,-1 1 0,1 0 0,-1 6 1,-3 39 312,1-28-94,-2 15 358,2 1-1,2-1 1,1 1 0,7 40 0,-5-65-476,0 1 1,0-2 0,1 1-1,0 0 1,1-1 0,12 20-1,-12-24-90,1 0 0,-1 0 0,1 0 0,0-1 0,0 0 0,1 0 0,0-1 0,0 0 0,0 0 0,15 7 0,-10-7-15,-1-1 0,1 0 0,0-1-1,-1 0 1,1-1 0,1 0 0,-1-1 0,13 0 0,-7-2-83,0 0 0,0-1 0,0-1 0,34-10 0,50-25-619</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14:51.031"/>
    </inkml:context>
    <inkml:brush xml:id="br0">
      <inkml:brushProperty name="width" value="0.05" units="cm"/>
      <inkml:brushProperty name="height" value="0.05" units="cm"/>
      <inkml:brushProperty name="color" value="#AB008B"/>
    </inkml:brush>
  </inkml:definitions>
  <inkml:trace contextRef="#ctx0" brushRef="#br0">6 77 11514,'0'9'57,"0"-1"-1,1 0 0,-1 1 0,1-1 0,1 0 1,4 13-1,1 11 48,1 19 948,1 89-1,-9-103-625,-2-2 0,-1 1 0,-11 47 0,12-76-388,2-2 7,-2 0 0,1 0 1,0 0-1,-1 0 0,0 0 1,0 0-1,-4 4 0,6-8 31,0-4-20,-2-25 50,1-1-1,5-40 0,1 2-40,-5 13-39,3-46 36,-2 80-54,2 1 0,0 0 0,6-20 0,-5 28-18,0 1 1,1 0 0,0 0 0,1 0 0,-1 1-1,2-1 1,-1 1 0,2 1 0,-1-1 0,1 2-1,0-1 1,0 1 0,1 0 0,0 0 0,1 1-1,-1 1 1,1-1 0,0 1 0,13-4 0,-21 9-7,1-1 0,-1 0 0,1 1 0,-1-1 0,0 1 0,1 0 0,-1 0 0,1 0 0,-1 0 0,0 0 0,1 0 0,-1 1 0,1-1 0,-1 1 0,0-1 0,4 3 0,-4-2 6,0 0-1,-1 0 0,1 1 1,0-1-1,-1 1 1,0-1-1,1 1 0,-1-1 1,0 1-1,0 0 0,0-1 1,0 1-1,0 0 0,0 0 1,0 0-1,-1 0 0,1 0 1,-1 0-1,1 3 0,0 2 9,-1 1 0,1-1 0,-2 0 0,1 1 0,-1-1 1,0 1-1,-1-1 0,1 0 0,-2 1 0,-2 7 0,-6 10 59,-20 33 1,27-52-44,3-3-9,-6 9 44,-1 0-1,0-1 1,0 1 0,-12 11 0,20-23-51,0 0 0,0 0 0,0 0 0,0 0 1,0 0-1,0 0 0,0 0 0,1 0 1,-1 0-1,0 0 0,0 0 0,0 0 1,0 0-1,0 0 0,0 0 0,0 0 1,0 0-1,0 0 0,0 0 0,0 0 0,0 0 1,0 0-1,0 0 0,0 0 0,0 0 1,0 0-1,0 0 0,0 0 0,0 0 1,0 0-1,0 0 0,0 0 0,0 0 0,0 0 1,0 0-1,0 0 0,0 1 0,0-1 1,0 0-1,2-1-23,44-14-48,-32 10 75,25-7 0,-34 11-10,0 0 1,1 1-1,-1-1 1,1 1-1,-1 0 1,1 1-1,-1-1 1,9 3-1,-4 0-14,1 0 0,-1 1-1,0 1 1,-1 0-1,1 0 1,10 9 0,-3-2 15,0 2 1,18 19-1,-32-30 24,0-1-1,-1 1 1,1 0-1,-1 0 0,0 0 1,0 0-1,0 1 1,0-1-1,0 1 0,-1-1 1,1 1-1,-1-1 1,0 1-1,0 0 0,0 0 1,-1 0-1,1-1 0,-1 1 1,0 0-1,0 0 1,-1 0-1,1 0 0,-1 0 1,0-1-1,0 1 1,0 0-1,0-1 0,0 1 1,-1 0-1,-3 5 1,-5 7 144,0 0 1,-1-1-1,-1 0 1,-18 18 0,23-26-161,-1-1 1,1 1 0,-1-1 0,-1 0-1,1-1 1,-1 0 0,0-1 0,0 1-1,-18 4 1,2-5-483,24-4 354,0 0 0,0 0 0,-1-1 0,1 1 0,0 0 0,0 0 0,0-1 0,-1 1 0,1-1 1,0 1-1,0-1 0,0 1 0,0-1 0,0 0 0,0 1 0,0-1 0,-1-1 0,-2-7-3202</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14:51.954"/>
    </inkml:context>
    <inkml:brush xml:id="br0">
      <inkml:brushProperty name="width" value="0.05" units="cm"/>
      <inkml:brushProperty name="height" value="0.05" units="cm"/>
      <inkml:brushProperty name="color" value="#AB008B"/>
    </inkml:brush>
  </inkml:definitions>
  <inkml:trace contextRef="#ctx0" brushRef="#br0">1 10 6713,'1'0'67,"1"0"-1,-1 1 0,1-1 1,-1 1-1,0-1 0,1 1 0,-1 0 1,0-1-1,1 1 0,-1 0 1,0 0-1,0 0 0,0 0 0,0 0 1,0 0-1,0 0 0,0 0 1,0 1-1,0-1 0,-1 0 0,1 0 1,0 1-1,-1-1 0,1 1 1,-1-1-1,1 0 0,-1 3 0,1 3 834,0 0-1,0 1 1,-1-1-1,-1 11 0,0-2-21,1-15-804,0 7 100,0 0 0,1 0 0,-1 0 0,2 0-1,1 9 1,-2-15-171,-1-1 1,1 1-1,-1 0 0,1-1 0,0 1 0,0-1 1,0 0-1,0 1 0,0-1 0,0 0 0,0 1 1,0-1-1,0 0 0,0 0 0,1 0 1,-1 0-1,0 0 0,1 0 0,-1-1 0,1 1 1,-1 0-1,1-1 0,-1 1 0,1-1 1,0 1-1,-1-1 0,1 0 0,0 0 0,-1 0 1,1 0-1,0 0 0,1 0 0,3-1 16,-1 0-1,1-1 1,-1 0-1,0 0 1,0 0-1,0 0 1,0-1-1,0 0 1,0 0-1,-1 0 1,1 0-1,-1-1 0,7-8 1,5-5 46,26-39-1,-34 44-44,18-31 56,-26 43-77,0 0 0,0 0-1,-1 0 1,1 0 0,0 0-1,0 1 1,0-1 0,0 0-1,0 0 1,0 0-1,1 0 1,-1 0 0,0 0-1,0 0 1,0 1 0,0-1-1,0 0 1,0 0 0,0 0-1,0 0 1,0 0 0,0 0-1,0 0 1,0 0-1,0 0 1,0 1 0,0-1-1,0 0 1,1 0 0,-1 0-1,0 0 1,0 0 0,0 0-1,0 0 1,0 0 0,0 0-1,0 0 1,0 0-1,1 0 1,-1 0 0,0 0-1,0 0 1,0 0 0,0 0-1,0 0 1,0 0 0,0 0-1,1 0 1,-1 0 0,0 0-1,0 0 1,0 0 0,0 0-1,0 0 1,0 0-1,0 0 1,0 0 0,1 0-1,-1-1 1,0 1 0,0 0-1,0 0 1,0 0 0,0 0-1,0 0 1,3 13-76,-3-8 42,6 13 22,0 0 0,1 0 0,0-1 0,2 0-1,15 24 1,-22-37 10,1 0 0,0 0-1,-1 0 1,1-1-1,1 1 1,-1-1 0,6 5-1,-8-7 5,0-1 0,0 1 0,0 0 0,0-1 0,0 1 0,1-1 0,-1 1 0,0-1-1,0 0 1,0 0 0,1 1 0,-1-1 0,0 0 0,0 0 0,1 0 0,-1 0 0,0 0 0,0-1 0,1 1 0,-1 0-1,0-1 1,0 1 0,0 0 0,1-1 0,-1 0 0,0 1 0,0-1 0,0 1 0,0-1 0,0 0 0,0 0-1,0 0 1,1-1 0,6-7 17,-1-1 0,1 0 1,-2-1-1,9-15 0,-7 11-10,14-20 1,-16 28-9,-1 0-1,2 1 0,-1-1 1,1 1-1,0 0 0,0 1 1,0 0-1,1 0 1,12-5-1,-15 7-3,0 1 1,1 0-1,0 1 1,-1-1-1,1 1 0,0 0 1,-1 1-1,1-1 1,0 1-1,0 0 0,0 1 1,-1-1-1,1 1 1,0 0-1,7 3 0,-11-3 0,0-1 0,0 1-1,0 0 1,0 0 0,0 0-1,-1 0 1,1 1 0,0-1-1,-1 0 1,1 1 0,-1-1-1,0 1 1,1-1 0,-1 1-1,0-1 1,0 1 0,0 0-1,0 0 1,0 0 0,0 0-1,-1 0 1,1-1 0,0 5-1,0 1 6,-1-1 0,0 1-1,0-1 1,0 1 0,-3 11-1,3-18 1,0 1-1,-1-1 0,1 1 1,0-1-1,0 1 0,0 0 1,0-1-1,0 1 0,0-1 1,0 1-1,0-1 1,0 1-1,0-1 0,0 1 1,0-1-1,0 1 0,0-1 1,1 1-1,-1-1 0,0 1 1,0-1-1,1 1 1,-1-1-1,0 1 0,0-1 1,1 1-1,-1-1 0,0 0 1,1 1-1,-1-1 0,1 0 1,-1 1-1,1-1 0,-1 0 1,1 0-1,-1 1 1,1-1-1,-1 0 0,1 0 1,-1 0-1,2 1 0,-1-1-6,1 0-1,-1-1 0,1 1 1,-1 0-1,1-1 0,0 1 0,-1-1 1,1 1-1,-1-1 0,0 0 1,1 1-1,2-3 0,10-9-120,0-1 1,0 0-1,12-17 0,3-2-10,-29 31 136,1 1-1,-1-1 1,1 0 0,0 1-1,-1-1 1,1 1 0,0-1-1,-1 1 1,1-1 0,0 1-1,0-1 1,0 1 0,0 0-1,-1-1 1,3 1 0,-3 0-1,0 0 0,1 0 0,-1 0 1,0 0-1,1 0 0,-1 1 0,0-1 1,1 0-1,-1 0 0,0 0 0,1 0 1,-1 1-1,0-1 0,0 0 0,1 0 1,-1 1-1,0-1 0,0 0 0,0 0 1,1 1-1,-1-1 0,0 0 0,0 1 1,0-1-1,0 0 0,1 1 0,0 4-12,0-1-1,-1 1 0,1 0 1,-1 7-1,1-2 25,0 13 232,9 43 1,-8-60-224,-1 0 0,1 0 1,0 0-1,1 0 0,-1 0 1,1 0-1,0-1 0,1 1 0,-1-1 1,1 0-1,9 9 0,-12-13-39,0 0 0,0 0 0,0 0 0,0 0 0,0 0 0,0 0 0,1-1 0,-1 1 0,0 0 0,0-1 0,1 1-1,-1-1 1,0 1 0,1-1 0,-1 0 0,0 0 0,1 1 0,-1-1 0,1 0 0,-1 0 0,0 0 0,1 0 0,-1-1 0,1 1 0,-1 0 0,0-1-1,1 1 1,-1-1 0,0 1 0,0-1 0,1 1 0,-1-1 0,0 0 0,0 0 0,0 0 0,0 0 0,0 1 0,0-1 0,0-1 0,0 1 0,0 0-1,1-2 1,9-22-2309</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7:16:21.779"/>
    </inkml:context>
    <inkml:brush xml:id="br0">
      <inkml:brushProperty name="width" value="0.1" units="cm"/>
      <inkml:brushProperty name="height" value="0.1" units="cm"/>
      <inkml:brushProperty name="color" value="#AB008B"/>
    </inkml:brush>
  </inkml:definitions>
  <inkml:trace contextRef="#ctx0" brushRef="#br0">1 1 520,'6'6'128</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14:52.915"/>
    </inkml:context>
    <inkml:brush xml:id="br0">
      <inkml:brushProperty name="width" value="0.05" units="cm"/>
      <inkml:brushProperty name="height" value="0.05" units="cm"/>
      <inkml:brushProperty name="color" value="#AB008B"/>
    </inkml:brush>
  </inkml:definitions>
  <inkml:trace contextRef="#ctx0" brushRef="#br0">0 1 13907,'7'34'360,"19"63"0,7 24-391,-22-78 86,-10-37-33,1-1-1,-1 0 1,2 1-1,-1-1 1,3 5 0,-4-9-10,-1 0 0,0-1 0,1 1 1,-1 0-1,0-1 0,1 1 1,-1 0-1,1-1 0,-1 1 1,1-1-1,0 1 0,-1-1 0,1 1 1,-1-1-1,1 1 0,0-1 1,-1 0-1,1 1 0,0-1 1,0 0-1,-1 0 0,1 0 0,0 1 1,0-1-1,-1 0 0,1 0 1,0 0-1,0 0 0,-1 0 0,1 0 1,0 0-1,0 0 0,-1-1 1,1 1-1,0 0 0,0 0 1,-1-1-1,1 1 0,0 0 0,-1-1 1,1 1-1,0-1 0,-1 1 1,2-2-1,11-11 124,-1 0 1,16-23-1,-9 10-104,49-77 65,-30 43-50,-38 59-48,15-18 30,-11 16-68,-5 15-122,-60 152-109,23-69 400,34-85-103,0 0-1,1 1 0,-3 18 0,6-26-29,-1 0-1,1-1 0,0 1 1,0 0-1,0-1 0,1 1 1,-1 0-1,1-1 0,-1 1 1,1-1-1,0 1 0,0-1 1,0 1-1,0-1 0,0 1 1,1-1-1,-1 0 0,1 0 1,-1 0-1,4 4 0,0-2 15,0 0 0,0 0 0,0 0 0,1-1-1,-1 0 1,1 0 0,0 0 0,0-1 0,6 2-1,-8-3-1,0 0-1,0-1 1,-1 1-1,1-1 1,0 0-1,0 0 1,0-1-1,-1 1 1,1-1-1,0 0 1,0 0-1,-1 0 0,1-1 1,-1 1-1,1-1 1,5-3-1,8-6 22,-1-1-1,-1-1 0,28-28 0,-19 13 25,27-38-1,-41 51-22,-1 0-1,10-21 1,-17 31-21,1 0 0,-2 0 0,1 0 0,0 0 0,-1 0 0,0 0 0,0-1 0,-1 1 0,0 0 0,1-1 0,-3-9 0,3 15-11,-2-1 0,1 1 0,0-1 0,0 1 0,0-1 0,0 1 0,0 0 0,0-1 0,0 1 0,0-1 0,-1 1 0,1-1 0,0 1 0,0 0 0,-1-1 0,1 1 0,0 0 0,-1-1 0,1 1 0,0 0 0,-1-1 0,1 1 0,0 0 0,-1-1 0,1 1 0,-1 0 0,1 0 0,0 0 0,-1 0 0,1-1 0,-1 1 0,1 0 0,-1 0 0,1 0 0,-1 0 0,1 0 0,-1 0 0,1 0 0,-1 0 0,1 0 0,0 0 0,-1 0-1,1 1 1,-1-1 0,1 0 0,-1 0 0,1 0 0,-1 0 0,1 1 0,0-1 0,-1 0 0,1 1 0,0-1 0,-1 0 0,1 0 0,0 1 0,-1 0 0,-2 1-30,0 1-1,0 0 1,0 0-1,1 0 1,-4 4-1,2 1 6,0 1 0,1-1 0,-1 1 0,2 0 0,-1 0 0,1-1 0,0 2 0,1-1 0,0 0 0,1 0 0,0 13 0,1-5 19,1 0 0,1 0 1,0 0-1,1-1 1,8 21-1,-12-35 16,1 0 1,0 0-1,0 0 0,0 0 0,0 0 0,0 0 0,0 0 0,0-1 0,0 1 0,1-1 0,-1 1 0,1-1 1,-1 1-1,1-1 0,-1 0 0,1 1 0,0-1 0,0 0 0,0 0 0,0 0 0,-1-1 0,5 2 0,-2-2 14,-1 0-1,0 0 1,1 0-1,-1 0 1,0-1-1,1 1 1,-1-1-1,0 0 1,0 0-1,1 0 1,-1-1-1,0 1 1,4-4-1,6-3 58,0-1-1,-1-1 0,18-18 0,17-14 405,-46 40-460,0 2 1,0-1 0,1 0-1,-1 0 1,0 0 0,1 0 0,-1 1-1,1-1 1,-1 1 0,0-1-1,1 1 1,-1-1 0,1 1 0,0 0-1,-1 0 1,1 0 0,-1 0-1,1 0 1,-1 0 0,1 0 0,2 1-1,-2 0-11,-1 0 0,1 0 0,0 0 0,-1 0 1,1 1-1,-1-1 0,1 0 0,-1 1 0,1-1 0,-1 1 0,0-1 0,0 1 0,0 0 0,1 2 0,2 5-6,0 0 1,-1 0-1,0 0 1,-1 0-1,2 16 1,-3-19 14,-1-1 1,1 1-1,-2 0 0,0 9 1,1-14-15,0 0 1,0-1 0,0 1 0,0 0 0,-1 0 0,1 0-1,0-1 1,0 1 0,0 0 0,-1 0 0,1-1 0,-1 1 0,1 0-1,0-1 1,-1 1 0,1 0 0,-1-1 0,1 1 0,-1-1-1,0 1 1,1 0 0,-1-1 0,0 0 0,1 1 0,-1-1 0,0 1-1,1-1 1,-1 0 0,0 1 0,0-1 0,0 0 0,1 0-1,-1 0 1,0 0 0,0 0 0,0 0 0,1 0 0,-1 0 0,0 0-1,0 0 1,0 0 0,-1-1 0,1 1-7,-1-1 0,1 0 0,0 0 1,-1 1-1,1-1 0,0 0 0,0 0 0,-1-1 1,1 1-1,0 0 0,0 0 0,0 0 0,0-1 1,1 1-1,-1-1 0,0 1 0,1-1 0,-1 1 1,0-1-1,1-1 0,-2-2-34,1-1 1,0 1-1,0-1 0,0-7 1,1 7 21,0 0 1,1 0-1,-1 0 0,1 1 0,0-1 1,1 0-1,-1 1 0,1-1 1,0 1-1,1 0 0,-1 0 1,1-1-1,0 2 0,0-1 0,1 0 1,-1 1-1,1-1 0,8-6 1,-6 6-12,1 0 1,0 0-1,1 1 1,-1 0-1,1 0 1,0 1-1,0 0 1,0 1-1,0-1 1,0 2-1,1-1 1,12 0-1,29 0-358,5 2-319</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14:54.912"/>
    </inkml:context>
    <inkml:brush xml:id="br0">
      <inkml:brushProperty name="width" value="0.05" units="cm"/>
      <inkml:brushProperty name="height" value="0.05" units="cm"/>
      <inkml:brushProperty name="color" value="#AB008B"/>
    </inkml:brush>
  </inkml:definitions>
  <inkml:trace contextRef="#ctx0" brushRef="#br0">6 1 12787,'-1'-1'229,"1"2"-201,0-1 0,0 0 0,1 0 0,-1 0 0,0 0 0,0 0 0,0 0 0,0 1 1,0-1-1,1 0 0,-1 0 0,0 0 0,0 0 0,0 1 0,0-1 0,0 0 0,0 0 1,0 0-1,0 1 0,0-1 0,0 0 0,0 0 0,0 0 0,0 1 0,0-1 0,0 0 1,0 0-1,0 0 0,0 0 0,0 1 0,0-1 0,0 0 0,0 0 0,0 0 0,0 1 1,0-1-1,-1 0 0,1 0 0,0 0 0,0 0 0,0 0 0,0 1 0,0-1 0,-1 0 1,1 0-1,0 0 0,0 0 0,0 0 0,0 0 0,-1 0 0,1 1 0,0-1 1,0 0-1,0 0 0,0 0 0,-1 0 0,1 0 0,0 0 0,0 0 0,0 0 0,-1 0 1,1 0-1,0 0 0,0 0 0,0 0 0,-1 0 0,1-1 0,18 25 201,1-1 0,1 0 0,41 35 0,-26-27-133,178 149 123,-169-145-158,-21-14-209,-5-5-272</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14:55.296"/>
    </inkml:context>
    <inkml:brush xml:id="br0">
      <inkml:brushProperty name="width" value="0.05" units="cm"/>
      <inkml:brushProperty name="height" value="0.05" units="cm"/>
      <inkml:brushProperty name="color" value="#AB008B"/>
    </inkml:brush>
  </inkml:definitions>
  <inkml:trace contextRef="#ctx0" brushRef="#br0">11 117 11698,'-2'3'32,"1"0"-1,-1 0 1,1 1-1,0-1 0,0 0 1,0 1-1,0-1 0,1 1 1,0-1-1,-1 1 0,1-1 1,0 1-1,1 0 0,-1-1 1,0 1-1,1-1 1,0 0-1,2 7 0,3 4-67,0 0 0,1 0 1,9 14-1,-8-14 66,4 5-43,0 0-1,1 0 0,1-1 0,0-1 1,26 24-1,-33-35 159,0 0 1,1-1-1,-1 1 1,1-2-1,0 1 0,0-1 1,1 0-1,-1-1 1,1 0-1,-1 0 1,1-1-1,0 0 0,0-1 1,0 1-1,0-2 1,15 0-1,-18-1-1,0 1 0,0-2 0,1 1 0,-1-1-1,-1 0 1,1 0 0,0-1 0,0 1 0,-1-1 0,7-5-1,-4 2-18,-1 0 0,1 0 0,-1-1-1,-1-1 1,12-14 0,-6 3-21,-1-1 0,0 0 0,-1 0 0,12-41 0,-2-23 56,-17 64-86,1 2 0,1-1 0,0 0-1,2 1 1,11-24 0,-6 22 3978</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14:56.198"/>
    </inkml:context>
    <inkml:brush xml:id="br0">
      <inkml:brushProperty name="width" value="0.05" units="cm"/>
      <inkml:brushProperty name="height" value="0.05" units="cm"/>
      <inkml:brushProperty name="color" value="#AB008B"/>
    </inkml:brush>
  </inkml:definitions>
  <inkml:trace contextRef="#ctx0" brushRef="#br0">117 209 12195,'-9'1'240,"0"0"0,0 2 1,0-1-1,0 1 0,1 0 1,-9 4-1,13-4-191,1-1 1,-1 0-1,1 1 0,0-1 0,0 1 1,0 0-1,1 0 0,-1 0 1,0 0-1,1 1 0,0-1 1,0 0-1,0 1 0,0 0 1,1 0-1,-2 4 0,2-4-35,1 0 1,-1 0-1,1 1 0,0-1 1,0 0-1,0 0 0,1 0 1,0 0-1,0 0 0,0 0 1,0 0-1,0 0 0,1 0 1,-1 0-1,4 4 0,-1 0 10,1 0-1,0-1 0,0 0 0,1 0 1,0 0-1,9 7 0,-11-10-3,1 0 0,0-1 0,-1 0 0,1 0 0,1 0 0,-1-1 0,0 0 0,1 0 0,-1 0 0,1 0 1,-1-1-1,1 0 0,11 0 0,-12-1 25,-1 0 1,0 0-1,1-1 1,-1 0 0,0 0-1,1 0 1,-1 0-1,0-1 1,0 0 0,0 0-1,0 0 1,0 0-1,-1 0 1,1-1 0,-1 0-1,1 1 1,-1-1-1,0-1 1,3-3-1,0-1 105,0-1 0,-1 0-1,0-1 1,0 1-1,-1-1 1,-1 0-1,1 0 1,-1 0 0,1-11-1,-1 1 47,-1 1-1,0-1 1,-3-38-1,0 48-113,-1 0-1,0 0 0,0 0 1,-1 0-1,0 0 0,-1 1 1,0-1-1,-7-11 0,0 4-41,-1 0-1,-27-30 0,37 45-566</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14:56.696"/>
    </inkml:context>
    <inkml:brush xml:id="br0">
      <inkml:brushProperty name="width" value="0.05" units="cm"/>
      <inkml:brushProperty name="height" value="0.05" units="cm"/>
      <inkml:brushProperty name="color" value="#AB008B"/>
    </inkml:brush>
  </inkml:definitions>
  <inkml:trace contextRef="#ctx0" brushRef="#br0">3 193 11947,'1'13'46,"1"-1"0,0 0 1,1 0-1,6 19 1,23 46 129,-8-21-128,-6-7 20,-2 1 0,-3 0 0,9 64 0,-20-101-14,5 26 368,-6-37-470,-1-6-343,0-13-547,-1 0 0,0 0 0,-2 0 0,-7-28 0,-26-69-1284,1 23 2641,17 50 1045,3-1 1,-17-74 0,30 110-1384,1 0 0,1 0 0,-1-1 0,1 1 0,1 0 0,-1-1 0,1 1 0,0 0 0,0 0 0,1-1 0,0 1 0,0 0 0,0 0 0,5-7 0,-3 6 142,1 1 0,-1-1 0,2 1-1,-1 1 1,1-1 0,-1 1 0,2 0 0,-1 0 0,0 1 0,1-1 0,8-2 0,0-1 595,24-8-1,-32 13-703,-1 1 0,0 1-1,0 0 1,1-1 0,-1 2-1,1-1 1,8 1 0,-13 0-106,-1 0 0,1 1 0,0-1 0,-1 0 0,1 1 0,-1-1 0,1 1 0,-1-1 0,1 1 0,-1 0 0,1 0 0,-1 0 0,0 0 1,1 0-1,-1 0 0,0 0 0,0 0 0,0 0 0,1 0 0,0 3 0,-1-2 13,0 1 0,0-1 0,0 1-1,0-1 1,-1 1 0,1 0 0,-1-1 0,1 1 0,-1 0 0,0 0-1,-1 3 1,0 4-144,0 0 0,-2 0-1,1 0 1,-1-1 0,-7 16 0,-2 0-1258</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14:57.085"/>
    </inkml:context>
    <inkml:brush xml:id="br0">
      <inkml:brushProperty name="width" value="0.05" units="cm"/>
      <inkml:brushProperty name="height" value="0.05" units="cm"/>
      <inkml:brushProperty name="color" value="#AB008B"/>
    </inkml:brush>
  </inkml:definitions>
  <inkml:trace contextRef="#ctx0" brushRef="#br0">0 272 13315,'11'0'129,"1"-1"0,-1 0-1,0-1 1,0-1 0,0 0 0,0 0 0,-1-1 0,1 0 0,-1-1-1,0 0 1,0-1 0,-1 0 0,11-8 0,-15 10-92,0 0 1,-1 0-1,0 0 0,1-1 1,-1 1-1,-1-1 1,1 0-1,-1 0 1,0-1-1,0 1 0,0-1 1,-1 1-1,0-1 1,0 0-1,0 0 0,-1 0 1,0 0-1,0 0 1,0 0-1,-1-1 0,0 1 1,0 0-1,-1 0 1,0 0-1,-2-9 0,2 11 12,-1 0 0,1-1 0,-1 1-1,0 1 1,0-1 0,-1 0 0,1 0-1,-1 1 1,0-1 0,0 1 0,-4-4-1,5 5-8,0 0 1,0 1-1,0 0 0,-1-1 0,1 1 1,0 0-1,0 0 0,-1 0 0,1 0 0,0 0 1,-1 1-1,1-1 0,-1 1 0,1-1 1,-1 1-1,1 0 0,-1 0 0,1 0 0,-1 0 1,0 1-1,-3 0 0,4 0-42,1 0 0,-1 0 0,0 0 0,0 0 0,0 0 0,1 0 0,-1 1 0,1-1 0,-1 0 0,1 1 1,-1-1-1,1 1 0,0 0 0,0 0 0,0-1 0,0 1 0,0 0 0,0 0 0,0 0 0,1 0 0,-1 0 0,1 0 0,-1 4 0,-1 5-63,1-1 0,1 1-1,1 15 1,-1-15 56,1 6-8,0 0 1,2 0 0,0-1 0,5 18 0,-7-28 16,1 0-1,1 0 1,-1 0 0,1 0 0,0 0-1,0-1 1,1 1 0,-1-1 0,1 0 0,1 0-1,-1 0 1,1-1 0,8 8 0,-10-11-24,-1 0 1,1 0 0,0 0-1,-1 0 1,1 0 0,0 0-1,-1-1 1,1 1 0,0-1-1,0 0 1,-1 0 0,1 0-1,0 0 1,0 0 0,-1 0-1,1-1 1,0 0 0,0 1-1,-1-1 1,1 0 0,-1 0-1,1-1 1,3-1 0,16-7-854</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14:57.596"/>
    </inkml:context>
    <inkml:brush xml:id="br0">
      <inkml:brushProperty name="width" value="0.05" units="cm"/>
      <inkml:brushProperty name="height" value="0.05" units="cm"/>
      <inkml:brushProperty name="color" value="#AB008B"/>
    </inkml:brush>
  </inkml:definitions>
  <inkml:trace contextRef="#ctx0" brushRef="#br0">0 285 11963,'0'0'1941,"3"-2"-1354,13-13-151,-1-1 0,0-1 0,17-24 0,-18 21-229,0 2 0,2 0 1,23-22-1,-34 36-177,1-1 1,0 1-1,0 0 0,0 1 1,0-1-1,1 1 1,-1 1-1,1-1 1,8-1-1,-11 3-23,-1 0-1,0 1 0,1 0 1,-1 0-1,1 0 1,-1 0-1,1 0 0,-1 1 1,0 0-1,1 0 1,-1 0-1,0 0 0,0 0 1,1 0-1,-1 1 1,0 0-1,0-1 0,-1 1 1,1 0-1,0 1 1,2 2-1,-1-2-3,-1 0 0,0 0 0,0 1 0,-1-1 1,1 1-1,-1 0 0,1 0 0,-1 0 0,0 0 0,-1 1 0,3 7 0,-3-9 16,-1-1-1,0 1 1,0 0-1,0 0 1,0 0-1,0-1 1,0 1-1,-1 0 1,1 0-1,-1-1 1,0 1-1,0 0 0,0-1 1,0 1-1,0-1 1,-1 1-1,1-1 1,-1 0-1,-2 4 1,3-5 161,3-17-312,1 8 76,1 0 0,0 0 0,1 0 1,-1 0-1,1 1 0,1 0 0,7-9 0,47-42-72,-59 57 127,9-8 4,-5 3-10,1 1 1,0 0-1,0 0 1,0 1-1,9-6 0,-13 10 13,-1-1-1,1 0 1,0 1 0,-1-1-1,1 1 1,0-1-1,0 1 1,0 0-1,0 0 1,-1 0-1,1 0 1,0 0-1,0 0 1,0 0-1,0 1 1,-1-1 0,1 1-1,0-1 1,0 1-1,-1 0 1,1-1-1,0 1 1,-1 0-1,1 0 1,-1 0-1,1 1 1,1 1-1,8 8 271,0 2-1,16 21 1,-19-22-146,0-1 1,1 0-1,1 0 1,20 17-1,-21-21-140,1-1 0,-1-1 0,1 0 0,0 0 0,1-1 0,-1 0 0,12 2 0,36 6-419</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14:51.031"/>
    </inkml:context>
    <inkml:brush xml:id="br0">
      <inkml:brushProperty name="width" value="0.05" units="cm"/>
      <inkml:brushProperty name="height" value="0.05" units="cm"/>
      <inkml:brushProperty name="color" value="#AB008B"/>
    </inkml:brush>
  </inkml:definitions>
  <inkml:trace contextRef="#ctx0" brushRef="#br0">6 77 11514,'0'9'57,"0"-1"-1,1 0 0,-1 1 0,1-1 0,1 0 1,4 13-1,1 11 48,1 19 948,1 89-1,-9-103-625,-2-2 0,-1 1 0,-11 47 0,12-76-388,2-2 7,-2 0 0,1 0 1,0 0-1,-1 0 0,0 0 1,0 0-1,-4 4 0,6-8 31,0-4-20,-2-25 50,1-1-1,5-40 0,1 2-40,-5 13-39,3-46 36,-2 80-54,2 1 0,0 0 0,6-20 0,-5 28-18,0 1 1,1 0 0,0 0 0,1 0 0,-1 1-1,2-1 1,-1 1 0,2 1 0,-1-1 0,1 2-1,0-1 1,0 1 0,1 0 0,0 0 0,1 1-1,-1 1 1,1-1 0,0 1 0,13-4 0,-21 9-7,1-1 0,-1 0 0,1 1 0,-1-1 0,0 1 0,1 0 0,-1 0 0,1 0 0,-1 0 0,0 0 0,1 0 0,-1 1 0,1-1 0,-1 1 0,0-1 0,4 3 0,-4-2 6,0 0-1,-1 0 0,1 1 1,0-1-1,-1 1 1,0-1-1,1 1 0,-1-1 1,0 1-1,0 0 0,0-1 1,0 1-1,0 0 0,0 0 1,0 0-1,-1 0 0,1 0 1,-1 0-1,1 3 0,0 2 9,-1 1 0,1-1 0,-2 0 0,1 1 0,-1-1 1,0 1-1,-1-1 0,1 0 0,-2 1 0,-2 7 0,-6 10 59,-20 33 1,27-52-44,3-3-9,-6 9 44,-1 0-1,0-1 1,0 1 0,-12 11 0,20-23-51,0 0 0,0 0 0,0 0 0,0 0 1,0 0-1,0 0 0,0 0 0,1 0 1,-1 0-1,0 0 0,0 0 0,0 0 1,0 0-1,0 0 0,0 0 0,0 0 1,0 0-1,0 0 0,0 0 0,0 0 0,0 0 1,0 0-1,0 0 0,0 0 0,0 0 1,0 0-1,0 0 0,0 0 0,0 0 1,0 0-1,0 0 0,0 0 0,0 0 0,0 0 1,0 0-1,0 0 0,0 1 0,0-1 1,0 0-1,2-1-23,44-14-48,-32 10 75,25-7 0,-34 11-10,0 0 1,1 1-1,-1-1 1,1 1-1,-1 0 1,1 1-1,-1-1 1,9 3-1,-4 0-14,1 0 0,-1 1-1,0 1 1,-1 0-1,1 0 1,10 9 0,-3-2 15,0 2 1,18 19-1,-32-30 24,0-1-1,-1 1 1,1 0-1,-1 0 0,0 0 1,0 0-1,0 1 1,0-1-1,0 1 0,-1-1 1,1 1-1,-1-1 1,0 1-1,0 0 0,0 0 1,-1 0-1,1-1 0,-1 1 1,0 0-1,0 0 1,-1 0-1,1 0 0,-1 0 1,0-1-1,0 1 1,0 0-1,0-1 0,0 1 1,-1 0-1,-3 5 1,-5 7 144,0 0 1,-1-1-1,-1 0 1,-18 18 0,23-26-161,-1-1 1,1 1 0,-1-1 0,-1 0-1,1-1 1,-1 0 0,0-1 0,0 1-1,-18 4 1,2-5-483,24-4 354,0 0 0,0 0 0,-1-1 0,1 1 0,0 0 0,0 0 0,0-1 0,-1 1 0,1-1 1,0 1-1,0-1 0,0 1 0,0-1 0,0 0 0,0 1 0,0-1 0,-1-1 0,-2-7-3202</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14:51.954"/>
    </inkml:context>
    <inkml:brush xml:id="br0">
      <inkml:brushProperty name="width" value="0.05" units="cm"/>
      <inkml:brushProperty name="height" value="0.05" units="cm"/>
      <inkml:brushProperty name="color" value="#AB008B"/>
    </inkml:brush>
  </inkml:definitions>
  <inkml:trace contextRef="#ctx0" brushRef="#br0">1 10 6713,'1'0'67,"1"0"-1,-1 1 0,1-1 1,-1 1-1,0-1 0,1 1 0,-1 0 1,0-1-1,1 1 0,-1 0 1,0 0-1,0 0 0,0 0 0,0 0 1,0 0-1,0 0 0,0 0 1,0 1-1,0-1 0,-1 0 0,1 0 1,0 1-1,-1-1 0,1 1 1,-1-1-1,1 0 0,-1 3 0,1 3 834,0 0-1,0 1 1,-1-1-1,-1 11 0,0-2-21,1-15-804,0 7 100,0 0 0,1 0 0,-1 0 0,2 0-1,1 9 1,-2-15-171,-1-1 1,1 1-1,-1 0 0,1-1 0,0 1 0,0-1 1,0 0-1,0 1 0,0-1 0,0 0 0,0 1 1,0-1-1,0 0 0,0 0 0,1 0 1,-1 0-1,0 0 0,1 0 0,-1-1 0,1 1 1,-1 0-1,1-1 0,-1 1 0,1-1 1,0 1-1,-1-1 0,1 0 0,0 0 0,-1 0 1,1 0-1,0 0 0,1 0 0,3-1 16,-1 0-1,1-1 1,-1 0-1,0 0 1,0 0-1,0 0 1,0-1-1,0 0 1,0 0-1,-1 0 1,1 0-1,-1-1 0,7-8 1,5-5 46,26-39-1,-34 44-44,18-31 56,-26 43-77,0 0 0,0 0-1,-1 0 1,1 0 0,0 0-1,0 1 1,0-1 0,0 0-1,0 0 1,0 0-1,1 0 1,-1 0 0,0 0-1,0 0 1,0 1 0,0-1-1,0 0 1,0 0 0,0 0-1,0 0 1,0 0 0,0 0-1,0 0 1,0 0-1,0 0 1,0 1 0,0-1-1,0 0 1,1 0 0,-1 0-1,0 0 1,0 0 0,0 0-1,0 0 1,0 0 0,0 0-1,0 0 1,0 0-1,1 0 1,-1 0 0,0 0-1,0 0 1,0 0 0,0 0-1,0 0 1,0 0 0,0 0-1,1 0 1,-1 0 0,0 0-1,0 0 1,0 0 0,0 0-1,0 0 1,0 0-1,0 0 1,0 0 0,1 0-1,-1-1 1,0 1 0,0 0-1,0 0 1,0 0 0,0 0-1,0 0 1,3 13-76,-3-8 42,6 13 22,0 0 0,1 0 0,0-1 0,2 0-1,15 24 1,-22-37 10,1 0 0,0 0-1,-1 0 1,1-1-1,1 1 1,-1-1 0,6 5-1,-8-7 5,0-1 0,0 1 0,0 0 0,0-1 0,0 1 0,1-1 0,-1 1 0,0-1-1,0 0 1,0 0 0,1 1 0,-1-1 0,0 0 0,0 0 0,1 0 0,-1 0 0,0 0 0,0-1 0,1 1 0,-1 0-1,0-1 1,0 1 0,0 0 0,1-1 0,-1 0 0,0 1 0,0-1 0,0 1 0,0-1 0,0 0 0,0 0-1,0 0 1,1-1 0,6-7 17,-1-1 0,1 0 1,-2-1-1,9-15 0,-7 11-10,14-20 1,-16 28-9,-1 0-1,2 1 0,-1-1 1,1 1-1,0 0 0,0 1 1,0 0-1,1 0 1,12-5-1,-15 7-3,0 1 1,1 0-1,0 1 1,-1-1-1,1 1 0,0 0 1,-1 1-1,1-1 1,0 1-1,0 0 0,0 1 1,-1-1-1,1 1 1,0 0-1,7 3 0,-11-3 0,0-1 0,0 1-1,0 0 1,0 0 0,0 0-1,-1 0 1,1 1 0,0-1-1,-1 0 1,1 1 0,-1-1-1,0 1 1,1-1 0,-1 1-1,0-1 1,0 1 0,0 0-1,0 0 1,0 0 0,0 0-1,-1 0 1,1-1 0,0 5-1,0 1 6,-1-1 0,0 1-1,0-1 1,0 1 0,-3 11-1,3-18 1,0 1-1,-1-1 0,1 1 1,0-1-1,0 1 0,0 0 1,0-1-1,0 1 0,0-1 1,0 1-1,0-1 1,0 1-1,0-1 0,0 1 1,0-1-1,0 1 0,0-1 1,1 1-1,-1-1 0,0 1 1,0-1-1,1 1 1,-1-1-1,0 1 0,0-1 1,1 1-1,-1-1 0,0 0 1,1 1-1,-1-1 0,1 0 1,-1 1-1,1-1 0,-1 0 1,1 0-1,-1 1 1,1-1-1,-1 0 0,1 0 1,-1 0-1,2 1 0,-1-1-6,1 0-1,-1-1 0,1 1 1,-1 0-1,1-1 0,0 1 0,-1-1 1,1 1-1,-1-1 0,0 0 1,1 1-1,2-3 0,10-9-120,0-1 1,0 0-1,12-17 0,3-2-10,-29 31 136,1 1-1,-1-1 1,1 0 0,0 1-1,-1-1 1,1 1 0,0-1-1,-1 1 1,1-1 0,0 1-1,0-1 1,0 1 0,0 0-1,-1-1 1,3 1 0,-3 0-1,0 0 0,1 0 0,-1 0 1,0 0-1,1 0 0,-1 1 0,0-1 1,1 0-1,-1 0 0,0 0 0,1 0 1,-1 1-1,0-1 0,0 0 0,1 0 1,-1 1-1,0-1 0,0 0 0,0 0 1,1 1-1,-1-1 0,0 0 0,0 1 1,0-1-1,0 0 0,1 1 0,0 4-12,0-1-1,-1 1 0,1 0 1,-1 7-1,1-2 25,0 13 232,9 43 1,-8-60-224,-1 0 0,1 0 1,0 0-1,1 0 0,-1 0 1,1 0-1,0-1 0,1 1 0,-1-1 1,1 0-1,9 9 0,-12-13-39,0 0 0,0 0 0,0 0 0,0 0 0,0 0 0,0 0 0,1-1 0,-1 1 0,0 0 0,0-1 0,1 1-1,-1-1 1,0 1 0,1-1 0,-1 0 0,0 0 0,1 1 0,-1-1 0,1 0 0,-1 0 0,0 0 0,1 0 0,-1-1 0,1 1 0,-1 0 0,0-1-1,1 1 1,-1-1 0,0 1 0,0-1 0,1 1 0,-1-1 0,0 0 0,0 0 0,0 0 0,0 0 0,0 1 0,0-1 0,0-1 0,0 1 0,0 0-1,1-2 1,9-22-2309</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14:52.915"/>
    </inkml:context>
    <inkml:brush xml:id="br0">
      <inkml:brushProperty name="width" value="0.05" units="cm"/>
      <inkml:brushProperty name="height" value="0.05" units="cm"/>
      <inkml:brushProperty name="color" value="#AB008B"/>
    </inkml:brush>
  </inkml:definitions>
  <inkml:trace contextRef="#ctx0" brushRef="#br0">0 1 13907,'7'34'360,"19"63"0,7 24-391,-22-78 86,-10-37-33,1-1-1,-1 0 1,2 1-1,-1-1 1,3 5 0,-4-9-10,-1 0 0,0-1 0,1 1 1,-1 0-1,0-1 0,1 1 1,-1 0-1,1-1 0,-1 1 1,1-1-1,0 1 0,-1-1 0,1 1 1,-1-1-1,1 1 0,0-1 1,-1 0-1,1 1 0,0-1 1,0 0-1,-1 0 0,1 0 0,0 1 1,0-1-1,-1 0 0,1 0 1,0 0-1,0 0 0,-1 0 0,1 0 1,0 0-1,0 0 0,-1-1 1,1 1-1,0 0 0,0 0 1,-1-1-1,1 1 0,0 0 0,-1-1 1,1 1-1,0-1 0,-1 1 1,2-2-1,11-11 124,-1 0 1,16-23-1,-9 10-104,49-77 65,-30 43-50,-38 59-48,15-18 30,-11 16-68,-5 15-122,-60 152-109,23-69 400,34-85-103,0 0-1,1 1 0,-3 18 0,6-26-29,-1 0-1,1-1 0,0 1 1,0 0-1,0-1 0,1 1 1,-1 0-1,1-1 0,-1 1 1,1-1-1,0 1 0,0-1 1,0 1-1,0-1 0,0 1 1,1-1-1,-1 0 0,1 0 1,-1 0-1,4 4 0,0-2 15,0 0 0,0 0 0,0 0 0,1-1-1,-1 0 1,1 0 0,0 0 0,0-1 0,6 2-1,-8-3-1,0 0-1,0-1 1,-1 1-1,1-1 1,0 0-1,0 0 1,0-1-1,-1 1 1,1-1-1,0 0 1,0 0-1,-1 0 0,1-1 1,-1 1-1,1-1 1,5-3-1,8-6 22,-1-1-1,-1-1 0,28-28 0,-19 13 25,27-38-1,-41 51-22,-1 0-1,10-21 1,-17 31-21,1 0 0,-2 0 0,1 0 0,0 0 0,-1 0 0,0 0 0,0-1 0,-1 1 0,0 0 0,1-1 0,-3-9 0,3 15-11,-2-1 0,1 1 0,0-1 0,0 1 0,0-1 0,0 1 0,0 0 0,0-1 0,0 1 0,0-1 0,-1 1 0,1-1 0,0 1 0,0 0 0,-1-1 0,1 1 0,0 0 0,-1-1 0,1 1 0,0 0 0,-1-1 0,1 1 0,0 0 0,-1-1 0,1 1 0,-1 0 0,1 0 0,0 0 0,-1 0 0,1-1 0,-1 1 0,1 0 0,-1 0 0,1 0 0,-1 0 0,1 0 0,-1 0 0,1 0 0,-1 0 0,1 0 0,0 0 0,-1 0-1,1 1 1,-1-1 0,1 0 0,-1 0 0,1 0 0,-1 0 0,1 1 0,0-1 0,-1 0 0,1 1 0,0-1 0,-1 0 0,1 0 0,0 1 0,-1 0 0,-2 1-30,0 1-1,0 0 1,0 0-1,1 0 1,-4 4-1,2 1 6,0 1 0,1-1 0,-1 1 0,2 0 0,-1 0 0,1-1 0,0 2 0,1-1 0,0 0 0,1 0 0,0 13 0,1-5 19,1 0 0,1 0 1,0 0-1,1-1 1,8 21-1,-12-35 16,1 0 1,0 0-1,0 0 0,0 0 0,0 0 0,0 0 0,0 0 0,0-1 0,0 1 0,1-1 0,-1 1 0,1-1 1,-1 1-1,1-1 0,-1 0 0,1 1 0,0-1 0,0 0 0,0 0 0,0 0 0,-1-1 0,5 2 0,-2-2 14,-1 0-1,0 0 1,1 0-1,-1 0 1,0-1-1,1 1 1,-1-1-1,0 0 1,0 0-1,1 0 1,-1-1-1,0 1 1,4-4-1,6-3 58,0-1-1,-1-1 0,18-18 0,17-14 405,-46 40-460,0 2 1,0-1 0,1 0-1,-1 0 1,0 0 0,1 0 0,-1 1-1,1-1 1,-1 1 0,0-1-1,1 1 1,-1-1 0,1 1 0,0 0-1,-1 0 1,1 0 0,-1 0-1,1 0 1,-1 0 0,1 0 0,2 1-1,-2 0-11,-1 0 0,1 0 0,0 0 0,-1 0 1,1 1-1,-1-1 0,1 0 0,-1 1 0,1-1 0,-1 1 0,0-1 0,0 1 0,0 0 0,1 2 0,2 5-6,0 0 1,-1 0-1,0 0 1,-1 0-1,2 16 1,-3-19 14,-1-1 1,1 1-1,-2 0 0,0 9 1,1-14-15,0 0 1,0-1 0,0 1 0,0 0 0,-1 0 0,1 0-1,0-1 1,0 1 0,0 0 0,-1 0 0,1-1 0,-1 1 0,1 0-1,0-1 1,-1 1 0,1 0 0,-1-1 0,1 1 0,-1-1-1,0 1 1,1 0 0,-1-1 0,0 0 0,1 1 0,-1-1 0,0 1-1,1-1 1,-1 0 0,0 1 0,0-1 0,0 0 0,1 0-1,-1 0 1,0 0 0,0 0 0,0 0 0,1 0 0,-1 0 0,0 0-1,0 0 1,0 0 0,-1-1 0,1 1-7,-1-1 0,1 0 0,0 0 1,-1 1-1,1-1 0,0 0 0,0 0 0,-1-1 1,1 1-1,0 0 0,0 0 0,0 0 0,0-1 1,1 1-1,-1-1 0,0 1 0,1-1 0,-1 1 1,0-1-1,1-1 0,-2-2-34,1-1 1,0 1-1,0-1 0,0-7 1,1 7 21,0 0 1,1 0-1,-1 0 0,1 1 0,0-1 1,1 0-1,-1 1 0,1-1 1,0 1-1,1 0 0,-1 0 1,1-1-1,0 2 0,0-1 0,1 0 1,-1 1-1,1-1 0,8-6 1,-6 6-12,1 0 1,0 0-1,1 1 1,-1 0-1,1 0 1,0 1-1,0 0 1,0 1-1,0-1 1,0 2-1,1-1 1,12 0-1,29 0-358,5 2-319</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7:16:21.780"/>
    </inkml:context>
    <inkml:brush xml:id="br0">
      <inkml:brushProperty name="width" value="0.1" units="cm"/>
      <inkml:brushProperty name="height" value="0.1" units="cm"/>
      <inkml:brushProperty name="color" value="#AB008B"/>
    </inkml:brush>
  </inkml:definitions>
  <inkml:trace contextRef="#ctx0" brushRef="#br0">0 0 312</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7:55.896"/>
    </inkml:context>
    <inkml:brush xml:id="br0">
      <inkml:brushProperty name="width" value="0.05" units="cm"/>
      <inkml:brushProperty name="height" value="0.05" units="cm"/>
      <inkml:brushProperty name="color" value="#AB008B"/>
    </inkml:brush>
  </inkml:definitions>
  <inkml:trace contextRef="#ctx0" brushRef="#br0">43 0 12067,'0'0'304,"1"0"104,10 7 249,-5-3-480,-3-3-112,-1 1 0,0-1 1,0 0-1,0 1 0,0 0 0,0 0 1,0-1-1,-1 1 0,1 0 0,0 0 1,-1 1-1,0-1 0,1 0 0,-1 0 0,0 1 1,0-1-1,1 4 0,6 34 415,-1 0-1,2 70 1,-10 83-315,-10-27-81,0 41 25,7-132 215,-1-101-41,0 2-198,-35-209 121,15 104-148,19 98-54,2 1 0,2-1 0,0 0 0,2 0 1,5-35-1,-3 51-10,1 1 1,1 0-1,0 0 1,1 0 0,9-19-1,-9 23-3,0 1 0,1 1 0,0-1 0,0 1 0,1 0 1,0 0-1,0 1 0,14-10 0,-16 13-1,1 1 0,-1 0 0,1 0-1,0 0 1,0 1 0,1-1 0,-1 2 0,0-1 0,1 1 0,-1 0 0,1 0 0,-1 0 0,1 1 0,-1 0 0,1 1 0,10 1 0,5 3-19,0 0 1,0 2 0,30 13 0,-22-8 0,0 2 0,-1 1 0,0 1 0,35 28 1,-51-34 13,0 1 0,-1 1 1,0 0-1,-1 0 1,0 1-1,-1 0 1,-1 1-1,0 1 1,-1-1-1,10 23 1,-9-12 12,-2 0 1,0 1-1,-2-1 1,5 50 0,-9-54 16,-1 1 0,0-1 1,-2 0-1,0 0 0,-2 0 0,-8 30 1,7-37 5,0 0 1,-2-1 0,1 0 0,-2 0-1,0 0 1,0-1 0,-1 0 0,0-1-1,-1 0 1,-17 14 0,12-12 11,-2-1 1,1 0-1,-1-1 0,-1-1 1,0-1-1,-1-1 1,-20 7-1,29-11-19,0-1-1,-1-1 1,1 0-1,-13 1 1,19-2-53,1-1 0,-1 0 0,1 0 1,-1-1-1,1 1 0,-1-1 0,1 0 0,-1 0 0,1 0 0,0 0 0,0 0 1,-1-1-1,1 1 0,0-1 0,0 0 0,-4-4 0,-16-21-873</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7:56.715"/>
    </inkml:context>
    <inkml:brush xml:id="br0">
      <inkml:brushProperty name="width" value="0.05" units="cm"/>
      <inkml:brushProperty name="height" value="0.05" units="cm"/>
      <inkml:brushProperty name="color" value="#AB008B"/>
    </inkml:brush>
  </inkml:definitions>
  <inkml:trace contextRef="#ctx0" brushRef="#br0">116 14 6769,'0'25'780,"-1"0"0,-1 1 0,-1-1-1,-1 0 1,-9 28 0,8-32 307,0 0-1,1 1 1,-1 30 0,5 67-756,-2 12-282,0-104-19,-2 30 79,3 64 1,0-113-81,0 0 0,0 0 0,0 1 0,-1-1 0,0 0 0,-1-1 0,0 1 0,-7 14 0,7-16-26,2-4 9,1-2-13,-1 0 1,1-1-1,-1 1 1,1 0 0,-1 0-1,1-1 1,-1 1 0,1 0-1,-1-1 1,1 1 0,-1-1-1,1 1 1,-1-1-1,1 1 1,0 0 0,-1-1-1,1 1 1,0-1 0,-1 0-1,1 1 1,0-1-1,0 1 1,0-1 0,0 1-1,-1-1 1,1 0 0,0 1-1,0-1 1,0 0-1,-2-25-18,2 18 14,-9-133 10,-6-105 98,15 222-106,1 0 1,1 0 0,1 1 0,1-1-1,1 1 1,14-39 0,-12 43-7,1 0 1,1 0-1,1 1 1,1 1-1,0 0 1,1 0 0,1 1-1,15-15 1,-24 27-1,1-1 0,-1 1 0,1 1 0,0-1 0,-1 1 0,2-1 0,-1 1 0,0 1 0,1-1 0,-1 1 1,1 0-1,0 0 0,0 1 0,-1-1 0,1 1 0,0 1 0,0-1 0,0 1 0,0 0 0,0 0 0,11 3 1,-5 1-6,-1 0 0,-1 1 0,1 0 0,-1 1-1,0 0 1,0 0 0,0 1 0,-1 1 0,0-1 0,-1 2 0,14 15 0,-3 0-2,-1 1 0,-1 1 0,18 37 0,-26-46 12,-1 1 0,-1 0 0,-1 0 0,0 1 0,-2 0 0,0 0 0,-1 1-1,1 37 1,-4-41 61,-1 0-1,-1 0 1,0 0-1,-2 0 0,1-1 1,-2 1-1,0-1 1,-1 0-1,0-1 1,-2 1-1,-11 17 1,8-16 64,-1 0 1,0-1 0,-1 0-1,-1-1 1,0 0-1,-1-1 1,-1-1 0,0 0-1,-1-1 1,0-1 0,0-1-1,-1 0 1,-25 8 0,40-16-121,-1 0 0,0 0 1,1 0-1,-1 0 0,0 0 0,0-1 1,0 0-1,0 0 0,1 0 1,-1 0-1,-6-2 0,9 1-34,-1 1 0,1-1 0,-1 0 0,1 0 0,-1 0 0,1 0 0,-1 0 0,1-1-1,0 1 1,0 0 0,0-1 0,0 1 0,0-1 0,0 1 0,0-1 0,0 1 0,0-1 0,1 0 0,-1 1 0,1-1 0,-1 0 0,1 1-1,-1-1 1,1 0 0,0 0 0,0-3 0,2-39-1515,6-8-2146</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7:57.343"/>
    </inkml:context>
    <inkml:brush xml:id="br0">
      <inkml:brushProperty name="width" value="0.05" units="cm"/>
      <inkml:brushProperty name="height" value="0.05" units="cm"/>
      <inkml:brushProperty name="color" value="#AB008B"/>
    </inkml:brush>
  </inkml:definitions>
  <inkml:trace contextRef="#ctx0" brushRef="#br0">0 122 14075,'1'24'182,"1"0"0,1-1 0,1 1 1,0-1-1,9 23 0,4 18-195,5 40 39,11 138 0,-27-209 70,-5-30-21,-2-7 28,-11-46 78,-10-87 0,9 44-117,2 30-59,2 16 23,-4-60 0,12 94-27,0-1 0,2 1 0,0-1 1,0 1-1,1 0 0,1-1 0,0 1 0,1 0 0,7-14 0,-9 21-9,1 1 1,0 0-1,0 0 0,1 0 0,-1 1 0,1-1 0,0 1 0,0 0 0,1 0 0,-1 0 0,1 0 0,0 1 0,0 0 0,0 0 0,0 0 1,1 1-1,-1-1 0,1 1 0,6-1 0,-1 1-11,1 0 1,0 1 0,-1 0-1,1 1 1,0 0 0,0 1-1,-1 0 1,20 5-1,-31-5 19,81 20-23,-74-18 23,1 0-1,0 0 0,-1 1 1,1 0-1,-1 0 1,0 1-1,10 8 0,-15-11 7,-1-1 0,0 1-1,1-1 1,-1 1 0,0 0-1,0-1 1,0 1 0,0 0-1,-1 0 1,1 0 0,0 0-1,-1 0 1,1 0 0,-1 0-1,0 0 1,0 0 0,0 0-1,0 0 1,0 0 0,0 0-1,0 0 1,-1 0 0,1 0-1,-1-1 1,1 1 0,-1 0-1,0 0 1,1 0 0,-1 0-1,0-1 1,-1 1 0,-1 2-1,-3 5 48,-1 0 0,-1-1 0,0 0 0,-12 11 0,8-9 5,-1-1 0,0 0 1,-1 0-1,-21 9 0,27-14-194,0-1 0,0 0 0,0 0 0,-1-1 0,1 0 1,-1-1-1,1 0 0,-1 0 0,-15-1 0,-2-5-3160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7:58.086"/>
    </inkml:context>
    <inkml:brush xml:id="br0">
      <inkml:brushProperty name="width" value="0.05" units="cm"/>
      <inkml:brushProperty name="height" value="0.05" units="cm"/>
      <inkml:brushProperty name="color" value="#AB008B"/>
    </inkml:brush>
  </inkml:definitions>
  <inkml:trace contextRef="#ctx0" brushRef="#br0">98 58 15459,'5'56'164,"2"0"0,16 55 0,8 65-176,-29-158 23,6 79 31,-7-81-6,-2 0 0,0 0 0,-6 31-1,7-44-8,-1 1-1,-1 0 0,1-1 1,0 1-1,-1-1 0,-2 5 1,3-8-19,1 1 0,0-1 0,-1 1 0,1-1 0,0 0 0,-1 1 0,1-1 0,-1 0 0,1 1 0,0-1-1,-1 0 1,1 0 0,-1 1 0,1-1 0,-1 0 0,1 0 0,-1 0 0,1 1 0,-1-1 0,0 0 0,0 0 1,1-1-1,-1 1 0,0 0 1,0 0-1,1-1 1,-1 1-1,1 0 1,-1-1-1,0 1 0,1-1 1,-1 1-1,1-1 1,-1 1-1,1-1 0,-1 1 1,1-1-1,-1 1 1,1-1-1,-1 0 1,-6-11 54,1 0-1,1-1 1,-1 1 0,-2-15 0,-2-1-5,-15-41-6,2-1 0,-14-83 0,35 140-55,0 0 1,1 0 0,1 0 0,0 0-1,0 0 1,1 0 0,5-18 0,-4 23-10,0 0-1,1 0 1,0 1 0,0-1 0,1 1 0,0-1 0,1 1-1,0 0 1,0 1 0,0-1 0,1 1 0,10-9 0,-5 6-15,1 1 0,0 1 0,0 0 0,1 0 0,0 2 1,0-1-1,0 1 0,1 1 0,-1 1 0,1 0 0,22-2 1,-3 3-4,1 1 1,-1 1-1,59 10 1,-90-10 28,18 3-8,28 8-1,-43-10 9,0 0 1,-1 1-1,1 0 0,-1 0 0,0 0 1,0 0-1,0 1 0,0 0 1,0-1-1,0 2 0,6 5 1,-9-7 4,0 0 1,0 0 0,0 0 0,0 0 0,0 0 0,0 0-1,0 0 1,-1 0 0,1 0 0,-1 0 0,0 0 0,0 0 0,1 0-1,-1 1 1,0-1 0,-1 0 0,1 0 0,0 0 0,-1 0 0,1 0-1,-1 0 1,0 0 0,1 0 0,-1 0 0,-2 3 0,-1 2 21,-1 1 0,0-1 1,0-1-1,-1 1 0,-6 5 1,-17 13 50,0-1 1,-59 36-1,26-18-85,60-41-108,12 10-382,-1 1 433,0 1-1,-1-1 1,0 1 0,9 21-1,-9-16 2,1-1 0,18 25 0,-20-33 59,0-1-1,1 0 0,0 0 0,1-1 0,15 11 0,-18-14 0,0-1 1,0 1-1,0-1 0,1-1 0,-1 1 0,1-1 0,0 0 0,0-1 0,0 1 0,8-1 0,17 0-14</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7:58.460"/>
    </inkml:context>
    <inkml:brush xml:id="br0">
      <inkml:brushProperty name="width" value="0.05" units="cm"/>
      <inkml:brushProperty name="height" value="0.05" units="cm"/>
      <inkml:brushProperty name="color" value="#AB008B"/>
    </inkml:brush>
  </inkml:definitions>
  <inkml:trace contextRef="#ctx0" brushRef="#br0">182 27 13427,'-1'0'238,"-1"-1"0,1 1 0,0 0 0,-1 0 0,1 0 0,0 0 0,-1 1 0,1-1 0,0 0 0,-1 0 0,1 1 0,0-1 0,-1 1 0,1-1 0,0 1 0,0 0 0,0-1 0,-2 3 0,1-1-99,0 1-1,0-1 1,1 1-1,-1 0 1,1 0-1,-3 5 1,1 0-389,-6 14 221,-20 44-15,3 2-1,-23 96 1,47-152 41,-18 94 1,18-90-4,1-1 0,0 0 0,2 1 0,3 27 0,-4-38-3,1-1 0,1 0 0,-1 0 0,0 0-1,1 0 1,0 0 0,0 0 0,0 0 0,0 0 0,1-1 0,0 1 0,4 4 0,-4-6 0,-1 0 1,0 0-1,1 0 1,0-1-1,-1 1 0,1-1 1,0 0-1,0 0 1,0 1-1,0-2 1,0 1-1,0 0 1,0-1-1,0 1 1,0-1-1,0 0 1,0 0-1,5-1 1,1-1 1,0 0 1,0-1 0,0 0-1,0 0 1,-1-1-1,0 0 1,1-1 0,-1 0-1,-1 0 1,1-1-1,9-9 1,6-7 8,-1-1-1,21-29 1,-10 8 14,53-93 1,-69 104 21,-2-1 1,-1 0 0,18-68 0,-29 90-2,-1 0-1,0-1 1,-1 1 0,0-1-1,-1-13 1,-1 23-26,1-1-1,-1 1 1,1 0-1,-1 0 1,0-1 0,0 1-1,-1 0 1,1 0-1,0 0 1,-4-4 0,4 5-12,-1 1 0,1-1 1,-1 1-1,1 0 0,-1-1 0,1 1 1,-1 0-1,0 0 0,0 0 1,1 0-1,-1 1 0,0-1 1,0 0-1,0 1 0,0-1 0,0 1 1,0 0-1,0 0 0,-2 0 1,0 0-42,0 0 0,0 1 0,1-1 0,-1 1 1,1 0-1,-1 0 0,0 0 0,1 1 0,0-1 0,-1 1 1,1 0-1,0 0 0,-5 4 0,-17 18 2777</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7:59.082"/>
    </inkml:context>
    <inkml:brush xml:id="br0">
      <inkml:brushProperty name="width" value="0.05" units="cm"/>
      <inkml:brushProperty name="height" value="0.05" units="cm"/>
      <inkml:brushProperty name="color" value="#AB008B"/>
    </inkml:brush>
  </inkml:definitions>
  <inkml:trace contextRef="#ctx0" brushRef="#br0">23 1 17236,'2'1'513,"2"6"-529,1 0-1,-2 0 1,1 0-1,-1 1 1,0-1-1,0 1 1,-1-1-1,0 1 1,-1 0 0,1 0-1,-1 0 1,-1 14-1,-1 12-71,-8 56 0,8-83 85,-5 37-41,-33 263 136,38-306-91,1 1-1,0 0 1,0-1 0,0 1 0,0-1 0,0 1-1,0 0 1,0-1 0,1 1 0,-1 0 0,1-1-1,-1 1 1,1-1 0,0 2 0,-1-3-3,1 0 1,-1 1-1,0-1 1,0 0-1,0 0 1,0 0-1,0 0 1,1 0-1,-1 0 1,0 0-1,0 0 1,0 0-1,1 0 1,-1 0-1,0 0 1,0 0-1,0 1 1,1-1-1,-1-1 1,0 1-1,0 0 1,0 0-1,0 0 1,1 0-1,-1 0 1,0 0-1,0 0 1,0 0-1,1 0 1,-1 0-1,0 0 1,0 0-1,0 0 1,0-1-1,0 1 1,1 0-1,8-14-110,-4 1 26,-1 0-1,0 0 1,0 0 0,2-25 0,1-59-99,-14-57 279,2 87 52,5 55-125,0 0 0,0 0 0,1 0 1,1 0-1,0 0 0,0 0 0,8-20 1,-8 28-28,0 0 0,0 0 0,0 0 0,0 0 0,1 0 0,0 1 0,0-1 0,0 1 0,0 0 0,5-4 0,-5 5-8,-1 0 1,1 0-1,0 1 0,0 0 0,0-1 0,0 1 1,1 0-1,-1 1 0,0-1 0,0 0 1,1 1-1,-1 0 0,0 0 0,1 0 0,4 0 1,1 2-25,0 0 1,0 0-1,-1 1 1,1 0 0,-1 1-1,1-1 1,-1 2 0,13 8-1,5 6-67,26 25-1,-36-30 65,3 2 38,-1 2-1,0 0 1,-2 1-1,0 0 0,23 38 1,-34-48 36,0 0 0,-1 0 0,0 1 0,0-1 1,-1 1-1,0 0 0,-1 0 0,0 0 1,-1 0-1,0 0 0,-1 0 0,1 1 0,-2-1 1,0 0-1,0 0 0,-1 0 0,-3 10 1,2-10 66,-1-1 0,-1 1 0,0-1 0,0-1 0,-1 1 1,0-1-1,0 0 0,-1 0 0,0-1 0,0 0 0,-11 8 0,-1 0 157,0-2 0,-1 0 0,-39 17 0,32-17-84,-34 9-1,51-19-193,1 0-1,-1-1 0,0 0 0,0-1 0,0 0 1,0-1-1,-15-1 0,24 1-36,-1 0-1,0 0 1,1 0-1,-1 0 1,0-1-1,1 1 1,-1-1-1,0 1 1,1-1-1,-1 0 1,1 1-1,-1-1 1,1 0-1,-1 0 1,1 0-1,0 0 1,-1 0-1,1 0 1,0-1-1,0 1 1,0 0 0,0-1-1,0 1 1,0-1-1,0 1 1,-1-4-1,-2-19-1183</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7:59.459"/>
    </inkml:context>
    <inkml:brush xml:id="br0">
      <inkml:brushProperty name="width" value="0.05" units="cm"/>
      <inkml:brushProperty name="height" value="0.05" units="cm"/>
      <inkml:brushProperty name="color" value="#AB008B"/>
    </inkml:brush>
  </inkml:definitions>
  <inkml:trace contextRef="#ctx0" brushRef="#br0">1 91 12267,'2'-1'38,"0"1"0,0-1 0,0 0 0,1 1 0,-1 0 0,0-1 0,0 1 0,1 0 0,-1 0 0,0 0 1,0 1-1,0-1 0,1 0 0,-1 1 0,0-1 0,0 1 0,0 0 0,0 0 0,0 0 0,0 0 0,0 0 1,4 3-1,-4-2-15,0 0 0,0 1 0,0 0 0,0-1 0,0 1 0,-1 0 0,1 0 0,-1 0 1,0 0-1,0 0 0,0 0 0,0 0 0,0 0 0,-1 0 0,1 5 0,1 34 351,-6 57 1,1-33-165,2-1 22,7 71 1,-4-115-179,1 1 1,1-1-1,1 0 1,1-1-1,1 1 0,1-1 1,14 26-1,-19-40-40,1 0 0,0-1 0,0 1 0,0-1-1,0 0 1,1 0 0,0-1 0,0 1 0,7 4 0,-10-8 8,0 0-1,0 0 1,1 0 0,-1 0 0,0 0 0,1 0 0,-1 0 0,1-1 0,-1 1 0,0-1 0,1 0 0,-1 0 0,1 0 0,-1 0-1,1 0 1,-1 0 0,1-1 0,-1 1 0,1-1 0,-1 0 0,0 0 0,1 0 0,-1 0 0,0 0 0,0 0 0,1 0 0,2-3-1,4-4 169,0-1-1,0 0 0,-1-1 0,0 0 0,-1 0 0,0-1 1,10-20-1,-7 13 11,25-48 155,-3-1 0,41-122 0,-45 94-615,24-153 1,-49 228-344</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7:59.939"/>
    </inkml:context>
    <inkml:brush xml:id="br0">
      <inkml:brushProperty name="width" value="0.05" units="cm"/>
      <inkml:brushProperty name="height" value="0.05" units="cm"/>
      <inkml:brushProperty name="color" value="#AB008B"/>
    </inkml:brush>
  </inkml:definitions>
  <inkml:trace contextRef="#ctx0" brushRef="#br0">397 0 13075,'-46'51'830,"-53"54"235,87-95-309,1 1 0,-12 14 1,20-20-621,-1 0 1,1 0 0,0 0-1,1 0 1,-1 0 0,1 0-1,0 1 1,0-1 0,-1 10-1,-9 130-58,8-60-90,-4 3 21,-21 90 1,18-130 25,-2 0 0,-2 0 1,-29 62-1,39-101-49,4-5-30,0-1 1,0 0 0,-1 0-1,1 0 1,-1-1 0,0 1 0,0 0-1,0-1 1,0 1 0,0-1-1,-1 0 1,1 1 0,-4 1 0,-2-2-1028</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8:00.300"/>
    </inkml:context>
    <inkml:brush xml:id="br0">
      <inkml:brushProperty name="width" value="0.05" units="cm"/>
      <inkml:brushProperty name="height" value="0.05" units="cm"/>
      <inkml:brushProperty name="color" value="#AB008B"/>
    </inkml:brush>
  </inkml:definitions>
  <inkml:trace contextRef="#ctx0" brushRef="#br0">416 17 10146,'2'-1'70,"7"-2"572,1 0 0,0 0 0,0 1 0,13-2 0,-21 4-606,0 0 0,-1 0-1,1-1 1,0 2 0,0-1 0,0 0 0,0 0-1,0 1 1,0-1 0,-1 1 0,1-1-1,0 1 1,0 0 0,-1-1 0,1 1 0,0 0-1,-1 0 1,1 1 0,-1-1 0,1 0-1,-1 0 1,1 1 0,-1-1 0,0 1-1,0-1 1,0 1 0,0-1 0,0 1 0,0 0-1,1 2 1,-1 1-7,0 0-1,0 0 0,-1 1 1,1-1-1,-1 0 1,0 0-1,-1 1 1,1-1-1,-1 0 1,0 0-1,0 0 0,-1 0 1,1 0-1,-5 8 1,-1 3 54,-1-2 0,-1 1 0,-15 19 0,-10 8 502,-56 54-1,-49 30 330,-43 43-671,179-165-241,-1-1-42,1 1 0,-1 0-1,1 0 1,-3 6 0,5-10 21,1 1 0,-1-1 0,1 1 0,0-1 0,-1 1 0,1 0 0,0-1 0,0 1 0,0 0 0,0-1 0,-1 1 0,1 0 0,0-1 0,0 1 0,0 0 0,0-1 0,0 1 1,1 0-1,-1-1 0,0 1 0,0 0 0,0-1 0,0 1 0,1 0 0,-1-1 0,0 1 0,1-1 0,-1 1 0,0-1 0,1 1 0,-1 0 0,1-1 0,-1 0 0,1 1 0,-1-1 0,1 1 0,-1-1 0,1 0 0,0 1 0,0 0 1,27 15-84,-1 1 0,-1 1 0,37 34 0,-31-25 120,45 30-1,-30-29 83</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8:00.707"/>
    </inkml:context>
    <inkml:brush xml:id="br0">
      <inkml:brushProperty name="width" value="0.05" units="cm"/>
      <inkml:brushProperty name="height" value="0.05" units="cm"/>
      <inkml:brushProperty name="color" value="#AB008B"/>
    </inkml:brush>
  </inkml:definitions>
  <inkml:trace contextRef="#ctx0" brushRef="#br0">333 1 16227,'-16'6'206,"1"1"-1,0 1 0,0 1 1,0 0-1,1 1 0,0 1 0,-12 12 1,-4 6-121,-44 57 0,61-69-85,1 0 0,1 0 0,0 1 0,1 0 0,1 1-1,1 0 1,-6 21 0,11-30-11,1-1-1,0 1 1,1 0-1,0 0 1,0 0-1,1 0 1,0 0-1,1 0 1,0 0-1,1 0 1,0 0-1,0 0 1,1-1-1,1 1 1,-1-1-1,9 15 1,-6-15-67,-1-1 1,1 0 0,0 0 0,1 0-1,10 9 1,-12-13-110,-1-1 1,1 1-1,-1-1 1,1 0-1,0 0 1,0-1-1,0 1 1,1-1-1,-1 0 1,0-1-1,7 2 1,23-1-2793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7:16:21.781"/>
    </inkml:context>
    <inkml:brush xml:id="br0">
      <inkml:brushProperty name="width" value="0.1" units="cm"/>
      <inkml:brushProperty name="height" value="0.1" units="cm"/>
      <inkml:brushProperty name="color" value="#AB008B"/>
    </inkml:brush>
  </inkml:definitions>
  <inkml:trace contextRef="#ctx0" brushRef="#br0">0 1 712,'0'1'176</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8:01.343"/>
    </inkml:context>
    <inkml:brush xml:id="br0">
      <inkml:brushProperty name="width" value="0.05" units="cm"/>
      <inkml:brushProperty name="height" value="0.05" units="cm"/>
      <inkml:brushProperty name="color" value="#AB008B"/>
    </inkml:brush>
  </inkml:definitions>
  <inkml:trace contextRef="#ctx0" brushRef="#br0">1 379 6857,'13'-10'481,"69"-52"2106,-75 56-2285,0-1 0,0 0 0,-1 0 0,-1 0 0,1 0 0,-1-1 0,0 0 0,6-15 0,-9 16-37,0 1 0,0-1 0,-1 0 0,0 1 0,0-1 0,0 0 0,-1 0 0,-1 0 0,1 0-1,-1 0 1,0 1 0,-3-13 0,3 18-165,2 3-119,-1 1 0,1 0-1,-1-1 1,1 1-1,0-1 1,0 1-1,0-1 1,1 0 0,-1 1-1,0-1 1,1 0-1,3 4 1,1 1-4,-1-2 1,13 11-1,-14-13 20,0 0 0,1 0 0,-1-1-1,1 1 1,-1-1 0,1 0-1,0 0 1,0-1 0,0 1-1,0-1 1,0 0 0,1-1 0,8 1-1,-7-1 7,0-1-1,1 0 1,-1-1-1,1 1 1,-1-1-1,0-1 1,0 1-1,12-7 1,-7 2 24,-1 0-1,1-1 1,-1-1 0,-1 1 0,0-2-1,0 1 1,-1-2 0,0 1 0,15-23-1,-21 27 99,1-1 0,-1 1 0,-1-1 0,1 1 0,-1-1 0,0 0 0,-1 0-1,1 0 1,-1 0 0,0-7 0,-1 46-212,-1 21-102,10 79 0,3-67 125,39 125 0,41 56 47,-66-180 18,-11-27 4,19 79 0,-30-99 41,-1-1-1,-1 1 0,-1 0 0,0 0 0,-2 0 0,-4 30 0,4-42 47,-1 1-1,0-1 0,0 0 1,-1-1-1,1 1 0,-2 0 1,1-1-1,-1 0 1,0 1-1,0-1 0,0-1 1,-1 1-1,0-1 0,0 0 1,-1 0-1,1 0 0,-1-1 1,0 0-1,-1 0 0,1 0 1,-10 4-1,3-4-78,0 1 0,0-1 1,-1-1-1,1 0 0,-1-1 0,0-1 0,1 0 1,-1-1-1,0 0 0,1-1 0,-1 0 0,0-2 0,1 1 1,0-2-1,-1 1 0,1-2 0,-22-10 0,22 8-113,0 0-1,1 0 1,0-1-1,0-1 1,1 0-1,0-1 1,1 0 0,0 0-1,0-1 1,1 0-1,0-1 1,1 0-1,1 0 1,0-1-1,0 0 1,-8-25-1,10 17 433,-3-32-1</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8:01.688"/>
    </inkml:context>
    <inkml:brush xml:id="br0">
      <inkml:brushProperty name="width" value="0.05" units="cm"/>
      <inkml:brushProperty name="height" value="0.05" units="cm"/>
      <inkml:brushProperty name="color" value="#AB008B"/>
    </inkml:brush>
  </inkml:definitions>
  <inkml:trace contextRef="#ctx0" brushRef="#br0">278 1 12955,'17'18'664,"-3"12"-328,-5 9-312,-8 19 0,-6 6 120,-14 13 480,-5 5 160,-13 7 201,-1 7 39,-2-3-208,0-5-368,6-14-144,2-13-128,10-19-80,0-9-72,16-22-760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8:02.046"/>
    </inkml:context>
    <inkml:brush xml:id="br0">
      <inkml:brushProperty name="width" value="0.05" units="cm"/>
      <inkml:brushProperty name="height" value="0.05" units="cm"/>
      <inkml:brushProperty name="color" value="#AB008B"/>
    </inkml:brush>
  </inkml:definitions>
  <inkml:trace contextRef="#ctx0" brushRef="#br0">250 0 15131,'19'30'640,"5"8"-400,6 11-144,-1 10 0,-1 2-24,-5 7-48,-4 5 0,-6 1 49,-7 0-1,-6-10 48,-5-9 0,-8-17 48,-1-9-120,-6-17-745,0-4-2887</inkml:trace>
  <inkml:trace contextRef="#ctx0" brushRef="#br0" timeOffset="1">0 481 14795,'16'0'760,"11"1"-208,10 3-408,17-1-120,4-2 0,6-3 24,-2-7-96,-4-9-2248</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25.347"/>
    </inkml:context>
    <inkml:brush xml:id="br0">
      <inkml:brushProperty name="width" value="0.05" units="cm"/>
      <inkml:brushProperty name="height" value="0.05" units="cm"/>
      <inkml:brushProperty name="color" value="#AB008B"/>
    </inkml:brush>
  </inkml:definitions>
  <inkml:trace contextRef="#ctx0" brushRef="#br0">106 69 15987,'1'19'124,"1"1"0,1-1 0,6 21 0,3 22-207,8 154 226,-1-14 118,-8-131-206,-4-31 199,3 70-1,-12-112 22,-2-1-200,1 0 1,-1 0-1,1-1 0,0 1 0,0-1 1,1 1-1,-5-9 0,-16-35 126,13 28-149,-22-53 24,3-1 0,-28-114 0,51 167-75,2 0 1,1-1-1,0 0 1,2 0-1,1-31 0,1 38-16,1 1 0,0 0 0,1 0-1,1 0 1,0 0 0,0 0 0,1 1-1,1-1 1,12-18 0,-10 19-23,0 0 0,1 1-1,1 0 1,20-19 0,-22 24 8,-1 1-1,1-1 1,0 1 0,0 1-1,0 0 1,1 0 0,0 0-1,17-3 1,-9 3 9,1 2 0,0 0 0,0 1-1,0 1 1,0 1 0,0 0 0,-1 2 0,1 0 0,0 0 0,-1 2 0,0 0-1,0 1 1,0 1 0,-1 0 0,0 2 0,0 0 0,21 16 0,-33-22 20,0 0 1,-1 0-1,0 1 1,0-1-1,0 1 1,4 6-1,-6-9 10,0 1 0,0-1 0,-1 1 0,1-1 0,0 1 0,-1 0 0,0-1 0,1 1 0,-1 0 0,0 0-1,0-1 1,0 1 0,0 0 0,0 0 0,0-1 0,0 1 0,-1 0 0,1-1 0,-1 1 0,0 2 0,-2 2 59,-1 0 0,0-1 1,0 1-1,0-1 0,0 0 0,-1 0 1,-10 8-1,-43 29 135,56-41-200,-99 58-493,48-29-474,4-1 622</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26.076"/>
    </inkml:context>
    <inkml:brush xml:id="br0">
      <inkml:brushProperty name="width" value="0.05" units="cm"/>
      <inkml:brushProperty name="height" value="0.05" units="cm"/>
      <inkml:brushProperty name="color" value="#AB008B"/>
    </inkml:brush>
  </inkml:definitions>
  <inkml:trace contextRef="#ctx0" brushRef="#br0">1 100 9850,'3'2'159,"0"0"1,0 0-1,0 0 0,0 0 0,1-1 0,-1 1 1,1-1-1,-1 0 0,1 0 0,-1 0 0,1-1 1,5 1-1,-3 0-161,-1 0 0,0 0 0,1 0 0,-1 0 0,7 4 0,-9-3 93,1 0 1,-1 1-1,0-1 1,0 1-1,0-1 1,0 1-1,0 0 1,-1 0-1,1 1 0,-1-1 1,3 6-1,2 5 619,8 26-1,2 2-350,-12-34-320,0 1 0,0-1 0,7 8-1,-9-13-20,0 0 0,-1 0 0,1 0 0,0-1 0,0 1 0,0-1 0,1 0 0,-1 0-1,1 0 1,3 2 0,-6-4-11,-1 0-1,1 1 1,0-1 0,-1 0-1,1 0 1,0 1 0,-1-1-1,1 0 1,0 0-1,-1 0 1,1 0 0,0 0-1,-1 0 1,1 0 0,0 0-1,-1 0 1,1-1-1,0 1 1,-1 0 0,1 0-1,0-1 1,-1 1 0,1 0-1,-1-1 1,1 1-1,0 0 1,-1-1 0,1 1-1,-1-1 1,1 1 0,-1-1-1,0 1 1,1-1-1,-1 1 1,1-1 0,-1 0-1,0 1 1,1-1 0,-1 1-1,0-1 1,0 0-1,0 1 1,0-1 0,1 0-1,-1 1 1,0-2 0,0-3 29,0 0 0,0 0 0,0 0 0,-2-9 0,-8-28 83,7 31-47,0-1 1,1 1-1,0-1 0,1 1 1,0-14-1,1 22-60,0 0-1,1-1 1,-1 1-1,1 0 1,0 0-1,0 0 0,0 0 1,0 0-1,1 0 1,-1 0-1,1 0 1,0 0-1,0 0 1,0 1-1,0-1 0,0 1 1,1 0-1,-1-1 1,1 1-1,-1 0 1,1 1-1,5-4 1,-1 2-13,-1 1 0,1-1 0,0 1 1,0 1-1,0-1 0,0 1 1,14 0-1,-12 1 1,0-1 1,0 0-1,1-1 0,10-3 1,-2-2 2,33-10-2,-47 16-1,0 0 0,1 0 0,-1 1 0,1-1 0,0 1 0,-1 0 0,1 0 0,-1 1 0,6 0 0,-9-1-2,0 1 1,1-1 0,-1 1-1,0-1 1,0 1 0,0 0-1,0 0 1,1-1 0,-1 1-1,0 0 1,0 0 0,0 0 0,-1 0-1,1 0 1,0 0 0,0 0-1,0 0 1,-1 0 0,1 1-1,-1-1 1,1 0 0,-1 0 0,1 1-1,0 1 1,0 4-10,-1-1 1,1 0-1,-1 1 0,-1 6 1,1 6-5,1-5 10,0 0 0,1-1 0,0 1-1,1 0 1,0-1 0,10 22-1,-12-31 5,1-1 0,0 1 0,-1-1 0,1 1 0,1-1 0,-1 0 0,0 0 0,1 0 0,0 0 0,-1-1 0,1 1 0,0-1 0,1 1 0,-1-1-1,0 0 1,1 0 0,-1-1 0,1 1 0,-1-1 0,1 0 0,0 0 0,-1 0 0,1 0 0,0 0 0,0-1 0,0 0 0,0 0 0,5 0-1,-2-1 14,0-1 0,-1 0 0,1 0 0,-1 0 0,1-1 0,-1 0 0,0 0 0,0-1 1,-1 1-1,1-1 0,-1-1 0,0 1 0,0-1 0,0 0 0,7-9 0,1-2 54,-1-1 0,-1-1 0,17-35 0,-19 35 13,-2 5 78,7-21-1,-13 31-98,0 0 0,0 0 0,0 0-1,0 0 1,-1 0 0,0-1 0,0 1 0,0 0 0,0 0-1,0 0 1,0 0 0,-2-6 0,1 7-27,0 1 1,1-1-1,-1 1 1,0 0-1,0-1 1,0 1-1,0 0 1,-1 0-1,1 0 1,0 0-1,0 0 1,-1 0-1,1 0 1,0 0-1,-1 0 1,1 1-1,-1-1 1,1 0-1,-3 1 1,0-2-102,-1 1 1,0 0 0,0 0-1,-10 1 1,-2 0-854</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26.470"/>
    </inkml:context>
    <inkml:brush xml:id="br0">
      <inkml:brushProperty name="width" value="0.05" units="cm"/>
      <inkml:brushProperty name="height" value="0.05" units="cm"/>
      <inkml:brushProperty name="color" value="#AB008B"/>
    </inkml:brush>
  </inkml:definitions>
  <inkml:trace contextRef="#ctx0" brushRef="#br0">76 96 13811,'2'3'43,"0"0"0,-1-1 0,1 1 1,-1 0-1,0 0 0,0 0 0,0 1 0,0-1 1,0 0-1,-1 0 0,1 0 0,-1 1 0,0-1 0,0 0 1,0 1-1,0-1 0,-1 0 0,0 0 0,1 0 0,-1 1 1,0-1-1,0 0 0,-3 4 0,-24 53 96,13-30-59,-18 51 1,32-78-78,0 0 0,0 0 0,0 1-1,1-1 1,0 0 0,-1 0 0,1 0 0,0 1-1,1 3 1,-1-6-2,1 0 0,-1 0 0,0 0 0,1 0 0,-1 0 0,1 0 0,-1 0 0,1 0 0,0 0 1,-1 0-1,1-1 0,0 1 0,-1 0 0,1 0 0,0-1 0,0 1 0,0 0 0,0-1 0,0 1 0,0-1 0,0 1 0,0-1 0,0 0 0,0 1 0,0-1 0,0 0 0,0 0 0,0 1 0,0-1 0,2 0 0,1-1 16,0 1 1,1 0-1,-1-1 0,0 0 0,0 0 0,0 0 0,0-1 0,0 1 0,0-1 1,0 0-1,0 0 0,-1 0 0,5-4 0,6-6 174,22-21 0,-34 32-181,15-17 132,-1-1-1,0 0 0,17-28 0,-27 36-99,0 1-1,-1-1 1,0 0 0,0 0 0,-1 0-1,-1 0 1,0-1 0,3-23 0,-6 32-25,0 0 0,0 0 0,0 1 0,0-1 0,0 0 0,-1 0 0,0 0 0,1 1 0,-1-1 0,0 0 0,0 0 0,-1 1 0,1-1 0,0 1 0,-1-1 0,-1-1 0,-1 0-25,0 0 1,0 1-1,0 0 0,0-1 1,-1 1-1,1 1 0,-10-5 1,-15-7-477,-5-1-317</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27.078"/>
    </inkml:context>
    <inkml:brush xml:id="br0">
      <inkml:brushProperty name="width" value="0.05" units="cm"/>
      <inkml:brushProperty name="height" value="0.05" units="cm"/>
      <inkml:brushProperty name="color" value="#AB008B"/>
    </inkml:brush>
  </inkml:definitions>
  <inkml:trace contextRef="#ctx0" brushRef="#br0">0 0 11963,'2'3'937,"14"29"-498,-2 0 1,-1 1-1,-1 1 0,7 41 1,18 143 132,7 28 1161,-37-218-1679,2 0 0,1-1 1,26 51-1,-29-66-44,0 0 0,1 0 0,0-1 1,1 0-1,0-1 0,1 0 1,0 0-1,1-1 0,-1-1 0,16 10 1,-22-15-4,0-1 1,1 0 0,-1 0-1,1-1 1,-1 1 0,1-1-1,0 0 1,-1 0 0,1 0-1,0-1 1,0 1 0,0-1-1,0 0 1,8-2 0,-7 0 13,0 1 0,0-2 1,0 1-1,0-1 0,0 1 1,0-2-1,-1 1 1,0-1-1,10-7 0,0-5 52,1-1 0,-2 0 0,-1-1 0,0 0-1,11-23 1,10-20 67,-33 59-104,0 4-44,11 13-23,-9-10 29,1 0-1,0-1 1,0 1-1,0-1 0,8 7 1,-10-10 1,1 1 0,-1-1 0,0 0 0,1 0 0,-1 0-1,1 0 1,-1-1 0,1 1 0,-1-1 0,1 1 0,-1-1 0,1 0 0,-1 0 0,1 0 0,-1 0 0,1-1 0,-1 1 0,4-1 0,1-2-11,1 1 1,-1-1-1,0 0 1,0-1-1,12-7 1,33-27-392,-18 12 9,-29 22 338,1-1-4,1 0 0,0 1-1,0-1 1,0 2 0,1-1 0,-1 1 0,12-4 0,-18 7 51,0 0 1,0 0 0,0 0-1,0 0 1,0 0 0,0 0-1,0 1 1,0-1 0,-1 0-1,1 1 1,0-1 0,0 0-1,0 1 1,0-1 0,-1 1-1,1-1 1,0 1 0,-1 0-1,1-1 1,0 1-1,-1 0 1,1-1 0,-1 1-1,1 0 1,-1 0 0,1-1-1,-1 1 1,1 0 0,-1 0-1,0 0 1,1 0 0,-1 1-1,2 4-19,-1 1-1,0-1 0,1 11 0,-1-12 16,-1 2-28,3 21 255,1 0 0,13 48 0,-15-69-141,0 0 1,1 0-1,0 0 0,0 0 1,1 0-1,0-1 0,0 1 1,1-1-1,-1 0 0,1-1 1,1 1-1,-1-1 1,1 0-1,0 0 0,9 5 1,-11-8-63,0 0 0,0 0 0,0-1 0,0 1 0,0-1 0,0 0 0,0-1 0,1 1 0,-1-1 0,0 1 0,0-1 0,8-1 0,-5-1-49,0 1 0,0-1 0,0 0 0,0-1 0,0 1 0,10-7 0,19-13-650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27.430"/>
    </inkml:context>
    <inkml:brush xml:id="br0">
      <inkml:brushProperty name="width" value="0.05" units="cm"/>
      <inkml:brushProperty name="height" value="0.05" units="cm"/>
      <inkml:brushProperty name="color" value="#AB008B"/>
    </inkml:brush>
  </inkml:definitions>
  <inkml:trace contextRef="#ctx0" brushRef="#br0">197 3 19972,'0'0'410,"-4"0"-496,-9 2 73,1 0 0,0 1-1,0 1 1,0 0 0,-17 8-1,20-8 18,0 1 1,0 0-1,1 0 1,0 1-1,0 0 0,0 0 1,-12 14-1,17-16 1,0 0 1,1 1-1,-1-1 0,1 0 0,0 1 1,0-1-1,1 1 0,-1 0 0,1 0 1,0-1-1,0 1 0,1 0 1,-1 0-1,1 8 0,1-6-9,0 0-1,0 0 1,0 0 0,1-1 0,0 1-1,0 0 1,1-1 0,0 1-1,7 11 1,-7-13-6,1 0 1,-1 0-1,1-1 0,1 1 1,-1-1-1,0 1 0,1-2 0,0 1 1,0 0-1,0-1 0,7 3 1,-8-4 0,0 0 1,0-1 0,0 0-1,1 0 1,-1 0 0,0 0 0,0-1-1,1 1 1,-1-1 0,0 0-1,1-1 1,-1 1 0,0-1 0,0 0-1,1 0 1,6-3 0,0-1-89,-1 0 0,0-1 0,0-1 0,-1 0 0,1 0 0,-1-1 1,14-16-1,4-7-937,-2 0 1,29-47-1,4-11-3333</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27.757"/>
    </inkml:context>
    <inkml:brush xml:id="br0">
      <inkml:brushProperty name="width" value="0.05" units="cm"/>
      <inkml:brushProperty name="height" value="0.05" units="cm"/>
      <inkml:brushProperty name="color" value="#AB008B"/>
    </inkml:brush>
  </inkml:definitions>
  <inkml:trace contextRef="#ctx0" brushRef="#br0">44 23 5657,'3'-7'391,"1"-8"2243,-14 22 779,7-3-2976,1 1 0,-1 0 1,1-1-1,0 1 0,0 0 0,1 0 1,-2 8-1,-5 41 1093,8-53-1499,-4 60 580,4 64 0,12 63-598,-8-128 75,1 1-58,4 80 68,-8-115-93,-2 1 1,-1-1-1,-8 34 1,9-52-77,1-6-11,-1 0 1,1 0-1,0 0 1,-1 0-1,1 0 1,-1 0-1,0 0 1,1 0-1,-1 0 1,0 0-1,0 0 1,-1-1-1,1 1 1,0 0-1,0-1 1,-3 3-1,-7 0-1605</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28.102"/>
    </inkml:context>
    <inkml:brush xml:id="br0">
      <inkml:brushProperty name="width" value="0.05" units="cm"/>
      <inkml:brushProperty name="height" value="0.05" units="cm"/>
      <inkml:brushProperty name="color" value="#AB008B"/>
    </inkml:brush>
  </inkml:definitions>
  <inkml:trace contextRef="#ctx0" brushRef="#br0">1 1 11979,'12'15'264,"3"2"280,3 3 240,4 3 416,2-1-104,6 0-423,4-4-121,4-5-312,-4-8-96,-2-6-104,0-3-584,-7-11-2425</inkml:trace>
  <inkml:trace contextRef="#ctx0" brushRef="#br0" timeOffset="1">471 223 20380,'-8'42'592,"8"3"-471,9 2-186,10-1 25,-8-15-584,2-8-480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7:16:21.782"/>
    </inkml:context>
    <inkml:brush xml:id="br0">
      <inkml:brushProperty name="width" value="0.05" units="cm"/>
      <inkml:brushProperty name="height" value="0.05" units="cm"/>
      <inkml:brushProperty name="color" value="#AB008B"/>
    </inkml:brush>
  </inkml:definitions>
  <inkml:trace contextRef="#ctx0" brushRef="#br0">57 73 10114,'-14'-7'296,"2"-3"-160,-1-4-24,4-6-424,0-2-632</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28.427"/>
    </inkml:context>
    <inkml:brush xml:id="br0">
      <inkml:brushProperty name="width" value="0.05" units="cm"/>
      <inkml:brushProperty name="height" value="0.05" units="cm"/>
      <inkml:brushProperty name="color" value="#AB008B"/>
    </inkml:brush>
  </inkml:definitions>
  <inkml:trace contextRef="#ctx0" brushRef="#br0">0 1 21093,'2'10'40,"11"6"-2937</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28.766"/>
    </inkml:context>
    <inkml:brush xml:id="br0">
      <inkml:brushProperty name="width" value="0.05" units="cm"/>
      <inkml:brushProperty name="height" value="0.05" units="cm"/>
      <inkml:brushProperty name="color" value="#AB008B"/>
    </inkml:brush>
  </inkml:definitions>
  <inkml:trace contextRef="#ctx0" brushRef="#br0">44 73 16900,'-19'80'694,"12"-52"-696,1 1 0,-5 41 0,11-64 36,0 0-1,0 0 1,0 0 0,1 0 0,0 0 0,0 0 0,0 0-1,5 12 1,-5-16-6,0 0 0,0 0 0,1 0-1,-1 0 1,1 0 0,-1 0 0,1 0-1,0 0 1,0 0 0,0-1 0,0 1 0,0-1-1,0 1 1,0-1 0,1 0 0,-1 0-1,0 0 1,1 0 0,-1 0 0,1 0 0,-1-1-1,1 0 1,-1 1 0,3-1 0,1 0-8,0 0 1,-1-1-1,1 1 1,0-1 0,-1-1-1,1 1 1,0-1-1,-1 0 1,0 0-1,1 0 1,-1-1 0,0 0-1,-1 0 1,1 0-1,0-1 1,7-7-1,-1 0 9,0 0 1,-1-1-1,-1-1 0,0 0 0,8-14 0,-12 18 21,-1 0 0,1 0 0,-1-1 0,-1 0 0,0 1 0,0-1 1,-1 0-1,1-20 0,-2 24 5,-1 0 0,-1 0 1,1 0-1,-1 0 0,0 0 1,-1 0-1,1 0 0,-1 0 0,0 1 1,-1-1-1,1 1 0,-1 0 1,0-1-1,-1 1 0,1 1 0,-7-8 1,4 6-248,1 1 0,-1-1 0,-1 1 1,-8-5-1,-8-3-803</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29.095"/>
    </inkml:context>
    <inkml:brush xml:id="br0">
      <inkml:brushProperty name="width" value="0.05" units="cm"/>
      <inkml:brushProperty name="height" value="0.05" units="cm"/>
      <inkml:brushProperty name="color" value="#AB008B"/>
    </inkml:brush>
  </inkml:definitions>
  <inkml:trace contextRef="#ctx0" brushRef="#br0">0 290 17212,'2'2'148,"0"-1"0,1 0 0,-1 0 0,0-1 0,1 1 0,-1 0 1,1-1-1,-1 0 0,1 1 0,-1-1 0,0 0 0,1 0 0,-1 0 1,1-1-1,-1 1 0,1-1 0,-1 1 0,0-1 0,1 0 0,3-2 0,3-1-159,-1 0 0,0-1-1,1 0 1,7-7 0,-3 0 92,1-1 1,-2 0 0,13-16-1,11-13 350,-35 40-422,1 1-1,-1 0 0,1-1 1,-1 1-1,1 0 1,0 0-1,-1 0 1,1 0-1,0 0 1,0 0-1,-1 0 1,1 1-1,0-1 0,0 1 1,0-1-1,0 1 1,3-1-1,-3 2-5,-1-1 0,1 0-1,0 1 1,-1-1 0,1 1-1,-1-1 1,1 1 0,-1 0-1,1 0 1,-1 0 0,1 0-1,-1 0 1,0 0 0,1 0-1,-1 0 1,0 0 0,0 1-1,0-1 1,0 0 0,1 3-1,1 2 5,0 0-1,0 1 0,-1-1 1,0 0-1,0 1 0,-1-1 1,0 1-1,0 0 0,-1-1 1,0 1-1,0 7 0,0-14-6,0 0 1,0 0-1,0-1 0,1 1 1,-1 0-1,0 0 0,0 0 0,0 0 1,0-1-1,0 1 0,1 0 0,-1 0 1,0 0-1,0 0 0,0 0 1,0 0-1,1 0 0,-1 0 0,0 0 1,0 0-1,0-1 0,1 1 0,-1 0 1,0 0-1,0 0 0,0 0 0,1 0 1,-1 0-1,0 0 0,0 1 1,0-1-1,1 0 0,-1 0 0,0 0 1,0 0-1,0 0 0,0 0 0,1 0 1,-1 0-1,0 0 0,0 1 1,0-1-1,0 0 0,1 0 0,-1 0 1,0 0-1,0 0 0,0 1 0,0-1 1,0 0-1,0 0 0,0 0 1,0 0-1,0 1 0,1-1 0,-1 0 1,0 0-1,0 0 0,0 1 0,0-1 1,0 0-1,0 0 0,0 0 0,0 1 1,0-1-1,0 0 0,-1 0 1,17-16-42,-12 10 23,62-76-279,-35 42 196,42-43 0,-71 81 97,1 0 0,-1 0-1,0 0 1,1 0 0,-1 1-1,1-1 1,3-1 0,-6 3 3,1 0 0,-1 0 0,1-1 1,0 1-1,-1 0 0,1 0 1,0 0-1,-1 0 0,1 0 1,-1 0-1,1 0 0,0 0 0,-1 0 1,1 0-1,0 1 0,-1-1 1,1 0-1,-1 0 0,1 0 0,-1 1 1,1-1-1,0 0 0,-1 1 1,1-1-1,-1 1 0,1-1 0,-1 0 1,0 1-1,1-1 0,-1 1 1,1-1-1,-1 1 0,0-1 0,1 1 1,-1 0-1,0-1 0,0 1 1,0-1-1,1 1 0,-1 0 0,1 5 34,1-1 0,-1 0 0,-1 1 0,1-1 0,-1 1 0,0 9 0,-7 36 344,5-34-240,-2 12 265,1 1 1,1 0 0,3 43 0,1-63-275,-1 1 0,1 0 1,1-1-1,0 1 0,7 14 1,-8-19-94,2 0 1,-1-1-1,0 1 1,1-1-1,0 0 1,1 0-1,-1 0 0,1 0 1,0-1-1,5 4 1,-5-4-35,0-1-1,1 0 1,-1 0 0,0-1-1,1 1 1,0-1 0,0-1-1,10 3 1,-5-3-60,0 0 1,0-1-1,0 0 1,11-2-1,68-12-629</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45.365"/>
    </inkml:context>
    <inkml:brush xml:id="br0">
      <inkml:brushProperty name="width" value="0.05" units="cm"/>
      <inkml:brushProperty name="height" value="0.05" units="cm"/>
      <inkml:brushProperty name="color" value="#AB008B"/>
    </inkml:brush>
  </inkml:definitions>
  <inkml:trace contextRef="#ctx0" brushRef="#br0">67 129 13267,'-5'-1'224,"-5"-1"416,1 0-1,-1 0 0,-18-8 1749,24 25-1877,5-8-488,0-1-1,0 0 1,1 0-1,0 0 1,4 8-1,0 2-1,16 41-7,78 229 26,-85-233-27,-2 0 0,-3 1 0,6 82-1,-13-91 15,-3-45-27,0-1 0,0 1 1,0 0-1,0 0 0,0 0 0,0 0 1,0 0-1,0 0 0,0 0 0,0 0 1,0 0-1,0 0 0,0 0 0,0 0 1,0-1-1,0 1 0,0 0 0,0 0 1,0 0-1,0 0 0,0 0 0,0 0 0,0 0 1,0 0-1,0 0 0,0 0 0,0 0 1,0 0-1,0 0 0,0 0 0,0 0 1,0 0-1,-1 0 0,1 0 0,0 0 1,0 0-1,0 0 0,0-1 0,0 1 1,0 0-1,0 0 0,0 0 0,0 0 1,0 0-1,0 0 0,0 0 0,-1 0 1,1 1-1,0-1 0,0 0 0,0 0 0,0 0 1,0 0-1,0 0 0,0 0 0,0 0 1,0 0-1,0 0 0,0 0 0,0 0 1,0 0-1,0 0 0,0 0 0,-1 0 1,1 0-1,0 0 0,0 0 0,-4-8 0,-42-162 1,31 105 7,3 15 8,-34-155 29,40 169-34,1 0 0,2-1 0,4-60-1,0 85-2,0 0 1,1 0-1,1 0 0,0 1 0,1-1 0,0 1 0,9-18 0,-11 25-4,0 0 0,0 1-1,0-1 1,1 1 0,-1 0 0,1 0 0,0 0-1,0 0 1,0 0 0,0 1 0,1-1-1,-1 1 1,1 0 0,-1 0 0,1 0-1,0 1 1,0-1 0,0 1 0,0 0-1,0 0 1,0 0 0,0 0 0,0 1-1,0 0 1,6 0 0,-3 1-3,-1 0 0,1 1 1,-1 0-1,1 0 0,-1 0 0,0 1 1,0 0-1,0 1 0,-1-1 0,1 1 1,-1 0-1,9 8 0,0 2 6,-1 0-1,0 1 1,12 18 0,-12-14 4,-1 1 1,19 41-1,-27-54-1,-1 2 0,-1-1 0,1 0-1,-1 0 1,-1 1 0,1-1 0,-1 1 0,-1-1-1,0 1 1,0-1 0,-2 12 0,1-15 1,-1 1-1,0 0 1,0-1 0,0 0 0,-1 1 0,0-1-1,0 0 1,0 0 0,0-1 0,-1 1 0,0-1-1,0 1 1,0-1 0,-9 6 0,4-3-159,-1-2 0,1 1 1,-1-1-1,0-1 0,0 1 0,0-2 0,-13 4 1,-14 0-1184</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46.127"/>
    </inkml:context>
    <inkml:brush xml:id="br0">
      <inkml:brushProperty name="width" value="0.05" units="cm"/>
      <inkml:brushProperty name="height" value="0.05" units="cm"/>
      <inkml:brushProperty name="color" value="#AB008B"/>
    </inkml:brush>
  </inkml:definitions>
  <inkml:trace contextRef="#ctx0" brushRef="#br0">0 7 11434,'2'2'77,"0"-1"-1,0 1 1,1-1-1,-1 1 0,0-1 1,0 0-1,1 0 0,-1 0 1,0 0-1,1 0 0,-1-1 1,1 1-1,-1-1 1,1 1-1,3-1 0,17 4 333,-22-4-335,-1 1 0,1-1 0,-1 0 0,1 0 0,-1 1 0,1-1-1,-1 1 1,1-1 0,-1 1 0,0-1 0,1 0 0,-1 1-1,0-1 1,1 1 0,-1 0 0,0-1 0,1 1 0,-1-1 0,0 1-1,0-1 1,0 1 0,0 0 0,0-1 0,1 1 0,-1-1-1,0 1 1,0 0 0,-1 0 0,-2 22 1513,2-13-1143,0 2-277,0 0-1,1 0 1,1 1-1,0-1 1,0 0-1,1 0 1,1-1-1,8 24 1,-8-28-169,0 0 1,0 0-1,1 0 1,0 0-1,0-1 1,1 1-1,0-1 1,0-1 0,0 1-1,1-1 1,0 1-1,0-1 1,0-1-1,1 0 1,6 4-1,-11-6 11,0-1-1,1 0 1,-1 0-1,0 0 1,0-1-1,0 1 1,1 0-1,-1-1 1,0 0-1,1 1 1,-1-1-1,0 0 1,1 0-1,-1 0 1,0 0-1,1-1 1,-1 1-1,0-1 1,0 1-1,1-1 1,-1 0-1,0 0 1,0 0-1,0 0 1,0 0-1,0-1 1,0 1-1,0 0 1,0-1-1,-1 0 1,1 1-1,-1-1 1,1 0-1,-1 0 1,1 0-1,-1 0 1,2-3-1,0-3 34,1 0-1,-1 0 1,-1-1-1,1 1 1,-1-1-1,-1 1 1,0-1-1,1-16 0,-2 14-47,0 0-1,-1 0 0,0 1 0,0-1 0,-1 1 0,-1-1 1,0 1-1,0 0 0,-1 0 0,0 0 0,-1 0 0,0 1 0,0 0 1,-12-15-1,4 4-2116,22 27-4844,8 8 4532,16 15 1864,-2-9 5485,-22-16-4129,1 0-1,1-1 0,-1-1 0,1 1 1,11 1-1,25 8-327,-33-7-434,-1 0 0,1 1 0,-1 0 0,20 15-1,-25-16 4,-1 0 0,0 0 0,0 1 0,0 0 0,-1 0 0,0 1 0,-1 0 0,7 10 0,-11-16 114,-5-3-134,1 0 0,0 0 0,1-1 1,-1 1-1,0-1 0,0 0 0,1 0 0,-1 0 1,1 0-1,-1 0 0,1 0 0,-2-4 0,-3 0-10,2 0-9,-13-11 1,18 17 13,-1-1-1,0 0 0,0 0 0,1 0 1,-1 0-1,0 0 0,1-1 1,-1 1-1,1 0 0,-1 0 0,1 0 1,0 0-1,0-1 0,-1 1 1,1-1-1,1 1 2,-1 0-1,0 0 1,1 0 0,-1 1 0,1-1 0,-1 0 0,1 0-1,-1 1 1,1-1 0,0 1 0,-1-1 0,1 0 0,0 1 0,0-1-1,-1 1 1,1 0 0,0-1 0,0 1 0,0-1 0,-1 1-1,1 0 1,0 0 0,2-1 0,25-4 11,-23 4-6,51-4-28,-30 3 134,33-7 1,-52 7-277,1 0-1,-1-1 1,1 1-1,-1-1 1,0-1 0,0 1-1,0-1 1,10-8 0,4-6-1338</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46.486"/>
    </inkml:context>
    <inkml:brush xml:id="br0">
      <inkml:brushProperty name="width" value="0.05" units="cm"/>
      <inkml:brushProperty name="height" value="0.05" units="cm"/>
      <inkml:brushProperty name="color" value="#AB008B"/>
    </inkml:brush>
  </inkml:definitions>
  <inkml:trace contextRef="#ctx0" brushRef="#br0">5 29 11250,'-4'-29'6884,"5"42"-5909,22 113-819,0 8-172,-3 85 32,-18-168-72,-3 0-1,-9 65 1,5-92-246,5-24 255,0 1 0,0 0 0,0 0 0,-1 0 0,1 0 0,0-1 1,-1 1-1,1 0 0,0 0 0,-1 0 0,1-1 0,-1 1 0,1 0 0,-1-1 0,0 1 0,1 0 0,-1-1 0,0 1 0,0-1 10,1 0-1,0 0 0,-1 0 0,1 0 0,0-1 1,-1 1-1,1 0 0,0 0 0,-1-1 0,1 1 0,0 0 1,0-1-1,-1 1 0,1 0 0,0-1 0,0 1 0,-1 0 1,1-1-1,0 1 0,0-1 0,0 1 22</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46.829"/>
    </inkml:context>
    <inkml:brush xml:id="br0">
      <inkml:brushProperty name="width" value="0.05" units="cm"/>
      <inkml:brushProperty name="height" value="0.05" units="cm"/>
      <inkml:brushProperty name="color" value="#AB008B"/>
    </inkml:brush>
  </inkml:definitions>
  <inkml:trace contextRef="#ctx0" brushRef="#br0">1 0 13339,'4'17'1432,"4"0"72,7-3-447,5-2-561,8-1-184,7-5-240,1 1 0,11-2-480,-1-2-352,5 1 784</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47.233"/>
    </inkml:context>
    <inkml:brush xml:id="br0">
      <inkml:brushProperty name="width" value="0.05" units="cm"/>
      <inkml:brushProperty name="height" value="0.05" units="cm"/>
      <inkml:brushProperty name="color" value="#AB008B"/>
    </inkml:brush>
  </inkml:definitions>
  <inkml:trace contextRef="#ctx0" brushRef="#br0">64 437 14411,'-12'44'2695,"9"-32"-2495,0-1-1,0 0 0,-7 13 1,4-13-190,1 0 1,1 1-1,0-1 1,0 1 0,1 0-1,1 0 1,0 0-1,0 0 1,1 0-1,1 19 1,0-30-12,0 0-1,0 0 1,1 1 0,-1-1-1,0 0 1,1 0 0,-1 1-1,0-1 1,1 0 0,-1 0-1,1 0 1,0 0 0,-1 0-1,1 0 1,0 0 0,1 2-1,-1-3 0,-1 1 0,1-1 0,0 0-1,-1 1 1,1-1 0,0 0 0,-1 0-1,1 0 1,0 1 0,0-1 0,-1 0-1,1 0 1,0 0 0,-1 0 0,1 0-1,0-1 1,-1 1 0,1 0 0,0 0-1,-1 0 1,2-1 0,1-1-4,0 1 1,-1-1-1,1 1 1,-1-1-1,1 0 1,-1 0-1,0 0 1,0-1-1,0 1 0,0 0 1,0-1-1,1-2 1,1-3 10,-1-1 0,1 1 0,-2 0 0,1-1 0,-1 1 0,1-14 0,-2 16-2,-1 1 0,1 0 0,-1 0 0,-1 0 1,1-1-1,-1 1 0,0 0 0,0 0 0,0 0 0,-1 0 1,1 0-1,-4-6 0,-7-2 30,11 13-32,1-1 0,0 1 0,-1 0-1,1 0 1,0-1 0,-1 1-1,1 0 1,0 0 0,-1 0-1,1 0 1,0-1 0,-1 1-1,1 0 1,-1 0 0,1 0 0,0 0-1,-1 0 1,1 0 0,-1 0-1,1 0 1,0 0 0,-1 0-1,1 0 1,-1 0 0,1 0 0,0 1-1,-1-1 1,1 0 0,0 0-1,-1 0 1,1 1 0,0-1-1,-1 0 1,1 0 0,0 1-1,-1-1 1,1 1 0,-1-1-18,1 1-1,0-1 1,0 1 0,0 0-1,0-1 1,0 1 0,0 0-1,0-1 1,0 1 0,0 0-1,0-1 1,0 1 0,1 0-1,-1-1 1,0 1 0,0 0-1,1-1 1,-1 1 0,0-1-1,1 1 1,-1-1 0,0 1-1,1-1 1,-1 1 0,1-1-1,-1 1 1,1-1 0,-1 1-1,2-1 1,19 16-592,-20-15 558,9 5-6,0 0 1,1-1-1,0 0 1,-1-1-1,2 0 1,-1-1-1,0 0 1,1 0-1,-1-2 1,1 1-1,-1-1 1,24-2-1,-22 0 76,0-1 0,0 0 0,0 0 0,0-2-1,0 0 1,-1 0 0,0-1 0,0 0 0,0-1 0,0-1 0,13-9-1,-10 3-4,0-1-1,0 0 1,-2-1-1,0 0 1,-1-1-1,0-1 0,-1 0 1,-1 0-1,-1-1 1,12-32-1,-6 6 22,-2 1 0,-2-2 0,8-74 1,-18 110-27,0 3 6,0 0 1,0-1 0,-1 1 0,0 0 0,0-1 0,0 1 0,-1 0 0,-2-10 0,3 16-1,0-1 1,0 1 0,0-1 0,0 1 0,0 0 0,0-1 0,0 1 0,0 0 0,-1-1-1,1 1 1,0 0 0,0-1 0,0 1 0,0 0 0,-1-1 0,1 1 0,0 0-1,0 0 1,-1-1 0,1 1 0,0 0 0,0 0 0,-1-1 0,1 1 0,0 0 0,-1 0-1,1 0 1,0 0 0,-1-1 0,1 1 0,0 0 0,-1 0 0,1 0 0,-1 0-1,1 0 1,0 0 0,-1 0 0,1 0 0,0 0 0,-1 0 0,1 0 0,0 0 0,-1 0-1,1 1 1,-1-1 0,1 0 0,0 0 0,0 0 0,-1 0 0,1 1 0,0-1-1,-1 0 1,1 0 0,0 0 0,-1 1 0,1-1 0,0 0 0,0 1 0,0-1 0,-1 0-1,1 1 1,0-1 0,0 1 0,-2 2 87,0 0-1,0 0 1,0 0 0,1 1-1,-2 4 1,-3 16-53,1 0 0,1 0 0,1 1-1,0 44 1,16 100-59,23 69-253,-27-181 100,2 8 1266</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47.700"/>
    </inkml:context>
    <inkml:brush xml:id="br0">
      <inkml:brushProperty name="width" value="0.05" units="cm"/>
      <inkml:brushProperty name="height" value="0.05" units="cm"/>
      <inkml:brushProperty name="color" value="#AB008B"/>
    </inkml:brush>
  </inkml:definitions>
  <inkml:trace contextRef="#ctx0" brushRef="#br0">1 784 12227,'12'3'212,"0"0"0,1 0 0,-1-1 1,1-1-1,-1 0 0,1-1 0,-1 0 1,1-1-1,18-3 0,6-4-167,66-23 0,-79 22 26,0-1 0,-1-1 0,-1-2 0,0 0 1,-1-1-1,0 0 0,-1-2 0,-1-1 0,0 0 0,-1-2 0,-1 0 0,-1 0 0,-1-2 0,-1 0 1,14-27-1,0-4 69,34-92 0,-51 113 37,-1-1 1,-2 0-1,-1-1 0,3-47 1,-9 69 7,0 7-34,0-1 0,-1 1 0,0-1 0,0 0 0,0 1 0,-1-1 0,1 1 0,-1-1-1,0 1 1,-2-6 0,3 10-139,0 0 0,-1 0-1,1 0 1,0 0 0,0 0-1,0 0 1,0-1 0,0 1-1,0 0 1,-1 0 0,1 0-1,0 0 1,0 0-1,0 0 1,0 0 0,0 0-1,0 0 1,-1 0 0,1 0-1,0 0 1,0 0 0,0 0-1,0 0 1,0 0 0,-1 0-1,1 0 1,0 0 0,0 0-1,0 0 1,0 0 0,0 0-1,0 0 1,-1 0 0,1 1-1,0-1 1,0 0 0,0 0-1,0 0 1,0 0 0,0 0-1,0 0 1,0 0-1,-1 0 1,1 1 0,0-1-1,0 0 1,0 0 0,0 0-1,0 0 1,0 0 0,0 0-1,0 1 1,0-1 0,-4 8 144,0 6-67,0-1 1,1 1-1,-2 26 0,3 44-70,10 193 113,-3 109-460,-7-358-350,-11 53 1,1-44 185</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48.041"/>
    </inkml:context>
    <inkml:brush xml:id="br0">
      <inkml:brushProperty name="width" value="0.05" units="cm"/>
      <inkml:brushProperty name="height" value="0.05" units="cm"/>
      <inkml:brushProperty name="color" value="#AB008B"/>
    </inkml:brush>
  </inkml:definitions>
  <inkml:trace contextRef="#ctx0" brushRef="#br0">1 34 16852,'45'13'1432,"20"-4"-504,10-5-312,18-7-296,10-7-144,-1-11-152,-1-5-520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36.036"/>
    </inkml:context>
    <inkml:brush xml:id="br0">
      <inkml:brushProperty name="width" value="0.05" units="cm"/>
      <inkml:brushProperty name="height" value="0.05" units="cm"/>
      <inkml:brushProperty name="color" value="#AB008B"/>
    </inkml:brush>
  </inkml:definitions>
  <inkml:trace contextRef="#ctx0" brushRef="#br0">2 304 5585,'-2'2'3278,"5"-9"-2477,9-16-456,158-204 1887,-161 213-2209,5-8-12,-13 21-3,0 0 0,-1 0 0,1 0 0,0 0 0,0 0 0,0 0 0,0 0 0,0 1 0,0-1 0,0 0 0,0 1 0,0-1 0,1 0 0,1 0 0,-3 1 13,1 1 1,0-1 0,-1 0 0,1 0-1,0 0 1,0 1 0,-1-1 0,1 0-1,0 0 1,-1 1 0,1-1-1,-1 1 1,1-1 0,-1 1 0,1-1-1,0 1 1,-1-1 0,0 1 0,1-1-1,-1 1 1,1 0 0,-1-1 0,0 1-1,1-1 1,-1 1 0,0 0-1,0 0 1,1 0 0,6 25 290,-7-24-279,5 27 272,-1 0 0,-2 0 0,-2 40 0,-3-21-425,-11 57 1,13-93-2461</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25.347"/>
    </inkml:context>
    <inkml:brush xml:id="br0">
      <inkml:brushProperty name="width" value="0.05" units="cm"/>
      <inkml:brushProperty name="height" value="0.05" units="cm"/>
      <inkml:brushProperty name="color" value="#AB008B"/>
    </inkml:brush>
  </inkml:definitions>
  <inkml:trace contextRef="#ctx0" brushRef="#br0">106 69 15987,'1'19'124,"1"1"0,1-1 0,6 21 0,3 22-207,8 154 226,-1-14 118,-8-131-206,-4-31 199,3 70-1,-12-112 22,-2-1-200,1 0 1,-1 0-1,1-1 0,0 1 0,0-1 1,1 1-1,-5-9 0,-16-35 126,13 28-149,-22-53 24,3-1 0,-28-114 0,51 167-75,2 0 1,1-1-1,0 0 1,2 0-1,1-31 0,1 38-16,1 1 0,0 0 0,1 0-1,1 0 1,0 0 0,0 0 0,1 1-1,1-1 1,12-18 0,-10 19-23,0 0 0,1 1-1,1 0 1,20-19 0,-22 24 8,-1 1-1,1-1 1,0 1 0,0 1-1,0 0 1,1 0 0,0 0-1,17-3 1,-9 3 9,1 2 0,0 0 0,0 1-1,0 1 1,0 1 0,0 0 0,-1 2 0,1 0 0,0 0 0,-1 2 0,0 0-1,0 1 1,0 1 0,-1 0 0,0 2 0,0 0 0,21 16 0,-33-22 20,0 0 1,-1 0-1,0 1 1,0-1-1,0 1 1,4 6-1,-6-9 10,0 1 0,0-1 0,-1 1 0,1-1 0,0 1 0,-1 0 0,0-1 0,1 1 0,-1 0 0,0 0-1,0-1 1,0 1 0,0 0 0,0 0 0,0-1 0,0 1 0,-1 0 0,1-1 0,-1 1 0,0 2 0,-2 2 59,-1 0 0,0-1 1,0 1-1,0-1 0,0 0 0,-1 0 1,-10 8-1,-43 29 135,56-41-200,-99 58-493,48-29-474,4-1 622</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26.076"/>
    </inkml:context>
    <inkml:brush xml:id="br0">
      <inkml:brushProperty name="width" value="0.05" units="cm"/>
      <inkml:brushProperty name="height" value="0.05" units="cm"/>
      <inkml:brushProperty name="color" value="#AB008B"/>
    </inkml:brush>
  </inkml:definitions>
  <inkml:trace contextRef="#ctx0" brushRef="#br0">1 100 9850,'3'2'159,"0"0"1,0 0-1,0 0 0,0 0 0,1-1 0,-1 1 1,1-1-1,-1 0 0,1 0 0,-1 0 0,1-1 1,5 1-1,-3 0-161,-1 0 0,0 0 0,1 0 0,-1 0 0,7 4 0,-9-3 93,1 0 1,-1 1-1,0-1 1,0 1-1,0-1 1,0 1-1,0 0 1,-1 0-1,1 1 0,-1-1 1,3 6-1,2 5 619,8 26-1,2 2-350,-12-34-320,0 1 0,0-1 0,7 8-1,-9-13-20,0 0 0,-1 0 0,1 0 0,0-1 0,0 1 0,0-1 0,1 0 0,-1 0-1,1 0 1,3 2 0,-6-4-11,-1 0-1,1 1 1,0-1 0,-1 0-1,1 0 1,0 1 0,-1-1-1,1 0 1,0 0-1,-1 0 1,1 0 0,0 0-1,-1 0 1,1 0 0,0 0-1,-1 0 1,1-1-1,0 1 1,-1 0 0,1 0-1,0-1 1,-1 1 0,1 0-1,-1-1 1,1 1-1,0 0 1,-1-1 0,1 1-1,-1-1 1,1 1 0,-1-1-1,0 1 1,1-1-1,-1 1 1,1-1 0,-1 0-1,0 1 1,1-1 0,-1 1-1,0-1 1,0 0-1,0 1 1,0-1 0,1 0-1,-1 1 1,0-2 0,0-3 29,0 0 0,0 0 0,0 0 0,-2-9 0,-8-28 83,7 31-47,0-1 1,1 1-1,0-1 0,1 1 1,0-14-1,1 22-60,0 0-1,1-1 1,-1 1-1,1 0 1,0 0-1,0 0 0,0 0 1,0 0-1,1 0 1,-1 0-1,1 0 1,0 0-1,0 0 1,0 1-1,0-1 0,0 1 1,1 0-1,-1-1 1,1 1-1,-1 0 1,1 1-1,5-4 1,-1 2-13,-1 1 0,1-1 0,0 1 1,0 1-1,0-1 0,0 1 1,14 0-1,-12 1 1,0-1 1,0 0-1,1-1 0,10-3 1,-2-2 2,33-10-2,-47 16-1,0 0 0,1 0 0,-1 1 0,1-1 0,0 1 0,-1 0 0,1 0 0,-1 1 0,6 0 0,-9-1-2,0 1 1,1-1 0,-1 1-1,0-1 1,0 1 0,0 0-1,0 0 1,1-1 0,-1 1-1,0 0 1,0 0 0,0 0 0,-1 0-1,1 0 1,0 0 0,0 0-1,0 0 1,-1 0 0,1 1-1,-1-1 1,1 0 0,-1 0 0,1 1-1,0 1 1,0 4-10,-1-1 1,1 0-1,-1 1 0,-1 6 1,1 6-5,1-5 10,0 0 0,1-1 0,0 1-1,1 0 1,0-1 0,10 22-1,-12-31 5,1-1 0,0 1 0,-1-1 0,1 1 0,1-1 0,-1 0 0,0 0 0,1 0 0,0 0 0,-1-1 0,1 1 0,0-1 0,1 1 0,-1-1-1,0 0 1,1 0 0,-1-1 0,1 1 0,-1-1 0,1 0 0,0 0 0,-1 0 0,1 0 0,0 0 0,0-1 0,0 0 0,0 0 0,5 0-1,-2-1 14,0-1 0,-1 0 0,1 0 0,-1 0 0,1-1 0,-1 0 0,0 0 0,0-1 1,-1 1-1,1-1 0,-1-1 0,0 1 0,0-1 0,0 0 0,7-9 0,1-2 54,-1-1 0,-1-1 0,17-35 0,-19 35 13,-2 5 78,7-21-1,-13 31-98,0 0 0,0 0 0,0 0-1,0 0 1,-1 0 0,0-1 0,0 1 0,0 0 0,0 0-1,0 0 1,0 0 0,-2-6 0,1 7-27,0 1 1,1-1-1,-1 1 1,0 0-1,0-1 1,0 1-1,0 0 1,-1 0-1,1 0 1,0 0-1,0 0 1,-1 0-1,1 0 1,0 0-1,-1 0 1,1 1-1,-1-1 1,1 0-1,-3 1 1,0-2-102,-1 1 1,0 0 0,0 0-1,-10 1 1,-2 0-854</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26.470"/>
    </inkml:context>
    <inkml:brush xml:id="br0">
      <inkml:brushProperty name="width" value="0.05" units="cm"/>
      <inkml:brushProperty name="height" value="0.05" units="cm"/>
      <inkml:brushProperty name="color" value="#AB008B"/>
    </inkml:brush>
  </inkml:definitions>
  <inkml:trace contextRef="#ctx0" brushRef="#br0">76 96 13811,'2'3'43,"0"0"0,-1-1 0,1 1 1,-1 0-1,0 0 0,0 0 0,0 1 0,0-1 1,0 0-1,-1 0 0,1 0 0,-1 1 0,0-1 0,0 0 1,0 1-1,0-1 0,-1 0 0,0 0 0,1 0 0,-1 1 1,0-1-1,0 0 0,-3 4 0,-24 53 96,13-30-59,-18 51 1,32-78-78,0 0 0,0 0 0,0 1-1,1-1 1,0 0 0,-1 0 0,1 0 0,0 1-1,1 3 1,-1-6-2,1 0 0,-1 0 0,0 0 0,1 0 0,-1 0 0,1 0 0,-1 0 0,1 0 0,0 0 1,-1 0-1,1-1 0,0 1 0,-1 0 0,1 0 0,0-1 0,0 1 0,0 0 0,0-1 0,0 1 0,0-1 0,0 1 0,0-1 0,0 0 0,0 1 0,0-1 0,0 0 0,0 0 0,0 1 0,0-1 0,2 0 0,1-1 16,0 1 1,1 0-1,-1-1 0,0 0 0,0 0 0,0 0 0,0-1 0,0 1 0,0-1 1,0 0-1,0 0 0,-1 0 0,5-4 0,6-6 174,22-21 0,-34 32-181,15-17 132,-1-1-1,0 0 0,17-28 0,-27 36-99,0 1-1,-1-1 1,0 0 0,0 0 0,-1 0-1,-1 0 1,0-1 0,3-23 0,-6 32-25,0 0 0,0 0 0,0 1 0,0-1 0,0 0 0,-1 0 0,0 0 0,1 1 0,-1-1 0,0 0 0,0 0 0,-1 1 0,1-1 0,0 1 0,-1-1 0,-1-1 0,-1 0-25,0 0 1,0 1-1,0 0 0,0-1 1,-1 1-1,1 1 0,-10-5 1,-15-7-477,-5-1-317</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27.078"/>
    </inkml:context>
    <inkml:brush xml:id="br0">
      <inkml:brushProperty name="width" value="0.05" units="cm"/>
      <inkml:brushProperty name="height" value="0.05" units="cm"/>
      <inkml:brushProperty name="color" value="#AB008B"/>
    </inkml:brush>
  </inkml:definitions>
  <inkml:trace contextRef="#ctx0" brushRef="#br0">0 0 11963,'2'3'937,"14"29"-498,-2 0 1,-1 1-1,-1 1 0,7 41 1,18 143 132,7 28 1161,-37-218-1679,2 0 0,1-1 1,26 51-1,-29-66-44,0 0 0,1 0 0,0-1 1,1 0-1,0-1 0,1 0 1,0 0-1,1-1 0,-1-1 0,16 10 1,-22-15-4,0-1 1,1 0 0,-1 0-1,1-1 1,-1 1 0,1-1-1,0 0 1,-1 0 0,1 0-1,0-1 1,0 1 0,0-1-1,0 0 1,8-2 0,-7 0 13,0 1 0,0-2 1,0 1-1,0-1 0,0 1 1,0-2-1,-1 1 1,0-1-1,10-7 0,0-5 52,1-1 0,-2 0 0,-1-1 0,0 0-1,11-23 1,10-20 67,-33 59-104,0 4-44,11 13-23,-9-10 29,1 0-1,0-1 1,0 1-1,0-1 0,8 7 1,-10-10 1,1 1 0,-1-1 0,0 0 0,1 0 0,-1 0-1,1 0 1,-1-1 0,1 1 0,-1-1 0,1 1 0,-1-1 0,1 0 0,-1 0 0,1 0 0,-1 0 0,1-1 0,-1 1 0,4-1 0,1-2-11,1 1 1,-1-1-1,0 0 1,0-1-1,12-7 1,33-27-392,-18 12 9,-29 22 338,1-1-4,1 0 0,0 1-1,0-1 1,0 2 0,1-1 0,-1 1 0,12-4 0,-18 7 51,0 0 1,0 0 0,0 0-1,0 0 1,0 0 0,0 0-1,0 1 1,0-1 0,-1 0-1,1 1 1,0-1 0,0 0-1,0 1 1,0-1 0,-1 1-1,1-1 1,0 1 0,-1 0-1,1-1 1,0 1-1,-1 0 1,1-1 0,-1 1-1,1 0 1,-1 0 0,1-1-1,-1 1 1,1 0 0,-1 0-1,0 0 1,1 0 0,-1 1-1,2 4-19,-1 1-1,0-1 0,1 11 0,-1-12 16,-1 2-28,3 21 255,1 0 0,13 48 0,-15-69-141,0 0 1,1 0-1,0 0 0,0 0 1,1 0-1,0-1 0,0 1 1,1-1-1,-1 0 0,1-1 1,1 1-1,-1-1 1,1 0-1,0 0 0,9 5 1,-11-8-63,0 0 0,0 0 0,0-1 0,0 1 0,0-1 0,0 0 0,0-1 0,1 1 0,-1-1 0,0 1 0,0-1 0,8-1 0,-5-1-49,0 1 0,0-1 0,0 0 0,0-1 0,0 1 0,10-7 0,19-13-650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27.430"/>
    </inkml:context>
    <inkml:brush xml:id="br0">
      <inkml:brushProperty name="width" value="0.05" units="cm"/>
      <inkml:brushProperty name="height" value="0.05" units="cm"/>
      <inkml:brushProperty name="color" value="#AB008B"/>
    </inkml:brush>
  </inkml:definitions>
  <inkml:trace contextRef="#ctx0" brushRef="#br0">197 3 19972,'0'0'410,"-4"0"-496,-9 2 73,1 0 0,0 1-1,0 1 1,0 0 0,-17 8-1,20-8 18,0 1 1,0 0-1,1 0 1,0 1-1,0 0 0,0 0 1,-12 14-1,17-16 1,0 0 1,1 1-1,-1-1 0,1 0 0,0 1 1,0-1-1,1 1 0,-1 0 0,1 0 1,0-1-1,0 1 0,1 0 1,-1 0-1,1 8 0,1-6-9,0 0-1,0 0 1,0 0 0,1-1 0,0 1-1,0 0 1,1-1 0,0 1-1,7 11 1,-7-13-6,1 0 1,-1 0-1,1-1 0,1 1 1,-1-1-1,0 1 0,1-2 0,0 1 1,0 0-1,0-1 0,7 3 1,-8-4 0,0 0 1,0-1 0,0 0-1,1 0 1,-1 0 0,0 0 0,0-1-1,1 1 1,-1-1 0,0 0-1,1-1 1,-1 1 0,0-1 0,0 0-1,1 0 1,6-3 0,0-1-89,-1 0 0,0-1 0,0-1 0,-1 0 0,1 0 0,-1-1 1,14-16-1,4-7-937,-2 0 1,29-47-1,4-11-3333</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27.757"/>
    </inkml:context>
    <inkml:brush xml:id="br0">
      <inkml:brushProperty name="width" value="0.05" units="cm"/>
      <inkml:brushProperty name="height" value="0.05" units="cm"/>
      <inkml:brushProperty name="color" value="#AB008B"/>
    </inkml:brush>
  </inkml:definitions>
  <inkml:trace contextRef="#ctx0" brushRef="#br0">44 23 5657,'3'-7'391,"1"-8"2243,-14 22 779,7-3-2976,1 1 0,-1 0 1,1-1-1,0 1 0,0 0 0,1 0 1,-2 8-1,-5 41 1093,8-53-1499,-4 60 580,4 64 0,12 63-598,-8-128 75,1 1-58,4 80 68,-8-115-93,-2 1 1,-1-1-1,-8 34 1,9-52-77,1-6-11,-1 0 1,1 0-1,0 0 1,-1 0-1,1 0 1,-1 0-1,0 0 1,1 0-1,-1 0 1,0 0-1,0 0 1,-1-1-1,1 1 1,0 0-1,0-1 1,-3 3-1,-7 0-1605</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28.102"/>
    </inkml:context>
    <inkml:brush xml:id="br0">
      <inkml:brushProperty name="width" value="0.05" units="cm"/>
      <inkml:brushProperty name="height" value="0.05" units="cm"/>
      <inkml:brushProperty name="color" value="#AB008B"/>
    </inkml:brush>
  </inkml:definitions>
  <inkml:trace contextRef="#ctx0" brushRef="#br0">1 1 11979,'12'15'264,"3"2"280,3 3 240,4 3 416,2-1-104,6 0-423,4-4-121,4-5-312,-4-8-96,-2-6-104,0-3-584,-7-11-2425</inkml:trace>
  <inkml:trace contextRef="#ctx0" brushRef="#br0" timeOffset="1">471 223 20380,'-8'42'592,"8"3"-471,9 2-186,10-1 25,-8-15-584,2-8-480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28.427"/>
    </inkml:context>
    <inkml:brush xml:id="br0">
      <inkml:brushProperty name="width" value="0.05" units="cm"/>
      <inkml:brushProperty name="height" value="0.05" units="cm"/>
      <inkml:brushProperty name="color" value="#AB008B"/>
    </inkml:brush>
  </inkml:definitions>
  <inkml:trace contextRef="#ctx0" brushRef="#br0">0 1 21093,'2'10'40,"11"6"-2937</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28.766"/>
    </inkml:context>
    <inkml:brush xml:id="br0">
      <inkml:brushProperty name="width" value="0.05" units="cm"/>
      <inkml:brushProperty name="height" value="0.05" units="cm"/>
      <inkml:brushProperty name="color" value="#AB008B"/>
    </inkml:brush>
  </inkml:definitions>
  <inkml:trace contextRef="#ctx0" brushRef="#br0">44 73 16900,'-19'80'694,"12"-52"-696,1 1 0,-5 41 0,11-64 36,0 0-1,0 0 1,0 0 0,1 0 0,0 0 0,0 0 0,0 0-1,5 12 1,-5-16-6,0 0 0,0 0 0,1 0-1,-1 0 1,1 0 0,-1 0 0,1 0-1,0 0 1,0 0 0,0-1 0,0 1 0,0-1-1,0 1 1,0-1 0,1 0 0,-1 0-1,0 0 1,1 0 0,-1 0 0,1 0 0,-1-1-1,1 0 1,-1 1 0,3-1 0,1 0-8,0 0 1,-1-1-1,1 1 1,0-1 0,-1-1-1,1 1 1,0-1-1,-1 0 1,0 0-1,1 0 1,-1-1 0,0 0-1,-1 0 1,1 0-1,0-1 1,7-7-1,-1 0 9,0 0 1,-1-1-1,-1-1 0,0 0 0,8-14 0,-12 18 21,-1 0 0,1 0 0,-1-1 0,-1 0 0,0 1 0,0-1 1,-1 0-1,1-20 0,-2 24 5,-1 0 0,-1 0 1,1 0-1,-1 0 0,0 0 1,-1 0-1,1 0 0,-1 0 0,0 1 1,-1-1-1,1 1 0,-1 0 1,0-1-1,-1 1 0,1 1 0,-7-8 1,4 6-248,1 1 0,-1-1 0,-1 1 1,-8-5-1,-8-3-803</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54:29.095"/>
    </inkml:context>
    <inkml:brush xml:id="br0">
      <inkml:brushProperty name="width" value="0.05" units="cm"/>
      <inkml:brushProperty name="height" value="0.05" units="cm"/>
      <inkml:brushProperty name="color" value="#AB008B"/>
    </inkml:brush>
  </inkml:definitions>
  <inkml:trace contextRef="#ctx0" brushRef="#br0">0 290 17212,'2'2'148,"0"-1"0,1 0 0,-1 0 0,0-1 0,1 1 0,-1 0 1,1-1-1,-1 0 0,1 1 0,-1-1 0,0 0 0,1 0 0,-1 0 1,1-1-1,-1 1 0,1-1 0,-1 1 0,0-1 0,1 0 0,3-2 0,3-1-159,-1 0 0,0-1-1,1 0 1,7-7 0,-3 0 92,1-1 1,-2 0 0,13-16-1,11-13 350,-35 40-422,1 1-1,-1 0 0,1-1 1,-1 1-1,1 0 1,0 0-1,-1 0 1,1 0-1,0 0 1,0 0-1,-1 0 1,1 1-1,0-1 0,0 1 1,0-1-1,0 1 1,3-1-1,-3 2-5,-1-1 0,1 0-1,0 1 1,-1-1 0,1 1-1,-1-1 1,1 1 0,-1 0-1,1 0 1,-1 0 0,1 0-1,-1 0 1,0 0 0,1 0-1,-1 0 1,0 0 0,0 1-1,0-1 1,0 0 0,1 3-1,1 2 5,0 0-1,0 1 0,-1-1 1,0 0-1,0 1 0,-1-1 1,0 1-1,0 0 0,-1-1 1,0 1-1,0 7 0,0-14-6,0 0 1,0 0-1,0-1 0,1 1 1,-1 0-1,0 0 0,0 0 0,0 0 1,0-1-1,0 1 0,1 0 0,-1 0 1,0 0-1,0 0 0,0 0 1,0 0-1,1 0 0,-1 0 0,0 0 1,0 0-1,0-1 0,1 1 0,-1 0 1,0 0-1,0 0 0,0 0 0,1 0 1,-1 0-1,0 0 0,0 1 1,0-1-1,1 0 0,-1 0 0,0 0 1,0 0-1,0 0 0,0 0 0,1 0 1,-1 0-1,0 0 0,0 1 1,0-1-1,0 0 0,1 0 0,-1 0 1,0 0-1,0 0 0,0 1 0,0-1 1,0 0-1,0 0 0,0 0 1,0 0-1,0 1 0,1-1 0,-1 0 1,0 0-1,0 0 0,0 1 0,0-1 1,0 0-1,0 0 0,0 0 0,0 1 1,0-1-1,0 0 0,-1 0 1,17-16-42,-12 10 23,62-76-279,-35 42 196,42-43 0,-71 81 97,1 0 0,-1 0-1,0 0 1,1 0 0,-1 1-1,1-1 1,3-1 0,-6 3 3,1 0 0,-1 0 0,1-1 1,0 1-1,-1 0 0,1 0 1,0 0-1,-1 0 0,1 0 1,-1 0-1,1 0 0,0 0 0,-1 0 1,1 0-1,0 1 0,-1-1 1,1 0-1,-1 0 0,1 0 0,-1 1 1,1-1-1,0 0 0,-1 1 1,1-1-1,-1 1 0,1-1 0,-1 0 1,0 1-1,1-1 0,-1 1 1,1-1-1,-1 1 0,0-1 0,1 1 1,-1 0-1,0-1 0,0 1 1,0-1-1,1 1 0,-1 0 0,1 5 34,1-1 0,-1 0 0,-1 1 0,1-1 0,-1 1 0,0 9 0,-7 36 344,5-34-240,-2 12 265,1 1 1,1 0 0,3 43 0,1-63-275,-1 1 0,1 0 1,1-1-1,0 1 0,7 14 1,-8-19-94,2 0 1,-1-1-1,0 1 1,1-1-1,0 0 1,1 0-1,-1 0 0,1 0 1,0-1-1,5 4 1,-5-4-35,0-1-1,1 0 1,-1 0 0,0-1-1,1 1 1,0-1 0,0-1-1,10 3 1,-5-3-60,0 0 1,0-1-1,0 0 1,11-2-1,68-12-629</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36.044"/>
    </inkml:context>
    <inkml:brush xml:id="br0">
      <inkml:brushProperty name="width" value="0.05" units="cm"/>
      <inkml:brushProperty name="height" value="0.05" units="cm"/>
      <inkml:brushProperty name="color" value="#AB008B"/>
    </inkml:brush>
  </inkml:definitions>
  <inkml:trace contextRef="#ctx0" brushRef="#br0">1 148 11867,'0'3'25,"-1"0"0,1-1 0,0 1 1,0 0-1,1 0 0,-1 0 1,1-1-1,-1 1 0,1 0 1,0-1-1,0 1 0,0 0 0,0-1 1,2 3-1,23 35-24,-21-34 35,-5-5-34,1 1 0,0-1 0,-1 0 1,1 0-1,0-1 0,0 1 0,0 0 1,0 0-1,0 0 0,0 0 0,0-1 1,0 1-1,0-1 0,1 1 0,-1-1 0,0 1 1,0-1-1,0 0 0,1 1 0,-1-1 1,0 0-1,0 0 0,1 0 0,-1 0 1,0 0-1,0 0 0,1 0 0,-1 0 1,0-1-1,0 1 0,1 0 0,-1-1 1,0 1-1,0-1 0,0 1 0,0-1 1,2-1-1,4-3 107,-1 0 0,0-1 0,0 1 0,9-13 0,-8 10 99,15-16 184,-5 5-171,23-31 1,-36 44-192,-1 0 1,1 0-1,-1 0 1,0 0-1,-1 0 1,1-1-1,-1 1 1,-1-1-1,1 0 1,0-11-1,-2 17-18,0 0 0,0 0 0,0 0 0,0 0 0,0 0 0,0 0 0,0 1 0,0-1 0,0 0 0,-1 0 0,1 0 0,0 0 0,-1 0 0,1 0 0,-1 1 0,1-1 0,-1 0 0,1 0 1,-1 1-1,0-1 0,1 0 0,-1 1 0,-1-2 0,1 1 7,-1 1 0,1-1 1,-1 1-1,1-1 0,-1 1 1,1 0-1,-1 0 0,1-1 1,-1 1-1,1 0 0,-1 0 0,1 1 1,-3-1-1,-3 2 27,0-1 0,0 1 1,0 1-1,0 0 0,-8 3 0,6 0-35,0 0-1,0 0 0,1 1 1,-1 0-1,1 0 1,1 1-1,-1 0 0,1 1 1,-6 9-1,12-17-7,0 1 0,0-1 0,0 1 0,1-1 0,-1 1 0,0-1 0,1 1 0,-1-1 0,1 1 0,-1 3 0,1-5-4,0 1 1,0-1-1,0 1 0,0-1 1,1 0-1,-1 1 0,0-1 1,0 1-1,0-1 0,1 1 1,-1-1-1,0 0 0,1 1 1,-1-1-1,0 1 0,1-1 1,-1 0-1,0 0 1,1 1-1,-1-1 0,1 0 1,-1 0-1,0 1 0,1-1 1,-1 0-1,1 0 0,-1 0 1,1 0-1,-1 1 0,1-1 1,-1 0-1,1 0 0,-1 0 1,1 0-1,-1 0 1,1 0-1,0-1 0,9 1-92,1-1-1,-1 0 0,18-4 0,-21 3 79,-1 0-1,1 1 0,0 0 0,0 0 0,0 0 1,-1 1-1,1 0 0,0 1 0,0-1 1,0 1-1,10 3 0,-10-1 17,0 0 0,-1 0 0,0 0 0,1 1 0,-1-1 0,0 2 0,-1-1 0,1 1-1,-1-1 1,0 2 0,0-1 0,0 0 0,-1 1 0,0 0 0,0 0 0,-1 0 0,1 1 0,-1-1 0,0 1 0,-1 0 0,0-1-1,0 1 1,-1 0 0,1 0 0,-1 1 0,-1-1 0,1 0 0,-2 0 0,1 0 0,0 0 0,-1 1 0,-1-1 0,1 0 0,-1 0-1,0-1 1,-1 1 0,0 0 0,-3 6 0,2-5 50,-1 0-1,0 0 0,0-1 1,-1 0-1,0 1 1,0-2-1,0 1 0,-1-1 1,-13 10-1,19-16-70,1 0-1,-1 1 0,1-1 0,-1 1 1,0-1-1,1 0 0,-1 1 1,0-1-1,1 0 0,-1 1 1,0-1-1,1 0 0,-1 0 1,0 0-1,1 0 0,-1 0 0,0 0 1,0 0-1,1 0 0,-1 0 1,0 0-1,1 0 0,-1 0 1,0 0-1,0-1 0,1 1 1,-1 0-1,1-1 0,-1 1 1,0 0-1,1-1 0,-2 0 0,-3-10-3261</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30:52.924"/>
    </inkml:context>
    <inkml:brush xml:id="br0">
      <inkml:brushProperty name="width" value="0.05" units="cm"/>
      <inkml:brushProperty name="height" value="0.05" units="cm"/>
      <inkml:brushProperty name="color" value="#AB008B"/>
    </inkml:brush>
  </inkml:definitions>
  <inkml:trace contextRef="#ctx0" brushRef="#br0">70 172 10810,'0'0'175,"-2"4"-80,-9 15 456,2 1 1,0-1-1,-11 40 1,15-42-239,1-1 1,-4 32-1,7-39-281,0-1-1,1 1 1,0-1 0,1 0-1,0 1 1,0-1-1,5 15 1,-6-22-30,0 0 0,1 0 0,-1 0 0,0 0 0,1 0 0,-1 0 0,1 0 0,-1 0 0,1 0 0,0 0 0,-1 0 0,1 0 0,0-1 0,-1 1 0,1 0 0,0 0-1,0-1 1,0 1 0,0-1 0,0 1 0,0 0 0,0-1 0,0 0 0,0 1 0,0-1 0,0 0 0,0 1 0,0-1 0,0 0 0,0 0 0,0 0 0,0 0 0,0 0 0,0 0 0,2-1 0,0 0 7,-1 0 0,0 0-1,1 0 1,-1 0 0,0 0 0,0-1 0,1 0 0,-1 1 0,0-1 0,-1 0 0,1 0-1,0 0 1,0 0 0,1-4 0,6-9 78,0-2 0,-2 1 0,0-1 1,7-27-1,13-74 229,-26 115-309,1-5 15,3-16 85,-2 0 1,3-35 0,-6 53-40,0 0 1,0 0-1,-1 0 1,1 1-1,-1-1 1,0 0-1,-1 1 1,0-1-1,0 1 1,0-1-1,0 1 1,-1 0-1,0 0 1,0 0 0,0 0-1,-5-5 1,1 5-25</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30:53.310"/>
    </inkml:context>
    <inkml:brush xml:id="br0">
      <inkml:brushProperty name="width" value="0.05" units="cm"/>
      <inkml:brushProperty name="height" value="0.05" units="cm"/>
      <inkml:brushProperty name="color" value="#AB008B"/>
    </inkml:brush>
  </inkml:definitions>
  <inkml:trace contextRef="#ctx0" brushRef="#br0">0 684 13171,'7'-1'175,"0"-1"1,0 1-1,-1-2 1,1 1-1,-1-1 1,1 0-1,-1 0 0,0 0 1,0-1-1,0 0 1,-1 0-1,6-6 1,8-8 35,30-35 0,-48 52-190,20-25 74,-1-1 0,-1-1 1,22-41-1,-32 50-57,0-1 0,-2 0 0,0 0 1,-1-1-1,-1 1 0,3-33 1,-6 28 42,-1-1 0,-4-50 1,2 63-45,-2 0 0,1 1 0,-1-1 0,-1 1 0,-1-1 0,0 1 0,-10-18 0,15 30-42,0 0 0,0 0 1,-1 0-1,1 0 0,0 0 1,0 1-1,0-1 0,0 0 1,0 0-1,-1 0 0,1 0 1,0 1-1,0-1 0,0 0 1,0 0-1,0 0 0,0 1 1,0-1-1,0 0 0,0 0 1,0 0-1,0 1 0,0-1 1,0 0-1,0 0 0,0 0 1,0 1-1,0-1 0,0 0 1,0 0-1,0 0 0,0 1 1,0-1-1,0 0 0,0 0 1,7 181-528,15 413 45,-17-535-471</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30:53.791"/>
    </inkml:context>
    <inkml:brush xml:id="br0">
      <inkml:brushProperty name="width" value="0.05" units="cm"/>
      <inkml:brushProperty name="height" value="0.05" units="cm"/>
      <inkml:brushProperty name="color" value="#AB008B"/>
    </inkml:brush>
  </inkml:definitions>
  <inkml:trace contextRef="#ctx0" brushRef="#br0">1 970 8706,'1'1'903,"1"0"-750,1 0 0,-1-1 0,0 1 1,1-1-1,-1 0 0,1 1 0,-1-1 0,0 0 1,1 0-1,-1-1 0,1 1 0,4-1 0,32-12-459,-29 9 465,24-9-100,0-2-1,0-1 1,-1-2 0,-2-1 0,0-1-1,0-2 1,-2-1 0,-1-2-1,34-37 1,-20 16 349,130-151 375,-141 159-725,-3-2 0,-1-2 0,26-55 0,-50 90-42,40-92 132,-39 87-85,-1 1 1,0-1-1,0 0 1,-1 1-1,-1-1 1,0-21-1,-1 30 14,0 0 1,-1-1-1,0 1 1,1-1-1,-1 1 1,0 0-1,-1 0 1,1-1-1,-1 1 1,-1-3-1,2 5-38,1 0 1,-1 0-1,0 0 0,0 0 1,0 0-1,0 0 0,0 0 1,0 1-1,0-1 0,0 0 1,0 0-1,0 1 0,0-1 1,0 1-1,0-1 0,-1 1 1,1 0-1,0-1 0,0 1 1,0 0-1,-1 0 0,1 0 0,0 0 1,0 0-1,-1 0 0,1 0 1,0 0-1,-2 1 0,1 0-32,0-1-1,1 1 1,-1 0 0,0 0-1,1 0 1,-1 1-1,1-1 1,-1 0-1,1 1 1,0-1-1,-1 0 1,1 1-1,0-1 1,0 1-1,0 0 1,0 0-1,0-1 1,1 1-1,-1 0 1,0 0 0,1 0-1,-1-1 1,1 3-1,-2 7-61,0 0-1,1 20 0,1-28 54,7 265-250,-2-151 200,0-4 92,4 184 64,-10-243-486,-2-10-548</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30:54.232"/>
    </inkml:context>
    <inkml:brush xml:id="br0">
      <inkml:brushProperty name="width" value="0.05" units="cm"/>
      <inkml:brushProperty name="height" value="0.05" units="cm"/>
      <inkml:brushProperty name="color" value="#AB008B"/>
    </inkml:brush>
  </inkml:definitions>
  <inkml:trace contextRef="#ctx0" brushRef="#br0">0 132 11522,'14'8'377,"15"-2"71,17-3 800,37-6 664,16-7-15,25-12-705,9-7-600,12-11-360,-3-4-648</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31:16.817"/>
    </inkml:context>
    <inkml:brush xml:id="br0">
      <inkml:brushProperty name="width" value="0.05" units="cm"/>
      <inkml:brushProperty name="height" value="0.05" units="cm"/>
      <inkml:brushProperty name="color" value="#AB008B"/>
    </inkml:brush>
  </inkml:definitions>
  <inkml:trace contextRef="#ctx0" brushRef="#br0">1 1 12259,'-1'4'424,"1"0"-421,0-1 1,1 1 0,-1-1 0,1 1 0,-1-1-1,1 1 1,0-1 0,1 1 0,-1-1-1,1 0 1,3 7 0,-2-5 79,0 1-1,-1 0 1,1 1 0,1 8-1,-1 8 604,0 22-1,1 11 197,33 142 225,-8-49-900,13 150 870,-42-292-933,3 25 332,-3-31-439,0 1 0,0-1 1,0 1-1,0-1 1,0 1-1,-1-1 0,1 0 1,0 1-1,-1-1 0,1 1 1,-1-1-1,1 0 1,-1 1-1,0-1 0,-1 2 1,2-3-26,0 0 0,0 0 0,-1 1 0,1-1 1,0 0-1,-1 0 0,1 0 0,0 1 0,-1-1 0,1 0 1,-1 0-1,1 0 0,0 0 0,-1 0 0,1 0 0,-1 0 1,1 0-1,0 0 0,-1 0 0,1 0 0,-1 0 0,1 0 1,0 0-1,-1 0 0,1 0 0,0 0 0,-1 0 0,0-1 0,-9-9 136,-3-17-89,12 26-50,-9-24-102,1 0 0,2-1 0,0 0 0,1 0 0,-3-38 0,9 56-363,0 1 0,1-1 0,0 1 0,0-1 0,0 1 0,1 0 0,2-8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31:17.470"/>
    </inkml:context>
    <inkml:brush xml:id="br0">
      <inkml:brushProperty name="width" value="0.05" units="cm"/>
      <inkml:brushProperty name="height" value="0.05" units="cm"/>
      <inkml:brushProperty name="color" value="#AB008B"/>
    </inkml:brush>
  </inkml:definitions>
  <inkml:trace contextRef="#ctx0" brushRef="#br0">0 34 11819,'13'-1'470,"27"-9"320,-6 2 367,34-5 1,-57 12-1117,0 0 0,0 1 0,0 1 0,0 0 0,0 0 0,14 4-1,-19-3-33,0 0 0,1 0 0,-1 1 0,0 0 0,-1 0 0,1 0 0,0 1 0,-1-1 0,0 1 0,0 1 0,0-1 0,4 6 0,-7-8-1,-1 0 0,1 1 0,-1-1 0,0 0 0,1 1 0,-1-1-1,-1 0 1,1 1 0,0-1 0,-1 1 0,1 0 0,-1-1 0,0 1 0,1-1-1,-1 1 1,-1 0 0,1-1 0,0 1 0,-1-1 0,1 1 0,-1-1 0,0 1-1,1-1 1,-1 1 0,-3 3 0,-2 5 34,-1 0 0,0 0 1,-1 0-1,-9 8 0,6-6-6,-15 16 83,-46 39-1,50-50-87,2 1 1,0 0-1,2 2 1,-32 44 0,48-62-27,0-1-9,1 0-1,-1 0 1,1 1 0,0-1-1,0 1 1,0-1-1,0 4 1,1-6 2,0 0 0,0 1 0,0-1 0,0 1 0,0-1 0,0 0 1,0 1-1,0-1 0,0 1 0,0-1 0,0 0 0,0 1 0,1-1 0,-1 0 1,0 1-1,0-1 0,0 0 0,1 1 0,-1-1 0,0 0 0,1 1 0,0-1-6,-1 1 0,1-1 0,0 1 0,0-1 0,0 0 0,0 1 0,0-1 0,0 0 0,0 0 0,0 1 0,0-1 0,1 0-1,15 1-9,-1 0 0,0 1-1,0 1 1,0 1-1,0 0 1,-1 2 0,1-1-1,-1 2 1,17 9-1,-24-11 13,1 0-1,-2 1 0,1 0 1,-1 0-1,0 1 0,0-1 1,0 2-1,-1-1 0,0 1 1,-1 0-1,0 0 0,0 0 1,0 1-1,-1-1 0,-1 1 1,1 0-1,1 11 0,-2-4 41,-1 0 0,0 0 0,-2 0 0,0 0 0,0 0 0,-2 0 0,0 0 0,-4 18 0,0-13 28,0-1 0,-1 1 1,-2-1-1,0 0 0,-16 26 0,22-42-43,0 1 1,0-1-1,-1 0 1,1 0-1,-1 0 1,0 0-1,-8 5 1,10-8-82,1 0 0,-1 0 0,0 0 0,1 0 0,-1 0 0,0 0 1,0-1-1,0 1 0,0-1 0,0 0 0,1 1 0,-1-1 1,0 0-1,0 0 0,0 0 0,0 0 0,0-1 0,0 1 0,0 0 1,0-1-1,1 0 0,-1 1 0,-3-2 0,-15-11-2152</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31:18.152"/>
    </inkml:context>
    <inkml:brush xml:id="br0">
      <inkml:brushProperty name="width" value="0.05" units="cm"/>
      <inkml:brushProperty name="height" value="0.05" units="cm"/>
      <inkml:brushProperty name="color" value="#AB008B"/>
    </inkml:brush>
  </inkml:definitions>
  <inkml:trace contextRef="#ctx0" brushRef="#br0">1 18 14579,'0'-1'46,"0"0"1,0 0-1,1 0 0,-1 0 1,0 0-1,1 1 0,-1-1 0,1 0 1,-1 0-1,1 1 0,0-1 0,-1 0 1,1 0-1,0 1 0,-1-1 1,1 1-1,0-1 0,0 1 0,-1-1 1,1 1-1,0-1 0,0 1 1,0 0-1,0-1 0,0 1 0,0 0 1,-1 0-1,1 0 0,0 0 0,0-1 1,0 1-1,0 1 0,0-1 1,0 0-1,0 0 0,0 0 0,0 0 1,0 1-1,1 0 0,1 0-66,0 0 0,0 0 0,0 1-1,-1-1 1,1 1 0,0 0-1,-1 0 1,1 0 0,-1 0 0,4 4-1,0 4 24,-1 0 0,0 0 0,-1 0 0,0 1 0,0 0 0,-1 0-1,-1-1 1,2 13 0,3 11 35,-4-20-28,0 2 5,10 25-1,-12-38-13,0 0 0,1 0 0,-1 0 0,1 0 0,-1 0 0,1 0-1,0-1 1,0 1 0,1-1 0,-1 1 0,0-1 0,1 0 0,-1 0 0,5 3-1,-5-4 0,1-1 0,-1 1 0,0 0 0,1-1 0,-1 1 0,0-1 0,1 0 0,-1 0 0,1 0 0,-1 0 0,1 0 0,-1-1 0,0 1 0,1-1 0,-1 0 0,0 1 0,1-1 0,-1 0 0,0 0 0,0 0 0,0-1 0,4-1 0,2-4 5,0 1 0,-1-1 0,0 0 0,7-8-1,2-5 32,-1-1 0,-2 0-1,15-32 1,11-15 10,-37 64-46,1 0 0,-1 1 1,1-1-1,0 1 0,5-6 1,-7 9-4,0-1 1,0 0-1,0 1 1,0-1-1,0 1 1,0-1 0,0 1-1,0-1 1,0 1-1,0 0 1,0 0 0,0-1-1,0 1 1,0 0-1,0 0 1,0 0 0,0 0-1,0 0 1,0 0-1,0 0 1,0 1-1,0-1 1,0 0 0,0 0-1,0 1 1,0-1-1,0 1 1,2 0 0,1 2-8,0 1 0,1 0 0,-1 0 0,0 0 0,-1 0 1,1 0-1,-1 1 0,0-1 0,3 7 0,21 47 18,-25-53-10,8 22 22,-7-17 3,1 0 0,8 17 0,-11-26-22,0 0 0,0 1 0,0-1 0,0-1 0,0 1 0,0 0 0,0 0 0,0 0 0,0 0 0,0-1 0,0 1 0,1-1 0,-1 1 0,0-1 0,0 1 0,1-1 0,-1 1 0,0-1 0,1 0 0,-1 0 0,0 0 0,1 0 0,-1 0 0,0 0 0,1 0 0,-1 0 0,0-1 0,1 1 0,-1 0 0,0-1 0,0 1 0,1-1 0,1-1 0,4-1 4,0-1 0,-1 1 0,1-2 0,8-6 1,45-46 59,-4 4-57,-49 47-6,1 0 1,1 1-1,-1-1 1,1 2-1,16-8 1,-25 12-4,1-1 1,0 1-1,0-1 1,0 1-1,0 0 1,0-1-1,1 1 1,-1 0-1,0 0 1,0 0-1,0 0 1,0 0-1,0 0 1,0 0-1,0 0 1,0 0-1,0 0 1,0 1 0,0-1-1,0 0 1,0 1-1,0-1 1,0 1-1,0-1 1,0 1-1,0 0 1,0-1-1,0 1 1,-1 0-1,1-1 1,0 1-1,-1 0 1,1 0-1,0 0 1,-1 0-1,1 0 1,0 1-1,1 4 18,0 0 0,-1 0-1,0 0 1,0 0 0,0 11-1,1 0 55,1 5 15,1-1 0,2 0 1,7 22-1,-9-34-66,0 1 0,0-1 0,1 1-1,0-1 1,1-1 0,0 1 0,0-1 0,12 11 0,-17-17-18,1-1 1,0 1-1,0-1 1,0 0-1,0 0 1,0 1-1,0-1 1,0-1-1,0 1 1,0 0-1,0 0 1,1-1-1,-1 0 1,0 1-1,0-1 1,1 0-1,-1 0 0,0 0 1,0 0-1,1 0 1,-1-1-1,0 1 1,0-1-1,1 1 1,-1-1-1,0 0 1,0 0-1,0 0 1,0 0-1,0 0 1,0-1-1,-1 1 1,3-2-1,6-5-306,-1-1 0,-1 0 0,0 0 0,14-19-1,12-23-3567</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31:19.051"/>
    </inkml:context>
    <inkml:brush xml:id="br0">
      <inkml:brushProperty name="width" value="0.05" units="cm"/>
      <inkml:brushProperty name="height" value="0.05" units="cm"/>
      <inkml:brushProperty name="color" value="#AB008B"/>
    </inkml:brush>
  </inkml:definitions>
  <inkml:trace contextRef="#ctx0" brushRef="#br0">35 1 8794,'-2'1'468,"0"0"-1,0 0 1,0 0 0,1 1-1,-1-1 1,0 1 0,1-1-1,-1 1 1,1 0 0,-3 2-1,3-1-217,-1 0-1,1 0 1,-1 0-1,1 1 1,0-1-1,-1 5 0,0 3-262,1 1 0,1-1 0,0 16-1,1-18 274,38 526-164,-38-525-92,12 69 48,-11-69-50,1-1 0,-1 0 1,2 0-1,-1-1 1,1 1-1,6 9 0,-9-17 1,-1 0 0,1 0-1,-1 0 1,1 0-1,0 0 1,-1 0-1,1 0 1,0 0 0,0-1-1,0 1 1,0 0-1,0 0 1,0-1-1,0 1 1,0 0 0,0-1-1,0 1 1,0-1-1,0 0 1,1 1-1,-1-1 1,0 0 0,0 0-1,0 1 1,1-1-1,-1 0 1,0 0-1,0 0 1,0-1 0,1 1-1,-1 0 1,0 0-1,0-1 1,0 1-1,1 0 1,-1-1 0,0 0-1,0 1 1,0-1-1,0 1 1,0-1-1,0 0 1,0 0 0,0 0-1,-1 1 1,2-3-1,5-5 31,-1 1-1,0-1 0,0-1 0,6-13 0,-8 17-22,22-49 165,36-99 0,-55 133-120,-2 12-29,-3 11-24,-1 10-11,-1-13 10,0 29-14,-1-11 23,0-1 0,2 1 0,0-1-1,2 1 1,-1-1 0,11 31 0,-9-35 20,1-1 0,1-1 0,0 1 0,15 20 1,-18-29-13,-1 1 0,1-1 0,0 0 0,0 0 0,0 0 1,1 0-1,-1-1 0,1 1 0,-1-1 0,1 0 0,0 0 1,0 0-1,0 0 0,0-1 0,0 0 0,0 1 0,0-2 1,6 2-1,-6-2-5,0-1-1,-1 1 1,1-1 0,-1 0 0,0 0 0,1 0 0,-1 0 0,0-1-1,1 1 1,-1-1 0,0 0 0,0 0 0,0 0 0,-1 0 0,1-1-1,3-3 1,1-2 15,0 0-1,0 0 1,-1-1-1,6-11 1,-2 2-10,-1-1 0,-1-1 0,-1 1 1,-1-1-1,0 0 0,-2-1 0,0 1 1,2-32-1,-6 51-19,-1-27 15,1 26-15,0 0-1,0 1 1,-1-1 0,1 0-1,-1 1 1,1-1 0,-1 0-1,0 1 1,1-1 0,-1 1-1,0-1 1,-2-2 0,3 4-3,-1 0 0,1-1 1,0 1-1,0 0 1,0 0-1,-1 0 0,1 0 1,0 0-1,0 0 0,-1 0 1,1 0-1,0 0 0,-1 0 1,1 0-1,0 0 0,0 0 1,-1 0-1,1 0 0,0 0 1,0 0-1,-1 0 0,1 0 1,0 0-1,0 0 0,-1 0 1,1 0-1,0 0 0,0 1 1,-1-1-1,1 0 0,0 0 1,0 0-1,0 0 0,-1 1 1,1-1-1,0 0 0,0 0 1,0 0-1,0 1 0,0-1 1,0 0-1,-1 0 0,1 1 1,0-1-1,0 0 0,0 0 1,0 1-1,0-1 1,-5 16-133,3-8 117,1 1 0,0 0 0,0 0 0,1 0 0,0-1 0,1 1-1,0 0 1,0 0 0,1-1 0,0 1 0,0 0 0,1-1 0,0 0 0,1 0 0,0 0 0,0 0 0,6 8-1,-5-10 32,-1 0-1,1-1 1,0 1-1,1-1 1,-1 0-1,1 0 1,0-1-1,0 0 1,1 0-1,-1 0 1,1-1-1,0 0 1,0 0-1,0-1 1,0 0-1,0 0 0,0 0 1,1-1-1,-1 0 1,15-1-1,-5-2 61,0 0-1,-1-2 1,0 0 0,1-1-1,-1 0 1,29-15-1,3-1 405,-43 19-398,0 1 0,0-1 1,0 1-1,0 0 1,0 0-1,0 0 1,0 1-1,7-1 0,-9 2-53,0-1-1,-1 1 1,1-1 0,0 1-1,0 0 1,-1 0-1,1 0 1,0 1-1,-1-1 1,1 0-1,-1 1 1,0 0-1,1 0 1,-1-1-1,0 1 1,2 3 0,1 2-16,0 0 1,0 0 0,0 1 0,-1-1 0,0 1 0,-1 0 0,0 1 0,0-1 0,-1 0 0,0 1-1,2 14 1,-4-16 2,1-1 0,-1 1-1,-1-1 1,1 1 0,-1-1 0,0 1-1,-3 7 1,3-10 4,0 0 0,-1-1 0,0 1 0,1-1 0,-1 1 0,-1-1 0,1 0 0,0 0 0,-1 0 0,0 0 0,1 0 0,-7 4 0,8-6-9,0-1 1,0 1-1,0 0 1,0 0-1,0 0 1,-1-1-1,1 1 1,0-1-1,0 1 1,-1-1-1,1 1 1,0-1-1,-1 0 1,1 0-1,-1 1 1,1-1-1,0 0 1,-1 0-1,1-1 1,0 1-1,-3-1 1,2 1-4,1-1 1,0 0-1,-1 0 0,1 0 1,0 0-1,0 0 1,0 0-1,0 0 1,0-1-1,0 1 0,0 0 1,1 0-1,-1-1 1,0 1-1,1-1 1,-2-1-1,0-4 1,1 0 0,0 1 0,0-1 0,0 0 0,0 0 0,1 0 0,1-11 0,2 5-1,-1 1-1,2-1 1,0 1 0,0 0 0,1 0 0,1 0 0,0 0 0,0 1 0,1 0-1,1 1 1,0-1 0,0 1 0,1 1 0,0 0 0,16-13 0,1 3 4,0 1 0,2 1 1,0 2-1,1 0 0,35-12 1,92-26 195,-131 45 351,58-19 3537</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14:51.031"/>
    </inkml:context>
    <inkml:brush xml:id="br0">
      <inkml:brushProperty name="width" value="0.05" units="cm"/>
      <inkml:brushProperty name="height" value="0.05" units="cm"/>
      <inkml:brushProperty name="color" value="#AB008B"/>
    </inkml:brush>
  </inkml:definitions>
  <inkml:trace contextRef="#ctx0" brushRef="#br0">6 77 11514,'0'9'57,"0"-1"-1,1 0 0,-1 1 0,1-1 0,1 0 1,4 13-1,1 11 48,1 19 948,1 89-1,-9-103-625,-2-2 0,-1 1 0,-11 47 0,12-76-388,2-2 7,-2 0 0,1 0 1,0 0-1,-1 0 0,0 0 1,0 0-1,-4 4 0,6-8 31,0-4-20,-2-25 50,1-1-1,5-40 0,1 2-40,-5 13-39,3-46 36,-2 80-54,2 1 0,0 0 0,6-20 0,-5 28-18,0 1 1,1 0 0,0 0 0,1 0 0,-1 1-1,2-1 1,-1 1 0,2 1 0,-1-1 0,1 2-1,0-1 1,0 1 0,1 0 0,0 0 0,1 1-1,-1 1 1,1-1 0,0 1 0,13-4 0,-21 9-7,1-1 0,-1 0 0,1 1 0,-1-1 0,0 1 0,1 0 0,-1 0 0,1 0 0,-1 0 0,0 0 0,1 0 0,-1 1 0,1-1 0,-1 1 0,0-1 0,4 3 0,-4-2 6,0 0-1,-1 0 0,1 1 1,0-1-1,-1 1 1,0-1-1,1 1 0,-1-1 1,0 1-1,0 0 0,0-1 1,0 1-1,0 0 0,0 0 1,0 0-1,-1 0 0,1 0 1,-1 0-1,1 3 0,0 2 9,-1 1 0,1-1 0,-2 0 0,1 1 0,-1-1 1,0 1-1,-1-1 0,1 0 0,-2 1 0,-2 7 0,-6 10 59,-20 33 1,27-52-44,3-3-9,-6 9 44,-1 0-1,0-1 1,0 1 0,-12 11 0,20-23-51,0 0 0,0 0 0,0 0 0,0 0 1,0 0-1,0 0 0,0 0 0,1 0 1,-1 0-1,0 0 0,0 0 0,0 0 1,0 0-1,0 0 0,0 0 0,0 0 1,0 0-1,0 0 0,0 0 0,0 0 0,0 0 1,0 0-1,0 0 0,0 0 0,0 0 1,0 0-1,0 0 0,0 0 0,0 0 1,0 0-1,0 0 0,0 0 0,0 0 0,0 0 1,0 0-1,0 0 0,0 1 0,0-1 1,0 0-1,2-1-23,44-14-48,-32 10 75,25-7 0,-34 11-10,0 0 1,1 1-1,-1-1 1,1 1-1,-1 0 1,1 1-1,-1-1 1,9 3-1,-4 0-14,1 0 0,-1 1-1,0 1 1,-1 0-1,1 0 1,10 9 0,-3-2 15,0 2 1,18 19-1,-32-30 24,0-1-1,-1 1 1,1 0-1,-1 0 0,0 0 1,0 0-1,0 1 1,0-1-1,0 1 0,-1-1 1,1 1-1,-1-1 1,0 1-1,0 0 0,0 0 1,-1 0-1,1-1 0,-1 1 1,0 0-1,0 0 1,-1 0-1,1 0 0,-1 0 1,0-1-1,0 1 1,0 0-1,0-1 0,0 1 1,-1 0-1,-3 5 1,-5 7 144,0 0 1,-1-1-1,-1 0 1,-18 18 0,23-26-161,-1-1 1,1 1 0,-1-1 0,-1 0-1,1-1 1,-1 0 0,0-1 0,0 1-1,-18 4 1,2-5-483,24-4 354,0 0 0,0 0 0,-1-1 0,1 1 0,0 0 0,0 0 0,0-1 0,-1 1 0,1-1 1,0 1-1,0-1 0,0 1 0,0-1 0,0 0 0,0 1 0,0-1 0,-1-1 0,-2-7-3202</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14:51.954"/>
    </inkml:context>
    <inkml:brush xml:id="br0">
      <inkml:brushProperty name="width" value="0.05" units="cm"/>
      <inkml:brushProperty name="height" value="0.05" units="cm"/>
      <inkml:brushProperty name="color" value="#AB008B"/>
    </inkml:brush>
  </inkml:definitions>
  <inkml:trace contextRef="#ctx0" brushRef="#br0">1 10 6713,'1'0'67,"1"0"-1,-1 1 0,1-1 1,-1 1-1,0-1 0,1 1 0,-1 0 1,0-1-1,1 1 0,-1 0 1,0 0-1,0 0 0,0 0 0,0 0 1,0 0-1,0 0 0,0 0 1,0 1-1,0-1 0,-1 0 0,1 0 1,0 1-1,-1-1 0,1 1 1,-1-1-1,1 0 0,-1 3 0,1 3 834,0 0-1,0 1 1,-1-1-1,-1 11 0,0-2-21,1-15-804,0 7 100,0 0 0,1 0 0,-1 0 0,2 0-1,1 9 1,-2-15-171,-1-1 1,1 1-1,-1 0 0,1-1 0,0 1 0,0-1 1,0 0-1,0 1 0,0-1 0,0 0 0,0 1 1,0-1-1,0 0 0,0 0 0,1 0 1,-1 0-1,0 0 0,1 0 0,-1-1 0,1 1 1,-1 0-1,1-1 0,-1 1 0,1-1 1,0 1-1,-1-1 0,1 0 0,0 0 0,-1 0 1,1 0-1,0 0 0,1 0 0,3-1 16,-1 0-1,1-1 1,-1 0-1,0 0 1,0 0-1,0 0 1,0-1-1,0 0 1,0 0-1,-1 0 1,1 0-1,-1-1 0,7-8 1,5-5 46,26-39-1,-34 44-44,18-31 56,-26 43-77,0 0 0,0 0-1,-1 0 1,1 0 0,0 0-1,0 1 1,0-1 0,0 0-1,0 0 1,0 0-1,1 0 1,-1 0 0,0 0-1,0 0 1,0 1 0,0-1-1,0 0 1,0 0 0,0 0-1,0 0 1,0 0 0,0 0-1,0 0 1,0 0-1,0 0 1,0 1 0,0-1-1,0 0 1,1 0 0,-1 0-1,0 0 1,0 0 0,0 0-1,0 0 1,0 0 0,0 0-1,0 0 1,0 0-1,1 0 1,-1 0 0,0 0-1,0 0 1,0 0 0,0 0-1,0 0 1,0 0 0,0 0-1,1 0 1,-1 0 0,0 0-1,0 0 1,0 0 0,0 0-1,0 0 1,0 0-1,0 0 1,0 0 0,1 0-1,-1-1 1,0 1 0,0 0-1,0 0 1,0 0 0,0 0-1,0 0 1,3 13-76,-3-8 42,6 13 22,0 0 0,1 0 0,0-1 0,2 0-1,15 24 1,-22-37 10,1 0 0,0 0-1,-1 0 1,1-1-1,1 1 1,-1-1 0,6 5-1,-8-7 5,0-1 0,0 1 0,0 0 0,0-1 0,0 1 0,1-1 0,-1 1 0,0-1-1,0 0 1,0 0 0,1 1 0,-1-1 0,0 0 0,0 0 0,1 0 0,-1 0 0,0 0 0,0-1 0,1 1 0,-1 0-1,0-1 1,0 1 0,0 0 0,1-1 0,-1 0 0,0 1 0,0-1 0,0 1 0,0-1 0,0 0 0,0 0-1,0 0 1,1-1 0,6-7 17,-1-1 0,1 0 1,-2-1-1,9-15 0,-7 11-10,14-20 1,-16 28-9,-1 0-1,2 1 0,-1-1 1,1 1-1,0 0 0,0 1 1,0 0-1,1 0 1,12-5-1,-15 7-3,0 1 1,1 0-1,0 1 1,-1-1-1,1 1 0,0 0 1,-1 1-1,1-1 1,0 1-1,0 0 0,0 1 1,-1-1-1,1 1 1,0 0-1,7 3 0,-11-3 0,0-1 0,0 1-1,0 0 1,0 0 0,0 0-1,-1 0 1,1 1 0,0-1-1,-1 0 1,1 1 0,-1-1-1,0 1 1,1-1 0,-1 1-1,0-1 1,0 1 0,0 0-1,0 0 1,0 0 0,0 0-1,-1 0 1,1-1 0,0 5-1,0 1 6,-1-1 0,0 1-1,0-1 1,0 1 0,-3 11-1,3-18 1,0 1-1,-1-1 0,1 1 1,0-1-1,0 1 0,0 0 1,0-1-1,0 1 0,0-1 1,0 1-1,0-1 1,0 1-1,0-1 0,0 1 1,0-1-1,0 1 0,0-1 1,1 1-1,-1-1 0,0 1 1,0-1-1,1 1 1,-1-1-1,0 1 0,0-1 1,1 1-1,-1-1 0,0 0 1,1 1-1,-1-1 0,1 0 1,-1 1-1,1-1 0,-1 0 1,1 0-1,-1 1 1,1-1-1,-1 0 0,1 0 1,-1 0-1,2 1 0,-1-1-6,1 0-1,-1-1 0,1 1 1,-1 0-1,1-1 0,0 1 0,-1-1 1,1 1-1,-1-1 0,0 0 1,1 1-1,2-3 0,10-9-120,0-1 1,0 0-1,12-17 0,3-2-10,-29 31 136,1 1-1,-1-1 1,1 0 0,0 1-1,-1-1 1,1 1 0,0-1-1,-1 1 1,1-1 0,0 1-1,0-1 1,0 1 0,0 0-1,-1-1 1,3 1 0,-3 0-1,0 0 0,1 0 0,-1 0 1,0 0-1,1 0 0,-1 1 0,0-1 1,1 0-1,-1 0 0,0 0 0,1 0 1,-1 1-1,0-1 0,0 0 0,1 0 1,-1 1-1,0-1 0,0 0 0,0 0 1,1 1-1,-1-1 0,0 0 0,0 1 1,0-1-1,0 0 0,1 1 0,0 4-12,0-1-1,-1 1 0,1 0 1,-1 7-1,1-2 25,0 13 232,9 43 1,-8-60-224,-1 0 0,1 0 1,0 0-1,1 0 0,-1 0 1,1 0-1,0-1 0,1 1 0,-1-1 1,1 0-1,9 9 0,-12-13-39,0 0 0,0 0 0,0 0 0,0 0 0,0 0 0,0 0 0,1-1 0,-1 1 0,0 0 0,0-1 0,1 1-1,-1-1 1,0 1 0,1-1 0,-1 0 0,0 0 0,1 1 0,-1-1 0,1 0 0,-1 0 0,0 0 0,1 0 0,-1-1 0,1 1 0,-1 0 0,0-1-1,1 1 1,-1-1 0,0 1 0,0-1 0,1 1 0,-1-1 0,0 0 0,0 0 0,0 0 0,0 0 0,0 1 0,0-1 0,0-1 0,0 1 0,0 0-1,1-2 1,9-22-2309</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36.045"/>
    </inkml:context>
    <inkml:brush xml:id="br0">
      <inkml:brushProperty name="width" value="0.05" units="cm"/>
      <inkml:brushProperty name="height" value="0.05" units="cm"/>
      <inkml:brushProperty name="color" value="#AB008B"/>
    </inkml:brush>
  </inkml:definitions>
  <inkml:trace contextRef="#ctx0" brushRef="#br0">17 39 12211,'1'-2'69,"1"-1"1,0 0 0,0 1-1,0-1 1,0 1 0,0 0-1,0-1 1,0 1 0,1 0-1,-1 0 1,1 1 0,0-1-1,0 0 1,-1 1 0,1 0-1,0 0 1,0 0 0,0 0-1,0 0 1,1 0 0,-1 1 0,0 0-1,0-1 1,4 1 0,-4 0-61,-1 0 1,0 0 0,1 0-1,-1 0 1,1 1 0,-1-1-1,0 1 1,1-1 0,-1 1 0,0 0-1,1 0 1,-1 0 0,0 0-1,0 0 1,0 1 0,0-1-1,0 0 1,0 1 0,0 0 0,-1-1-1,1 1 1,0 0 0,-1 0-1,1 0 1,-1 0 0,0 0 0,0 0-1,0 1 1,0-1 0,0 0-1,1 4 1,-1 3 11,-1 0 0,0-1 0,0 1 0,-1-1-1,0 1 1,0-1 0,-1 1 0,0-1 0,-1 0 0,0 0 0,-5 11 0,-2 1 32,0-1 0,-2-1 1,-18 23-1,-30 33 490,60-74-522,0 1 0,-1-1 1,1 1-1,-1-1 0,1 1 0,0-1 0,0 1 1,-1-1-1,1 1 0,0 0 0,0-1 0,0 1 1,-1-1-1,1 1 0,0 0 0,0-1 1,0 1-1,0 0 0,0-1 0,1 2 0,-1-2-12,0 1 0,0-1 1,1 0-1,-1 1 0,0-1 0,1 0 0,-1 1 0,0-1 0,1 0 0,-1 0 0,1 0 0,-1 1 0,0-1 0,1 0 0,-1 0 0,1 0 0,-1 0 0,1 0 0,-1 0 0,1 0 0,0 0 1,2 0 6,1 0 0,-1 0 0,0 0 0,1-1 0,6-1 0,29-16-112,-17 7-336</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14:52.915"/>
    </inkml:context>
    <inkml:brush xml:id="br0">
      <inkml:brushProperty name="width" value="0.05" units="cm"/>
      <inkml:brushProperty name="height" value="0.05" units="cm"/>
      <inkml:brushProperty name="color" value="#AB008B"/>
    </inkml:brush>
  </inkml:definitions>
  <inkml:trace contextRef="#ctx0" brushRef="#br0">0 1 13907,'7'34'360,"19"63"0,7 24-391,-22-78 86,-10-37-33,1-1-1,-1 0 1,2 1-1,-1-1 1,3 5 0,-4-9-10,-1 0 0,0-1 0,1 1 1,-1 0-1,0-1 0,1 1 1,-1 0-1,1-1 0,-1 1 1,1-1-1,0 1 0,-1-1 0,1 1 1,-1-1-1,1 1 0,0-1 1,-1 0-1,1 1 0,0-1 1,0 0-1,-1 0 0,1 0 0,0 1 1,0-1-1,-1 0 0,1 0 1,0 0-1,0 0 0,-1 0 0,1 0 1,0 0-1,0 0 0,-1-1 1,1 1-1,0 0 0,0 0 1,-1-1-1,1 1 0,0 0 0,-1-1 1,1 1-1,0-1 0,-1 1 1,2-2-1,11-11 124,-1 0 1,16-23-1,-9 10-104,49-77 65,-30 43-50,-38 59-48,15-18 30,-11 16-68,-5 15-122,-60 152-109,23-69 400,34-85-103,0 0-1,1 1 0,-3 18 0,6-26-29,-1 0-1,1-1 0,0 1 1,0 0-1,0-1 0,1 1 1,-1 0-1,1-1 0,-1 1 1,1-1-1,0 1 0,0-1 1,0 1-1,0-1 0,0 1 1,1-1-1,-1 0 0,1 0 1,-1 0-1,4 4 0,0-2 15,0 0 0,0 0 0,0 0 0,1-1-1,-1 0 1,1 0 0,0 0 0,0-1 0,6 2-1,-8-3-1,0 0-1,0-1 1,-1 1-1,1-1 1,0 0-1,0 0 1,0-1-1,-1 1 1,1-1-1,0 0 1,0 0-1,-1 0 0,1-1 1,-1 1-1,1-1 1,5-3-1,8-6 22,-1-1-1,-1-1 0,28-28 0,-19 13 25,27-38-1,-41 51-22,-1 0-1,10-21 1,-17 31-21,1 0 0,-2 0 0,1 0 0,0 0 0,-1 0 0,0 0 0,0-1 0,-1 1 0,0 0 0,1-1 0,-3-9 0,3 15-11,-2-1 0,1 1 0,0-1 0,0 1 0,0-1 0,0 1 0,0 0 0,0-1 0,0 1 0,0-1 0,-1 1 0,1-1 0,0 1 0,0 0 0,-1-1 0,1 1 0,0 0 0,-1-1 0,1 1 0,0 0 0,-1-1 0,1 1 0,0 0 0,-1-1 0,1 1 0,-1 0 0,1 0 0,0 0 0,-1 0 0,1-1 0,-1 1 0,1 0 0,-1 0 0,1 0 0,-1 0 0,1 0 0,-1 0 0,1 0 0,-1 0 0,1 0 0,0 0 0,-1 0-1,1 1 1,-1-1 0,1 0 0,-1 0 0,1 0 0,-1 0 0,1 1 0,0-1 0,-1 0 0,1 1 0,0-1 0,-1 0 0,1 0 0,0 1 0,-1 0 0,-2 1-30,0 1-1,0 0 1,0 0-1,1 0 1,-4 4-1,2 1 6,0 1 0,1-1 0,-1 1 0,2 0 0,-1 0 0,1-1 0,0 2 0,1-1 0,0 0 0,1 0 0,0 13 0,1-5 19,1 0 0,1 0 1,0 0-1,1-1 1,8 21-1,-12-35 16,1 0 1,0 0-1,0 0 0,0 0 0,0 0 0,0 0 0,0 0 0,0-1 0,0 1 0,1-1 0,-1 1 0,1-1 1,-1 1-1,1-1 0,-1 0 0,1 1 0,0-1 0,0 0 0,0 0 0,0 0 0,-1-1 0,5 2 0,-2-2 14,-1 0-1,0 0 1,1 0-1,-1 0 1,0-1-1,1 1 1,-1-1-1,0 0 1,0 0-1,1 0 1,-1-1-1,0 1 1,4-4-1,6-3 58,0-1-1,-1-1 0,18-18 0,17-14 405,-46 40-460,0 2 1,0-1 0,1 0-1,-1 0 1,0 0 0,1 0 0,-1 1-1,1-1 1,-1 1 0,0-1-1,1 1 1,-1-1 0,1 1 0,0 0-1,-1 0 1,1 0 0,-1 0-1,1 0 1,-1 0 0,1 0 0,2 1-1,-2 0-11,-1 0 0,1 0 0,0 0 0,-1 0 1,1 1-1,-1-1 0,1 0 0,-1 1 0,1-1 0,-1 1 0,0-1 0,0 1 0,0 0 0,1 2 0,2 5-6,0 0 1,-1 0-1,0 0 1,-1 0-1,2 16 1,-3-19 14,-1-1 1,1 1-1,-2 0 0,0 9 1,1-14-15,0 0 1,0-1 0,0 1 0,0 0 0,-1 0 0,1 0-1,0-1 1,0 1 0,0 0 0,-1 0 0,1-1 0,-1 1 0,1 0-1,0-1 1,-1 1 0,1 0 0,-1-1 0,1 1 0,-1-1-1,0 1 1,1 0 0,-1-1 0,0 0 0,1 1 0,-1-1 0,0 1-1,1-1 1,-1 0 0,0 1 0,0-1 0,0 0 0,1 0-1,-1 0 1,0 0 0,0 0 0,0 0 0,1 0 0,-1 0 0,0 0-1,0 0 1,0 0 0,-1-1 0,1 1-7,-1-1 0,1 0 0,0 0 1,-1 1-1,1-1 0,0 0 0,0 0 0,-1-1 1,1 1-1,0 0 0,0 0 0,0 0 0,0-1 1,1 1-1,-1-1 0,0 1 0,1-1 0,-1 1 1,0-1-1,1-1 0,-2-2-34,1-1 1,0 1-1,0-1 0,0-7 1,1 7 21,0 0 1,1 0-1,-1 0 0,1 1 0,0-1 1,1 0-1,-1 1 0,1-1 1,0 1-1,1 0 0,-1 0 1,1-1-1,0 2 0,0-1 0,1 0 1,-1 1-1,1-1 0,8-6 1,-6 6-12,1 0 1,0 0-1,1 1 1,-1 0-1,1 0 1,0 1-1,0 0 1,0 1-1,0-1 1,0 2-1,1-1 1,12 0-1,29 0-358,5 2-319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7:16:21.776"/>
    </inkml:context>
    <inkml:brush xml:id="br0">
      <inkml:brushProperty name="width" value="0.05" units="cm"/>
      <inkml:brushProperty name="height" value="0.05" units="cm"/>
    </inkml:brush>
  </inkml:definitions>
  <inkml:trace contextRef="#ctx0" brushRef="#br0">46 37 6417,'-21'-18'2185,"5"6"-2033,8 6-72,8 8-352,6 0-552,15 10 528</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36.045"/>
    </inkml:context>
    <inkml:brush xml:id="br0">
      <inkml:brushProperty name="width" value="0.05" units="cm"/>
      <inkml:brushProperty name="height" value="0.05" units="cm"/>
      <inkml:brushProperty name="color" value="#AB008B"/>
    </inkml:brush>
  </inkml:definitions>
  <inkml:trace contextRef="#ctx0" brushRef="#br0">1 1 11466,'0'0'385,"1"0"-201,0 0-88,0 0-16,2 0-408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36.046"/>
    </inkml:context>
    <inkml:brush xml:id="br0">
      <inkml:brushProperty name="width" value="0.05" units="cm"/>
      <inkml:brushProperty name="height" value="0.05" units="cm"/>
      <inkml:brushProperty name="color" value="#AB008B"/>
    </inkml:brush>
  </inkml:definitions>
  <inkml:trace contextRef="#ctx0" brushRef="#br0">0 245 11554,'6'-2'53,"0"1"-1,0-1 1,0-1-1,0 1 1,0-1-1,-1 0 1,6-4-1,33-26-19,-34 24 231,-1 1 0,0-1 1,-1-1-1,0 0 0,0 0 1,-1 0-1,-1-1 0,1 0 1,-2-1-1,0 1 0,0-1 1,-1 0-1,5-24 0,-9 33-229,0 3-30,0-1 0,0 1 0,0-1 0,0 0 0,0 1 0,0-1-1,0 0 1,0 1 0,0-1 0,0 0 0,1 1 0,-1-1 0,0 1 0,0-1 0,1 0-1,-1 1 1,0-1 0,1 1 0,-1-1 0,0 1 0,1-1 0,-1 1 0,2-1-1,1 2 4,-1 0-7,-1 0 0,0 0 0,0 1 0,0-1-1,0 1 1,0-1 0,0 1 0,0 0 0,-1-1-1,1 1 1,-1 0 0,1-1 0,-1 1 0,1 0-1,-1 0 1,0 2 0,-2 36 24,0-11-12,1 14 33,-8 49 0,8-77-384,1-3-180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36.047"/>
    </inkml:context>
    <inkml:brush xml:id="br0">
      <inkml:brushProperty name="width" value="0.05" units="cm"/>
      <inkml:brushProperty name="height" value="0.05" units="cm"/>
      <inkml:brushProperty name="color" value="#AB008B"/>
    </inkml:brush>
  </inkml:definitions>
  <inkml:trace contextRef="#ctx0" brushRef="#br0">142 0 10770,'3'1'933,"2"11"-803,-1 16 6,-4-27-128,1-1-1,-1 0 1,0 1-1,0-1 1,0 1-1,0-1 1,0 0-1,0 1 1,0-1-1,0 0 0,0 1 1,0-1-1,0 1 1,0-1-1,0 0 1,0 1-1,0-1 1,0 1-1,0-1 1,-1 0-1,1 1 1,0-1-1,0 0 1,0 1-1,-1-1 1,1 0-1,-1 1 1,-12 13 674,-4 5-230,1 0-1,0 0 1,2 1 0,0 1 0,-13 26-1,21-33-445,0 0 0,1 0-1,0 1 1,1 0-1,1 0 1,0 0 0,1 0-1,1 1 1,1 29-1,0-42-4,1-1-1,-1 0 1,0 0-1,1 0 0,-1 0 1,1 0-1,0 0 0,0 0 1,0 0-1,0 0 1,0 0-1,0 0 0,0 0 1,1-1-1,-1 1 1,1-1-1,2 3 0,-3-3 2,1 0-1,-1-1 1,0 1-1,1-1 0,-1 1 1,1-1-1,-1 1 1,1-1-1,-1 0 1,1 0-1,0 0 0,-1 0 1,1 0-1,-1 0 1,1 0-1,-1-1 1,1 1-1,-1-1 0,1 1 1,-1-1-1,0 1 1,1-1-1,-1 0 1,0 1-1,2-2 0,5-4 39,1 0 0,-2 0-1,1-1 1,-1 0 0,0-1-1,-1 1 1,1-1 0,-1 0-1,-1-1 1,9-17-1,-13 24-20,0-1 1,-1 1-1,1-1 0,0 1 0,-1-1 0,0 1 0,0-1 0,1 0 0,-2 1 0,1-1 0,0 0 0,0 1 0,-1-1 0,0 1 0,1-1 0,-1 1 0,0-1 0,-2-4 0,2 6-9,0 0 0,0 0 0,0 0 0,1 0 0,-1 0 0,0 0-1,0 0 1,0 0 0,-1 0 0,1 0 0,0 1 0,0-1 0,0 0 0,0 1 0,-1-1 0,1 1 0,0 0-1,-1-1 1,1 1 0,0 0 0,-1 0 0,1-1 0,0 1 0,-1 0 0,1 0 0,-1 1 0,1-1-1,0 0 1,-1 0 0,1 1 0,0-1 0,0 1 0,-1-1 0,1 1 0,0-1 0,-2 2 0,-17 10-817,14-4-355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36.048"/>
    </inkml:context>
    <inkml:brush xml:id="br0">
      <inkml:brushProperty name="width" value="0.05" units="cm"/>
      <inkml:brushProperty name="height" value="0.05" units="cm"/>
      <inkml:brushProperty name="color" value="#AB008B"/>
    </inkml:brush>
  </inkml:definitions>
  <inkml:trace contextRef="#ctx0" brushRef="#br0">90 58 10034,'-2'-1'149,"0"1"-1,-1 0 1,1 1 0,0-1-1,0 0 1,-1 1-1,1-1 1,0 1 0,0 0-1,-1 0 1,1 0-1,-3 2 1,3-1-61,-1 0 0,0 1 0,1 0 0,-1-1 0,1 1 1,0 0-1,-2 5 0,-2 1-73,1 0-1,1 1 1,0-1 0,0 1 0,1 0 0,0 0 0,1 0 0,0 0 0,0 1-1,1-1 1,1 1 0,0 17 0,2-16-32,0 0-1,0-1 0,1 1 1,1-1-1,0 1 1,0-1-1,1 0 0,0-1 1,1 1-1,14 18 1,10 8-43,-12-15 74,19 30 0,-36-51-2,0 1 0,0-1 0,0 1 0,0-1 0,0 1 0,-1-1 0,1 1 0,-1 0 0,1 0 1,-1-1-1,0 1 0,0 0 0,1 0 0,-1-1 0,0 1 0,-1 0 0,1 0 0,0-1 0,0 1 0,-1 0 0,1-1 0,-1 1 1,1 0-1,-1-1 0,0 1 0,0 0 0,0-1 0,0 0 0,0 1 0,0-1 0,0 1 0,0-1 0,0 0 0,-1 0 1,1 0-1,-3 2 0,-4 2 38,0-1 0,0 1 0,-1-2 0,1 1 0,-16 3 0,22-6-47,-1 0 0,0 0 1,0-1-1,0 1 1,0-1-1,0 0 1,0 0-1,0 0 1,0 0-1,0 0 0,-3-1 1,5 0-3,0 1-1,1 0 1,-1-1 0,0 0-1,0 1 1,0-1 0,0 0 0,1 1-1,-1-1 1,0 0 0,1 0-1,-1 1 1,0-1 0,1 0-1,-1 0 1,1 0 0,0 0 0,-1 0-1,1 0 1,0 0 0,-1 0-1,1 0 1,0 0 0,0 0 0,0 0-1,0 0 1,0 0 0,0 0-1,0 0 1,0 0 0,1 0-1,-1 0 1,1-2 0,0-2 7,1-1 0,-1 1 0,1 0 0,1 0 0,-1 0 0,6-10 0,24-27 42,-22 29-16,6-7 1,77-112 278,-91 129-303,17-29 284,19-45 0,-34 67-134,0 1-1,-1-1 1,0 1-1,-1-1 1,0 0-1,0 0 1,-1 0-1,0 0 1,-1 0-1,-1-12 0,0 19-90,1 0-1,-1 0 0,0 0 0,0 0 0,0 0 1,0 0-1,-1 0 0,1 1 0,-1-1 0,1 1 0,-1-1 1,0 1-1,0-1 0,0 1 0,0 0 0,-1 0 0,-3-3 1,2 3-11,0 0 0,0 0 0,0 0 0,0 0 0,-1 1 0,1-1 1,0 1-1,-1 1 0,1-1 0,-1 0 0,-5 1 0,4 0-58,0 0-1,0 1 0,0 0 1,0 0-1,0 0 1,1 1-1,-1 0 1,-8 4-1,10-5-67,1 1 0,0 0 1,-1 0-1,1 1 0,0-1 1,0 1-1,0-1 0,0 1 0,1 0 1,-1 0-1,1 0 0,-4 7 0,0 6-2467</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36.049"/>
    </inkml:context>
    <inkml:brush xml:id="br0">
      <inkml:brushProperty name="width" value="0.05" units="cm"/>
      <inkml:brushProperty name="height" value="0.05" units="cm"/>
      <inkml:brushProperty name="color" value="#AB008B"/>
    </inkml:brush>
  </inkml:definitions>
  <inkml:trace contextRef="#ctx0" brushRef="#br0">0 1 14771,'3'12'552,"2"-1"-672,3-2-360,1-2-2344</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36.050"/>
    </inkml:context>
    <inkml:brush xml:id="br0">
      <inkml:brushProperty name="width" value="0.05" units="cm"/>
      <inkml:brushProperty name="height" value="0.05" units="cm"/>
      <inkml:brushProperty name="color" value="#AB008B"/>
    </inkml:brush>
  </inkml:definitions>
  <inkml:trace contextRef="#ctx0" brushRef="#br0">0 336 10610,'6'-1'105,"-1"0"0,0-1-1,1 0 1,-1 0 0,0 0-1,0 0 1,0-1 0,0 0 0,0 0-1,-1 0 1,1 0 0,-1-1-1,0 0 1,0 0 0,0 0 0,-1 0-1,1-1 1,-1 1 0,0-1-1,3-6 1,1-5 772,0 1-1,-1-2 0,-1 1 1,-1-1-1,4-21 1,8-31-179,-13 60-656,0 1 0,0 0 0,1 0 0,0 0 0,0 1 0,6-9 0,-8 14-42,8-7 1,-10 14 10,-3 15 24,-8 22-1,-4 16 13,9-20-626,-3 49 1,9-57-673</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36.051"/>
    </inkml:context>
    <inkml:brush xml:id="br0">
      <inkml:brushProperty name="width" value="0.05" units="cm"/>
      <inkml:brushProperty name="height" value="0.05" units="cm"/>
      <inkml:brushProperty name="color" value="#AB008B"/>
    </inkml:brush>
  </inkml:definitions>
  <inkml:trace contextRef="#ctx0" brushRef="#br0">1 9 13667,'0'0'576,"1"0"-432,18-3-144,-7-3-1336</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36.052"/>
    </inkml:context>
    <inkml:brush xml:id="br0">
      <inkml:brushProperty name="width" value="0.05" units="cm"/>
      <inkml:brushProperty name="height" value="0.05" units="cm"/>
      <inkml:brushProperty name="color" value="#AB008B"/>
    </inkml:brush>
  </inkml:definitions>
  <inkml:trace contextRef="#ctx0" brushRef="#br0">1 239 10610,'1'-3'1638,"0"0"-1180,0 1 0,1-1 0,-1 1 0,1 0 0,-1 0 0,1-1 0,0 1 1,0 0-1,3-2 0,24-19-376,-7 6 147,-7 3-176,-1-1 0,-1-1 0,0 0 0,-1-1 1,13-24-1,3-5 96,-28 46-145,1-1 1,-1 1-1,0 0 0,0-1 1,0 1-1,0 0 0,0 0 1,1-1-1,-1 1 1,0 0-1,0 0 0,0-1 1,1 1-1,-1 0 1,0 0-1,0-1 0,1 1 1,-1 0-1,0 0 0,1 0 1,-1 0-1,0 0 1,0-1-1,1 1 0,-1 0 1,0 0-1,1 0 1,-1 0-1,0 0 0,1 0 1,-1 0-1,0 0 1,1 0-1,-1 0 0,0 0 1,1 0-1,-1 0 0,0 0 1,1 1-1,-1-1 1,0 0-1,1 0 0,-1 0 1,0 0-1,0 1 1,1-1-1,-1 0 0,0 0 1,0 0-1,1 1 0,-1-1 1,0 0-1,0 0 1,0 1-1,0-1 0,1 0 1,-1 1-1,0-1 1,0 0-1,0 1 0,0-1 1,0 0-1,0 1 1,0-1-1,6 24 3,-7-2-387,0 0 1,-2 1-1,0-1 1,-2 0-1,0-1 1,-10 24-1,5-15-3148</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36.053"/>
    </inkml:context>
    <inkml:brush xml:id="br0">
      <inkml:brushProperty name="width" value="0.05" units="cm"/>
      <inkml:brushProperty name="height" value="0.05" units="cm"/>
      <inkml:brushProperty name="color" value="#AB008B"/>
    </inkml:brush>
  </inkml:definitions>
  <inkml:trace contextRef="#ctx0" brushRef="#br0">1 371 14147,'3'1'62,"0"0"1,-1-1-1,1 1 0,0 1 0,0-1 1,-1 0-1,1 0 0,0 1 1,-1 0-1,0-1 0,1 1 1,-1 0-1,0 0 0,0 0 0,0 1 1,0-1-1,0 0 0,-1 1 1,1-1-1,-1 1 0,1 0 0,0 2 1,3 8-52,0 1 0,-1-1-1,3 20 1,-4-17 89,1 1-67,-2-4 7,1-1 1,7 22-1,-9-32-37,0 1 0,0-1 0,1 1 0,-1-1 1,0 0-1,1 1 0,0-1 0,-1 0 0,1 0 0,0 0 0,0 0 0,0-1 0,0 1 0,0 0 0,1-1 0,-1 0 0,0 1 0,5 1 0,-5-3 20,0 0-1,-1 0 0,1 0 0,0 1 0,0-1 1,0-1-1,0 1 0,-1 0 0,1 0 0,0-1 0,0 1 1,0-1-1,-1 0 0,1 1 0,0-1 0,-1 0 1,1 0-1,-1 0 0,1 0 0,1-2 0,3-2 72,-1 0 0,0-1 1,0 1-1,3-7 0,6-7 62,-2-1 0,-1-1 1,-1 0-1,11-31 1,-5 5 134,9-53 0,-25 100-289,7-31 183,-2-1 1,3-52-1,-8 74-114,0 0 0,-1 0 0,0-1 0,-1 1 0,-4-12 0,5 17-15,-1 0 1,0-1 0,-1 2-1,1-1 1,-1 0 0,0 0-1,0 1 1,-1 0 0,1 0-1,-8-7 1,8 9-89,0 0 1,0 0-1,1 0 1,-1 1 0,0-1-1,-1 1 1,1 0-1,0 0 1,0 0-1,0 1 1,-1-1-1,1 1 1,0 0-1,-4-1 1,-10 1-728</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42.050"/>
    </inkml:context>
    <inkml:brush xml:id="br0">
      <inkml:brushProperty name="width" value="0.05" units="cm"/>
      <inkml:brushProperty name="height" value="0.05" units="cm"/>
      <inkml:brushProperty name="color" value="#AB008B"/>
    </inkml:brush>
  </inkml:definitions>
  <inkml:trace contextRef="#ctx0" brushRef="#br0">28 112 7226,'-25'-3'2930,"23"2"-2360,7-7-422,-1 4-137,0 0 1,0 0-1,1 1 0,-1 0 0,1 0 0,-1 0 0,1 0 0,0 0 1,0 1-1,0 0 0,1 0 0,-1 1 0,6-2 0,25-1 168,48 2 0,11-1 67,-27-3-79,-1-2 513,122 3 0,-73 14-275,-19-1-352,128-5-1,-53-10 784,241 20 0,81-1-714,-147-17 496,-283 3-498,-1-2 0,0-3 1,111-27-1,-106 20-457,-41 10 25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7:16:21.777"/>
    </inkml:context>
    <inkml:brush xml:id="br0">
      <inkml:brushProperty name="width" value="0.05" units="cm"/>
      <inkml:brushProperty name="height" value="0.05" units="cm"/>
    </inkml:brush>
  </inkml:definitions>
  <inkml:trace contextRef="#ctx0" brushRef="#br0">22 5 2817,'-9'-4'984,"0"4"-1016,6-1 24,5 4-216,-3-3-24,13 2 8,6-2 24</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57.079"/>
    </inkml:context>
    <inkml:brush xml:id="br0">
      <inkml:brushProperty name="width" value="0.05" units="cm"/>
      <inkml:brushProperty name="height" value="0.05" units="cm"/>
      <inkml:brushProperty name="color" value="#AB008B"/>
    </inkml:brush>
  </inkml:definitions>
  <inkml:trace contextRef="#ctx0" brushRef="#br0">17 280 11514,'-16'30'918,"16"-30"-907,0 0-1,0 0 1,0 1 0,0-1-1,0 0 1,0 0 0,0 0-1,0 0 1,0 1 0,0-1-1,0 0 1,0 0 0,0 0-1,0 0 1,0 1 0,0-1-1,0 0 1,0 0 0,0 0-1,0 0 1,0 1 0,0-1-1,0 0 1,1 0 0,-1 0-1,0 0 1,0 0 0,0 1-1,0-1 1,0 0 0,0 0-1,0 0 1,1 0 0,-1 0-1,0 0 1,0 0 0,0 0-1,0 0 1,1 0 0,-1 1-1,0-1 1,0 0 0,0 0-1,0 0 1,1 0 0,-1 0 0,0 0-1,0 0 1,0 0 0,0 0-1,1 0 1,-1 0 0,0-1-1,0 1 1,0 0 0,0 0-1,1 0 1,-1 0 0,0 0-1,0 0 1,0 0 0,0 0-1,12-5 141,-9 1-71,5-1 15,-2-1 0,1 0 1,-1-1-1,0 0 0,0 1 0,-1-2 0,0 1 1,0-1-1,4-11 0,-1 0-47,0 1 0,12-20 0,69-92 676,-87 128-643,0 0 0,0 0 0,0 0 0,0 0 0,1 0 0,-1 0 0,0 0 0,6-2 0,-8 4-61,1-1-1,0 1 0,-1 0 1,1 0-1,-1 0 0,1-1 1,0 1-1,-1 0 0,1 0 1,0 0-1,-1 0 1,1 0-1,0 0 0,-1 0 1,1 1-1,0-1 0,-1 0 1,1 0-1,0 0 0,-1 1 1,1-1-1,-1 0 0,1 1 1,-1-1-1,1 0 0,-1 1 1,1-1-1,-1 1 0,1-1 1,-1 1-1,1-1 0,-1 1 1,1-1-1,-1 1 0,0-1 1,1 1-1,-1 0 0,0-1 1,0 1-1,0-1 1,1 1-1,-1 0 0,0 0 1,3 14 197,-1 0 0,0 1 1,-1-1-1,0 0 0,-3 18 1,2-11 27,-9 174 497,9-194-993,12-8-5474</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57.080"/>
    </inkml:context>
    <inkml:brush xml:id="br0">
      <inkml:brushProperty name="width" value="0.05" units="cm"/>
      <inkml:brushProperty name="height" value="0.05" units="cm"/>
      <inkml:brushProperty name="color" value="#AB008B"/>
    </inkml:brush>
  </inkml:definitions>
  <inkml:trace contextRef="#ctx0" brushRef="#br0">26 65 11434,'-1'3'56,"-1"-1"-1,1 1 1,0 0-1,0 0 0,0 0 1,0 0-1,1 0 1,-1 0-1,1 0 0,0 0 1,0 4-1,0 3-50,-8 31 58,6-33 83,0 0 0,0 0 0,1-1-1,0 1 1,1 0 0,0 0 0,0 0 0,3 16 0,-3-23-127,0-1 1,0 1-1,0 0 0,1 0 0,-1 0 1,0 0-1,1-1 0,-1 1 0,1 0 1,-1 0-1,1-1 0,-1 1 0,1 0 1,-1-1-1,1 1 0,0 0 0,-1-1 0,1 1 1,0-1-1,0 1 0,-1-1 0,1 0 1,1 1-1,-1-1-10,1 1 0,-1-1 0,0 0-1,1 0 1,-1-1 0,0 1 0,0 0 0,1 0 0,-1-1 0,0 1 0,1 0-1,-1-1 1,0 1 0,1-2 0,3-1 0,0 0 1,0 0-1,0-1 0,-1 0 1,9-8-1,-9 6 3,0 0 1,0 0-1,-1 0 1,0-1-1,0 1 1,0-1-1,-1 0 1,0 0-1,2-12 1,0-9 33,1-30 1,-5 53-37,1-4 92,-2 0-1,1 1 1,-1-1 0,-3-11-1,4 18 139,-4 6-203,1 0 0,0 0 0,0 0 1,0 1-1,0-1 0,1 1 0,0 0 0,0-1 0,0 1 0,-2 10 0,3-12-39,1 1 0,-1 0 0,1 0 0,0 0 0,0 0 0,0 0 0,0 0 0,1 0 0,-1 0 0,1-1 0,0 1 0,0 0 0,1 0 0,-1-1 0,3 5 0,1 0 2,1-1 0,-1 0 0,1 0 0,0 0 0,1-1 0,-1 0 0,1-1 0,1 1 0,12 7 0,-12-8 6,-1 0 1,-1 1-1,1 0 0,-1 0 0,0 1 0,0-1 0,-1 1 1,8 14-1,-11-19 48,-1 1 1,0 0-1,1 0 0,-1 0 1,-1 0-1,1 0 1,0 0-1,-1 0 1,1 1-1,-1-1 0,0 0 1,-1 4-1,1-5 42,-1 0-1,1 0 1,-1 1-1,0-1 1,0 0-1,0 0 0,0 0 1,0 0-1,0 0 1,-1 0-1,1 0 1,-1 0-1,0-1 1,1 1-1,-1-1 1,0 1-1,0-1 0,-2 2 1,1-1-178,0-1 1,0 0-1,0 0 1,0 0-1,0 0 1,0-1-1,0 1 1,0-1-1,0 1 1,-1-1-1,1 0 1,0-1-1,0 1 1,0 0-1,0-1 1,0 0 0,-1 0-1,-2-1 1,-8-3-1252</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57.081"/>
    </inkml:context>
    <inkml:brush xml:id="br0">
      <inkml:brushProperty name="width" value="0.05" units="cm"/>
      <inkml:brushProperty name="height" value="0.05" units="cm"/>
      <inkml:brushProperty name="color" value="#AB008B"/>
    </inkml:brush>
  </inkml:definitions>
  <inkml:trace contextRef="#ctx0" brushRef="#br0">11 0 8322,'0'0'3893,"13"9"-635,-7-5-3070,0 0-1,0 0 1,0 0 0,0 1 0,-1 0 0,1 0 0,4 6 0,-3-1-115,-1 0 0,0-1 0,0 2 0,-1-1 0,5 15 0,-8-22-66,-1 1 0,0 0 1,0-1-1,-1 1 0,1 0 1,-1-1-1,0 1 0,1 0 1,-2 0-1,1-1 0,0 1 1,-1 0-1,0 0 0,0-1 1,0 1-1,0-1 0,0 1 1,-1-1-1,0 1 0,-2 3 1,-4 3 29,-1 0-1,-1-1 1,-12 11 0,11-11-17,0 1 1,-13 16-1,13-12-20,10-11-43,11 0 46,-5-2 2,0 0-1,0 0 1,0-1 0,1 0 0,-1 0 0,0 0-1,0 0 1,0-1 0,9-2 0,33-13-1025,-30 9-565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57.082"/>
    </inkml:context>
    <inkml:brush xml:id="br0">
      <inkml:brushProperty name="width" value="0.05" units="cm"/>
      <inkml:brushProperty name="height" value="0.05" units="cm"/>
      <inkml:brushProperty name="color" value="#AB008B"/>
    </inkml:brush>
  </inkml:definitions>
  <inkml:trace contextRef="#ctx0" brushRef="#br0">20 1 13667,'-12'18'816,"4"-6"-504,9 0-96,0-10-48,1-2-528,15-11-264,-8 4-2049,1 1-479</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57.083"/>
    </inkml:context>
    <inkml:brush xml:id="br0">
      <inkml:brushProperty name="width" value="0.05" units="cm"/>
      <inkml:brushProperty name="height" value="0.05" units="cm"/>
      <inkml:brushProperty name="color" value="#AB008B"/>
    </inkml:brush>
  </inkml:definitions>
  <inkml:trace contextRef="#ctx0" brushRef="#br0">1 51 12811,'0'0'997,"4"-4"186,47-42-728,-50 45-416,1 90 86,0-44-94,-7 88-1,-6-80 22,10-51-306</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57.084"/>
    </inkml:context>
    <inkml:brush xml:id="br0">
      <inkml:brushProperty name="width" value="0.05" units="cm"/>
      <inkml:brushProperty name="height" value="0.05" units="cm"/>
      <inkml:brushProperty name="color" value="#AB008B"/>
    </inkml:brush>
  </inkml:definitions>
  <inkml:trace contextRef="#ctx0" brushRef="#br0">100 1 15939,'-3'20'2066,"3"-18"-2017,0 0 0,0 1 0,0-1 0,0 0 0,-1 0 0,1 1 1,-1-1-1,1 0 0,-2 3 0,-15 43-117,-2-13 107,6-9-8,-18 44 0,28-62-31,1 1 0,-1 0 0,2 0 0,-1 0 0,1 1-1,0-1 1,1 0 0,0 0 0,2 13 0,-1-17-8,0-1 1,0 0-1,1 0 0,-1 1 1,1-1-1,0 0 0,0-1 0,0 1 1,1 0-1,-1 0 0,5 4 1,-6-7 0,0 0 0,0 0 1,0-1-1,0 1 1,0 0-1,0 0 0,0 0 1,1-1-1,-1 1 0,0-1 1,0 1-1,0-1 1,1 0-1,-1 1 0,0-1 1,1 0-1,-1 0 0,0 0 1,1 0-1,-1 0 1,0 0-1,1 0 0,-1 0 1,0 0-1,0-1 0,1 1 1,-1 0-1,0-1 0,0 1 1,1-1-1,-1 0 1,0 1-1,0-1 0,0 0 1,0 0-1,0 0 0,0 0 1,0 0-1,0 0 1,1-1-1,2-5 8,1 0 0,-1-1 1,0 0-1,-1 1 0,0-1 0,0 0 0,-1 0 1,2-13-1,-2 13 16,1-2 6,0 0 20,-1 0-1,0 0 0,0-1 1,-1 1-1,0-15 0,-3 17-10,2 8-34,0 0-1,0 0 0,0 0 1,0 0-1,0 0 0,0 0 1,0-1-1,0 1 0,0 0 1,0 0-1,0 0 0,0 0 1,0 0-1,0 0 0,-1 0 0,1 0 1,0 0-1,0 0 0,0 0 1,0 0-1,0 0 0,0 0 1,0 0-1,0 0 0,0 0 1,0 0-1,0 0 0,0 0 1,0 0-1,-1 0 0,1 0 1,0 0-1,0 0 0,0 0 1,0 0-1,0 0 0,0 0 1,0 0-1,0 0 0,0 0 1,0 0-1,0 0 0,0 0 1,0 0-1,-1 0 0,1 0 1,0 0-1,0 0 0,0 0 1,0 0-1,0 0 0,0 0 0,0 0 1,0 0-1,0 0 0,0 1 1,0-1-1,0 0 0,0 0 1,0 0-1,0 0 0,0 0 1,0 0-1,0 0 0,0 0 1,0 0-1,-2 2-75,-1 0-206,0 1 0,0 0 0,0 0 1,0 0-1,1 0 0,-1 1 0,1-1 0,0 1 1,0-1-1,-2 8 0,0 0-3204</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57.085"/>
    </inkml:context>
    <inkml:brush xml:id="br0">
      <inkml:brushProperty name="width" value="0.05" units="cm"/>
      <inkml:brushProperty name="height" value="0.05" units="cm"/>
      <inkml:brushProperty name="color" value="#AB008B"/>
    </inkml:brush>
  </inkml:definitions>
  <inkml:trace contextRef="#ctx0" brushRef="#br0">37 70 12211,'-1'0'4220,"-7"11"-3114,-11 14-1015,15-20-73,2-3-6,2 3-10,-2 5-5,2 0 0,-1 0 0,1 0 0,0 0 0,1-1 0,1 1 0,4 19 0,18 42 9,-15-49 0,-2 0 1,0 1-1,5 33 1,-11-51 6,-1-4-10,0 0 1,0 0 0,1 0 0,-1 1 0,0-1-1,0 0 1,0 0 0,0 0 0,-1 1 0,1-1-1,0 0 1,0 0 0,-1 0 0,1 1 0,-1-1-1,1 0 1,-1 0 0,1 0 0,-1 0 0,0 0-1,0 0 1,1 0 0,-3 1 0,1-1-96,0-6 76,1 1 18,0 0 0,1 0 1,-1 1-1,1-1 1,0 0-1,0 0 0,1 0 1,-1 0-1,1 0 0,0 0 1,0 0-1,0 1 0,0-1 1,0 0-1,1 1 0,4-7 1,21-39 0,-14 28 21,-2-1 1,12-29-1,-15 29 62,-1 0-1,-1 0 1,-1 0 0,-1-1-1,-2 1 1,1-28 0,-3 48-66,0 0 1,0 0-1,0 0 0,0 0 0,-1 0 1,1 0-1,0 0 0,-1 1 1,0-1-1,0 0 0,1 0 1,-1 0-1,0 1 0,0-1 1,0 0-1,-1 1 0,-1-3 1,1 3 11,1 0 1,0 0-1,-1 1 1,1-1-1,-1 1 1,1-1-1,-1 1 1,0-1-1,1 1 1,-1 0-1,1 0 1,-1 0-1,1 0 1,-1 0-1,0 0 1,1 0-1,-1 0 1,1 1-1,-1-1 1,1 1-1,-1-1 1,-2 2-1,-3 1-8,0 1 0,1-1-1,-1 1 1,1 0 0,0 1-1,0 0 1,0 0-1,1 0 1,0 1 0,0-1-1,0 1 1,1 0 0,0 1-1,0-1 1,0 1-1,1 0 1,0 0 0,0 0-1,1 0 1,-2 8 0,4-13-110,-1 0 1,1-1 0,0 1 0,0 0-1,0-1 1,0 1 0,0 0-1,1-1 1,-1 1 0,0-1 0,1 1-1,-1 0 1,1-1 0,0 1 0,-1-1-1,3 3 1,6 5-363</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57.086"/>
    </inkml:context>
    <inkml:brush xml:id="br0">
      <inkml:brushProperty name="width" value="0.05" units="cm"/>
      <inkml:brushProperty name="height" value="0.05" units="cm"/>
      <inkml:brushProperty name="color" value="#AB008B"/>
    </inkml:brush>
  </inkml:definitions>
  <inkml:trace contextRef="#ctx0" brushRef="#br0">1 39 12451,'-1'5'3080,"11"-21"-2888,-3 7-216,-1-3-144,-4 6-400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57.087"/>
    </inkml:context>
    <inkml:brush xml:id="br0">
      <inkml:brushProperty name="width" value="0.05" units="cm"/>
      <inkml:brushProperty name="height" value="0.05" units="cm"/>
      <inkml:brushProperty name="color" value="#AB008B"/>
    </inkml:brush>
  </inkml:definitions>
  <inkml:trace contextRef="#ctx0" brushRef="#br0">24 105 11434,'-2'0'292,"1"-1"0,0 1 0,-1-1 0,1 0 0,0 0 0,0 0-1,0 0 1,0 0 0,0 0 0,0 0 0,0 0 0,0 0-1,0 0 1,1 0 0,-1-1 0,0 1 0,1 0 0,-1 0-1,1-1 1,-1-2 0,1 2-191,0 0-1,0 0 1,1 0-1,-1 0 0,0 0 1,1 0-1,0 0 1,-1 0-1,1 0 1,0 0-1,0 0 0,0 1 1,3-4-1,0-2-88,1 1 0,11-11-1,-14 14-10,1 1 0,-1 0-1,1 0 1,-1 0 0,1 1-1,0-1 1,0 0-1,0 1 1,6-2 0,-9 3-1,1 0 1,0 0 0,-1 0-1,1 0 1,0 0-1,-1 0 1,1 0-1,0 0 1,-1 0 0,1 1-1,0-1 1,-1 0-1,1 1 1,0-1 0,-1 0-1,1 1 1,-1-1-1,1 0 1,-1 1 0,1-1-1,-1 1 1,1-1-1,-1 1 1,1-1 0,-1 1-1,0 0 1,1-1-1,-1 2 1,8 20 90,-6-19-67,1 7 0,-1 0 1,0 0 0,0 0-1,-1 0 1,0 0 0,-1 0-1,-1 18 1,-1-20-14,1-1 0,-1 0 0,0 1 0,0-1 0,-1 0 0,0 0 0,-1 0 0,1-1 0,-1 1 0,0-1 0,-6 6 0,-16 15 63,19-20 102,0 0 1,1 0-1,0 1 0,-9 12 0,15-19-171,0-1-1,0 0 1,-1 1 0,1-1-1,0 1 1,0-1 0,0 0-1,0 1 1,-1-1 0,1 1-1,0-1 1,0 1 0,0-1-1,0 0 1,0 1 0,0-1-1,0 1 1,0-1 0,0 1-1,0-1 1,1 1 0,-1-1-1,0 0 1,0 1-1,0-1 1,0 1 0,1-1-1,-1 0 1,0 1 0,0-1-1,1 0 1,0 1 0,0 0-18,0 0 1,0-1-1,1 1 1,-1 0-1,0-1 1,1 1-1,-1-1 1,1 1-1,-1-1 1,2 0-1,3 1-382,1-1-1,-1 0 0,0 0 1,7-1-1,2-4-2154</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57.088"/>
    </inkml:context>
    <inkml:brush xml:id="br0">
      <inkml:brushProperty name="width" value="0.05" units="cm"/>
      <inkml:brushProperty name="height" value="0.05" units="cm"/>
      <inkml:brushProperty name="color" value="#AB008B"/>
    </inkml:brush>
  </inkml:definitions>
  <inkml:trace contextRef="#ctx0" brushRef="#br0">34 0 14651,'-16'21'1745,"7"-4"399,0-4-1464,9-5-288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7:16:21.778"/>
    </inkml:context>
    <inkml:brush xml:id="br0">
      <inkml:brushProperty name="width" value="0.1" units="cm"/>
      <inkml:brushProperty name="height" value="0.1" units="cm"/>
      <inkml:brushProperty name="color" value="#AB008B"/>
    </inkml:brush>
  </inkml:definitions>
  <inkml:trace contextRef="#ctx0" brushRef="#br0">1 1 520,'6'6'128</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57.089"/>
    </inkml:context>
    <inkml:brush xml:id="br0">
      <inkml:brushProperty name="width" value="0.05" units="cm"/>
      <inkml:brushProperty name="height" value="0.05" units="cm"/>
      <inkml:brushProperty name="color" value="#AB008B"/>
    </inkml:brush>
  </inkml:definitions>
  <inkml:trace contextRef="#ctx0" brushRef="#br0">20 0 17044,'0'0'1368,"4"12"496,-3-8-1864,0-1 0,0 0 0,0 0 0,-1 0-1,0 0 1,0 0 0,0 0 0,0 0 0,0 0-1,0 1 1,-1-1 0,1-1 0,-3 6 0,-1 3 5,0 0 0,0 0 0,1 0 0,0 1 0,1-1 0,0 1 0,1 0 0,0 13 0,2-23-7,-1 0 0,1 1 0,-1-1-1,1 0 1,0 0 0,0 0 0,0 0 0,0 0 0,0 0 0,1 0-1,-1 0 1,1 0 0,-1 0 0,4 2 0,3 2-18,-1 0 1,13 7 0,-13-9 21,-1 0-1,0 0 1,0 1 0,6 6 0,-9-8 13,-1 0 1,0 0 0,0 0-1,-1 0 1,1 1 0,-1-1-1,0 1 1,0-1 0,0 1-1,0-1 1,0 1 0,-1 0-1,0-1 1,1 1 0,-2 4-1,1-7-56,0 1-1,0 0 1,0-1-1,0 1 1,-1 0-1,1-1 1,-1 1-1,1-1 1,-1 1-1,1-1 0,-1 1 1,0-1-1,0 1 1,0-1-1,0 0 1,0 1-1,0-1 1,0 0-1,0 0 1,-1 0-1,1 0 1,0 0-1,-1 0 1,1 0-1,-1 0 1,1-1-1,-1 1 1,1 0-1,-1-1 1,1 1-1,-1-1 0,0 0 1,1 1-1,-1-1 1,-2 0-1,-10-1-1339</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1:57.090"/>
    </inkml:context>
    <inkml:brush xml:id="br0">
      <inkml:brushProperty name="width" value="0.05" units="cm"/>
      <inkml:brushProperty name="height" value="0.05" units="cm"/>
      <inkml:brushProperty name="color" value="#AB008B"/>
    </inkml:brush>
  </inkml:definitions>
  <inkml:trace contextRef="#ctx0" brushRef="#br0">1 39 14339,'9'6'1936,"5"-2"425,12-3-1529,5-1-128,8-6-496,3-4-120,-1-1-88,-5 0-320,-5-1-1520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05.788"/>
    </inkml:context>
    <inkml:brush xml:id="br0">
      <inkml:brushProperty name="width" value="0.05" units="cm"/>
      <inkml:brushProperty name="height" value="0.05" units="cm"/>
      <inkml:brushProperty name="color" value="#AB008B"/>
    </inkml:brush>
  </inkml:definitions>
  <inkml:trace contextRef="#ctx0" brushRef="#br0">1 166 11370,'88'-65'769,"-85"63"-563,1 0 0,0 1 0,-1-1 0,1 1 0,0 0 0,-1 0 0,1 0 0,0 0 0,0 1 0,0 0 0,0-1 0,0 2 0,7 0 0,-5-1 51,1 0 0,-1 0 0,1 0 0,6-2-1,40-10 200,230-41 1877,-216 43-2175,-46 6-136,0 0 0,0 2 0,0 0 0,28 2 0,32 7 113,-1-5 0,100-8-1,-90 2-78,142 12 0,-222-7-48,76 4 52,108 9 54,-151-10-16,48-2 0,23 1 376,53 5-315,-109-7-119,53-5 82,-31 0-62,16 5-8,91-5-51,-166 1-503,-1 0-510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05.789"/>
    </inkml:context>
    <inkml:brush xml:id="br0">
      <inkml:brushProperty name="width" value="0.05" units="cm"/>
      <inkml:brushProperty name="height" value="0.05" units="cm"/>
      <inkml:brushProperty name="color" value="#AB008B"/>
    </inkml:brush>
  </inkml:definitions>
  <inkml:trace contextRef="#ctx0" brushRef="#br0">0 28 10458,'14'-1'80,"-1"-1"0,0 0 1,25-7-1,-21 5 185,22-4 0,-32 7-107,-1 1-1,0 0 0,0 0 1,1 0-1,-1 1 0,0 0 1,9 2-1,61 26 2040,-53-19-2003,-1-1 0,35 7 0,123 11 285,13 3 367,-150-22-764,0-1 1,0-1 0,0-3 0,1-2 0,-1-1 0,48-8 0,-15-2-137,-3 0 897,139-3 0,-149 13-763,89-12 0,72-1 311,-55 6 297,-61-1-633,114 5 1,-208 4-53,108 2-3,-104-3 24,-1-2 1,1 0 0,-1-1 0,33-10-1,-46 11-28,-3 2-36,1-1 1,-1 1-1,1-1 0,-1 1 0,1-1 0,-1 0 0,0 0 0,1 1 0,-1-1 0,0 0 0,0 0 0,2-2 1,1-4-755</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13.501"/>
    </inkml:context>
    <inkml:brush xml:id="br0">
      <inkml:brushProperty name="width" value="0.05" units="cm"/>
      <inkml:brushProperty name="height" value="0.05" units="cm"/>
      <inkml:brushProperty name="color" value="#AB008B"/>
    </inkml:brush>
  </inkml:definitions>
  <inkml:trace contextRef="#ctx0" brushRef="#br0">0 236 12211,'4'-8'106,"0"1"1,1 0-1,-1 1 1,1-1-1,0 1 1,1 0-1,10-9 0,11-13-69,-12 6 476,0-1 0,-1-1 0,-1 0 1,10-27-1,-22 50 322,3 2 178,-1 2-1007,-1-1 1,0 0-1,-1 0 0,1 0 1,0 1-1,-1-1 0,1 1 1,-1 0-1,0-1 0,0 1 1,0 0-1,0 0 0,0 0 1,0-1-1,-1 1 0,1 5 1,0 9-15,0 26 1,-1-41 9,-2 24-287,-1 0 1,-2-1 0,-11 41-1,7-34-875,2-5-1075</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13.502"/>
    </inkml:context>
    <inkml:brush xml:id="br0">
      <inkml:brushProperty name="width" value="0.05" units="cm"/>
      <inkml:brushProperty name="height" value="0.05" units="cm"/>
      <inkml:brushProperty name="color" value="#AB008B"/>
    </inkml:brush>
  </inkml:definitions>
  <inkml:trace contextRef="#ctx0" brushRef="#br0">2 90 15531,'0'0'60,"0"1"0,0-1 0,-1 1 0,1-1 0,0 0 0,0 1-1,0-1 1,0 1 0,0-1 0,0 1 0,0-1 0,0 1 0,0-1 0,0 1 0,0-1-1,0 1 1,0-1 0,0 1 0,0-1 0,1 1 0,-1-1 0,0 1 0,0-1-1,0 1 1,1-1 0,-1 1 0,13 13-28,-12-13-81,1 1 0,-1-1 0,1 1 0,-1-1 0,0 1 0,1 0 0,-1-1 0,0 1 0,0 0 0,0 0 0,1 3 0,-2-4 47,0 1 1,0-1 0,0 0 0,0 0-1,1 0 1,-1 0 0,0 0 0,0 0-1,1 0 1,-1 0 0,1 0 0,-1 0-1,1-1 1,-1 1 0,1 0 0,0 0 0,-1 0-1,1 0 1,0-1 0,0 1 0,-1 0-1,1-1 1,1 1 0,0 0 2,-1-1 1,1 1-1,-1-1 1,1 0-1,-1 0 0,1 1 1,-1-1-1,1 0 1,-1 0-1,1-1 1,-1 1-1,1 0 1,-1 0-1,2-1 0,3-1 13,-1 0-1,0-1 1,0 1 0,0-1-1,0 0 1,-1 0-1,8-6 1,-10 7 26,-1 0 0,1 0 0,0 0 1,-1 0-1,1 0 0,-1 0 1,0 0-1,1 0 0,-1-1 0,0 1 1,-1 0-1,1-1 0,0 1 0,-1-1 1,1 1-1,-1-1 0,0 1 1,0-1-1,0 1 0,0-1 0,0 0 1,-1 1-1,0-4 0,0 2 87,-1 0 0,1-1 0,-1 1 0,0 0 0,-1 0 0,1 0 0,-1 0 0,0 0-1,0 1 1,0-1 0,0 1 0,-5-4 0,-24-15 49,30 21-195,-2 7-366,3-3 320,-1 0-1,1 0 1,0 0-1,0 0 1,0 1-1,1-1 1,-1 0 0,1 0-1,0 1 1,-1-1-1,2 0 1,-1 1-1,0-1 1,1 0-1,-1 1 1,1-1 0,0 0-1,0 0 1,0 1-1,1-1 1,-1 0-1,1 0 1,-1-1-1,1 1 1,0 0 0,0 0-1,5 3 1,-1-1 62,1-1 0,0 0 0,-1-1 0,2 1 1,11 3-1,-8-4-5,-1 2 0,13 5 1,-17-6 0,0 0-1,0 1 1,0-1 0,-1 1 0,0 0 0,0 0 0,0 1-1,0 0 1,3 6 0,-5-8 61,-1-1 0,0 1-1,-1 0 1,1 0 0,-1 0 0,0 0-1,0 0 1,0 0 0,0 1 0,-1-1 0,1 0-1,-1 0 1,0 1 0,-1-1 0,1 0-1,-1 0 1,-1 6 0,0-5 68,0 0-1,0 0 1,-1-1 0,1 1 0,-1-1 0,0 1-1,-1-1 1,1 0 0,-7 5 0,-1 2 5,-1-1 1,-14 8-1,22-15-119,0-1 1,0 1-1,-1-1 0,1 0 0,-10 2 0,13-4-111,-1 1 0,1-1 0,-1 0 0,1 1-1,-1-1 1,1 0 0,-1 0 0,0 0 0,1 0 0,-1 0 0,1-1 0,-1 1-1,1 0 1,-1-1 0,1 1 0,0-1 0,-1 1 0,1-1 0,-1 0-1,1 0 1,0 0 0,-3-1 0,-1-10-3467</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13.503"/>
    </inkml:context>
    <inkml:brush xml:id="br0">
      <inkml:brushProperty name="width" value="0.05" units="cm"/>
      <inkml:brushProperty name="height" value="0.05" units="cm"/>
      <inkml:brushProperty name="color" value="#AB008B"/>
    </inkml:brush>
  </inkml:definitions>
  <inkml:trace contextRef="#ctx0" brushRef="#br0">0 18 12787,'0'0'3801,"0"-1"-3778,1 1 0,-1-1 1,0 1-1,0-1 1,0 1-1,0 0 1,0-1-1,1 1 0,-1-1 1,0 1-1,0 0 1,0-1-1,1 1 1,-1 0-1,0-1 0,1 1 1,-1 0-1,0-1 1,1 1-1,-1 0 1,0 0-1,1-1 1,-1 1-1,1 0 0,-1 0 1,1 0-1,-1 0 1,0 0-1,1-1 1,-1 1-1,1 0 0,-1 0 1,1 0-1,0 0 1,23-6 16,-20 5-25,0 1 4,0 3-8,13 5 7,-9-5-23,0 1 0,0-1 0,-1 2 0,10 6 0,-15-10 5,0 1 0,-1-1 0,1 1 0,0-1 0,-1 1 0,0 0 0,1 0 0,-1 0 0,0 0 0,0 0 0,0 0 0,0 0 0,0 0 0,0 1 0,-1-1 0,1 0 0,-1 0 0,1 1 0,-1-1 0,0 0 0,0 5 0,-1-2 21,0 1 0,0-1-1,-1 1 1,0-1-1,0 0 1,0 0-1,-1 1 1,1-2 0,-5 7-1,-5 6 160,-17 17 0,7-8 229,18-21-305,-2 2-45,1-1-1,0 1 0,1 0 1,-7 13-1,10-19-59,1 0 0,-1 0 0,1 0 0,-1 0 0,1 0 0,0 0 0,-1 0 0,1 0 1,0 1-1,0-1 0,0 0 0,0 0 0,0 0 0,0 0 0,0 1 0,1-1 0,-1 0 0,0 0 0,1 0 0,-1 0 0,0 0 0,1 0 0,-1 0 0,1 0 0,0 0 0,-1 0 0,1 0 0,0 0 0,0 0 0,0 0 0,-1-1 1,1 1-1,0 0 0,0 0 0,0-1 0,0 1 0,0-1 0,0 1 0,0-1 0,0 1 0,1-1 0,0 0 0,-1 1-97,0-1 1,1 1-1,-1-1 0,0 0 0,1 0 0,-1 0 1,0 0-1,1 0 0,-1 0 0,0 0 1,0 0-1,1 0 0,-1-1 0,0 1 1,1-1-1,-1 1 0,0-1 0,0 1 1,1-1-1,8-7-5345</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13.504"/>
    </inkml:context>
    <inkml:brush xml:id="br0">
      <inkml:brushProperty name="width" value="0.05" units="cm"/>
      <inkml:brushProperty name="height" value="0.05" units="cm"/>
      <inkml:brushProperty name="color" value="#AB008B"/>
    </inkml:brush>
  </inkml:definitions>
  <inkml:trace contextRef="#ctx0" brushRef="#br0">1 39 15723,'0'0'648,"3"-10"-623,14-3-866,-5-3 129</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13.505"/>
    </inkml:context>
    <inkml:brush xml:id="br0">
      <inkml:brushProperty name="width" value="0.05" units="cm"/>
      <inkml:brushProperty name="height" value="0.05" units="cm"/>
      <inkml:brushProperty name="color" value="#AB008B"/>
    </inkml:brush>
  </inkml:definitions>
  <inkml:trace contextRef="#ctx0" brushRef="#br0">1 238 14843,'0'0'1901,"3"-2"-1413,4-3-495,0 0-1,-1 0 1,1-1 0,-1 0 0,0 0 0,-1-1 0,1 1 0,-1-1-1,0-1 1,-1 1 0,0-1 0,0 1 0,-1-1 0,0 0 0,0 0-1,3-17 1,-4 13 416,7-33 905,-8 41-1257,1 0-1,-1 0 1,1 0-1,0 0 1,0 0-1,1 0 1,-1 1-1,4-6 0,-5 9-57,-1-1 0,0 1 0,1 0 0,-1-1 0,0 1 0,1-1 0,-1 1 0,1 0 0,-1-1 0,1 1 0,-1 0 0,1-1 0,-1 1 0,1 0 0,-1 0 0,1-1-1,-1 1 1,1 0 0,0 0 0,-1 0 0,1 0 0,-1 0 0,1 0 0,-1 0 0,1 0 0,0 0 0,-1 0 0,1 0 0,0 1-3,0-1 1,0 1-1,-1 0 1,1-1 0,0 1-1,-1 0 1,1 0-1,-1-1 1,1 1-1,-1 0 1,1 0-1,-1 0 1,1 0 0,-1 0-1,1 1 1,0 3 0,0 0-1,0 1 1,0-1 0,0 10 0,-17 112 198,16-125-202,-1 5-760,-1 0-1,0 1 1,-4 8-1,2-8-3491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13.506"/>
    </inkml:context>
    <inkml:brush xml:id="br0">
      <inkml:brushProperty name="width" value="0.05" units="cm"/>
      <inkml:brushProperty name="height" value="0.05" units="cm"/>
      <inkml:brushProperty name="color" value="#AB008B"/>
    </inkml:brush>
  </inkml:definitions>
  <inkml:trace contextRef="#ctx0" brushRef="#br0">71 0 12715,'3'8'890,"0"-1"-1,-1 0 1,0 1 0,2 10 0,-4-15-894,0 1 0,0 0 1,0-1-1,0 1 0,-1 0 1,0-1-1,1 1 0,-1 0 1,-1-1-1,1 0 0,-3 6 1,-17 29 121,10-18-69,1 0-1,-14 37 0,22-51-46,1 0-1,-1 0 0,1 0 0,0 0 0,0 0 0,1 0 0,0 0 0,0 1 0,1-1 0,-1 0 0,1 0 0,1 0 1,-1 0-1,4 10 0,-4-14-2,1 1 1,-1-1 0,0 0-1,0 1 1,1-1-1,-1 0 1,1 0 0,0 0-1,-1-1 1,1 1-1,0 0 1,0-1 0,0 1-1,1-1 1,-1 1 0,0-1-1,0 0 1,1 0-1,-1 0 1,1 0 0,-1-1-1,1 1 1,-1-1-1,1 1 1,-1-1 0,1 0-1,-1 0 1,1 0 0,0 0-1,-1 0 1,1-1-1,-1 1 1,1-1 0,-1 0-1,1 0 1,-1 0-1,0 0 1,1 0 0,-1 0-1,0-1 1,0 1 0,0-1-1,0 1 1,3-3-1,-1-1 73,1 0 0,0 0-1,-1-1 1,0 1 0,-1-1-1,1 0 1,-1 0 0,4-11-1,-1-2 189,7-32-1,-13 51-256,0 0 2,0-1 0,0 1 0,0 0 0,0 0 0,0 0 0,0-1 0,0 1 0,0 0 0,0 0-1,0 0 1,0-1 0,0 1 0,0 0 0,0 0 0,0 0 0,0-1 0,0 1 0,0 0 0,0 0 0,0 0-1,0-1 1,0 1 0,0 0 0,-1 0 0,1 0 0,0 0 0,0-1 0,0 1 0,0 0 0,0 0 0,-1 0 0,1 0-1,0 0 1,0-1 0,0 1 0,-1 0 0,-9 1 138,-9 7 87,9-1-149,0 0-1,-16 17 1,10-10-776,7-6-392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7:16:21.779"/>
    </inkml:context>
    <inkml:brush xml:id="br0">
      <inkml:brushProperty name="width" value="0.1" units="cm"/>
      <inkml:brushProperty name="height" value="0.1" units="cm"/>
      <inkml:brushProperty name="color" value="#AB008B"/>
    </inkml:brush>
  </inkml:definitions>
  <inkml:trace contextRef="#ctx0" brushRef="#br0">1 1 520,'6'6'128</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13.507"/>
    </inkml:context>
    <inkml:brush xml:id="br0">
      <inkml:brushProperty name="width" value="0.05" units="cm"/>
      <inkml:brushProperty name="height" value="0.05" units="cm"/>
      <inkml:brushProperty name="color" value="#AB008B"/>
    </inkml:brush>
  </inkml:definitions>
  <inkml:trace contextRef="#ctx0" brushRef="#br0">28 12 14387,'-2'1'221,"0"0"-1,0 1 1,0-1-1,0 1 1,1-1-1,-1 1 1,0 0-1,1 0 1,-1 0-1,1 0 1,0 0-1,-1 0 1,1 0-1,0 0 1,0 1-1,-1 3 1,2-2-318,0 0 0,0 0 0,0-1 1,0 1-1,1 0 0,-1 0 1,1-1-1,0 1 0,0 0 0,3 5 1,39 85-2,2 6 388,-44-98-275,0 1 1,0 0-1,0 0 1,-1 0-1,0 0 1,1 0 0,-1 0-1,0 0 1,-1 0-1,0 5 1,1-7-10,0-1 0,0 1 0,0 0 1,-1 0-1,1 0 0,0-1 0,-1 1 1,1 0-1,-1 0 0,1-1 0,-1 1 0,1 0 1,-1-1-1,0 1 0,1-1 0,-1 1 0,0-1 1,1 1-1,-1-1 0,0 1 0,1-1 1,-1 1-1,0-1 0,0 0 0,0 0 0,1 1 1,-1-1-1,0 0 0,0 0 0,0 0 0,0 0 1,0 0-1,1 0 0,-1 0 0,0 0 1,0 0-1,0 0 0,0-1 0,1 1 0,-1 0 1,-1-1-1,1 1 0,1-1 1,-1 1-1,0 0 0,1 0 1,-1-1-1,0 1 1,1 0-1,-1-1 0,1 1 1,-1-1-1,0 1 1,1-1-1,-1 1 0,1-1 1,0 1-1,-1-1 0,1 0 1,-1 1-1,1-1 1,0 0-1,0 1 0,-1-1 1,1 0-1,0 0 1,-1-1 2,1 0 0,0 0 0,0 0 0,0 0-1,1 1 1,-1-1 0,0 0 0,1 0 0,0-2 0,1-2-8,1-1-1,0 1 1,0 0-1,5-6 1,46-58-58,-31 41 297,24-38 1,-45 64-163,0 0 0,0-1 0,-1 1 0,0-1 0,1 1 1,-1-1-1,0 0 0,0 1 0,-1-1 0,1 0 0,-1 0 0,0 0 0,-1-7 0,1 9-12,-1 0-1,1 0 1,-1 0 0,0 0-1,0 0 1,0 0 0,0 0-1,0 0 1,0 0-1,0 0 1,-1 1 0,1-1-1,-1 0 1,1 1-1,-1-1 1,0 1 0,1 0-1,-1-1 1,0 1-1,0 0 1,0 0 0,0 0-1,0 0 1,0 1 0,-3-2-1,0 1-21,1 0 0,-1 1-1,0-1 1,0 1 0,0 0-1,0 0 1,-5 1 0,8 0-125,-1-1-1,1 0 1,0 1 0,-1-1-1,1 1 1,0 0 0,-1 0 0,1 0-1,0 0 1,0 1 0,0-1-1,0 0 1,0 1 0,0-1 0,-3 4-1,3 2-965,1 0 206</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13.508"/>
    </inkml:context>
    <inkml:brush xml:id="br0">
      <inkml:brushProperty name="width" value="0.05" units="cm"/>
      <inkml:brushProperty name="height" value="0.05" units="cm"/>
      <inkml:brushProperty name="color" value="#AB008B"/>
    </inkml:brush>
  </inkml:definitions>
  <inkml:trace contextRef="#ctx0" brushRef="#br0">3 11 15867,'-3'8'985,"9"-2"-625,4-4-192,5-4-576,1-4-337,-6-3-1215,2 0-1353</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13.509"/>
    </inkml:context>
    <inkml:brush xml:id="br0">
      <inkml:brushProperty name="width" value="0.05" units="cm"/>
      <inkml:brushProperty name="height" value="0.05" units="cm"/>
      <inkml:brushProperty name="color" value="#AB008B"/>
    </inkml:brush>
  </inkml:definitions>
  <inkml:trace contextRef="#ctx0" brushRef="#br0">38 120 6153,'-1'0'258,"-1"1"-1,1-1 1,0 0-1,0 0 1,0 0-1,0 0 1,-1 0-1,1 0 1,0 0-1,0-1 1,0 1-1,0 0 1,0-1-1,0 1 1,-1-1-1,1 1 1,-1-1 0,2 0-168,-1 0 1,1 1 0,0-1 0,0 0 0,-1 0 0,1 0 0,0 1 0,0-1 0,0 0 0,0 0 0,0 0 0,0 1-1,0-1 1,0 0 0,0 0 0,0 0 0,0 1 0,1-1 0,-1 0 0,0 0 0,0 1 0,1-1 0,-1 0 0,1-1-1,3-5 235,1-1-1,-1 1 0,1 0 0,0 0 0,1 1 0,0 0 1,0 0-1,0 0 0,1 0 0,-1 1 0,1 0 0,1 1 1,-1-1-1,12-4 0,-17 9-290,-1-1 0,0 1-1,0 0 1,0 0 0,0-1 0,1 1 0,-1 0 0,0 0-1,0 0 1,0 0 0,1 1 0,-1-1 0,0 0 0,0 0-1,0 1 1,0-1 0,0 1 0,0-1 0,1 1 0,0 1-1,0-1-17,0 1 0,-1-1-1,0 1 1,1-1 0,-1 1-1,0 0 1,0 0 0,0 0-1,0-1 1,0 1 0,0 3-1,1 0-6,-1 0-1,0 0 0,0 1 0,0-1 0,-1 1 0,0-1 1,0 0-1,-1 10 0,-1-7 23,-1 0 1,1-1-1,-1 0 0,-1 1 1,1-1-1,-1 0 1,-8 10-1,-39 43 144,41-48-153,-2 0 6,3-2 64,0 0 0,0 0 0,1 1 0,-13 23 0,21-34-79,-1 1-1,1-1 1,0 1 0,0-1-1,0 0 1,0 1-1,0-1 1,0 1-1,-1-1 1,1 1 0,0-1-1,0 1 1,1-1-1,-1 1 1,0-1-1,0 0 1,0 1 0,0-1-1,0 1 1,0-1-1,1 1 1,-1-1-1,0 0 1,0 1 0,0-1-1,1 1 1,-1-1-1,0 0 1,1 1-1,-1-1 1,0 0 0,1 0-1,-1 1 1,0-1-1,1 0 1,-1 0-1,1 1 1,-1-1 0,1 0-1,-1 0 1,0 0-1,1 0 1,-1 0-1,1 0 1,-1 0 0,1 1-1,-1-1 1,1 0-1,-1-1 1,1 1-1,32 0 57,-22-1-4,-8 1-268,0 1-1,0-1 0,0 1 1,0 0-1,0 0 1,-1 0-1,1 0 1,0 0-1,-1 1 1,1-1-1,0 1 1,-1 0-1,0-1 0,1 1 1,2 3-1,3 3-2615</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13.510"/>
    </inkml:context>
    <inkml:brush xml:id="br0">
      <inkml:brushProperty name="width" value="0.05" units="cm"/>
      <inkml:brushProperty name="height" value="0.05" units="cm"/>
      <inkml:brushProperty name="color" value="#AB008B"/>
    </inkml:brush>
  </inkml:definitions>
  <inkml:trace contextRef="#ctx0" brushRef="#br0">0 2 11250,'0'0'5506,"1"0"-5410,0 0-72,0 0-336,1-1-361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13.511"/>
    </inkml:context>
    <inkml:brush xml:id="br0">
      <inkml:brushProperty name="width" value="0.05" units="cm"/>
      <inkml:brushProperty name="height" value="0.05" units="cm"/>
      <inkml:brushProperty name="color" value="#AB008B"/>
    </inkml:brush>
  </inkml:definitions>
  <inkml:trace contextRef="#ctx0" brushRef="#br0">1 233 13051,'7'-3'1792,"0"0"-1682,-1 0 0,1-1 0,-1 0 0,0 0-1,0 0 1,-1-1 0,1 1 0,-1-1 0,0-1 0,0 1 0,7-12 0,-7 7 389,0 1 1,0-2 0,-1 1 0,0-1 0,-1 1-1,5-23 1,-8 29-341,1-2 24,0 0 0,1-1 0,0 1 0,0 0 0,4-9 0,-5 13-178,0 1 0,0-1 0,0 1 0,0 0 0,0-1 1,0 1-1,1 0 0,-1 0 0,0 0 0,1 0 0,-1 0 0,1 0 0,-1 0 0,1 0 0,0 0 1,-1 1-1,1-1 0,0 1 0,0-1 0,-1 1 0,1 0 0,0 0 0,0 0 0,2 0 1,-3 0 0,0 0 0,0 0 0,0 0 0,0 1 0,0-1 0,0 1 1,0-1-1,0 1 0,0-1 0,0 1 0,0-1 0,0 1 0,0 0 1,0-1-1,0 1 0,-1 0 0,1 0 0,0 0 0,0 0 0,-1 0 1,1-1-1,-1 1 0,1 0 0,-1 1 0,1-1 0,-1 0 0,0 0 1,1 0-1,-1 0 0,0 0 0,0 2 0,1 6 17,0 1 1,0-1-1,-2 10 0,1-8 4,0 30 23,-5 165 26,3-194-615</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32.704"/>
    </inkml:context>
    <inkml:brush xml:id="br0">
      <inkml:brushProperty name="width" value="0.05" units="cm"/>
      <inkml:brushProperty name="height" value="0.05" units="cm"/>
      <inkml:brushProperty name="color" value="#AB008B"/>
    </inkml:brush>
  </inkml:definitions>
  <inkml:trace contextRef="#ctx0" brushRef="#br0">3 208 12211,'-2'1'2308,"1"-8"778,2 2-2979,0 0-1,1 1 1,-1-1 0,1 1 0,0 0-1,0-1 1,0 1 0,0 0-1,4-4 1,27-46 189,-23 36-123,1 0 1,0 1-1,25-28 1,-35 44 612,2 6-322,2 7-397,-1 1-1,-1 0 0,0 0 0,0 0 0,1 26 0,-3 74 60,-2-107-107,-1 38 60,1-20-59,2 44 0,-1-66-158,1-2-71,1-1-1,-1 1 1,0-1-1,0 1 1,1-1 0,-1 0-1,0 0 1,0 1-1,0-1 1,0 0-1,0 0 1,0 0-1,0 0 1,0 0 0,1-2-1,-1 2-248,11-21-5470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32.705"/>
    </inkml:context>
    <inkml:brush xml:id="br0">
      <inkml:brushProperty name="width" value="0.05" units="cm"/>
      <inkml:brushProperty name="height" value="0.05" units="cm"/>
      <inkml:brushProperty name="color" value="#AB008B"/>
    </inkml:brush>
  </inkml:definitions>
  <inkml:trace contextRef="#ctx0" brushRef="#br0">30 84 13219,'0'0'5746,"-4"5"-5069,0 2-594,1 0 1,-1 0 0,1 0 0,1 1 0,-4 10-1,5-7-57,-1 0-1,2 0 1,-1 0-1,1 1 1,1-1 0,0 0-1,1 0 1,0 0-1,1 0 1,0 0-1,0-1 1,8 16-1,-8-20-27,1 0-1,-1 0 0,1-1 1,0 1-1,0-1 0,1 0 1,0 0-1,0-1 0,9 8 0,-10-9 1,1-1 0,0 1 0,0-1 1,0 0-1,0 0 0,0-1 0,0 1 0,0-1 0,0 0 0,1-1 0,-1 1 0,0-1 0,9-1 0,-6 1-1,0-1 1,0-1-1,0 1 1,-1-1-1,1-1 1,0 0-1,-1 0 1,1 0-1,-1-1 1,0 0-1,8-6 1,-6 3 11,-1 0-1,0-1 1,-1 0 0,0 0 0,0-1 0,0 0 0,9-18 0,-11 18 19,0-1-1,-1 0 1,0-1 0,-1 1-1,0-1 1,0 1 0,-1-1-1,-1 0 1,1-17 0,-2 23 12,0-1 1,0 1 0,-1 0-1,0 0 1,0 0 0,0 1-1,-1-1 1,1 0-1,-1 0 1,0 1 0,-1-1-1,1 1 1,-1-1-1,0 1 1,0 0 0,0 0-1,-1 1 1,1-1 0,-1 0-1,0 1 1,0 0-1,-7-5 1,0 3-9,0 0-1,0 0 1,-1 1-1,1 0 1,-1 1-1,0 0 1,0 1-1,-23-1 1,34 3-268</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32.706"/>
    </inkml:context>
    <inkml:brush xml:id="br0">
      <inkml:brushProperty name="width" value="0.05" units="cm"/>
      <inkml:brushProperty name="height" value="0.05" units="cm"/>
      <inkml:brushProperty name="color" value="#AB008B"/>
    </inkml:brush>
  </inkml:definitions>
  <inkml:trace contextRef="#ctx0" brushRef="#br0">1 45 13763,'1'-1'144,"19"-19"-48,-13 11-48,0 2-48,-2 2-688,-2 2-1689</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32.707"/>
    </inkml:context>
    <inkml:brush xml:id="br0">
      <inkml:brushProperty name="width" value="0.05" units="cm"/>
      <inkml:brushProperty name="height" value="0.05" units="cm"/>
      <inkml:brushProperty name="color" value="#AB008B"/>
    </inkml:brush>
  </inkml:definitions>
  <inkml:trace contextRef="#ctx0" brushRef="#br0">6 0 15347,'-2'33'5015,"0"-24"-5018,1-1 0,1 0 0,-1 0 0,1 0 0,1 1-1,-1-1 1,2 0 0,-1 0 0,4 11 0,-3-14 4,0-1 1,0 0-1,0 0 1,1 0-1,0 0 1,-1 0-1,1 0 1,7 5-1,-9-8-4,1 1 0,-1-1 0,0 0-1,1 0 1,0 0 0,-1-1 0,1 1-1,0 0 1,-1-1 0,1 1 0,0-1 0,0 1-1,-1-1 1,1 0 0,0 0 0,0 0-1,0 0 1,-1 0 0,1 0 0,0 0-1,0-1 1,0 1 0,-1-1 0,1 1 0,3-2-1,1-1-9,0-1 0,0 1-1,0-1 1,-1-1 0,1 1-1,-1-1 1,0 0-1,8-10 1,0-3 33,15-29 0,-13 21 51,-15 25 4,2 15 87,11 133 62,14 88 854,-27-234-1128,0 0 0,0 0 0,0 0 0,0 0 0,0 0 0,0 0 0,0 0 0,1 0 0,-1 0 0,0 0 1,1 0-1,-1 0 0,1 0 0,0 0 0,6-11-2159,-5 7 1876,7-13-5523</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32.708"/>
    </inkml:context>
    <inkml:brush xml:id="br0">
      <inkml:brushProperty name="width" value="0.05" units="cm"/>
      <inkml:brushProperty name="height" value="0.05" units="cm"/>
      <inkml:brushProperty name="color" value="#AB008B"/>
    </inkml:brush>
  </inkml:definitions>
  <inkml:trace contextRef="#ctx0" brushRef="#br0">1 1 16756,'0'0'408,"1"0"-696,0 0-433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7:16:21.780"/>
    </inkml:context>
    <inkml:brush xml:id="br0">
      <inkml:brushProperty name="width" value="0.1" units="cm"/>
      <inkml:brushProperty name="height" value="0.1" units="cm"/>
      <inkml:brushProperty name="color" value="#AB008B"/>
    </inkml:brush>
  </inkml:definitions>
  <inkml:trace contextRef="#ctx0" brushRef="#br0">0 0 312</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32.709"/>
    </inkml:context>
    <inkml:brush xml:id="br0">
      <inkml:brushProperty name="width" value="0.05" units="cm"/>
      <inkml:brushProperty name="height" value="0.05" units="cm"/>
      <inkml:brushProperty name="color" value="#AB008B"/>
    </inkml:brush>
  </inkml:definitions>
  <inkml:trace contextRef="#ctx0" brushRef="#br0">54 188 16179,'-3'-5'2579,"-9"2"-1706,-15 0-841,24 2-28,2 1-4,1 0-1,0 0 1,0 0 0,0 0 0,0 0-1,0 0 1,0 0 0,0 0-1,0 0 1,0 0 0,0 0 0,0 0-1,0 0 1,-1 0 0,1 0 0,0 0-1,0 0 1,0 0 0,0 0-1,0 0 1,0 0 0,0 0 0,0 0-1,0 0 1,0 0 0,0 0 0,-1 0-1,1 0 1,0 0 0,0 0 0,0 0-1,0 0 1,0 0 0,0 0-1,0 0 1,0 0 0,0 0 0,0 0-1,0 1 1,0-1 0,0 0 0,0 0-1,0 0 1,-1 0 0,1 0-1,0 0 1,0 0 0,0 0 0,0 0-1,0 0 1,0 0 0,0 1 0,0-1-1,0 0 1,0 0 0,0 0 0,0 0-1,0 0 1,0 0 0,0 0-1,0 0 1,0 6-20,-2 5 5,1 0 1,0-1 0,1 1 0,0 0-1,0 0 1,1-1 0,1 1 0,3 13 0,-2-15 10,1 0 0,0 0 0,1 0 0,0 0 0,0-1 0,1 0 0,0 0 0,0-1 0,1 0 0,0 0 0,0 0 0,1-1 0,0 0 0,11 7 1,-13-10-7,0 0 1,0 0 0,0-1 0,0 1 0,1-1 0,-1-1 0,1 1 0,-1-1 0,1 0 0,-1-1 0,1 0-1,0 0 1,-1 0 0,1-1 0,-1 0 0,1 0 0,-1 0 0,1-1 0,-1 0 0,0 0 0,0-1 0,7-3-1,-6 1 2,1 0-1,-1-1 0,0 1 0,-1-1 1,1-1-1,-1 1 0,0-1 0,-1 0 0,0 0 1,0-1-1,0 1 0,-1-1 0,0 0 1,-1-1-1,5-15 0,-2 2 31,-2 1-1,0-1 1,-2 1 0,0-1-1,-2-29 1,-1 44 21,1-1 0,-1 1 0,0 0 1,0 1-1,-1-1 0,0 0 0,0 0 0,-1 1 1,0-1-1,0 1 0,0 0 0,-7-9 0,7 12 21,0-1-1,0 1 0,0 0 1,0 0-1,-1 1 0,1-1 1,-1 1-1,0 0 0,0 0 1,0 0-1,0 0 0,0 0 1,0 1-1,0 0 0,-1 0 1,1 0-1,0 1 1,-1-1-1,1 1 0,0 0 1,-6 1-1,5-1-97,-1 1 0,1 0 0,0 0 0,0 0 0,0 1 1,0-1-1,0 1 0,0 1 0,0-1 0,0 1 0,1 0 0,-1 0 0,1 0 0,0 0 1,0 1-1,0 0 0,1 0 0,-1 0 0,1 0 0,0 0 0,-3 7 0,-2 5-1018</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32.710"/>
    </inkml:context>
    <inkml:brush xml:id="br0">
      <inkml:brushProperty name="width" value="0.05" units="cm"/>
      <inkml:brushProperty name="height" value="0.05" units="cm"/>
      <inkml:brushProperty name="color" value="#AB008B"/>
    </inkml:brush>
  </inkml:definitions>
  <inkml:trace contextRef="#ctx0" brushRef="#br0">12 11 6481,'0'-2'5614,"3"-6"-3390,-3 8-2076,0 1 0,0-1 0,0 1 0,0 0 0,0-1 0,0 1 0,0-1 0,0 1 0,0-1 0,0 1 0,0 0 0,-1-1 0,1 1 0,0-1 0,0 1 0,-1-1 0,1 1 1,0-1-1,-1 1 0,0 0 0,-3 7-30,4-8-105,0 0 1,0 0-1,0 0 0,0 0 0,0 0 1,0 0-1,0 0 0,0 0 0,0 0 1,0 0-1,0 0 0,1 0 0,-1 0 1,0 0-1,0 0 0,0 0 0,0 0 1,0 0-1,0 0 0,0 0 0,0 0 1,0 0-1,0 0 0,0 0 0,0 0 1,0 0-1,1 0 0,-1 0 0,0 0 1,0 0-1,0 0 0,0 0 0,0 0 1,0 0-1,0 0 0,0 0 0,0 0 0,0 0 1,0 0-1,0 0 0,0 0 0,0 0 1,0 0-1,0 0 0,0 0 0,1 0 1,-1 1-1,0-1 0,0 0 0,0 0 1,0 0-1,0 0 0,0 0 0,0 0 1,0 0-1,0 0 1,0 0 1,0-1-1,0 1 0,1 0 1,-1 0-1,0-1 0,0 1 1,1 0-1,-1 0 0,0 0 1,1-1-1,-1 1 0,0 0 1,0 0-1,1 0 0,-1 0 1,0 0-1,1 0 0,-1 0 1,0 0-1,1 0 0,-1 0 1,0 0-1,1 0 0,-1 0 1,0 0-1,1 0 0,-1 0 1,0 0-1,1 0 0,-1 0 1,0 0-1,0 0 0,1 0 1,-1 1-1,0-1 0,1 0 1,-1 0-1,0 0 0,0 1 1,1-1-1,-1 0 1,0 0-1,0 1 0,0-1 1,1 0-1,-1 0 0,0 1 1,0-1-1,0 0 0,0 1 1,0-1-1,1 1 0,-1 0 6,0 0 0,0 0-1,0 0 1,0 0 0,0 0-1,0 1 1,-1-1 0,1 0-1,0 0 1,-1 0 0,1 0-1,0 0 1,-1 0 0,0 2-1,-5 4 36,4-5-38,0 0 0,1 0 1,-1 0-1,1 1 0,-1-1 0,1 0 0,-2 4 1928</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32.711"/>
    </inkml:context>
    <inkml:brush xml:id="br0">
      <inkml:brushProperty name="width" value="0.05" units="cm"/>
      <inkml:brushProperty name="height" value="0.05" units="cm"/>
      <inkml:brushProperty name="color" value="#AB008B"/>
    </inkml:brush>
  </inkml:definitions>
  <inkml:trace contextRef="#ctx0" brushRef="#br0">122 1 18572,'0'0'151,"-2"6"81,-4 9-74,-1-1 1,0-1 0,-11 16-1,-8 14 20,16-25-150,6-12-22,0 0-1,1 1 1,0-1 0,0 1 0,0 0-1,1 0 1,0 0 0,0 0 0,-1 11-1,3-17-7,0-1 0,0 1 0,1 0 1,-1-1-1,0 1 0,0-1 0,0 1 0,1-1 0,-1 1 0,0-1 0,1 1 0,-1-1 0,0 1 0,1-1 0,-1 1 0,1-1 0,-1 0 0,1 1 0,-1-1 1,1 0-1,-1 1 0,1-1 0,-1 0 0,1 0 0,-1 1 0,1-1 0,-1 0 0,1 0 0,0 0 0,-1 0 0,1 0 0,-1 0 0,1 0 0,-1 0 1,1 0-1,0 0 0,-1 0 0,1 0 0,-1 0 0,1 0 0,0-1 0,25-6-57,-12 1 60,0 0 1,0 2-1,0-1 0,1 2 1,0 0-1,16-1 0,-27 4 5,0 0-1,1 0 1,-1 0 0,0 1-1,0-1 1,0 1 0,0 0-1,0 0 1,0 1 0,0-1-1,0 1 1,0 0-1,-1 0 1,1 0 0,0 0-1,-1 0 1,0 1 0,0 0-1,0 0 1,0 0 0,0 0-1,0 0 1,-1 1 0,1-1-1,-1 1 1,3 6 0,-2-4 60,0 1-1,0 0 1,-1 0 0,0 0 0,2 12 0,-3-16-32,-1 1 0,0 0 0,0-1 0,-1 1 0,1 0 0,-1-1 0,0 1 0,0 0 0,0-1 0,0 1 0,0-1 0,-1 1-1,-3 4 1,-2 3-11,-1-1 0,0 0-1,-1 0 1,0-1 0,-1 0-1,0 0 1,0-1 0,-1-1-1,0 0 1,-1 0 0,1-1-1,-1 0 1,0-1 0,-18 5 0,27-9-122,-1-1 1,1 1 0,-1 0 0,1-1 0,-1 0 0,1 1 0,-1-2-1,1 1 1,-1 0 0,1-1 0,-1 1 0,1-1 0,-1 0 0,1 0 0,0 0-1,-1-1 1,1 1 0,0-1 0,0 0 0,0 0 0,0 0 0,1 0 0,-1 0-1,0-1 1,1 1 0,-1-1 0,1 0 0,0 0 0,0 0 0,-2-3 0,-8-18-1670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32.712"/>
    </inkml:context>
    <inkml:brush xml:id="br0">
      <inkml:brushProperty name="width" value="0.05" units="cm"/>
      <inkml:brushProperty name="height" value="0.05" units="cm"/>
      <inkml:brushProperty name="color" value="#AB008B"/>
    </inkml:brush>
  </inkml:definitions>
  <inkml:trace contextRef="#ctx0" brushRef="#br0">1 36 18140,'25'1'584,"6"-1"-88,-2-2-80,2-2-152,-3 1-32,3-1-144,1 0-32,-1-3 0,-1 0-152,-2 1-7665</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02:52:38.946"/>
    </inkml:context>
    <inkml:brush xml:id="br0">
      <inkml:brushProperty name="width" value="0.05" units="cm"/>
      <inkml:brushProperty name="height" value="0.05" units="cm"/>
      <inkml:brushProperty name="color" value="#AB008B"/>
    </inkml:brush>
  </inkml:definitions>
  <inkml:trace contextRef="#ctx0" brushRef="#br0">0 86 9306,'8'-2'6389,"5"-5"-6309,-4 2 240,-1 1-153,0-1-61,1 1 0,1 0 0,-1 0 0,1 1 0,0 0 0,13-2 0,96-3 807,16-3-59,-103 6-702,1 2 1,-1 2 0,37 2-1,94 17 247,-5 0 192,-17-20-389,-95-1-170,72 6-1,-14 8 35,0-5 0,117-8 0,106 4 377,-217 2-405,-11-2 99,146 9 150,-191-6-208,0-3 0,0-1-1,78-10 1,122-12 249,-107 13-105,-146 8-220,71-7 200,0 4 0,95 7 0,-156-2-165,150 12 329,-114-12-306,68-6 0,124-24 348,14-2-1308,-241 29-78</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7:55.896"/>
    </inkml:context>
    <inkml:brush xml:id="br0">
      <inkml:brushProperty name="width" value="0.05" units="cm"/>
      <inkml:brushProperty name="height" value="0.05" units="cm"/>
      <inkml:brushProperty name="color" value="#AB008B"/>
    </inkml:brush>
  </inkml:definitions>
  <inkml:trace contextRef="#ctx0" brushRef="#br0">43 0 12067,'0'0'304,"1"0"104,10 7 249,-5-3-480,-3-3-112,-1 1 0,0-1 1,0 0-1,0 1 0,0 0 0,0 0 1,0-1-1,-1 1 0,1 0 0,0 0 1,-1 1-1,0-1 0,1 0 0,-1 0 0,0 1 1,0-1-1,1 4 0,6 34 415,-1 0-1,2 70 1,-10 83-315,-10-27-81,0 41 25,7-132 215,-1-101-41,0 2-198,-35-209 121,15 104-148,19 98-54,2 1 0,2-1 0,0 0 0,2 0 1,5-35-1,-3 51-10,1 1 1,1 0-1,0 0 1,1 0 0,9-19-1,-9 23-3,0 1 0,1 1 0,0-1 0,0 1 0,1 0 1,0 0-1,0 1 0,14-10 0,-16 13-1,1 1 0,-1 0 0,1 0-1,0 0 1,0 1 0,1-1 0,-1 2 0,0-1 0,1 1 0,-1 0 0,1 0 0,-1 0 0,1 1 0,-1 0 0,1 1 0,10 1 0,5 3-19,0 0 1,0 2 0,30 13 0,-22-8 0,0 2 0,-1 1 0,0 1 0,35 28 1,-51-34 13,0 1 0,-1 1 1,0 0-1,-1 0 1,0 1-1,-1 0 1,-1 1-1,0 1 1,-1-1-1,10 23 1,-9-12 12,-2 0 1,0 1-1,-2-1 1,5 50 0,-9-54 16,-1 1 0,0-1 1,-2 0-1,0 0 0,-2 0 0,-8 30 1,7-37 5,0 0 1,-2-1 0,1 0 0,-2 0-1,0 0 1,0-1 0,-1 0 0,0-1-1,-1 0 1,-17 14 0,12-12 11,-2-1 1,1 0-1,-1-1 0,-1-1 1,0-1-1,-1-1 1,-20 7-1,29-11-19,0-1-1,-1-1 1,1 0-1,-13 1 1,19-2-53,1-1 0,-1 0 0,1 0 1,-1-1-1,1 1 0,-1-1 0,1 0 0,-1 0 0,1 0 0,0 0 0,0 0 1,-1-1-1,1 1 0,0-1 0,0 0 0,-4-4 0,-16-21-873</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7:56.715"/>
    </inkml:context>
    <inkml:brush xml:id="br0">
      <inkml:brushProperty name="width" value="0.05" units="cm"/>
      <inkml:brushProperty name="height" value="0.05" units="cm"/>
      <inkml:brushProperty name="color" value="#AB008B"/>
    </inkml:brush>
  </inkml:definitions>
  <inkml:trace contextRef="#ctx0" brushRef="#br0">116 14 6769,'0'25'780,"-1"0"0,-1 1 0,-1-1-1,-1 0 1,-9 28 0,8-32 307,0 0-1,1 1 1,-1 30 0,5 67-756,-2 12-282,0-104-19,-2 30 79,3 64 1,0-113-81,0 0 0,0 0 0,0 1 0,-1-1 0,0 0 0,-1-1 0,0 1 0,-7 14 0,7-16-26,2-4 9,1-2-13,-1 0 1,1-1-1,-1 1 1,1 0 0,-1 0-1,1-1 1,-1 1 0,1 0-1,-1-1 1,1 1 0,-1-1-1,1 1 1,-1-1-1,1 1 1,0 0 0,-1-1-1,1 1 1,0-1 0,-1 0-1,1 1 1,0-1-1,0 1 1,0-1 0,0 1-1,-1-1 1,1 0 0,0 1-1,0-1 1,0 0-1,-2-25-18,2 18 14,-9-133 10,-6-105 98,15 222-106,1 0 1,1 0 0,1 1 0,1-1-1,1 1 1,14-39 0,-12 43-7,1 0 1,1 0-1,1 1 1,1 1-1,0 0 1,1 0 0,1 1-1,15-15 1,-24 27-1,1-1 0,-1 1 0,1 1 0,0-1 0,-1 1 0,2-1 0,-1 1 0,0 1 0,1-1 0,-1 1 1,1 0-1,0 0 0,0 1 0,-1-1 0,1 1 0,0 1 0,0-1 0,0 1 0,0 0 0,0 0 0,11 3 1,-5 1-6,-1 0 0,-1 1 0,1 0 0,-1 1-1,0 0 1,0 0 0,0 1 0,-1 1 0,0-1 0,-1 2 0,14 15 0,-3 0-2,-1 1 0,-1 1 0,18 37 0,-26-46 12,-1 1 0,-1 0 0,-1 0 0,0 1 0,-2 0 0,0 0 0,-1 1-1,1 37 1,-4-41 61,-1 0-1,-1 0 1,0 0-1,-2 0 0,1-1 1,-2 1-1,0-1 1,-1 0-1,0-1 1,-2 1-1,-11 17 1,8-16 64,-1 0 1,0-1 0,-1 0-1,-1-1 1,0 0-1,-1-1 1,-1-1 0,0 0-1,-1-1 1,0-1 0,0-1-1,-1 0 1,-25 8 0,40-16-121,-1 0 0,0 0 1,1 0-1,-1 0 0,0 0 0,0-1 1,0 0-1,0 0 0,1 0 1,-1 0-1,-6-2 0,9 1-34,-1 1 0,1-1 0,-1 0 0,1 0 0,-1 0 0,1 0 0,-1 0 0,1-1-1,0 1 1,0 0 0,0-1 0,0 1 0,0-1 0,0 1 0,0-1 0,0 1 0,0-1 0,1 0 0,-1 1 0,1-1 0,-1 0 0,1 1-1,-1-1 1,1 0 0,0 0 0,0-3 0,2-39-1515,6-8-2146</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7:57.343"/>
    </inkml:context>
    <inkml:brush xml:id="br0">
      <inkml:brushProperty name="width" value="0.05" units="cm"/>
      <inkml:brushProperty name="height" value="0.05" units="cm"/>
      <inkml:brushProperty name="color" value="#AB008B"/>
    </inkml:brush>
  </inkml:definitions>
  <inkml:trace contextRef="#ctx0" brushRef="#br0">0 122 14075,'1'24'182,"1"0"0,1-1 0,1 1 1,0-1-1,9 23 0,4 18-195,5 40 39,11 138 0,-27-209 70,-5-30-21,-2-7 28,-11-46 78,-10-87 0,9 44-117,2 30-59,2 16 23,-4-60 0,12 94-27,0-1 0,2 1 0,0-1 1,0 1-1,1 0 0,1-1 0,0 1 0,1 0 0,7-14 0,-9 21-9,1 1 1,0 0-1,0 0 0,1 0 0,-1 1 0,1-1 0,0 1 0,0 0 0,1 0 0,-1 0 0,1 0 0,0 1 0,0 0 0,0 0 0,0 0 1,1 1-1,-1-1 0,1 1 0,6-1 0,-1 1-11,1 0 1,0 1 0,-1 0-1,1 1 1,0 0 0,0 1-1,-1 0 1,20 5-1,-31-5 19,81 20-23,-74-18 23,1 0-1,0 0 0,-1 1 1,1 0-1,-1 0 1,0 1-1,10 8 0,-15-11 7,-1-1 0,0 1-1,1-1 1,-1 1 0,0 0-1,0-1 1,0 1 0,0 0-1,-1 0 1,1 0 0,0 0-1,-1 0 1,1 0 0,-1 0-1,0 0 1,0 0 0,0 0-1,0 0 1,0 0 0,0 0-1,0 0 1,-1 0 0,1 0-1,-1-1 1,1 1 0,-1 0-1,0 0 1,1 0 0,-1 0-1,0-1 1,-1 1 0,-1 2-1,-3 5 48,-1 0 0,-1-1 0,0 0 0,-12 11 0,8-9 5,-1-1 0,0 0 1,-1 0-1,-21 9 0,27-14-194,0-1 0,0 0 0,0 0 0,-1-1 0,1 0 1,-1-1-1,1 0 0,-1 0 0,-15-1 0,-2-5-3160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7:58.086"/>
    </inkml:context>
    <inkml:brush xml:id="br0">
      <inkml:brushProperty name="width" value="0.05" units="cm"/>
      <inkml:brushProperty name="height" value="0.05" units="cm"/>
      <inkml:brushProperty name="color" value="#AB008B"/>
    </inkml:brush>
  </inkml:definitions>
  <inkml:trace contextRef="#ctx0" brushRef="#br0">98 58 15459,'5'56'164,"2"0"0,16 55 0,8 65-176,-29-158 23,6 79 31,-7-81-6,-2 0 0,0 0 0,-6 31-1,7-44-8,-1 1-1,-1 0 0,1-1 1,0 1-1,-1-1 0,-2 5 1,3-8-19,1 1 0,0-1 0,-1 1 0,1-1 0,0 0 0,-1 1 0,1-1 0,-1 0 0,1 1 0,0-1-1,-1 0 1,1 0 0,-1 1 0,1-1 0,-1 0 0,1 0 0,-1 0 0,1 1 0,-1-1 0,0 0 0,0 0 1,1-1-1,-1 1 0,0 0 1,0 0-1,1-1 1,-1 1-1,1 0 1,-1-1-1,0 1 0,1-1 1,-1 1-1,1-1 1,-1 1-1,1-1 0,-1 1 1,1-1-1,-1 1 1,1-1-1,-1 0 1,-6-11 54,1 0-1,1-1 1,-1 1 0,-2-15 0,-2-1-5,-15-41-6,2-1 0,-14-83 0,35 140-55,0 0 1,1 0 0,1 0 0,0 0-1,0 0 1,1 0 0,5-18 0,-4 23-10,0 0-1,1 0 1,0 1 0,0-1 0,1 1 0,0-1 0,1 1-1,0 0 1,0 1 0,0-1 0,1 1 0,10-9 0,-5 6-15,1 1 0,0 1 0,0 0 0,1 0 0,0 2 1,0-1-1,0 1 0,1 1 0,-1 1 0,1 0 0,22-2 1,-3 3-4,1 1 1,-1 1-1,59 10 1,-90-10 28,18 3-8,28 8-1,-43-10 9,0 0 1,-1 1-1,1 0 0,-1 0 0,0 0 1,0 0-1,0 1 0,0 0 1,0-1-1,0 2 0,6 5 1,-9-7 4,0 0 1,0 0 0,0 0 0,0 0 0,0 0 0,0 0-1,0 0 1,-1 0 0,1 0 0,-1 0 0,0 0 0,0 0 0,1 0-1,-1 1 1,0-1 0,-1 0 0,1 0 0,0 0 0,-1 0 0,1 0-1,-1 0 1,0 0 0,1 0 0,-1 0 0,-2 3 0,-1 2 21,-1 1 0,0-1 1,0-1-1,-1 1 0,-6 5 1,-17 13 50,0-1 1,-59 36-1,26-18-85,60-41-108,12 10-382,-1 1 433,0 1-1,-1-1 1,0 1 0,9 21-1,-9-16 2,1-1 0,18 25 0,-20-33 59,0-1-1,1 0 0,0 0 0,1-1 0,15 11 0,-18-14 0,0-1 1,0 1-1,0-1 0,1-1 0,-1 1 0,1-1 0,0 0 0,0-1 0,0 1 0,8-1 0,17 0-14</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7:58.460"/>
    </inkml:context>
    <inkml:brush xml:id="br0">
      <inkml:brushProperty name="width" value="0.05" units="cm"/>
      <inkml:brushProperty name="height" value="0.05" units="cm"/>
      <inkml:brushProperty name="color" value="#AB008B"/>
    </inkml:brush>
  </inkml:definitions>
  <inkml:trace contextRef="#ctx0" brushRef="#br0">182 27 13427,'-1'0'238,"-1"-1"0,1 1 0,0 0 0,-1 0 0,1 0 0,0 0 0,-1 1 0,1-1 0,0 0 0,-1 0 0,1 1 0,0-1 0,-1 1 0,1-1 0,0 1 0,0 0 0,0-1 0,-2 3 0,1-1-99,0 1-1,0-1 1,1 1-1,-1 0 1,1 0-1,-3 5 1,1 0-389,-6 14 221,-20 44-15,3 2-1,-23 96 1,47-152 41,-18 94 1,18-90-4,1-1 0,0 0 0,2 1 0,3 27 0,-4-38-3,1-1 0,1 0 0,-1 0 0,0 0-1,1 0 1,0 0 0,0 0 0,0 0 0,0 0 0,1-1 0,0 1 0,4 4 0,-4-6 0,-1 0 1,0 0-1,1 0 1,0-1-1,-1 1 0,1-1 1,0 0-1,0 0 1,0 1-1,0-2 1,0 1-1,0 0 1,0-1-1,0 1 1,0-1-1,0 0 1,0 0-1,5-1 1,1-1 1,0 0 1,0-1 0,0 0-1,0 0 1,-1-1-1,0 0 1,1-1 0,-1 0-1,-1 0 1,1-1-1,9-9 1,6-7 8,-1-1-1,21-29 1,-10 8 14,53-93 1,-69 104 21,-2-1 1,-1 0 0,18-68 0,-29 90-2,-1 0-1,0-1 1,-1 1 0,0-1-1,-1-13 1,-1 23-26,1-1-1,-1 1 1,1 0-1,-1 0 1,0-1 0,0 1-1,-1 0 1,1 0-1,0 0 1,-4-4 0,4 5-12,-1 1 0,1-1 1,-1 1-1,1 0 0,-1-1 0,1 1 1,-1 0-1,0 0 0,0 0 1,1 0-1,-1 1 0,0-1 1,0 0-1,0 1 0,0-1 0,0 1 1,0 0-1,0 0 0,-2 0 1,0 0-42,0 0 0,0 1 0,1-1 0,-1 1 1,1 0-1,-1 0 0,0 0 0,1 1 0,0-1 0,-1 1 1,1 0-1,0 0 0,-5 4 0,-17 18 2777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7:16:21.781"/>
    </inkml:context>
    <inkml:brush xml:id="br0">
      <inkml:brushProperty name="width" value="0.1" units="cm"/>
      <inkml:brushProperty name="height" value="0.1" units="cm"/>
      <inkml:brushProperty name="color" value="#AB008B"/>
    </inkml:brush>
  </inkml:definitions>
  <inkml:trace contextRef="#ctx0" brushRef="#br0">0 1 712,'0'1'176</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7:59.082"/>
    </inkml:context>
    <inkml:brush xml:id="br0">
      <inkml:brushProperty name="width" value="0.05" units="cm"/>
      <inkml:brushProperty name="height" value="0.05" units="cm"/>
      <inkml:brushProperty name="color" value="#AB008B"/>
    </inkml:brush>
  </inkml:definitions>
  <inkml:trace contextRef="#ctx0" brushRef="#br0">23 1 17236,'2'1'513,"2"6"-529,1 0-1,-2 0 1,1 0-1,-1 1 1,0-1-1,0 1 1,-1-1-1,0 1 1,-1 0 0,1 0-1,-1 0 1,-1 14-1,-1 12-71,-8 56 0,8-83 85,-5 37-41,-33 263 136,38-306-91,1 1-1,0 0 1,0-1 0,0 1 0,0-1 0,0 1-1,0 0 1,0-1 0,1 1 0,-1 0 0,1-1-1,-1 1 1,1-1 0,0 2 0,-1-3-3,1 0 1,-1 1-1,0-1 1,0 0-1,0 0 1,0 0-1,0 0 1,1 0-1,-1 0 1,0 0-1,0 0 1,0 0-1,1 0 1,-1 0-1,0 0 1,0 0-1,0 1 1,1-1-1,-1-1 1,0 1-1,0 0 1,0 0-1,0 0 1,1 0-1,-1 0 1,0 0-1,0 0 1,0 0-1,1 0 1,-1 0-1,0 0 1,0 0-1,0 0 1,0-1-1,0 1 1,1 0-1,8-14-110,-4 1 26,-1 0-1,0 0 1,0 0 0,2-25 0,1-59-99,-14-57 279,2 87 52,5 55-125,0 0 0,0 0 0,1 0 1,1 0-1,0 0 0,0 0 0,8-20 1,-8 28-28,0 0 0,0 0 0,0 0 0,0 0 0,1 0 0,0 1 0,0-1 0,0 1 0,0 0 0,5-4 0,-5 5-8,-1 0 1,1 0-1,0 1 0,0 0 0,0-1 0,0 1 1,1 0-1,-1 1 0,0-1 0,0 0 1,1 1-1,-1 0 0,0 0 0,1 0 0,4 0 1,1 2-25,0 0 1,0 0-1,-1 1 1,1 0 0,-1 1-1,1-1 1,-1 2 0,13 8-1,5 6-67,26 25-1,-36-30 65,3 2 38,-1 2-1,0 0 1,-2 1-1,0 0 0,23 38 1,-34-48 36,0 0 0,-1 0 0,0 1 0,0-1 1,-1 1-1,0 0 0,-1 0 0,0 0 1,-1 0-1,0 0 0,-1 0 0,1 1 0,-2-1 1,0 0-1,0 0 0,-1 0 0,-3 10 1,2-10 66,-1-1 0,-1 1 0,0-1 0,0-1 0,-1 1 1,0-1-1,0 0 0,-1 0 0,0-1 0,0 0 0,-11 8 0,-1 0 157,0-2 0,-1 0 0,-39 17 0,32-17-84,-34 9-1,51-19-193,1 0-1,-1-1 0,0 0 0,0-1 0,0 0 1,0-1-1,-15-1 0,24 1-36,-1 0-1,0 0 1,1 0-1,-1 0 1,0-1-1,1 1 1,-1-1-1,0 1 1,1-1-1,-1 0 1,1 1-1,-1-1 1,1 0-1,-1 0 1,1 0-1,0 0 1,-1 0-1,1 0 1,0-1-1,0 1 1,0 0 0,0-1-1,0 1 1,0-1-1,0 1 1,-1-4-1,-2-19-1183</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7:59.459"/>
    </inkml:context>
    <inkml:brush xml:id="br0">
      <inkml:brushProperty name="width" value="0.05" units="cm"/>
      <inkml:brushProperty name="height" value="0.05" units="cm"/>
      <inkml:brushProperty name="color" value="#AB008B"/>
    </inkml:brush>
  </inkml:definitions>
  <inkml:trace contextRef="#ctx0" brushRef="#br0">1 91 12267,'2'-1'38,"0"1"0,0-1 0,0 0 0,1 1 0,-1 0 0,0-1 0,0 1 0,1 0 0,-1 0 0,0 0 1,0 1-1,0-1 0,1 0 0,-1 1 0,0-1 0,0 1 0,0 0 0,0 0 0,0 0 0,0 0 0,0 0 1,4 3-1,-4-2-15,0 0 0,0 1 0,0 0 0,0-1 0,0 1 0,-1 0 0,1 0 0,-1 0 1,0 0-1,0 0 0,0 0 0,0 0 0,0 0 0,-1 0 0,1 5 0,1 34 351,-6 57 1,1-33-165,2-1 22,7 71 1,-4-115-179,1 1 1,1-1-1,1 0 1,1-1-1,1 1 0,1-1 1,14 26-1,-19-40-40,1 0 0,0-1 0,0 1 0,0-1-1,0 0 1,1 0 0,0-1 0,0 1 0,7 4 0,-10-8 8,0 0-1,0 0 1,1 0 0,-1 0 0,0 0 0,1 0 0,-1 0 0,1-1 0,-1 1 0,0-1 0,1 0 0,-1 0 0,1 0 0,-1 0-1,1 0 1,-1 0 0,1-1 0,-1 1 0,1-1 0,-1 0 0,0 0 0,1 0 0,-1 0 0,0 0 0,0 0 0,1 0 0,2-3-1,4-4 169,0-1-1,0 0 0,-1-1 0,0 0 0,-1 0 0,0-1 1,10-20-1,-7 13 11,25-48 155,-3-1 0,41-122 0,-45 94-615,24-153 1,-49 228-344</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7:59.939"/>
    </inkml:context>
    <inkml:brush xml:id="br0">
      <inkml:brushProperty name="width" value="0.05" units="cm"/>
      <inkml:brushProperty name="height" value="0.05" units="cm"/>
      <inkml:brushProperty name="color" value="#AB008B"/>
    </inkml:brush>
  </inkml:definitions>
  <inkml:trace contextRef="#ctx0" brushRef="#br0">397 0 13075,'-46'51'830,"-53"54"235,87-95-309,1 1 0,-12 14 1,20-20-621,-1 0 1,1 0 0,0 0-1,1 0 1,-1 0 0,1 0-1,0 1 1,0-1 0,-1 10-1,-9 130-58,8-60-90,-4 3 21,-21 90 1,18-130 25,-2 0 0,-2 0 1,-29 62-1,39-101-49,4-5-30,0-1 1,0 0 0,-1 0-1,1 0 1,-1-1 0,0 1 0,0 0-1,0-1 1,0 1 0,0-1-1,-1 0 1,1 1 0,-4 1 0,-2-2-1028</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8:00.300"/>
    </inkml:context>
    <inkml:brush xml:id="br0">
      <inkml:brushProperty name="width" value="0.05" units="cm"/>
      <inkml:brushProperty name="height" value="0.05" units="cm"/>
      <inkml:brushProperty name="color" value="#AB008B"/>
    </inkml:brush>
  </inkml:definitions>
  <inkml:trace contextRef="#ctx0" brushRef="#br0">416 17 10146,'2'-1'70,"7"-2"572,1 0 0,0 0 0,0 1 0,13-2 0,-21 4-606,0 0 0,-1 0-1,1-1 1,0 2 0,0-1 0,0 0 0,0 0-1,0 1 1,0-1 0,-1 1 0,1-1-1,0 1 1,0 0 0,-1-1 0,1 1 0,0 0-1,-1 0 1,1 1 0,-1-1 0,1 0-1,-1 0 1,1 1 0,-1-1 0,0 1-1,0-1 1,0 1 0,0-1 0,0 1 0,0 0-1,1 2 1,-1 1-7,0 0-1,0 0 0,-1 1 1,1-1-1,-1 0 1,0 0-1,-1 1 1,1-1-1,-1 0 1,0 0-1,0 0 0,-1 0 1,1 0-1,-5 8 1,-1 3 54,-1-2 0,-1 1 0,-15 19 0,-10 8 502,-56 54-1,-49 30 330,-43 43-671,179-165-241,-1-1-42,1 1 0,-1 0-1,1 0 1,-3 6 0,5-10 21,1 1 0,-1-1 0,1 1 0,0-1 0,-1 1 0,1 0 0,0-1 0,0 1 0,0 0 0,0-1 0,-1 1 0,1 0 0,0-1 0,0 1 0,0 0 0,0-1 0,0 1 1,1 0-1,-1-1 0,0 1 0,0 0 0,0-1 0,0 1 0,1 0 0,-1-1 0,0 1 0,1-1 0,-1 1 0,0-1 0,1 1 0,-1 0 0,1-1 0,-1 0 0,1 1 0,-1-1 0,1 1 0,-1-1 0,1 0 0,0 1 0,0 0 1,27 15-84,-1 1 0,-1 1 0,37 34 0,-31-25 120,45 30-1,-30-29 83</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8:00.707"/>
    </inkml:context>
    <inkml:brush xml:id="br0">
      <inkml:brushProperty name="width" value="0.05" units="cm"/>
      <inkml:brushProperty name="height" value="0.05" units="cm"/>
      <inkml:brushProperty name="color" value="#AB008B"/>
    </inkml:brush>
  </inkml:definitions>
  <inkml:trace contextRef="#ctx0" brushRef="#br0">333 1 16227,'-16'6'206,"1"1"-1,0 1 0,0 1 1,0 0-1,1 1 0,0 1 0,-12 12 1,-4 6-121,-44 57 0,61-69-85,1 0 0,1 0 0,0 1 0,1 0 0,1 1-1,1 0 1,-6 21 0,11-30-11,1-1-1,0 1 1,1 0-1,0 0 1,0 0-1,1 0 1,0 0-1,1 0 1,0 0-1,1 0 1,0 0-1,0 0 1,1-1-1,1 1 1,-1-1-1,9 15 1,-6-15-67,-1-1 1,1 0 0,0 0 0,1 0-1,10 9 1,-12-13-110,-1-1 1,1 1-1,-1-1 1,1 0-1,0 0 1,0-1-1,0 1 1,1-1-1,-1 0 1,0-1-1,7 2 1,23-1-2793</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8:01.343"/>
    </inkml:context>
    <inkml:brush xml:id="br0">
      <inkml:brushProperty name="width" value="0.05" units="cm"/>
      <inkml:brushProperty name="height" value="0.05" units="cm"/>
      <inkml:brushProperty name="color" value="#AB008B"/>
    </inkml:brush>
  </inkml:definitions>
  <inkml:trace contextRef="#ctx0" brushRef="#br0">1 379 6857,'13'-10'481,"69"-52"2106,-75 56-2285,0-1 0,0 0 0,-1 0 0,-1 0 0,1 0 0,-1-1 0,0 0 0,6-15 0,-9 16-37,0 1 0,0-1 0,-1 0 0,0 1 0,0-1 0,0 0 0,-1 0 0,-1 0 0,1 0-1,-1 0 1,0 1 0,-3-13 0,3 18-165,2 3-119,-1 1 0,1 0-1,-1-1 1,1 1-1,0-1 1,0 1-1,0-1 1,1 0 0,-1 1-1,0-1 1,1 0-1,3 4 1,1 1-4,-1-2 1,13 11-1,-14-13 20,0 0 0,1 0 0,-1-1-1,1 1 1,-1-1 0,1 0-1,0 0 1,0-1 0,0 1-1,0-1 1,0 0 0,1-1 0,8 1-1,-7-1 7,0-1-1,1 0 1,-1-1-1,1 1 1,-1-1-1,0-1 1,0 1-1,12-7 1,-7 2 24,-1 0-1,1-1 1,-1-1 0,-1 1 0,0-2-1,0 1 1,-1-2 0,0 1 0,15-23-1,-21 27 99,1-1 0,-1 1 0,-1-1 0,1 1 0,-1-1 0,0 0 0,-1 0-1,1 0 1,-1 0 0,0-7 0,-1 46-212,-1 21-102,10 79 0,3-67 125,39 125 0,41 56 47,-66-180 18,-11-27 4,19 79 0,-30-99 41,-1-1-1,-1 1 0,-1 0 0,0 0 0,-2 0 0,-4 30 0,4-42 47,-1 1-1,0-1 0,0 0 1,-1-1-1,1 1 0,-2 0 1,1-1-1,-1 0 1,0 1-1,0-1 0,0-1 1,-1 1-1,0-1 0,0 0 1,-1 0-1,1 0 0,-1-1 1,0 0-1,-1 0 0,1 0 1,-10 4-1,3-4-78,0 1 0,0-1 1,-1-1-1,1 0 0,-1-1 0,0-1 0,1 0 1,-1-1-1,0 0 0,1-1 0,-1 0 0,0-2 0,1 1 1,0-2-1,-1 1 0,1-2 0,-22-10 0,22 8-113,0 0-1,1 0 1,0-1-1,0-1 1,1 0-1,0-1 1,1 0 0,0 0-1,0-1 1,1 0-1,0-1 1,1 0-1,1 0 1,0-1-1,0 0 1,-8-25-1,10 17 433,-3-32-1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8:01.688"/>
    </inkml:context>
    <inkml:brush xml:id="br0">
      <inkml:brushProperty name="width" value="0.05" units="cm"/>
      <inkml:brushProperty name="height" value="0.05" units="cm"/>
      <inkml:brushProperty name="color" value="#AB008B"/>
    </inkml:brush>
  </inkml:definitions>
  <inkml:trace contextRef="#ctx0" brushRef="#br0">278 1 12955,'17'18'664,"-3"12"-328,-5 9-312,-8 19 0,-6 6 120,-14 13 480,-5 5 160,-13 7 201,-1 7 39,-2-3-208,0-5-368,6-14-144,2-13-128,10-19-80,0-9-72,16-22-760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28:02.046"/>
    </inkml:context>
    <inkml:brush xml:id="br0">
      <inkml:brushProperty name="width" value="0.05" units="cm"/>
      <inkml:brushProperty name="height" value="0.05" units="cm"/>
      <inkml:brushProperty name="color" value="#AB008B"/>
    </inkml:brush>
  </inkml:definitions>
  <inkml:trace contextRef="#ctx0" brushRef="#br0">250 0 15131,'19'30'640,"5"8"-400,6 11-144,-1 10 0,-1 2-24,-5 7-48,-4 5 0,-6 1 49,-7 0-1,-6-10 48,-5-9 0,-8-17 48,-1-9-120,-6-17-745,0-4-2887</inkml:trace>
  <inkml:trace contextRef="#ctx0" brushRef="#br0" timeOffset="1">0 481 14795,'16'0'760,"11"1"-208,10 3-408,17-1-120,4-2 0,6-3 24,-2-7-96,-4-9-2248</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30.299"/>
    </inkml:context>
    <inkml:brush xml:id="br0">
      <inkml:brushProperty name="width" value="0.05" units="cm"/>
      <inkml:brushProperty name="height" value="0.05" units="cm"/>
      <inkml:brushProperty name="color" value="#AB008B"/>
    </inkml:brush>
  </inkml:definitions>
  <inkml:trace contextRef="#ctx0" brushRef="#br0">6 10 15203,'-5'-9'3182,"6"20"-1536,5 7-1631,1 0 0,16 27 0,-1 0-35,147 376 134,-159-394-662,-2 1 0,7 41 1,-14-67-1464</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30.624"/>
    </inkml:context>
    <inkml:brush xml:id="br0">
      <inkml:brushProperty name="width" value="0.05" units="cm"/>
      <inkml:brushProperty name="height" value="0.05" units="cm"/>
      <inkml:brushProperty name="color" value="#AB008B"/>
    </inkml:brush>
  </inkml:definitions>
  <inkml:trace contextRef="#ctx0" brushRef="#br0">0 105 15179,'0'-2'152,"1"1"0,-1-1 0,0 0-1,1 1 1,-1-1 0,1 1 0,0-1 0,-1 1-1,1-1 1,0 1 0,0 0 0,0-1 0,0 1-1,0 0 1,0 0 0,1-1 0,1-1 0,29-17 282,-24 16-277,7-5-145,0 2 0,0 0 0,1 0 0,0 2 0,32-8 0,-40 12-29,-1-1-1,1 1 1,-1 1 0,1-1 0,-1 2 0,1-1 0,-1 1-1,1 0 1,-1 0 0,0 1 0,0 0 0,1 0-1,-1 1 1,0 0 0,11 6 0,-15-7 32,0 0 0,-1 0 0,1 1 0,0-1 0,-1 1 0,0-1 0,1 1 0,-1 0-1,0 0 1,-1 0 0,1 0 0,0 0 0,-1 1 0,0-1 0,2 6 0,-2-3 64,0-1 0,-1 0-1,0 0 1,0 0 0,0 0 0,-1 0 0,1 1-1,-1-1 1,-3 9 0,-1-3-74,0 1 0,0-1 1,-1 0-1,0-1 0,0 1 1,-2-1-1,1-1 0,-12 12 1,9-13-637,1-3 507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7:16:21.782"/>
    </inkml:context>
    <inkml:brush xml:id="br0">
      <inkml:brushProperty name="width" value="0.05" units="cm"/>
      <inkml:brushProperty name="height" value="0.05" units="cm"/>
      <inkml:brushProperty name="color" value="#AB008B"/>
    </inkml:brush>
  </inkml:definitions>
  <inkml:trace contextRef="#ctx0" brushRef="#br0">57 73 10114,'-14'-7'296,"2"-3"-160,-1-4-24,4-6-424,0-2-632</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30.983"/>
    </inkml:context>
    <inkml:brush xml:id="br0">
      <inkml:brushProperty name="width" value="0.05" units="cm"/>
      <inkml:brushProperty name="height" value="0.05" units="cm"/>
      <inkml:brushProperty name="color" value="#AB008B"/>
    </inkml:brush>
  </inkml:definitions>
  <inkml:trace contextRef="#ctx0" brushRef="#br0">0 453 20012,'4'49'440,"-3"-13"-528,12-3-264,4-24-704,0-10-24</inkml:trace>
  <inkml:trace contextRef="#ctx0" brushRef="#br0" timeOffset="1">159 0 11266,'-6'5'4649,"14"-10"-4577</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31.387"/>
    </inkml:context>
    <inkml:brush xml:id="br0">
      <inkml:brushProperty name="width" value="0.05" units="cm"/>
      <inkml:brushProperty name="height" value="0.05" units="cm"/>
      <inkml:brushProperty name="color" value="#AB008B"/>
    </inkml:brush>
  </inkml:definitions>
  <inkml:trace contextRef="#ctx0" brushRef="#br0">2 228 16179,'-1'2'103,"1"-1"-1,0 0 0,0 1 1,-1-1-1,1 0 0,0 1 1,0-1-1,0 0 0,1 1 1,-1-1-1,0 2 0,5-2 221,6-7-309,3-8 17,0 0 1,0-1 0,-2 0 0,14-22-1,-7 11-9,4-11 16,-18 28-24,0 1 0,0 0-1,0 0 1,1 0 0,1 1 0,-1-1-1,13-9 1,-18 16-14,0 0 0,1 0 1,-1 0-1,1 0 0,-1 0 0,1 1 1,-1-1-1,1 1 0,-1-1 0,1 1 1,0-1-1,-1 1 0,1 0 1,0 0-1,-1 0 0,1 0 0,0 0 1,0 0-1,-1 0 0,1 1 0,-1-1 1,1 1-1,0-1 0,-1 1 0,1-1 1,-1 1-1,1 0 0,-1 0 0,1 0 1,-1 0-1,0 0 0,1 0 0,-1 0 1,0 0-1,2 3 0,3 4 9,-1 0 0,1 1 1,-2 0-1,1-1 0,2 11 0,0-3 67,-3-8-49,-3-4-10,1-1 0,-1 0 0,1 0 0,-1 0 0,1 0 0,3 3 0,-4-5-17,0 0 0,0-1 0,-1 1 0,1-1 0,0 1-1,0-1 1,0 1 0,0-1 0,0 1 0,0-1 0,0 0 0,0 0 0,0 1 0,0-1 0,0 0 0,0 0 0,0 0 0,0 0 0,0 0-1,0 0 1,0-1 0,0 1 0,0 0 0,0 0 0,0-1 0,1 0 0,8-3 5,-2-1-1,1 0 1,0-1 0,12-11-1,-9 8 26,20-13-1,-29 20-51,1 0 1,0 0 0,0 1-1,0-1 1,0 1-1,0 0 1,0 0 0,0 0-1,9 0 1,-12 1-123,1 0 1,-1 0-1,1 1 1,-1-1-1,1 0 1,-1 1-1,0-1 1,1 1-1,-1-1 1,1 1-1,-1 0 1,0-1-1,0 1 1,1 0-1,-1 0 1,0 0-1,0 0 0,0 0 1,1 2-1,2 1-887,-1 1-1,-1 0 0,1-1 0,1 7 0,6 7-1771,1-1-771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31.962"/>
    </inkml:context>
    <inkml:brush xml:id="br0">
      <inkml:brushProperty name="width" value="0.05" units="cm"/>
      <inkml:brushProperty name="height" value="0.05" units="cm"/>
      <inkml:brushProperty name="color" value="#AB008B"/>
    </inkml:brush>
  </inkml:definitions>
  <inkml:trace contextRef="#ctx0" brushRef="#br0">1 153 9570,'5'0'667,"-4"0"-193,0 0 1,0 0-1,1 0 0,-1 0 1,0 0-1,0 0 0,0 0 0,1 0 1,-1 1-1,0-1 0,0 0 1,0 1-1,1-1 0,-1 1 1,0-1-1,0 1 0,1 1 0,6 9-159,7 21-196,-12-22-108,2 0 0,-1-1 1,1 0-1,0 0 0,1 0 0,8 10 1,-12-17-13,-1-1 0,1 1 1,0-1-1,0 0 0,0 1 0,0-1 1,0 0-1,0 0 0,0 0 1,0-1-1,0 1 0,0 0 0,0-1 1,3 1-1,-2-1 0,1 0 0,-1 0 0,0-1 0,0 1 0,0-1 0,0 0 0,0 0 0,-1 0 0,1 0 1,0 0-1,0-1 0,-1 1 0,4-3 0,1-1 1,-1 0 1,0-1-1,0 0 0,0 0 1,-1 0-1,0-1 1,0 0-1,-1 0 0,0 0 1,0 0-1,0-1 0,2-8 1,-1 4 23,-1-2 0,-1 1 1,0 0-1,0-1 0,-2 0 0,1-21 0,-2 30 35,-1 0 0,0 0 0,0 0 0,0 0 0,0 0 0,-1 1 0,0-1 0,0 1 0,-3-7 0,4 10-60,1 0-1,-1 0 1,0 0 0,1 0 0,-1 0-1,0 0 1,0 0 0,1 0 0,-1 1-1,0-1 1,0 0 0,0 0 0,0 1-1,0-1 1,0 1 0,0-1 0,0 1-1,0-1 1,0 1 0,-1 0 0,1-1-1,0 1 1,0 0 0,0 0 0,0 0 0,-1 0-1,1 0 1,0 0 0,0 0 0,0 0-1,0 0 1,-1 1 0,1-1 0,0 0-1,0 1 1,0-1 0,0 1 0,0 0-1,0-1 1,0 1 0,0 0 0,0-1-1,0 1 1,0 1 0,-1 0-155,1-1-1,-1 1 1,1 0 0,0 0-1,0 0 1,0 0 0,0 0-1,0 0 1,1 0 0,-1 1-1,1-1 1,-1 0 0,1 0-1,0 0 1,0 1-1,0-1 1,0 0 0,0 0-1,0 1 1,1 1 0,0 5-239,1 0 0,0-1-1,6 15 1,9 12 647,1-1-1,38 53 0,-47-73-165,12 17 367,-1 0 0,-2 1 0,-1 2 0,19 51 0,-35-79-188,1 0 0,-1 0 0,0 0 0,1 13 0,-2-17-188,0 0 1,0 0 0,-1 0 0,1 0-1,0 0 1,-1 0 0,1 0 0,-1 0-1,0 0 1,0 0 0,0 0 0,0 0-1,0 0 1,0 0 0,0-1 0,0 1-1,-1 0 1,-2 2 0,0-2-34,0 1 1,0-1-1,0 0 1,0 0-1,0-1 1,-1 1-1,1-1 0,-1 0 1,1 0-1,-9 1 1,-7-1-41,-23-2 0,24 1-5,10 0-20,-6 0-147,0-1 0,1 0 0,-1 0 0,-19-6-1,13-2-947</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32.678"/>
    </inkml:context>
    <inkml:brush xml:id="br0">
      <inkml:brushProperty name="width" value="0.05" units="cm"/>
      <inkml:brushProperty name="height" value="0.05" units="cm"/>
      <inkml:brushProperty name="color" value="#AB008B"/>
    </inkml:brush>
  </inkml:definitions>
  <inkml:trace contextRef="#ctx0" brushRef="#br0">0 171 19628,'1'5'79,"1"-1"-1,-1 1 1,1-1 0,-1 0-1,1 0 1,0 0 0,1 0-1,3 5 1,26 29-208,-10-14 110,-1 3-105,36 59 0,-49-73-171,-1 1 1,-1 0-1,0 0 0,-1 1 1,0-1-1,4 31 0,-8-42 45,-1-1-1,0 0 1,1 0 0,-1 1 0,0-1 0,0 0 0,0 0 0,-1 0 0,1 1 0,-1 2 0,-2-6-672,0-1 740,0 0 0,0 0 0,0 0 0,1-1 0,-1 1 0,1-1 0,-1 1 0,1-1 0,0 0 0,-3-5 0,-20-37-310,22 40 471,-9-20 517,0-1-1,1 1 0,2-2 1,0 0-1,-8-53 1,15 69-152,2-1 1,-1 0-1,2 0 1,-1 1-1,2-1 1,-1 1-1,5-14 0,-3 16-278,0 1 0,0 0-1,1-1 1,0 1 0,1 1-1,0-1 1,0 1 0,0 0 0,1 0-1,9-8 1,-9 9-31,1 0 1,0 1 0,0 0-1,0 0 1,1 1 0,0-1-1,-1 2 1,1-1-1,13-3 1,-17 6-22,-1 1 1,1-1-1,0 0 0,-1 1 0,1 0 1,0 0-1,-1 0 0,1 0 1,0 1-1,-1-1 0,1 1 1,0 0-1,-1 0 0,1 1 0,-1-1 1,1 1-1,-1-1 0,0 1 1,0 0-1,0 0 0,0 0 0,0 1 1,0-1-1,3 4 0,-3-2 10,-1-1-1,1 1 0,0 0 0,-1 0 0,0 0 1,0 0-1,0 0 0,0 1 0,-1-1 0,1 0 1,-1 1-1,0-1 0,-1 1 0,1 0 0,-1 8 1,-1 2-376,-1-1 0,-1 0 0,-7 25 0,7-30-147,-2 10-2072</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33.005"/>
    </inkml:context>
    <inkml:brush xml:id="br0">
      <inkml:brushProperty name="width" value="0.05" units="cm"/>
      <inkml:brushProperty name="height" value="0.05" units="cm"/>
      <inkml:brushProperty name="color" value="#AB008B"/>
    </inkml:brush>
  </inkml:definitions>
  <inkml:trace contextRef="#ctx0" brushRef="#br0">1 120 11634,'2'-1'546,"0"1"0,0 0 0,0 1 0,0-1-1,0 0 1,0 0 0,0 1 0,0 0-1,0-1 1,0 1 0,0 0 0,2 1-1,-2 0-385,1 0 0,-1 1 0,0-1 0,1 1 0,-1 0-1,3 5 1,4 8-182,0 1 0,12 32 0,-21-47 21,0-1 1,1 0 0,-1 0 0,1 1-1,0-1 1,-1 0 0,1 0 0,0 1-1,-1-1 1,1 0 0,0 0 0,0 0-1,0 0 1,0 0 0,0 0 0,0 0-1,1-1 1,-1 1 0,0 0 0,0-1-1,1 1 1,-1 0 0,0-1 0,0 0-1,1 1 1,1-1 0,-1 0 1,0 0 0,-1-1 1,1 1-1,0-1 0,0 1 0,0-1 1,0 0-1,0 0 0,-1 0 1,1 0-1,0 0 0,-1 0 0,1-1 1,-1 1-1,1 0 0,-1-1 0,0 1 1,2-3-1,2-2 26,-1 0 0,0 0 1,0-1-1,-1 0 0,1 1 1,-1-1-1,-1-1 0,1 1 0,-1 0 1,-1 0-1,1-1 0,-1 1 0,-1-1 1,1 0-1,-1-8 0,-1 11-12,1 0 0,-1 0-1,0 0 1,0 0 0,-1 0-1,1 0 1,-1 1 0,0-1-1,0 0 1,-1 1 0,0-1-1,1 1 1,-1 0 0,-1 0-1,1 0 1,0 0-1,-1 1 1,0-1 0,0 1-1,0 0 1,0 0 0,-1 1-1,-4-3 1,-19-7-1092,26 10-461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33.344"/>
    </inkml:context>
    <inkml:brush xml:id="br0">
      <inkml:brushProperty name="width" value="0.05" units="cm"/>
      <inkml:brushProperty name="height" value="0.05" units="cm"/>
      <inkml:brushProperty name="color" value="#AB008B"/>
    </inkml:brush>
  </inkml:definitions>
  <inkml:trace contextRef="#ctx0" brushRef="#br0">0 124 17428,'3'-1'119,"0"1"-1,-1-1 1,1 1 0,0-1 0,-1 0 0,1 0 0,0 0-1,-1 0 1,0-1 0,1 1 0,-1-1 0,0 1 0,1-1-1,2-3 1,4-4-301,14-18 1,-17 19 250,2-2-138,-3 3 14,1 0 1,-1 1-1,13-11 1,-17 15 51,1 1 1,0 0 0,0 0-1,0 0 1,0 0 0,0 0-1,0 0 1,0 0 0,0 0 0,0 1-1,0-1 1,0 1 0,1 0-1,-1-1 1,0 1 0,0 0-1,0 0 1,1 1 0,-1-1-1,2 1 1,11 4 7,-1 1 0,1 0 1,17 11-1,-7-3 5,-13-8 43,-1 0 1,0 1 0,0 0 0,-1 0 0,17 17 0,-25-22-15,0 0 0,1 1-1,-1-1 1,0 1 0,-1 0 0,1-1 0,0 1 0,-1 0 0,1 0 0,-1 0 0,0 0 0,0 0 0,0 0 0,-1 0 0,1 1 0,-1-1 0,1 0 0,-1 0 0,0 1 0,0-1 0,-1 0 0,1 0 0,-1 0-1,1 1 1,-1-1 0,0 0 0,-3 5 0,3-4-65,-1-1 0,0 0 0,1 0 0,-1 1 0,-1-1 0,1 0 0,0-1 1,-1 1-1,0 0 0,1-1 0,-1 1 0,0-1 0,0 0 0,0 0 0,-1 0 0,1-1 0,0 1 0,-7 1 0,-2-2-893</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33.702"/>
    </inkml:context>
    <inkml:brush xml:id="br0">
      <inkml:brushProperty name="width" value="0.05" units="cm"/>
      <inkml:brushProperty name="height" value="0.05" units="cm"/>
      <inkml:brushProperty name="color" value="#AB008B"/>
    </inkml:brush>
  </inkml:definitions>
  <inkml:trace contextRef="#ctx0" brushRef="#br0">0 30 17876,'2'2'85,"0"-1"0,1 0 0,-1 1 0,0-1 1,1 0-1,-1 0 0,0-1 0,1 1 0,-1 0 0,1-1 1,0 1-1,-1-1 0,1 0 0,-1 0 0,1 0 0,-1 0 0,1-1 1,0 1-1,-1-1 0,1 1 0,-1-1 0,0 0 0,1 0 1,-1 0-1,1 0 0,-1 0 0,0-1 0,0 1 0,0-1 0,0 1 1,0-1-1,0 0 0,3-3 0,-4 3-102,1 1 0,-1-1 0,1 1-1,0-1 1,0 1 0,0 0 0,0-1 0,0 1 0,0 0-1,0 0 1,0 1 0,0-1 0,0 0 0,1 1 0,-1-1 0,0 1-1,0 0 1,1 0 0,-1 0 0,4 0 0,4 1 4,1 1 0,-1 0 0,13 5 0,-3-1-12,-17-6 23,15 5-22,24 8 0,-38-11 25,0 0 0,0 0 0,0 0 0,0 0 0,0 0 0,-1 1-1,1 0 1,-1 0 0,0 0 0,0 0 0,5 6 0,-7-7 19,0 0 0,0 0 0,0 0 0,0 0 0,0 1 0,-1-1 1,1 0-1,-1 0 0,1 0 0,-1 1 0,0-1 0,0 0 0,0 0 0,-1 4 0,0-2 35,0 1-1,0 0 1,0-1 0,-1 1-1,0-1 1,-3 6 0,-2 2 25,-1 0 1,0-1 0,-17 17 0,18-21-138,3-2-172,-1 0 1,1 0-1,-2-1 1,1 1-1,-8 3 1,6-4-906</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34.060"/>
    </inkml:context>
    <inkml:brush xml:id="br0">
      <inkml:brushProperty name="width" value="0.05" units="cm"/>
      <inkml:brushProperty name="height" value="0.05" units="cm"/>
      <inkml:brushProperty name="color" value="#AB008B"/>
    </inkml:brush>
  </inkml:definitions>
  <inkml:trace contextRef="#ctx0" brushRef="#br0">3 441 16924,'-1'26'1848,"0"1"272,3 2-1839,0-2-161,7-2-120,-4-5-32,0-5-297,-2-5-343</inkml:trace>
  <inkml:trace contextRef="#ctx0" brushRef="#br0" timeOffset="1">173 1 10066,'0'0'9938,"0"1"-10522</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34.444"/>
    </inkml:context>
    <inkml:brush xml:id="br0">
      <inkml:brushProperty name="width" value="0.05" units="cm"/>
      <inkml:brushProperty name="height" value="0.05" units="cm"/>
      <inkml:brushProperty name="color" value="#AB008B"/>
    </inkml:brush>
  </inkml:definitions>
  <inkml:trace contextRef="#ctx0" brushRef="#br0">43 1 15251,'-2'3'637,"1"0"0,-1 0 0,1 0 0,-1 0 0,1 0 0,0 0-1,0 5 1,0-4-497,1 1-1,0-1 1,1 1-1,-1-1 1,1 1-1,0-1 0,2 9 1,2 6-323,-2 1-1,0 0 1,-1 0 0,-1 0-1,-1 26 1,-17 100-976,13-115 1119,-3 15-50,-3 25 139,-2 93 0,11-154-31,1 1 1,1-1-1,0 0 1,0 0 0,1 0-1,1 0 1,-1 0-1,2 0 1,-1-1-1,10 18 1,-12-25-22,0-1-1,0 1 1,0-1 0,0 0 0,0 1-1,1-1 1,-1 0 0,0 0 0,1 0-1,-1 0 1,0 0 0,1 0 0,-1 0-1,1-1 1,0 1 0,-1 0 0,1-1-1,2 1 1,-3-1-1,1 0 0,-1 0 0,0 0 0,0-1-1,1 1 1,-1 0 0,0-1 0,0 1 0,0-1 0,1 1-1,-1-1 1,0 1 0,0-1 0,0 0 0,0 0 0,0 1 0,0-1-1,0 0 1,0 0 0,-1 0 0,1 0 0,0 0 0,1-2-1,6-12-14,0 0-1,-1 0 1,8-28-1,10-51 93,-22 78-42,0-1 1,-1 1-1,0-32 1,-2 38 14,-1-1 1,0 1-1,-1 0 1,0 0-1,-1 0 1,0 0-1,-6-13 1,8 20-73,1 3-12,0 0 0,0 0 0,0 0-1,0-1 1,0 1 0,0 0 0,0 0 0,0 0 0,0 0 0,0-1 0,0 1 0,0 0 0,0 0 0,0 0 0,0 0 0,0-1 0,0 1 0,0 0 0,-1 0 0,1 0 0,0 0 0,0 0 0,0 0 0,0-1 0,0 1 0,0 0 0,-1 0 0,1 0 0,0 0 0,0 0 0,0 0 0,0 0 0,0 0 0,-1 0 0,1 0 0,0 0 0,0 0 0,0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34.926"/>
    </inkml:context>
    <inkml:brush xml:id="br0">
      <inkml:brushProperty name="width" value="0.05" units="cm"/>
      <inkml:brushProperty name="height" value="0.05" units="cm"/>
      <inkml:brushProperty name="color" value="#AB008B"/>
    </inkml:brush>
  </inkml:definitions>
  <inkml:trace contextRef="#ctx0" brushRef="#br0">5 0 13475,'-2'17'3600,"-1"33"1,9 50-2932,0-16-697,5 63-62,-9-132 79,1 0-1,1 0 1,0 0 0,1-1-1,0 0 1,1 0 0,13 22 0,-17-33-5,1 0 0,-1 0 1,1 1-1,-1-1 1,1-1-1,0 1 1,0 0-1,0-1 1,0 1-1,1-1 1,-1 0-1,0 0 1,1-1-1,0 1 0,-1 0 1,1-1-1,0 0 1,0 0-1,0 0 1,0-1-1,0 1 1,0-1-1,0 0 1,0 0-1,0-1 1,0 1-1,0-1 0,-1 1 1,1-1-1,0 0 1,0-1-1,0 1 1,-1-1-1,1 0 1,-1 0-1,1 0 1,-1 0-1,0 0 1,3-3-1,2-3-14,-2 1-1,1-1 1,-1 0-1,0 0 1,-1-1 0,0 0-1,0 0 1,-1 0-1,0 0 1,-1-1 0,3-10-1,-3 10 1,-1 0 0,0-1 0,-1 1 0,0 0 0,-1 0 0,0-1 0,0 1 0,-1 0 0,0-1 0,-6-19 0,5 27 17,1-1 0,-1 0-1,0 0 1,0 1 0,0-1 0,0 1-1,-1 0 1,1 0 0,-1 0-1,0 0 1,0 0 0,0 0 0,-6-3-1,7 5 7,0 0 0,1 0 0,-1 0-1,0 1 1,1-1 0,-1 1 0,0-1-1,0 1 1,0-1 0,0 1 0,1 0-1,-1 0 1,0 0 0,0 0-1,0 1 1,0-1 0,0 0 0,1 1-1,-1-1 1,0 1 0,0-1 0,1 1-1,-1 0 1,0 0 0,1 0 0,-1 0-1,1 0 1,-1 0 0,1 0 0,0 1-1,-1-1 1,0 2 0,-3 3 38,1 0-1,0 0 1,0 0 0,0 0 0,1 1-1,-4 10 1,-11 44 770,15-47-558,0-1-44,0 1 0,1 0 0,1-1 0,0 1 0,1 0-1,1 0 1,0 0 0,1 0 0,0 0 0,7 21 0,-7-27-160,1-1-1,1 1 1,-1-1-1,1 0 1,0 0-1,1 0 1,0-1-1,8 10 1,-8-12-70,-1 0 0,1 0 0,0 0 0,0-1 0,0 0 0,1 0 0,-1 0 0,1 0 0,-1-1 0,1 0 0,0-1 0,8 3 0,-8-4-60,-1 1 0,1 0 0,-1-1 0,1 0 0,-1 0 0,7-2 0,-1 0-243,0-2 1,16-6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7:16:21.775"/>
    </inkml:context>
    <inkml:brush xml:id="br0">
      <inkml:brushProperty name="width" value="0.05" units="cm"/>
      <inkml:brushProperty name="height" value="0.05" units="cm"/>
    </inkml:brush>
  </inkml:definitions>
  <inkml:trace contextRef="#ctx0" brushRef="#br0">36 12 6713,'-17'-9'2385,"8"7"-2129,-1 1-328,14 13-664,10 10-1561,4-7 1537</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35.442"/>
    </inkml:context>
    <inkml:brush xml:id="br0">
      <inkml:brushProperty name="width" value="0.05" units="cm"/>
      <inkml:brushProperty name="height" value="0.05" units="cm"/>
      <inkml:brushProperty name="color" value="#AB008B"/>
    </inkml:brush>
  </inkml:definitions>
  <inkml:trace contextRef="#ctx0" brushRef="#br0">24 1 18652,'-13'9'664,"5"-1"-8,5 2-496,11-3-160,4-3-40,7-4 16,7 0 16,5-1 8,3 1 32,2 1-24,-2-2-48,0 1-448,-2-2-296</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35.786"/>
    </inkml:context>
    <inkml:brush xml:id="br0">
      <inkml:brushProperty name="width" value="0.05" units="cm"/>
      <inkml:brushProperty name="height" value="0.05" units="cm"/>
      <inkml:brushProperty name="color" value="#AB008B"/>
    </inkml:brush>
  </inkml:definitions>
  <inkml:trace contextRef="#ctx0" brushRef="#br0">0 1 15987,'0'0'185,"0"1"0,0 0-1,1-1 1,-1 1-1,0-1 1,0 1 0,0 0-1,1-1 1,-1 1-1,0-1 1,0 1 0,1-1-1,-1 1 1,1-1-1,-1 1 1,0-1 0,1 1-1,-1-1 1,1 1-1,-1-1 1,1 0 0,-1 1-1,1-1 1,15 6 375,-13-5-600,231 50-386,-160-42 425,-45-6 33,-1 1 0,1 1 0,45 15 0,-72-19-22,-1-1-1,1 1 1,0 0 0,-1 0-1,1 0 1,-1 0-1,1 0 1,-1 0 0,1 0-1,-1 0 1,0 0 0,0 1-1,2 2 1,-2-3 2,-1 0-1,1 0 1,-1 0 0,0 0 0,1 0 0,-1 0 0,0 0-1,0 0 1,0 0 0,0 0 0,0 0 0,0 0-1,0 0 1,0 0 0,0 1 0,0-1 0,-1 1 0,-1 3 23,-1 0 0,0-1 0,0 1 0,0-1 0,0 1 0,0-1 0,-1 0 0,-5 4 0,-61 53 56,-89 58 0,141-105-170,-23 15-298</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37.748"/>
    </inkml:context>
    <inkml:brush xml:id="br0">
      <inkml:brushProperty name="width" value="0.05" units="cm"/>
      <inkml:brushProperty name="height" value="0.05" units="cm"/>
      <inkml:brushProperty name="color" value="#AB008B"/>
    </inkml:brush>
  </inkml:definitions>
  <inkml:trace contextRef="#ctx0" brushRef="#br0">1 219 11106,'0'0'1617,"-1"-2"-516,1-1-981,0 0-1,0 0 0,1 1 1,-1-1-1,1 0 0,0 0 1,-1 1-1,1-1 1,0 1-1,0-1 0,1 1 1,-1-1-1,1 1 0,1-3 1,27-34 773,-28 36-789,0 0 1,1 1 0,-1 0 0,1-1 0,0 1 0,-1 0-1,1 0 1,0 0 0,0 1 0,0-1 0,0 1 0,7-2-1,-8 2-81,0 1 0,0 0-1,1 0 1,-1 0-1,0 0 1,0 0-1,1 1 1,-1-1-1,0 1 1,0-1-1,0 1 1,0 0 0,0 0-1,0 0 1,0 0-1,0 0 1,0 0-1,0 1 1,0-1-1,2 3 1,6 7-9,0 0 0,0 1 0,-2 0 0,1 0 0,-1 1 0,-1 0 0,0 1 1,-1-1-1,-1 1 0,0 1 0,-1-1 0,0 1 0,-1-1 0,-1 1 0,0 0 0,-1 0 0,-1 25 0,-1-36 2,1-1 0,-1 1 0,0-1 0,0 1 0,0-1 0,-1 1 0,-2 4 0,4-7-13,0-1 0,-1 0 0,1 1 0,0-1 1,0 0-1,-1 1 0,1-1 0,0 0 0,-1 1 0,1-1 0,0 0 0,-1 1 0,1-1 1,-1 0-1,1 0 0,0 0 0,-1 1 0,1-1 0,-1 0 0,1 0 0,-1 0 0,1 0 1,0 0-1,-1 0 0,0 0 0,0 0-2,0-1 0,0 1-1,1-1 1,-1 1 0,0-1 0,0 1 0,1-1 0,-1 0 0,0 1-1,1-1 1,-1 0 0,0 0 0,1 0 0,-1 1 0,1-1 0,0 0-1,-1-2 1,-2-4-96,0 0 0,1-1-1,0 1 1,0-1-1,1 1 1,0-1-1,0 0 1,1-14 0,1 10-19,0 1 0,0 0 0,1-1 0,1 1 1,5-16-1,-7 24 109,1-1 0,-1 1 0,1 0-1,0-1 1,0 1 0,0 0 0,0 0 0,1 0 0,-1 0 0,1 1 0,0-1 0,0 1 0,0-1 0,0 1 0,0 0 0,0 0 0,1 0 0,5-1 0,-1 0-10,0 1 1,1 1-1,-1 0 1,0 0-1,1 0 1,-1 1-1,11 2 1,68 8 5,-59-5 181,-1-2-1,55 0 1,-73-3-142,0-1-1,0 0 1,0-1-1,-1 0 1,1-1 0,0 1-1,-1-2 1,0 1-1,0-1 1,0 0-1,0-1 1,-1 0-1,10-8 1,-8 5-16,-1 0 0,0 0 0,-1-1 0,11-16 0,-15 21-7,0-1-1,-1 1 0,1-1 0,-1 0 1,0 0-1,-1 0 0,1 0 0,-1 0 1,0 0-1,0 0 0,-1 0 1,0-9-1,0 13-3,0 0-1,0-1 1,0 1 0,0 0 0,0-1-1,-1 1 1,1 0 0,0 0 0,-1-1-1,1 1 1,-1 0 0,0 0-1,1 0 1,-1 0 0,0 0 0,0-1-1,0 1 1,0 1 0,0-1 0,0 0-1,0 0 1,0 0 0,0 0 0,0 1-1,0-1 1,0 1 0,0-1 0,-1 1-1,1-1 1,0 1 0,0 0-1,-1-1 1,1 1 0,0 0 0,-1 0-1,1 0 1,0 0 0,-1 0 0,1 0-1,0 0 1,-1 1 0,0-1 0,-3 1 19,1 1 0,0-1 0,-1 1 0,1-1 1,0 1-1,0 0 0,0 1 0,0-1 0,1 1 1,-1-1-1,-4 6 0,4-4-12,1 0 0,0 1 0,-1-1 0,1 1 0,1 0 0,-1 0 0,1 0 0,0 0 0,0 0 0,0 1 0,1-1 0,0 0 0,0 1 0,0-1 0,0 9 0,2-6 48,0 0 0,0 0 0,0 1 0,1-2 0,0 1 0,1 0 0,0 0-1,0-1 1,8 14 0,-5-11-5,0 0 0,1-1 0,0 0 0,0-1 0,1 1 0,0-1 0,1-1-1,0 0 1,0 0 0,0-1 0,1 0 0,0 0 0,0-1 0,1 0 0,14 4 0,-19-8-96,1 0 1,0 0 0,0 0-1,-1-1 1,1 0 0,0 0-1,0-1 1,-1 0 0,1 0-1,0 0 1,11-5 0,10-5 4189</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38.307"/>
    </inkml:context>
    <inkml:brush xml:id="br0">
      <inkml:brushProperty name="width" value="0.05" units="cm"/>
      <inkml:brushProperty name="height" value="0.05" units="cm"/>
      <inkml:brushProperty name="color" value="#AB008B"/>
    </inkml:brush>
  </inkml:definitions>
  <inkml:trace contextRef="#ctx0" brushRef="#br0">13 210 16636,'-2'1'159,"1"0"1,0 0-1,0 0 1,0 0-1,0 0 1,1 1-1,-1-1 1,0 0-1,0 1 1,1-1-1,-1 1 1,1-1-1,-1 1 1,1-1-1,0 1 1,-1 2-1,2-3-138,-1 1-1,1 0 1,0 0-1,0 0 1,-1 0-1,1 0 1,0-1-1,1 1 1,-1 0-1,0-1 1,0 1-1,4 2 1,10 13-160,-5-5 63,21 18 0,-29-28 75,0 0 0,1 0 1,-1 0-1,1 0 0,0 0 0,0-1 0,0 1 0,0-1 0,0 0 0,0 0 0,0 0 0,0 0 0,0-1 0,5 1 0,-5-1 7,-1 0-1,0-1 0,1 1 0,-1-1 0,0 0 0,1 0 0,-1 0 1,0 0-1,0 0 0,0 0 0,1-1 0,-1 1 0,-1 0 0,1-1 1,0 0-1,0 0 0,2-3 0,2-3 30,0 0-1,8-18 1,-12 22-31,6-12 18,-1 0 0,0-1 0,-2 0 0,7-31 0,-10 37-12,0-1 0,-1 1 0,0-1 0,-1 0 0,-1 1 1,0-1-1,0 1 0,-4-16 0,4 24-5,-1 0 1,1 0 0,-1 0-1,1 0 1,-1 1-1,0-1 1,0 0-1,0 1 1,-3-4 0,4 6-8,1-1 0,-1 0 1,1 1-1,-1-1 1,0 1-1,1 0 0,-1-1 1,1 1-1,-1-1 0,0 1 1,1 0-1,-1-1 1,0 1-1,0 0 0,1 0 1,-1 0-1,0 0 1,0-1-1,1 1 0,-1 0 1,0 0-1,0 0 1,1 1-1,-1-1 0,0 0 1,1 0-1,-1 0 0,0 0 1,0 1-1,1-1 1,-1 0-1,0 1 0,1-1 1,-1 1-1,1-1 1,-1 0-1,0 1 0,1-1 1,-1 1-1,1 0 1,-1-1-1,1 1 0,-1-1 1,1 1-1,0 0 0,-1 1 1,-1 1-24,1 0 0,0 1 0,0-1 0,1 0-1,-1 1 1,0-1 0,1 1 0,0-1 0,0 1 0,0 0 0,0-1 0,1 1 0,0 3 0,1-1-66,-1 1 1,1-1-1,0 0 1,0 0 0,1 0-1,4 8 1,-6-12 65,1 0 0,-1-1 1,1 1-1,-1 0 0,1-1 0,0 1 1,0-1-1,0 0 0,0 0 0,0 1 1,0-1-1,0 0 0,0-1 1,0 1-1,0 0 0,0-1 0,1 1 1,-1-1-1,0 0 0,4 1 1,-2-1 45,-1 1 1,1-1 0,-1 1-1,0 0 1,1 0 0,-1 0 0,6 4-1,-7-5 0,-1 1 0,0 0 0,0 0 0,0 1 0,0-1 0,0 0 0,0 0 0,0 0 0,0 1 0,-1-1 0,1 0 0,0 1 0,-1-1 0,1 3 0,4 23 183,-4-18-145,9 78 431,-4 0-1,-9 146 1,0-168-408,3-63-481,2-3-476,6-2-393</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38.698"/>
    </inkml:context>
    <inkml:brush xml:id="br0">
      <inkml:brushProperty name="width" value="0.05" units="cm"/>
      <inkml:brushProperty name="height" value="0.05" units="cm"/>
      <inkml:brushProperty name="color" value="#AB008B"/>
    </inkml:brush>
  </inkml:definitions>
  <inkml:trace contextRef="#ctx0" brushRef="#br0">10 0 14123,'-1'0'137,"1"0"1,-1 0-1,1 1 1,-1-1-1,1 0 1,0 0-1,-1 0 1,1 0-1,0 1 1,-1-1-1,1 0 1,-1 0-1,1 1 1,0-1-1,0 0 1,-1 1-1,1-1 1,0 0-1,-1 1 1,1-1-1,0 1 1,0-1-1,0 0 0,0 1 1,-1-1-1,1 1 1,0-1-1,0 0 1,0 1-1,0-1 1,0 1-1,0-1 1,0 1-1,0-1 1,0 1-1,0-1 1,0 0-1,0 1 1,0-1-1,1 1 1,-1-1-1,0 1 1,14 19 228,-8-12-247,68 109-293,-74-116 173,1 0 1,0 0 0,-1 0 0,1 0-1,0 0 1,0 0 0,0 0-1,-1-1 1,1 1 0,0 0 0,0 0-1,0-1 1,0 1 0,1-1-1,-1 1 1,0-1 0,0 1 0,0-1-1,0 0 1,0 0 0,2 1 0,-1-1-4,0-1 0,0 1 0,0 0 0,0-1 0,-1 1 0,1-1 0,0 0 0,0 1 0,-1-1 0,1 0 0,-1 0 0,3-2 0,4-4-40,-1 0-1,0 0 0,-1 0 0,7-10 0,-10 14 17,6-9-54,-1 0-1,0 0 1,-1-1-1,-1 1 1,7-18 0,-12 28 98,1 7 153,1 7-57,1-1 0,2 23 0,-5-24-101,1 0 0,0-1 0,0 1 0,1 0 1,1-1-1,-1 0 0,6 10 0,2-9-401,3-4-304</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39.039"/>
    </inkml:context>
    <inkml:brush xml:id="br0">
      <inkml:brushProperty name="width" value="0.05" units="cm"/>
      <inkml:brushProperty name="height" value="0.05" units="cm"/>
      <inkml:brushProperty name="color" value="#AB008B"/>
    </inkml:brush>
  </inkml:definitions>
  <inkml:trace contextRef="#ctx0" brushRef="#br0">1 263 15723,'0'22'1889,"2"3"-241,1-1-736,2 1-576,-1-4-160,3-3-120,0-2-48,1-5-200,0-1-184,0-6-528,-1-1-544</inkml:trace>
  <inkml:trace contextRef="#ctx0" brushRef="#br0" timeOffset="1">190 120 16972,'-1'-5'1848,"-1"-3"-288,4-1-663,3-8-753,1-4-240,14-9-969,3 1 2882</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39.412"/>
    </inkml:context>
    <inkml:brush xml:id="br0">
      <inkml:brushProperty name="width" value="0.05" units="cm"/>
      <inkml:brushProperty name="height" value="0.05" units="cm"/>
      <inkml:brushProperty name="color" value="#AB008B"/>
    </inkml:brush>
  </inkml:definitions>
  <inkml:trace contextRef="#ctx0" brushRef="#br0">19 83 17780,'-3'6'138,"1"-1"0,0 1 0,0 0 0,1 0 0,-1 0 0,1 0-1,0 0 1,1 0 0,0 0 0,0 1 0,0-1 0,1 0 0,-1 0 0,1 0 0,1 0 0,-1 0 0,6 11 0,-7-17-156,0 1 0,1 0 0,-1 0 0,0 0 0,0-1 1,1 1-1,-1 0 0,0 0 0,0 0 0,0-1 0,0 1 0,0 0 0,0 0 0,0 0 0,0 0 0,-1-1 0,1 1 1,0 0-1,0 0 0,-1-1 0,1 1 0,-1 1 0,-13 12 269,13-14-63,1-4-132,1-3-47,0 0 1,0 1-1,1-1 0,0 0 1,0 0-1,0 1 1,1-1-1,0 1 1,5-8-1,6-8 2,20-24 0,-30 40-11,35-40 17,-35 41-15,0 1 0,1 0-1,0 0 1,0 0-1,0 1 1,0-1 0,9-3-1,-2 5-1429,-10 2 216</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40.146"/>
    </inkml:context>
    <inkml:brush xml:id="br0">
      <inkml:brushProperty name="width" value="0.05" units="cm"/>
      <inkml:brushProperty name="height" value="0.05" units="cm"/>
      <inkml:brushProperty name="color" value="#AB008B"/>
    </inkml:brush>
  </inkml:definitions>
  <inkml:trace contextRef="#ctx0" brushRef="#br0">1 156 13267,'0'1'172,"0"-1"0,0 1 1,0 0-1,0-1 0,0 1 1,0 0-1,0 0 0,0-1 1,0 1-1,0 0 0,0-1 0,0 1 1,1 0-1,-1-1 0,0 1 1,0-1-1,1 1 0,-1 0 1,1-1-1,-1 1 0,0-1 1,1 1-1,-1-1 0,1 1 0,-1-1 1,2 1-1,-1 0-39,1-1 1,-1 1-1,1 0 0,0-1 1,-1 1-1,1-1 0,0 0 1,-1 1-1,1-1 0,2 0 1,7-1-130,-1 0-1,20-5 1,-26 5 265,17-3-120,0 1 0,0 0 1,-1 1-1,1 2 0,0 0 1,0 1-1,0 1 0,29 7 1,-32-5-119,0-1 0,0-1 1,1-1-1,-1 0 0,1-1 1,34-5-1,-44 3-16,-1 0 0,0 0 1,0-1-1,0 0 0,0 0 1,-1-1-1,12-7 0,-14 7 7,0 1 0,-1-1 0,1 0-1,-1-1 1,0 1 0,-1-1 0,1 0-1,-1 0 1,1 0 0,-1 0 0,3-10 0,-5 13-20,0 0 1,0-1 0,0 1 0,-1 0-1,1-1 1,-1 1 0,1 0 0,-1-1-1,0 1 1,0-1 0,0 1 0,0-1-1,-1 1 1,1 0 0,-1-1 0,1 1 0,-1 0-1,0-1 1,0 1 0,0 0 0,0 0-1,0 0 1,0 0 0,-1 0 0,1 0-1,-1 0 1,1 0 0,-1 0 0,0 1-1,0-1 1,0 1 0,0-1 0,0 1-1,0 0 1,0 0 0,0 0 0,-1 0-1,1 0 1,0 0 0,0 0 0,-1 1 0,-3-1-1,-1 0-12,0 1-1,1 0 1,-1 0-1,0 1 1,1 0-1,-1 0 1,1 0-1,-1 1 0,1 0 1,-1 0-1,1 1 1,0 0-1,0 0 1,-8 5-1,1 1 17,0 1-1,1 0 1,0 0-1,-21 24 1,24-22 16,0-1 1,1 2-1,0-1 0,1 1 1,-7 17-1,10-22-20,1 0 0,1 0 0,-1 1 0,1 0 0,1-1 0,0 1 0,0 0 0,0 0 0,3 16 0,-2-22-58,0-1 1,1 0-1,-1 0 0,1 0 0,-1 0 0,1 0 0,0 0 1,0 0-1,0-1 0,0 1 0,0 0 0,1 0 0,-1-1 0,0 1 1,1 0-1,-1-1 0,1 0 0,0 1 0,-1-1 0,1 0 1,0 0-1,0 0 0,0 0 0,0 0 0,0 0 0,0-1 0,0 1 1,0 0-1,2-1 0,5 1-480,0 0 1,0-1 0,0 0-1,0-1 1,13-2 0,170-43-6484,-58 11 7263,-116 31 1164,0 0 1,-1 2 0,31-1-1,-48 3-1319,1-1-1,0 1 0,-1 0 1,1 0-1,-1 0 0,1 0 0,-1 1 1,1-1-1,0 0 0,-1 0 1,1 0-1,-1 0 0,1 1 1,-1-1-1,1 0 0,-1 0 1,1 1-1,-1-1 0,1 0 0,-1 1 1,1-1-1,-1 0 0,0 1 1,1-1-1,-1 1 0,0-1 1,1 1-1,-1-1 0,0 1 0,1-1 1,-1 1-1,0-1 0,0 1 1,0-1-1,0 1 0,0 0 1,1-1-1,-1 1 0,0-1 1,0 1-1,0-1 0,0 1 0,-1 0 1,1-1-1,0 1 0,0-1 1,0 1-1,0-1 0,0 1 1,-1-1-1,1 1 0,0-1 0,-1 1 1,1-1-1,-1 2 0,-2 3 89,0-1 0,0 1-1,0 0 1,-5 4-1,-1 1-101,4-5-58,0 1 1,-8 11-1,12-15-22,-1 0 0,1-1 0,1 1 0,-1 0 0,0 0-1,0 0 1,1 0 0,-1 0 0,1 1 0,0-1-1,0 0 1,0 0 0,0 0 0,0 4 0,0-5 0,1 0 1,-1 0 0,0 0-1,1 0 1,-1 0 0,0-1 0,1 1-1,-1 0 1,1 0 0,0 0-1,-1-1 1,1 1 0,0 0 0,-1 0-1,1-1 1,0 1 0,0-1-1,-1 1 1,1-1 0,0 1-1,0-1 1,0 1 0,0-1 0,0 0-1,0 0 1,0 1 0,0-1-1,0 0 1,0 0 0,0 0 0,0 0-1,0 0 1,-1 0 0,1 0-1,2-1 1,1 1-5,0-1 0,0 0 1,0 0-1,0 0 0,0 0 0,7-4 1,-1-1 5,-1-1 1,0 0-1,0 0 1,-1-1-1,0 0 1,0 0-1,-1-1 1,0 0 0,-1 0-1,0-1 1,7-13-1,-12 21-7,0 1 0,0-1-1,-1 0 1,1 1 0,0-1-1,-1 0 1,0 0 0,1 0-1,-1 0 1,0 1 0,0-1 0,0 0-1,0 0 1,0 0 0,0 0-1,-1 0 1,1 1 0,0-1-1,-1 0 1,0 0 0,1 1-1,-1-1 1,0 0 0,0 1 0,-2-3-1,0 0-191,-1 1 0,1 0 0,-1 0 0,0 1-1,0-1 1,0 1 0,0 0 0,0 0 0,-5-1-1,-10-3-942</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40.488"/>
    </inkml:context>
    <inkml:brush xml:id="br0">
      <inkml:brushProperty name="width" value="0.05" units="cm"/>
      <inkml:brushProperty name="height" value="0.05" units="cm"/>
      <inkml:brushProperty name="color" value="#AB008B"/>
    </inkml:brush>
  </inkml:definitions>
  <inkml:trace contextRef="#ctx0" brushRef="#br0">115 1 18972,'-1'25'1304,"-2"3"-95,3 3-673,-3 5-376,-4 6-24,-2 7 128,-5 7 112,-2 7 72,5 5 16,-5 1-40,1 1-96,3-10-144,4-4-96,16-12-272,8-10-208,27-20-464,10-12-448</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9T08:44:41.759"/>
    </inkml:context>
    <inkml:brush xml:id="br0">
      <inkml:brushProperty name="width" value="0.05" units="cm"/>
      <inkml:brushProperty name="height" value="0.05" units="cm"/>
      <inkml:brushProperty name="color" value="#AB008B"/>
    </inkml:brush>
  </inkml:definitions>
  <inkml:trace contextRef="#ctx0" brushRef="#br0">10 243 19212,'-1'-1'69,"1"1"0,-1-1 0,0 1 0,1-1-1,-1 1 1,1-1 0,-1 0 0,1 1 0,-1-1 0,1 0-1,-1 1 1,1-1 0,-1 0 0,1 0 0,0 1 0,-1-1 0,1 0-1,0 0 1,0 0 0,0 1 0,0-1 0,0 0 0,0 0-1,0 0 1,0 1 0,0-1 0,0 0 0,0 0 0,0 0 0,0 0-1,1 1 1,-1-1 0,0 0 0,1 0 0,-1 1 0,1-2 0,2-3-91,0 0 1,0 0 0,1 0-1,4-4 1,-4 4 135,15-19-126,1 2-1,0 1 0,47-38 1,-64 57 0,0-1 1,1 1 0,-1 0 0,1 1 0,0-1 0,-1 1 0,1-1-1,0 1 1,0 0 0,0 1 0,0-1 0,-1 1 0,1-1 0,0 1-1,5 1 1,-5 0-10,-1-1 0,0 1 0,0 0-1,0 1 1,0-1 0,0 0 0,-1 1 0,1 0-1,0-1 1,-1 1 0,1 0 0,-1 0-1,0 1 1,1-1 0,-1 0 0,0 1-1,0 0 1,-1-1 0,3 4 0,-1 0 18,0 1 0,0-1 0,0 0 0,-1 1 0,1 0 0,-2 0 0,1-1 0,-1 1 0,0 0 0,-1 0 0,1 0 0,-1 0 0,-1 7 1,1-13 5,0-1 0,0 0 1,-1 0-1,1 0 0,0 0 1,0 0-1,0 0 0,0 0 1,0 0-1,0 0 0,0 1 1,0-1-1,0 0 0,0 0 1,0 0-1,0 0 0,0 0 1,0 0-1,0 0 0,0 0 1,0 1-1,0-1 0,0 0 1,1 0-1,-1 0 0,0 0 1,0 0-1,0 0 0,0 0 1,0 0-1,0 0 0,0 0 1,0 0-1,0 1 0,0-1 1,0 0-1,0 0 0,0 0 1,1 0-1,-1 0 1,0 0-1,0 0 0,0 0 1,0 0-1,0 0 0,0 0 1,0 0-1,0 0 0,1 0 1,-1 0-1,0 0 0,0 0 1,0 0-1,0 0 0,8-4 21,9-9-66,-5 1 82,4-4-217,1 1 0,1 1 0,19-13 1,-33 24 132,1 1 0,0-1 0,-1 1 0,1 0 1,0 0-1,0 0 0,0 1 0,0 0 0,0 0 0,0 0 0,1 0 1,-1 1-1,0 0 0,0 0 0,1 0 0,-1 1 0,0 0 0,9 2 1,-11-2 57,0 1 1,0-1 0,-1 1 0,1 0 0,0 0 0,-1 0 0,1 0-1,-1 0 1,0 0 0,4 5 0,16 28 285,-15-22-238,2 8-17,2 6-19,-11-26-28,1 0 1,0 0-1,-1 0 0,1 0 0,0 0 1,0 0-1,0 0 0,0 0 0,0 0 0,0-1 1,0 1-1,0 0 0,0-1 0,0 1 0,0-1 1,0 1-1,1-1 0,1 1 0,7 0-36,0-1 0,0 0-1,0-1 1,14-2-1,-13 1 35,-1 1 0,1 0 0,20 2 0,-24 0 27,1 1 0,-1 0 1,0 0-1,-1 0 0,1 1 0,0 1 0,-1-1 0,0 1 0,1 0 0,-1 0 0,-1 0 0,7 7 0,-8-8 23,0 0 0,-1 0 0,1-1 0,0 0 0,0 0 0,0 0 0,1 0 0,-1 0 0,0-1 0,1 0 0,-1 0 0,1 0 0,-1 0 0,9-1 0,-7 0-24,0-1 1,0 0-1,0 0 0,0-1 1,0 0-1,-1 0 0,1 0 1,-1 0-1,0-1 0,7-4 1,0-2-18,0-1 1,0 0-1,0-1 1,-2 0 0,1 0-1,-1-1 1,14-25 0,-19 30-10,-1 0 1,0-1-1,-1 0 0,0 0 1,0 0-1,-1 0 1,3-13-1,-5 19 5,0 0 0,1 0 0,-1 0-1,0 0 1,0 0 0,0 0-1,0 0 1,-1 0 0,1 0 0,0 0-1,-1 0 1,1 0 0,-1 0 0,0 0-1,0 0 1,0 1 0,0-1-1,0 0 1,0 0 0,0 1 0,-1-1-1,1 1 1,0-1 0,-1 1 0,1 0-1,-1 0 1,0-1 0,1 1-1,-1 0 1,0 0 0,0 1 0,1-1-1,-1 0 1,0 1 0,0-1-1,-3 0 1,3 1 0,0 0-1,0 0 1,0 0-1,0 0 1,0 1-1,0-1 0,0 0 1,0 1-1,0 0 1,0-1-1,0 1 1,1 0-1,-1 0 1,0 0-1,0 0 0,1 0 1,-1 1-1,-2 2 1,-4 3 17,1 0 0,-9 13 0,10-13 5,-3 5 71,1 0 1,0 0-1,1 0 1,0 1-1,1 0 0,1 0 1,0 0-1,0 1 1,2 0-1,0 0 1,0 0-1,0 16 1,3-26-83,-1 1 0,2-1-1,-1 0 1,1 1 0,-1-1 0,1 0 0,0 0 0,1 0 0,-1 0-1,1 0 1,0 0 0,0 0 0,0 0 0,0 0 0,0-1 0,1 1 0,0-1-1,5 5 1,-5-6-40,0 0-1,0 0 0,0 0 1,0-1-1,0 1 1,0-1-1,0 0 1,1 0-1,-1 0 0,0 0 1,1 0-1,-1-1 1,1 0-1,-1 1 0,0-1 1,1-1-1,-1 1 1,1 0-1,-1-1 0,0 0 1,1 0-1,-1 0 1,0 0-1,5-2 0,-1-1-190,1 0 0,-1 0 0,11-9 0,23-23-1232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96888" y="173038"/>
            <a:ext cx="5940425" cy="3341687"/>
          </a:xfrm>
          <a:prstGeom prst="rect">
            <a:avLst/>
          </a:prstGeom>
          <a:noFill/>
          <a:ln w="12700">
            <a:solidFill>
              <a:prstClr val="black"/>
            </a:solidFill>
          </a:ln>
        </p:spPr>
        <p:txBody>
          <a:bodyPr vert="horz" lIns="92309" tIns="46154" rIns="92309" bIns="46154" rtlCol="0" anchor="ctr"/>
          <a:lstStyle/>
          <a:p>
            <a:endParaRPr lang="en-US" dirty="0"/>
          </a:p>
        </p:txBody>
      </p:sp>
      <p:sp>
        <p:nvSpPr>
          <p:cNvPr id="5" name="Notes Placeholder 4"/>
          <p:cNvSpPr>
            <a:spLocks noGrp="1"/>
          </p:cNvSpPr>
          <p:nvPr>
            <p:ph type="body" sz="quarter" idx="3"/>
          </p:nvPr>
        </p:nvSpPr>
        <p:spPr>
          <a:xfrm>
            <a:off x="462280" y="3803332"/>
            <a:ext cx="6009640" cy="4978718"/>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fl" descr="                              Dell - Internal Use - Confidential&#10;"/>
          <p:cNvSpPr txBox="1"/>
          <p:nvPr/>
        </p:nvSpPr>
        <p:spPr>
          <a:xfrm>
            <a:off x="780683" y="8990041"/>
            <a:ext cx="902491" cy="83100"/>
          </a:xfrm>
          <a:prstGeom prst="rect">
            <a:avLst/>
          </a:prstGeom>
          <a:noFill/>
        </p:spPr>
        <p:txBody>
          <a:bodyPr vert="horz" wrap="none" lIns="0" tIns="0" rIns="0" bIns="0" rtlCol="0" anchor="ctr" anchorCtr="0">
            <a:spAutoFit/>
          </a:bodyPr>
          <a:lstStyle/>
          <a:p>
            <a:pPr defTabSz="923087" fontAlgn="base">
              <a:lnSpc>
                <a:spcPct val="90000"/>
              </a:lnSpc>
              <a:spcBef>
                <a:spcPts val="101"/>
              </a:spcBef>
              <a:spcAft>
                <a:spcPts val="101"/>
              </a:spcAft>
              <a:defRPr/>
            </a:pPr>
            <a:r>
              <a:rPr lang="en-US" sz="600" dirty="0">
                <a:solidFill>
                  <a:schemeClr val="bg2"/>
                </a:solidFill>
                <a:latin typeface="Arial" panose="020B0604020202020204" pitchFamily="34" charset="0"/>
              </a:rPr>
              <a:t>© Copyright 2020 Dell Inc.</a:t>
            </a:r>
          </a:p>
        </p:txBody>
      </p:sp>
      <p:sp>
        <p:nvSpPr>
          <p:cNvPr id="9" name="TextBox 8"/>
          <p:cNvSpPr txBox="1"/>
          <p:nvPr/>
        </p:nvSpPr>
        <p:spPr>
          <a:xfrm>
            <a:off x="477119" y="8989695"/>
            <a:ext cx="95629" cy="83793"/>
          </a:xfrm>
          <a:prstGeom prst="rect">
            <a:avLst/>
          </a:prstGeom>
        </p:spPr>
        <p:txBody>
          <a:bodyPr vert="horz" wrap="none" lIns="0" tIns="0" rIns="0" bIns="0" rtlCol="0" anchor="ctr" anchorCtr="0">
            <a:spAutoFit/>
          </a:bodyPr>
          <a:lstStyle/>
          <a:p>
            <a:pPr algn="l" rtl="0" fontAlgn="base">
              <a:lnSpc>
                <a:spcPct val="90000"/>
              </a:lnSpc>
              <a:spcBef>
                <a:spcPct val="0"/>
              </a:spcBef>
              <a:spcAft>
                <a:spcPct val="0"/>
              </a:spcAft>
              <a:buClr>
                <a:schemeClr val="bg1"/>
              </a:buClr>
            </a:pPr>
            <a:fld id="{58EC7406-F4CC-4ABF-902E-2AF4E70E5C0F}" type="slidenum">
              <a:rPr lang="en-US" sz="600">
                <a:solidFill>
                  <a:schemeClr val="bg2"/>
                </a:solidFill>
                <a:latin typeface="Arial" panose="020B0604020202020204" pitchFamily="34" charset="0"/>
              </a:rPr>
              <a:pPr algn="l" rtl="0" fontAlgn="base">
                <a:lnSpc>
                  <a:spcPct val="90000"/>
                </a:lnSpc>
                <a:spcBef>
                  <a:spcPct val="0"/>
                </a:spcBef>
                <a:spcAft>
                  <a:spcPct val="0"/>
                </a:spcAft>
                <a:buClr>
                  <a:schemeClr val="bg1"/>
                </a:buClr>
              </a:pPr>
              <a:t>‹#›</a:t>
            </a:fld>
            <a:endParaRPr lang="en-US" sz="600" dirty="0" err="1">
              <a:solidFill>
                <a:schemeClr val="bg2"/>
              </a:solidFill>
              <a:latin typeface="Arial" panose="020B0604020202020204" pitchFamily="34" charset="0"/>
            </a:endParaRPr>
          </a:p>
        </p:txBody>
      </p:sp>
    </p:spTree>
    <p:extLst>
      <p:ext uri="{BB962C8B-B14F-4D97-AF65-F5344CB8AC3E}">
        <p14:creationId xmlns:p14="http://schemas.microsoft.com/office/powerpoint/2010/main" val="2384313598"/>
      </p:ext>
    </p:extLst>
  </p:cSld>
  <p:clrMap bg1="lt1" tx1="dk1" bg2="lt2" tx2="dk2" accent1="accent1" accent2="accent2" accent3="accent3" accent4="accent4" accent5="accent5" accent6="accent6" hlink="hlink" folHlink="folHlink"/>
  <p:notesStyle>
    <a:lvl1pPr marL="0" algn="l" defTabSz="685800" rtl="0" eaLnBrk="1" latinLnBrk="0" hangingPunct="1">
      <a:spcBef>
        <a:spcPts val="0"/>
      </a:spcBef>
      <a:defRPr sz="1100" kern="1200">
        <a:solidFill>
          <a:schemeClr val="bg2"/>
        </a:solidFill>
        <a:latin typeface="Arial" panose="020B0604020202020204" pitchFamily="34" charset="0"/>
        <a:ea typeface="+mn-ea"/>
        <a:cs typeface="+mn-cs"/>
      </a:defRPr>
    </a:lvl1pPr>
    <a:lvl2pPr marL="514350" indent="-171450" algn="l" defTabSz="685800" rtl="0" eaLnBrk="1" latinLnBrk="0" hangingPunct="1">
      <a:spcBef>
        <a:spcPts val="300"/>
      </a:spcBef>
      <a:buClrTx/>
      <a:buFont typeface="Arial" panose="020B0604020202020204" pitchFamily="34" charset="0"/>
      <a:buChar char="•"/>
      <a:defRPr sz="1100" kern="1200">
        <a:solidFill>
          <a:schemeClr val="bg2"/>
        </a:solidFill>
        <a:latin typeface="Arial" panose="020B0604020202020204" pitchFamily="34" charset="0"/>
        <a:ea typeface="+mn-ea"/>
        <a:cs typeface="+mn-cs"/>
      </a:defRPr>
    </a:lvl2pPr>
    <a:lvl3pPr marL="857250" indent="-171450" algn="l" defTabSz="685800" rtl="0" eaLnBrk="1" latinLnBrk="0" hangingPunct="1">
      <a:spcBef>
        <a:spcPts val="300"/>
      </a:spcBef>
      <a:buClrTx/>
      <a:buFont typeface="Arial" panose="020B0604020202020204" pitchFamily="34" charset="0"/>
      <a:buChar char="–"/>
      <a:defRPr sz="1100" kern="1200">
        <a:solidFill>
          <a:schemeClr val="bg2"/>
        </a:solidFill>
        <a:latin typeface="Arial" panose="020B0604020202020204" pitchFamily="34" charset="0"/>
        <a:ea typeface="+mn-ea"/>
        <a:cs typeface="+mn-cs"/>
      </a:defRPr>
    </a:lvl3pPr>
    <a:lvl4pPr marL="1200150" indent="-171450" algn="l" defTabSz="685800" rtl="0" eaLnBrk="1" latinLnBrk="0" hangingPunct="1">
      <a:spcBef>
        <a:spcPts val="300"/>
      </a:spcBef>
      <a:buClrTx/>
      <a:buFont typeface="Arial" panose="020B0604020202020204" pitchFamily="34" charset="0"/>
      <a:buChar char="▪"/>
      <a:defRPr sz="1100" kern="1200">
        <a:solidFill>
          <a:schemeClr val="bg2"/>
        </a:solidFill>
        <a:latin typeface="Arial" panose="020B0604020202020204" pitchFamily="34" charset="0"/>
        <a:ea typeface="+mn-ea"/>
        <a:cs typeface="+mn-cs"/>
      </a:defRPr>
    </a:lvl4pPr>
    <a:lvl5pPr marL="1543050" indent="-171450" algn="l" defTabSz="685800" rtl="0" eaLnBrk="1" latinLnBrk="0" hangingPunct="1">
      <a:spcBef>
        <a:spcPts val="300"/>
      </a:spcBef>
      <a:buClrTx/>
      <a:buFont typeface="Arial" panose="020B0604020202020204" pitchFamily="34" charset="0"/>
      <a:buChar char="•"/>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85750" y="2057400"/>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08751" y="4373774"/>
            <a:ext cx="2706624" cy="351861"/>
          </a:xfrm>
          <a:prstGeom prst="rect">
            <a:avLst/>
          </a:prstGeom>
        </p:spPr>
      </p:pic>
    </p:spTree>
    <p:extLst>
      <p:ext uri="{BB962C8B-B14F-4D97-AF65-F5344CB8AC3E}">
        <p14:creationId xmlns:p14="http://schemas.microsoft.com/office/powerpoint/2010/main" val="399461045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039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1197449497"/>
      </p:ext>
    </p:extLst>
  </p:cSld>
  <p:clrMapOvr>
    <a:masterClrMapping/>
  </p:clrMapOvr>
  <p:extLst>
    <p:ext uri="{DCECCB84-F9BA-43D5-87BE-67443E8EF086}">
      <p15:sldGuideLst xmlns:p15="http://schemas.microsoft.com/office/powerpoint/2012/main">
        <p15:guide id="1" orient="horz" pos="2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2">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233432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096137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effectLst>
                  <a:glow rad="12700">
                    <a:schemeClr val="accent1">
                      <a:alpha val="40000"/>
                    </a:schemeClr>
                  </a:glow>
                </a:effectLst>
                <a:latin typeface="Arial" panose="020B0604020202020204" pitchFamily="34" charset="0"/>
              </a:defRPr>
            </a:lvl1pPr>
          </a:lstStyle>
          <a:p>
            <a:r>
              <a:rPr lang="en-US"/>
              <a:t>Click to edit Master 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4059107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lang="en-US" sz="5400" dirty="0">
                <a:solidFill>
                  <a:schemeClr val="tx2"/>
                </a:solidFill>
                <a:effectLst>
                  <a:glow rad="12700">
                    <a:schemeClr val="accent1">
                      <a:alpha val="40000"/>
                    </a:schemeClr>
                  </a:glow>
                </a:effectLst>
                <a:latin typeface="Arial" panose="020B0604020202020204" pitchFamily="34" charset="0"/>
              </a:defRPr>
            </a:lvl1pPr>
          </a:lstStyle>
          <a:p>
            <a:pPr lvl="0"/>
            <a:r>
              <a:rPr lang="en-US"/>
              <a:t>Click to edit Master 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615386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38416549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nd logo slide">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ED6EC7-6D3E-4027-A733-9B78EBA486D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26378" y="2254304"/>
            <a:ext cx="5093208" cy="660231"/>
          </a:xfrm>
          <a:prstGeom prst="rect">
            <a:avLst/>
          </a:prstGeom>
        </p:spPr>
      </p:pic>
    </p:spTree>
    <p:extLst>
      <p:ext uri="{BB962C8B-B14F-4D97-AF65-F5344CB8AC3E}">
        <p14:creationId xmlns:p14="http://schemas.microsoft.com/office/powerpoint/2010/main" val="173365029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49A41B-9CF1-4CD6-B1E3-F736C63833B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08751" y="4373774"/>
            <a:ext cx="2706624" cy="351861"/>
          </a:xfrm>
          <a:prstGeom prst="rect">
            <a:avLst/>
          </a:prstGeom>
        </p:spPr>
      </p:pic>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85750" y="2057400"/>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3985589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1102282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85750" y="628650"/>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40949754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BBC8B8-DC3E-4D4A-86CB-97B315E3A75F}"/>
              </a:ext>
            </a:extLst>
          </p:cNvPr>
          <p:cNvSpPr/>
          <p:nvPr userDrawn="1"/>
        </p:nvSpPr>
        <p:spPr>
          <a:xfrm>
            <a:off x="49672" y="4386127"/>
            <a:ext cx="8914811" cy="72008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285750" y="1200150"/>
            <a:ext cx="8572500" cy="3314700"/>
          </a:xfrm>
          <a:prstGeom prst="rect">
            <a:avLst/>
          </a:prstGeom>
        </p:spPr>
        <p:txBody>
          <a:bodyPr lIns="0" tIns="0" rIns="0" bIns="0"/>
          <a:lstStyle>
            <a:lvl1pPr marL="171450" indent="-171450">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100" indent="-114300">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4902775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Subtitle,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4D3340-0855-444A-99D5-F4D564B3CBD2}"/>
              </a:ext>
            </a:extLst>
          </p:cNvPr>
          <p:cNvSpPr/>
          <p:nvPr userDrawn="1"/>
        </p:nvSpPr>
        <p:spPr>
          <a:xfrm>
            <a:off x="35496" y="51470"/>
            <a:ext cx="8914811" cy="72008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5" name="Rectangle 4">
            <a:extLst>
              <a:ext uri="{FF2B5EF4-FFF2-40B4-BE49-F238E27FC236}">
                <a16:creationId xmlns:a16="http://schemas.microsoft.com/office/drawing/2014/main" id="{4292C27A-298C-4CAC-8146-4279D3E9CB32}"/>
              </a:ext>
            </a:extLst>
          </p:cNvPr>
          <p:cNvSpPr/>
          <p:nvPr userDrawn="1"/>
        </p:nvSpPr>
        <p:spPr>
          <a:xfrm>
            <a:off x="49672" y="4386127"/>
            <a:ext cx="8914811" cy="72008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85750" y="628650"/>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Content Placeholder 2"/>
          <p:cNvSpPr>
            <a:spLocks noGrp="1"/>
          </p:cNvSpPr>
          <p:nvPr>
            <p:ph idx="10"/>
          </p:nvPr>
        </p:nvSpPr>
        <p:spPr>
          <a:xfrm>
            <a:off x="285750" y="1200150"/>
            <a:ext cx="8572500" cy="3314700"/>
          </a:xfrm>
          <a:prstGeom prst="rect">
            <a:avLst/>
          </a:prstGeom>
        </p:spPr>
        <p:txBody>
          <a:bodyPr lIns="0" tIns="0" rIns="0" bIns="0"/>
          <a:lstStyle>
            <a:lvl1pPr marL="171450" indent="-171450">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100" indent="-114300">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9394362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endParaRPr lang="en-US" dirty="0"/>
          </a:p>
        </p:txBody>
      </p:sp>
      <p:sp>
        <p:nvSpPr>
          <p:cNvPr id="10" name="Content Placeholder 9"/>
          <p:cNvSpPr>
            <a:spLocks noGrp="1"/>
          </p:cNvSpPr>
          <p:nvPr>
            <p:ph sz="quarter" idx="10"/>
          </p:nvPr>
        </p:nvSpPr>
        <p:spPr>
          <a:xfrm>
            <a:off x="28575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1"/>
          </p:nvPr>
        </p:nvSpPr>
        <p:spPr>
          <a:xfrm>
            <a:off x="480060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8936737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endParaRPr lang="en-US" dirty="0"/>
          </a:p>
        </p:txBody>
      </p:sp>
      <p:sp>
        <p:nvSpPr>
          <p:cNvPr id="4" name="Content Placeholder 3">
            <a:extLst>
              <a:ext uri="{FF2B5EF4-FFF2-40B4-BE49-F238E27FC236}">
                <a16:creationId xmlns:a16="http://schemas.microsoft.com/office/drawing/2014/main" id="{C1F1CEAD-C06E-4DD6-958D-A69C28387D94}"/>
              </a:ext>
            </a:extLst>
          </p:cNvPr>
          <p:cNvSpPr>
            <a:spLocks noGrp="1"/>
          </p:cNvSpPr>
          <p:nvPr>
            <p:ph sz="quarter" idx="13"/>
          </p:nvPr>
        </p:nvSpPr>
        <p:spPr>
          <a:xfrm>
            <a:off x="285750" y="971550"/>
            <a:ext cx="4057650" cy="3943350"/>
          </a:xfrm>
          <a:prstGeom prst="rect">
            <a:avLst/>
          </a:prstGeom>
        </p:spPr>
        <p:txBody>
          <a:bodyPr lIns="0" tIns="0" rIns="0" bIns="91440"/>
          <a:lstStyle>
            <a:lvl1pPr marL="0" indent="0">
              <a:lnSpc>
                <a:spcPct val="100000"/>
              </a:lnSpc>
              <a:spcBef>
                <a:spcPts val="1800"/>
              </a:spcBef>
              <a:buNone/>
              <a:defRPr sz="2000" baseline="0">
                <a:solidFill>
                  <a:schemeClr val="bg1"/>
                </a:solidFill>
              </a:defRPr>
            </a:lvl1pPr>
            <a:lvl2pPr marL="173038" indent="-173038">
              <a:lnSpc>
                <a:spcPct val="100000"/>
              </a:lnSpc>
              <a:spcBef>
                <a:spcPts val="1200"/>
              </a:spcBef>
              <a:buClr>
                <a:srgbClr val="808080"/>
              </a:buClr>
              <a:defRPr>
                <a:solidFill>
                  <a:schemeClr val="bg2"/>
                </a:solidFill>
              </a:defRPr>
            </a:lvl2pPr>
            <a:lvl3pPr marL="514350" indent="-173038">
              <a:lnSpc>
                <a:spcPct val="100000"/>
              </a:lnSpc>
              <a:spcBef>
                <a:spcPts val="300"/>
              </a:spcBef>
              <a:buClr>
                <a:srgbClr val="808080"/>
              </a:buClr>
              <a:buFont typeface="Arial" panose="020B0604020202020204" pitchFamily="34" charset="0"/>
              <a:buChar char="–"/>
              <a:defRPr sz="1400">
                <a:solidFill>
                  <a:schemeClr val="bg2"/>
                </a:solidFill>
              </a:defRPr>
            </a:lvl3pPr>
            <a:lvl4pPr marL="855663" indent="-168275">
              <a:lnSpc>
                <a:spcPct val="100000"/>
              </a:lnSpc>
              <a:spcBef>
                <a:spcPts val="300"/>
              </a:spcBef>
              <a:buClr>
                <a:srgbClr val="808080"/>
              </a:buClr>
              <a:buFont typeface="Wingdings" panose="05000000000000000000" pitchFamily="2" charset="2"/>
              <a:buChar char="§"/>
              <a:defRPr sz="11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A0C49344-5A94-4BB8-B1F8-EC9EB43874D0}"/>
              </a:ext>
            </a:extLst>
          </p:cNvPr>
          <p:cNvSpPr>
            <a:spLocks noGrp="1"/>
          </p:cNvSpPr>
          <p:nvPr>
            <p:ph sz="quarter" idx="14"/>
          </p:nvPr>
        </p:nvSpPr>
        <p:spPr>
          <a:xfrm>
            <a:off x="4800600" y="971550"/>
            <a:ext cx="4057650" cy="3943350"/>
          </a:xfrm>
          <a:prstGeom prst="rect">
            <a:avLst/>
          </a:prstGeom>
        </p:spPr>
        <p:txBody>
          <a:bodyPr lIns="0" tIns="0" rIns="0" bIns="91440"/>
          <a:lstStyle>
            <a:lvl1pPr marL="0" indent="0">
              <a:lnSpc>
                <a:spcPct val="100000"/>
              </a:lnSpc>
              <a:spcBef>
                <a:spcPts val="1800"/>
              </a:spcBef>
              <a:buNone/>
              <a:defRPr sz="2000" baseline="0">
                <a:solidFill>
                  <a:schemeClr val="bg1"/>
                </a:solidFill>
              </a:defRPr>
            </a:lvl1pPr>
            <a:lvl2pPr marL="173038" indent="-173038">
              <a:lnSpc>
                <a:spcPct val="100000"/>
              </a:lnSpc>
              <a:spcBef>
                <a:spcPts val="1200"/>
              </a:spcBef>
              <a:buClr>
                <a:srgbClr val="808080"/>
              </a:buClr>
              <a:defRPr>
                <a:solidFill>
                  <a:schemeClr val="bg2"/>
                </a:solidFill>
              </a:defRPr>
            </a:lvl2pPr>
            <a:lvl3pPr marL="514350" indent="-173038">
              <a:lnSpc>
                <a:spcPct val="100000"/>
              </a:lnSpc>
              <a:spcBef>
                <a:spcPts val="300"/>
              </a:spcBef>
              <a:buClr>
                <a:srgbClr val="808080"/>
              </a:buClr>
              <a:buFont typeface="Arial" panose="020B0604020202020204" pitchFamily="34" charset="0"/>
              <a:buChar char="–"/>
              <a:defRPr sz="1400">
                <a:solidFill>
                  <a:schemeClr val="bg2"/>
                </a:solidFill>
              </a:defRPr>
            </a:lvl3pPr>
            <a:lvl4pPr marL="855663" indent="-168275">
              <a:lnSpc>
                <a:spcPct val="100000"/>
              </a:lnSpc>
              <a:spcBef>
                <a:spcPts val="300"/>
              </a:spcBef>
              <a:buClr>
                <a:srgbClr val="808080"/>
              </a:buClr>
              <a:buFont typeface="Wingdings" panose="05000000000000000000" pitchFamily="2" charset="2"/>
              <a:buChar char="§"/>
              <a:defRPr sz="11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59803902"/>
      </p:ext>
    </p:extLst>
  </p:cSld>
  <p:clrMapOvr>
    <a:masterClrMapping/>
  </p:clrMapOvr>
  <p:extLst>
    <p:ext uri="{DCECCB84-F9BA-43D5-87BE-67443E8EF086}">
      <p15:sldGuideLst xmlns:p15="http://schemas.microsoft.com/office/powerpoint/2012/main">
        <p15:guide id="1" orient="horz" pos="9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endParaRPr lang="en-US" dirty="0"/>
          </a:p>
        </p:txBody>
      </p:sp>
      <p:sp>
        <p:nvSpPr>
          <p:cNvPr id="5" name="Text Placeholder 2"/>
          <p:cNvSpPr>
            <a:spLocks noGrp="1"/>
          </p:cNvSpPr>
          <p:nvPr>
            <p:ph type="body" idx="10"/>
          </p:nvPr>
        </p:nvSpPr>
        <p:spPr>
          <a:xfrm>
            <a:off x="285750" y="971550"/>
            <a:ext cx="2686050" cy="514350"/>
          </a:xfrm>
          <a:prstGeom prst="rect">
            <a:avLst/>
          </a:prstGeom>
        </p:spPr>
        <p:txBody>
          <a:bodyPr lIns="0" tIns="0" rIns="0" bIns="0" anchor="t" anchorCtr="0"/>
          <a:lstStyle>
            <a:lvl1pPr marL="0" indent="0">
              <a:buNone/>
              <a:defRPr sz="18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Text Placeholder 4"/>
          <p:cNvSpPr>
            <a:spLocks noGrp="1"/>
          </p:cNvSpPr>
          <p:nvPr>
            <p:ph type="body" sz="quarter" idx="3"/>
          </p:nvPr>
        </p:nvSpPr>
        <p:spPr>
          <a:xfrm>
            <a:off x="3228975" y="971550"/>
            <a:ext cx="2686050" cy="514350"/>
          </a:xfrm>
          <a:prstGeom prst="rect">
            <a:avLst/>
          </a:prstGeom>
        </p:spPr>
        <p:txBody>
          <a:bodyPr lIns="0" tIns="0" rIns="0" bIns="0" anchor="t" anchorCtr="0"/>
          <a:lstStyle>
            <a:lvl1pPr marL="0" indent="0">
              <a:buNone/>
              <a:defRPr sz="18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4"/>
          <p:cNvSpPr>
            <a:spLocks noGrp="1"/>
          </p:cNvSpPr>
          <p:nvPr>
            <p:ph type="body" sz="quarter" idx="12"/>
          </p:nvPr>
        </p:nvSpPr>
        <p:spPr>
          <a:xfrm>
            <a:off x="6172200" y="971550"/>
            <a:ext cx="2686050" cy="514350"/>
          </a:xfrm>
          <a:prstGeom prst="rect">
            <a:avLst/>
          </a:prstGeom>
        </p:spPr>
        <p:txBody>
          <a:bodyPr lIns="0" tIns="0" rIns="0" bIns="0" anchor="t" anchorCtr="0"/>
          <a:lstStyle>
            <a:lvl1pPr marL="0" indent="0">
              <a:buNone/>
              <a:defRPr sz="18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9" name="Content Placeholder 9"/>
          <p:cNvSpPr>
            <a:spLocks noGrp="1"/>
          </p:cNvSpPr>
          <p:nvPr>
            <p:ph sz="quarter" idx="13"/>
          </p:nvPr>
        </p:nvSpPr>
        <p:spPr>
          <a:xfrm>
            <a:off x="285750" y="1543050"/>
            <a:ext cx="2686050" cy="2971800"/>
          </a:xfrm>
          <a:prstGeom prst="rect">
            <a:avLst/>
          </a:prstGeom>
        </p:spPr>
        <p:txBody>
          <a:bodyPr lIns="0" tIns="0" rIns="0" bIns="0"/>
          <a:lstStyle>
            <a:lvl1pPr>
              <a:lnSpc>
                <a:spcPct val="100000"/>
              </a:lnSpc>
              <a:spcBef>
                <a:spcPts val="1200"/>
              </a:spcBef>
              <a:buClr>
                <a:srgbClr val="808080"/>
              </a:buClr>
              <a:defRPr sz="16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2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05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0" name="Content Placeholder 9"/>
          <p:cNvSpPr>
            <a:spLocks noGrp="1"/>
          </p:cNvSpPr>
          <p:nvPr>
            <p:ph sz="quarter" idx="11"/>
          </p:nvPr>
        </p:nvSpPr>
        <p:spPr>
          <a:xfrm>
            <a:off x="3228975" y="1543050"/>
            <a:ext cx="2686050" cy="2971800"/>
          </a:xfrm>
          <a:prstGeom prst="rect">
            <a:avLst/>
          </a:prstGeom>
        </p:spPr>
        <p:txBody>
          <a:bodyPr lIns="0" tIns="0" rIns="0" bIns="0"/>
          <a:lstStyle>
            <a:lvl1pPr>
              <a:lnSpc>
                <a:spcPct val="100000"/>
              </a:lnSpc>
              <a:spcBef>
                <a:spcPts val="1200"/>
              </a:spcBef>
              <a:buClr>
                <a:srgbClr val="808080"/>
              </a:buClr>
              <a:defRPr sz="16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2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05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4"/>
          </p:nvPr>
        </p:nvSpPr>
        <p:spPr>
          <a:xfrm>
            <a:off x="6172200" y="1543050"/>
            <a:ext cx="2686050" cy="2971800"/>
          </a:xfrm>
          <a:prstGeom prst="rect">
            <a:avLst/>
          </a:prstGeom>
        </p:spPr>
        <p:txBody>
          <a:bodyPr lIns="0" tIns="0" rIns="0" bIns="0"/>
          <a:lstStyle>
            <a:lvl1pPr>
              <a:lnSpc>
                <a:spcPct val="100000"/>
              </a:lnSpc>
              <a:spcBef>
                <a:spcPts val="1200"/>
              </a:spcBef>
              <a:buClr>
                <a:srgbClr val="808080"/>
              </a:buClr>
              <a:defRPr sz="16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2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05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68218790"/>
      </p:ext>
    </p:extLst>
  </p:cSld>
  <p:clrMapOvr>
    <a:masterClrMapping/>
  </p:clrMapOvr>
  <p:extLst>
    <p:ext uri="{DCECCB84-F9BA-43D5-87BE-67443E8EF086}">
      <p15:sldGuideLst xmlns:p15="http://schemas.microsoft.com/office/powerpoint/2012/main">
        <p15:guide id="1" orient="horz" pos="97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9">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7" name="fl" descr="                              Dell - Internal Use - Confidential&#10;"/>
          <p:cNvSpPr txBox="1"/>
          <p:nvPr userDrawn="1"/>
        </p:nvSpPr>
        <p:spPr>
          <a:xfrm>
            <a:off x="4200103" y="5022289"/>
            <a:ext cx="743793" cy="69250"/>
          </a:xfrm>
          <a:prstGeom prst="rect">
            <a:avLst/>
          </a:prstGeom>
          <a:noFill/>
        </p:spPr>
        <p:txBody>
          <a:bodyPr vert="horz" wrap="none" lIns="0" tIns="0" rIns="0" bIns="0" rtlCol="0" anchor="ctr" anchorCtr="0">
            <a:spAutoFit/>
          </a:bodyPr>
          <a:lstStyle/>
          <a:p>
            <a:pPr marL="0" marR="0" indent="0" algn="l" defTabSz="914400" rtl="0" eaLnBrk="1" fontAlgn="base" latinLnBrk="0" hangingPunct="1">
              <a:lnSpc>
                <a:spcPct val="90000"/>
              </a:lnSpc>
              <a:spcBef>
                <a:spcPts val="100"/>
              </a:spcBef>
              <a:spcAft>
                <a:spcPts val="100"/>
              </a:spcAft>
              <a:buClrTx/>
              <a:buSzTx/>
              <a:buFontTx/>
              <a:buNone/>
              <a:tabLst/>
              <a:defRPr/>
            </a:pPr>
            <a:r>
              <a:rPr lang="en-US" sz="500" b="0" i="0" u="none" baseline="0" dirty="0">
                <a:solidFill>
                  <a:srgbClr val="808080"/>
                </a:solidFill>
                <a:latin typeface="Arial" panose="020B0604020202020204" pitchFamily="34" charset="0"/>
              </a:rPr>
              <a:t>© Copyright 2020 Dell Inc.</a:t>
            </a:r>
          </a:p>
        </p:txBody>
      </p:sp>
      <p:sp>
        <p:nvSpPr>
          <p:cNvPr id="6" name="TextBox 19"/>
          <p:cNvSpPr txBox="1"/>
          <p:nvPr userDrawn="1"/>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500" b="0" kern="1200" smtClean="0">
                <a:solidFill>
                  <a:srgbClr val="808080"/>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500" b="0" kern="1200" dirty="0" err="1">
              <a:solidFill>
                <a:srgbClr val="808080"/>
              </a:solidFill>
              <a:latin typeface="Arial" panose="020B0604020202020204" pitchFamily="34" charset="0"/>
              <a:ea typeface="+mn-ea"/>
              <a:cs typeface="+mn-cs"/>
            </a:endParaRPr>
          </a:p>
        </p:txBody>
      </p:sp>
      <p:sp>
        <p:nvSpPr>
          <p:cNvPr id="9" name="TextBox 16"/>
          <p:cNvSpPr txBox="1"/>
          <p:nvPr userDrawn="1"/>
        </p:nvSpPr>
        <p:spPr>
          <a:xfrm>
            <a:off x="3957049" y="5023059"/>
            <a:ext cx="14106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l" rtl="0" fontAlgn="base">
              <a:lnSpc>
                <a:spcPct val="90000"/>
              </a:lnSpc>
              <a:spcBef>
                <a:spcPct val="0"/>
              </a:spcBef>
              <a:spcAft>
                <a:spcPct val="0"/>
              </a:spcAft>
              <a:buClr>
                <a:schemeClr val="bg1"/>
              </a:buClr>
            </a:pPr>
            <a:r>
              <a:rPr lang="en-US" sz="500" kern="1200" dirty="0">
                <a:solidFill>
                  <a:srgbClr val="808080"/>
                </a:solidFill>
                <a:latin typeface="Arial" panose="020B0604020202020204" pitchFamily="34" charset="0"/>
                <a:ea typeface="+mn-ea"/>
                <a:cs typeface="+mn-cs"/>
              </a:rPr>
              <a:t>of 20</a:t>
            </a:r>
          </a:p>
        </p:txBody>
      </p:sp>
      <p:sp>
        <p:nvSpPr>
          <p:cNvPr id="3" name="MSIPCMContentMarking" descr="{&quot;HashCode&quot;:-1912962988,&quot;Placement&quot;:&quot;Footer&quot;}">
            <a:extLst>
              <a:ext uri="{FF2B5EF4-FFF2-40B4-BE49-F238E27FC236}">
                <a16:creationId xmlns:a16="http://schemas.microsoft.com/office/drawing/2014/main" id="{FE08E287-27D6-4FBC-A8E1-5FAB25E9F4A1}"/>
              </a:ext>
            </a:extLst>
          </p:cNvPr>
          <p:cNvSpPr txBox="1"/>
          <p:nvPr userDrawn="1"/>
        </p:nvSpPr>
        <p:spPr>
          <a:xfrm>
            <a:off x="0" y="4932427"/>
            <a:ext cx="1185008" cy="211073"/>
          </a:xfrm>
          <a:prstGeom prst="rect">
            <a:avLst/>
          </a:prstGeom>
          <a:noFill/>
        </p:spPr>
        <p:txBody>
          <a:bodyPr vert="horz" wrap="square" lIns="0" tIns="0" rIns="0" bIns="0" rtlCol="0" anchor="ctr" anchorCtr="1">
            <a:spAutoFit/>
          </a:bodyPr>
          <a:lstStyle/>
          <a:p>
            <a:pPr algn="l">
              <a:spcBef>
                <a:spcPts val="0"/>
              </a:spcBef>
              <a:spcAft>
                <a:spcPts val="0"/>
              </a:spcAft>
            </a:pPr>
            <a:r>
              <a:rPr lang="en-US" sz="700">
                <a:solidFill>
                  <a:srgbClr val="7F7F7F"/>
                </a:solidFill>
                <a:latin typeface="Calibri" panose="020F0502020204030204" pitchFamily="34" charset="0"/>
              </a:rPr>
              <a:t>Internal Use - Confidential</a:t>
            </a:r>
            <a:endParaRPr lang="en-US" sz="700" dirty="0">
              <a:solidFill>
                <a:srgbClr val="7F7F7F"/>
              </a:solidFill>
              <a:latin typeface="Calibri" panose="020F0502020204030204" pitchFamily="34" charset="0"/>
            </a:endParaRPr>
          </a:p>
        </p:txBody>
      </p:sp>
    </p:spTree>
    <p:extLst>
      <p:ext uri="{BB962C8B-B14F-4D97-AF65-F5344CB8AC3E}">
        <p14:creationId xmlns:p14="http://schemas.microsoft.com/office/powerpoint/2010/main" val="4048717320"/>
      </p:ext>
    </p:extLst>
  </p:cSld>
  <p:clrMap bg1="lt1" tx1="dk1" bg2="lt2" tx2="dk2" accent1="accent1" accent2="accent2" accent3="accent3" accent4="accent4" accent5="accent5" accent6="accent6" hlink="hlink" folHlink="folHlink"/>
  <p:sldLayoutIdLst>
    <p:sldLayoutId id="2147483688" r:id="rId1"/>
    <p:sldLayoutId id="2147483682" r:id="rId2"/>
    <p:sldLayoutId id="2147483662" r:id="rId3"/>
    <p:sldLayoutId id="2147483673" r:id="rId4"/>
    <p:sldLayoutId id="2147483672" r:id="rId5"/>
    <p:sldLayoutId id="2147483713" r:id="rId6"/>
    <p:sldLayoutId id="2147483724" r:id="rId7"/>
    <p:sldLayoutId id="2147483725" r:id="rId8"/>
    <p:sldLayoutId id="2147483726" r:id="rId9"/>
    <p:sldLayoutId id="2147483667" r:id="rId10"/>
    <p:sldLayoutId id="2147483689" r:id="rId11"/>
    <p:sldLayoutId id="2147483663" r:id="rId12"/>
    <p:sldLayoutId id="2147483678" r:id="rId13"/>
    <p:sldLayoutId id="2147483680" r:id="rId14"/>
    <p:sldLayoutId id="2147483681" r:id="rId15"/>
    <p:sldLayoutId id="2147483715" r:id="rId16"/>
    <p:sldLayoutId id="2147483729"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20" userDrawn="1">
          <p15:clr>
            <a:srgbClr val="F26B43"/>
          </p15:clr>
        </p15:guide>
        <p15:guide id="3" pos="180" userDrawn="1">
          <p15:clr>
            <a:srgbClr val="F26B43"/>
          </p15:clr>
        </p15:guide>
        <p15:guide id="4" pos="5580" userDrawn="1">
          <p15:clr>
            <a:srgbClr val="F26B43"/>
          </p15:clr>
        </p15:guide>
        <p15:guide id="5" pos="79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5.xml"/><Relationship Id="rId5" Type="http://schemas.openxmlformats.org/officeDocument/2006/relationships/image" Target="../media/image120.png"/><Relationship Id="rId4" Type="http://schemas.openxmlformats.org/officeDocument/2006/relationships/image" Target="../media/image119.png"/></Relationships>
</file>

<file path=ppt/slides/_rels/slide10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5.xml"/><Relationship Id="rId4" Type="http://schemas.openxmlformats.org/officeDocument/2006/relationships/image" Target="../media/image126.png"/></Relationships>
</file>

<file path=ppt/slides/_rels/slide10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5.xml"/><Relationship Id="rId5" Type="http://schemas.openxmlformats.org/officeDocument/2006/relationships/image" Target="../media/image130.png"/><Relationship Id="rId4" Type="http://schemas.openxmlformats.org/officeDocument/2006/relationships/image" Target="../media/image129.png"/></Relationships>
</file>

<file path=ppt/slides/_rels/slide10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8" Type="http://schemas.openxmlformats.org/officeDocument/2006/relationships/image" Target="../media/image1000.png"/><Relationship Id="rId13" Type="http://schemas.openxmlformats.org/officeDocument/2006/relationships/customXml" Target="../ink/ink70.xml"/><Relationship Id="rId18" Type="http://schemas.openxmlformats.org/officeDocument/2006/relationships/image" Target="../media/image1050.png"/><Relationship Id="rId26" Type="http://schemas.openxmlformats.org/officeDocument/2006/relationships/image" Target="../media/image1090.png"/><Relationship Id="rId3" Type="http://schemas.openxmlformats.org/officeDocument/2006/relationships/customXml" Target="../ink/ink65.xml"/><Relationship Id="rId21" Type="http://schemas.openxmlformats.org/officeDocument/2006/relationships/customXml" Target="../ink/ink74.xml"/><Relationship Id="rId7" Type="http://schemas.openxmlformats.org/officeDocument/2006/relationships/customXml" Target="../ink/ink67.xml"/><Relationship Id="rId12" Type="http://schemas.openxmlformats.org/officeDocument/2006/relationships/image" Target="../media/image1020.png"/><Relationship Id="rId17" Type="http://schemas.openxmlformats.org/officeDocument/2006/relationships/customXml" Target="../ink/ink72.xml"/><Relationship Id="rId25" Type="http://schemas.openxmlformats.org/officeDocument/2006/relationships/customXml" Target="../ink/ink76.xml"/><Relationship Id="rId2" Type="http://schemas.openxmlformats.org/officeDocument/2006/relationships/image" Target="../media/image139.png"/><Relationship Id="rId16" Type="http://schemas.openxmlformats.org/officeDocument/2006/relationships/image" Target="../media/image1040.png"/><Relationship Id="rId20" Type="http://schemas.openxmlformats.org/officeDocument/2006/relationships/image" Target="../media/image1060.png"/><Relationship Id="rId1" Type="http://schemas.openxmlformats.org/officeDocument/2006/relationships/slideLayout" Target="../slideLayouts/slideLayout5.xml"/><Relationship Id="rId6" Type="http://schemas.openxmlformats.org/officeDocument/2006/relationships/image" Target="../media/image990.png"/><Relationship Id="rId11" Type="http://schemas.openxmlformats.org/officeDocument/2006/relationships/customXml" Target="../ink/ink69.xml"/><Relationship Id="rId24" Type="http://schemas.openxmlformats.org/officeDocument/2006/relationships/image" Target="../media/image1080.png"/><Relationship Id="rId5" Type="http://schemas.openxmlformats.org/officeDocument/2006/relationships/customXml" Target="../ink/ink66.xml"/><Relationship Id="rId15" Type="http://schemas.openxmlformats.org/officeDocument/2006/relationships/customXml" Target="../ink/ink71.xml"/><Relationship Id="rId23" Type="http://schemas.openxmlformats.org/officeDocument/2006/relationships/customXml" Target="../ink/ink75.xml"/><Relationship Id="rId28" Type="http://schemas.openxmlformats.org/officeDocument/2006/relationships/image" Target="../media/image1100.png"/><Relationship Id="rId10" Type="http://schemas.openxmlformats.org/officeDocument/2006/relationships/image" Target="../media/image1010.png"/><Relationship Id="rId19" Type="http://schemas.openxmlformats.org/officeDocument/2006/relationships/customXml" Target="../ink/ink73.xml"/><Relationship Id="rId4" Type="http://schemas.openxmlformats.org/officeDocument/2006/relationships/image" Target="../media/image980.png"/><Relationship Id="rId9" Type="http://schemas.openxmlformats.org/officeDocument/2006/relationships/customXml" Target="../ink/ink68.xml"/><Relationship Id="rId14" Type="http://schemas.openxmlformats.org/officeDocument/2006/relationships/image" Target="../media/image1030.png"/><Relationship Id="rId22" Type="http://schemas.openxmlformats.org/officeDocument/2006/relationships/image" Target="../media/image1070.png"/><Relationship Id="rId27" Type="http://schemas.openxmlformats.org/officeDocument/2006/relationships/customXml" Target="../ink/ink77.xml"/></Relationships>
</file>

<file path=ppt/slides/_rels/slide116.xml.rels><?xml version="1.0" encoding="UTF-8" standalone="yes"?>
<Relationships xmlns="http://schemas.openxmlformats.org/package/2006/relationships"><Relationship Id="rId26" Type="http://schemas.openxmlformats.org/officeDocument/2006/relationships/image" Target="../media/image1230.png"/><Relationship Id="rId21" Type="http://schemas.openxmlformats.org/officeDocument/2006/relationships/customXml" Target="../ink/ink87.xml"/><Relationship Id="rId42" Type="http://schemas.openxmlformats.org/officeDocument/2006/relationships/image" Target="../media/image1311.png"/><Relationship Id="rId47" Type="http://schemas.openxmlformats.org/officeDocument/2006/relationships/customXml" Target="../ink/ink100.xml"/><Relationship Id="rId63" Type="http://schemas.openxmlformats.org/officeDocument/2006/relationships/customXml" Target="../ink/ink108.xml"/><Relationship Id="rId68" Type="http://schemas.openxmlformats.org/officeDocument/2006/relationships/image" Target="../media/image144.png"/><Relationship Id="rId84" Type="http://schemas.openxmlformats.org/officeDocument/2006/relationships/image" Target="../media/image152.png"/><Relationship Id="rId16" Type="http://schemas.openxmlformats.org/officeDocument/2006/relationships/image" Target="../media/image1180.png"/><Relationship Id="rId11" Type="http://schemas.openxmlformats.org/officeDocument/2006/relationships/customXml" Target="../ink/ink82.xml"/><Relationship Id="rId32" Type="http://schemas.openxmlformats.org/officeDocument/2006/relationships/image" Target="../media/image1260.png"/><Relationship Id="rId37" Type="http://schemas.openxmlformats.org/officeDocument/2006/relationships/customXml" Target="../ink/ink95.xml"/><Relationship Id="rId53" Type="http://schemas.openxmlformats.org/officeDocument/2006/relationships/customXml" Target="../ink/ink103.xml"/><Relationship Id="rId58" Type="http://schemas.openxmlformats.org/officeDocument/2006/relationships/image" Target="../media/image1390.png"/><Relationship Id="rId74" Type="http://schemas.openxmlformats.org/officeDocument/2006/relationships/image" Target="../media/image147.png"/><Relationship Id="rId79" Type="http://schemas.openxmlformats.org/officeDocument/2006/relationships/customXml" Target="../ink/ink116.xml"/><Relationship Id="rId5" Type="http://schemas.openxmlformats.org/officeDocument/2006/relationships/customXml" Target="../ink/ink79.xml"/><Relationship Id="rId61" Type="http://schemas.openxmlformats.org/officeDocument/2006/relationships/customXml" Target="../ink/ink107.xml"/><Relationship Id="rId82" Type="http://schemas.openxmlformats.org/officeDocument/2006/relationships/image" Target="../media/image151.png"/><Relationship Id="rId19" Type="http://schemas.openxmlformats.org/officeDocument/2006/relationships/customXml" Target="../ink/ink86.xml"/><Relationship Id="rId14" Type="http://schemas.openxmlformats.org/officeDocument/2006/relationships/image" Target="../media/image1170.png"/><Relationship Id="rId22" Type="http://schemas.openxmlformats.org/officeDocument/2006/relationships/image" Target="../media/image1211.png"/><Relationship Id="rId27" Type="http://schemas.openxmlformats.org/officeDocument/2006/relationships/customXml" Target="../ink/ink90.xml"/><Relationship Id="rId30" Type="http://schemas.openxmlformats.org/officeDocument/2006/relationships/image" Target="../media/image1250.png"/><Relationship Id="rId35" Type="http://schemas.openxmlformats.org/officeDocument/2006/relationships/customXml" Target="../ink/ink94.xml"/><Relationship Id="rId43" Type="http://schemas.openxmlformats.org/officeDocument/2006/relationships/customXml" Target="../ink/ink98.xml"/><Relationship Id="rId48" Type="http://schemas.openxmlformats.org/officeDocument/2006/relationships/image" Target="../media/image1340.png"/><Relationship Id="rId56" Type="http://schemas.openxmlformats.org/officeDocument/2006/relationships/image" Target="../media/image1380.png"/><Relationship Id="rId64" Type="http://schemas.openxmlformats.org/officeDocument/2006/relationships/image" Target="../media/image142.png"/><Relationship Id="rId69" Type="http://schemas.openxmlformats.org/officeDocument/2006/relationships/customXml" Target="../ink/ink111.xml"/><Relationship Id="rId77" Type="http://schemas.openxmlformats.org/officeDocument/2006/relationships/customXml" Target="../ink/ink115.xml"/><Relationship Id="rId8" Type="http://schemas.openxmlformats.org/officeDocument/2006/relationships/image" Target="../media/image1140.png"/><Relationship Id="rId51" Type="http://schemas.openxmlformats.org/officeDocument/2006/relationships/customXml" Target="../ink/ink102.xml"/><Relationship Id="rId72" Type="http://schemas.openxmlformats.org/officeDocument/2006/relationships/image" Target="../media/image146.png"/><Relationship Id="rId80" Type="http://schemas.openxmlformats.org/officeDocument/2006/relationships/image" Target="../media/image150.png"/><Relationship Id="rId3" Type="http://schemas.openxmlformats.org/officeDocument/2006/relationships/customXml" Target="../ink/ink78.xml"/><Relationship Id="rId12" Type="http://schemas.openxmlformats.org/officeDocument/2006/relationships/image" Target="../media/image1160.png"/><Relationship Id="rId17" Type="http://schemas.openxmlformats.org/officeDocument/2006/relationships/customXml" Target="../ink/ink85.xml"/><Relationship Id="rId25" Type="http://schemas.openxmlformats.org/officeDocument/2006/relationships/customXml" Target="../ink/ink89.xml"/><Relationship Id="rId33" Type="http://schemas.openxmlformats.org/officeDocument/2006/relationships/customXml" Target="../ink/ink93.xml"/><Relationship Id="rId38" Type="http://schemas.openxmlformats.org/officeDocument/2006/relationships/image" Target="../media/image1290.png"/><Relationship Id="rId46" Type="http://schemas.openxmlformats.org/officeDocument/2006/relationships/image" Target="../media/image1330.png"/><Relationship Id="rId59" Type="http://schemas.openxmlformats.org/officeDocument/2006/relationships/customXml" Target="../ink/ink106.xml"/><Relationship Id="rId67" Type="http://schemas.openxmlformats.org/officeDocument/2006/relationships/customXml" Target="../ink/ink110.xml"/><Relationship Id="rId20" Type="http://schemas.openxmlformats.org/officeDocument/2006/relationships/image" Target="../media/image1200.png"/><Relationship Id="rId41" Type="http://schemas.openxmlformats.org/officeDocument/2006/relationships/customXml" Target="../ink/ink97.xml"/><Relationship Id="rId54" Type="http://schemas.openxmlformats.org/officeDocument/2006/relationships/image" Target="../media/image1370.png"/><Relationship Id="rId62" Type="http://schemas.openxmlformats.org/officeDocument/2006/relationships/image" Target="../media/image141.png"/><Relationship Id="rId70" Type="http://schemas.openxmlformats.org/officeDocument/2006/relationships/image" Target="../media/image145.png"/><Relationship Id="rId75" Type="http://schemas.openxmlformats.org/officeDocument/2006/relationships/customXml" Target="../ink/ink114.xml"/><Relationship Id="rId83" Type="http://schemas.openxmlformats.org/officeDocument/2006/relationships/customXml" Target="../ink/ink118.xml"/><Relationship Id="rId1" Type="http://schemas.openxmlformats.org/officeDocument/2006/relationships/slideLayout" Target="../slideLayouts/slideLayout5.xml"/><Relationship Id="rId6" Type="http://schemas.openxmlformats.org/officeDocument/2006/relationships/image" Target="../media/image1130.png"/><Relationship Id="rId15" Type="http://schemas.openxmlformats.org/officeDocument/2006/relationships/customXml" Target="../ink/ink84.xml"/><Relationship Id="rId23" Type="http://schemas.openxmlformats.org/officeDocument/2006/relationships/customXml" Target="../ink/ink88.xml"/><Relationship Id="rId28" Type="http://schemas.openxmlformats.org/officeDocument/2006/relationships/image" Target="../media/image1240.png"/><Relationship Id="rId36" Type="http://schemas.openxmlformats.org/officeDocument/2006/relationships/image" Target="../media/image1280.png"/><Relationship Id="rId49" Type="http://schemas.openxmlformats.org/officeDocument/2006/relationships/customXml" Target="../ink/ink101.xml"/><Relationship Id="rId57" Type="http://schemas.openxmlformats.org/officeDocument/2006/relationships/customXml" Target="../ink/ink105.xml"/><Relationship Id="rId10" Type="http://schemas.openxmlformats.org/officeDocument/2006/relationships/image" Target="../media/image1150.png"/><Relationship Id="rId31" Type="http://schemas.openxmlformats.org/officeDocument/2006/relationships/customXml" Target="../ink/ink92.xml"/><Relationship Id="rId44" Type="http://schemas.openxmlformats.org/officeDocument/2006/relationships/image" Target="../media/image1320.png"/><Relationship Id="rId52" Type="http://schemas.openxmlformats.org/officeDocument/2006/relationships/image" Target="../media/image1360.png"/><Relationship Id="rId60" Type="http://schemas.openxmlformats.org/officeDocument/2006/relationships/image" Target="../media/image1400.png"/><Relationship Id="rId65" Type="http://schemas.openxmlformats.org/officeDocument/2006/relationships/customXml" Target="../ink/ink109.xml"/><Relationship Id="rId73" Type="http://schemas.openxmlformats.org/officeDocument/2006/relationships/customXml" Target="../ink/ink113.xml"/><Relationship Id="rId78" Type="http://schemas.openxmlformats.org/officeDocument/2006/relationships/image" Target="../media/image149.png"/><Relationship Id="rId81" Type="http://schemas.openxmlformats.org/officeDocument/2006/relationships/customXml" Target="../ink/ink117.xml"/><Relationship Id="rId4" Type="http://schemas.openxmlformats.org/officeDocument/2006/relationships/image" Target="../media/image1120.png"/><Relationship Id="rId9" Type="http://schemas.openxmlformats.org/officeDocument/2006/relationships/customXml" Target="../ink/ink81.xml"/><Relationship Id="rId13" Type="http://schemas.openxmlformats.org/officeDocument/2006/relationships/customXml" Target="../ink/ink83.xml"/><Relationship Id="rId18" Type="http://schemas.openxmlformats.org/officeDocument/2006/relationships/image" Target="../media/image1190.png"/><Relationship Id="rId39" Type="http://schemas.openxmlformats.org/officeDocument/2006/relationships/customXml" Target="../ink/ink96.xml"/><Relationship Id="rId34" Type="http://schemas.openxmlformats.org/officeDocument/2006/relationships/image" Target="../media/image1270.png"/><Relationship Id="rId50" Type="http://schemas.openxmlformats.org/officeDocument/2006/relationships/image" Target="../media/image1350.png"/><Relationship Id="rId55" Type="http://schemas.openxmlformats.org/officeDocument/2006/relationships/customXml" Target="../ink/ink104.xml"/><Relationship Id="rId76" Type="http://schemas.openxmlformats.org/officeDocument/2006/relationships/image" Target="../media/image148.png"/><Relationship Id="rId7" Type="http://schemas.openxmlformats.org/officeDocument/2006/relationships/customXml" Target="../ink/ink80.xml"/><Relationship Id="rId71" Type="http://schemas.openxmlformats.org/officeDocument/2006/relationships/customXml" Target="../ink/ink112.xml"/><Relationship Id="rId2" Type="http://schemas.openxmlformats.org/officeDocument/2006/relationships/image" Target="../media/image140.png"/><Relationship Id="rId29" Type="http://schemas.openxmlformats.org/officeDocument/2006/relationships/customXml" Target="../ink/ink91.xml"/><Relationship Id="rId24" Type="http://schemas.openxmlformats.org/officeDocument/2006/relationships/image" Target="../media/image1220.png"/><Relationship Id="rId40" Type="http://schemas.openxmlformats.org/officeDocument/2006/relationships/image" Target="../media/image1300.png"/><Relationship Id="rId45" Type="http://schemas.openxmlformats.org/officeDocument/2006/relationships/customXml" Target="../ink/ink99.xml"/><Relationship Id="rId66" Type="http://schemas.openxmlformats.org/officeDocument/2006/relationships/image" Target="../media/image143.png"/></Relationships>
</file>

<file path=ppt/slides/_rels/slide117.xml.rels><?xml version="1.0" encoding="UTF-8" standalone="yes"?>
<Relationships xmlns="http://schemas.openxmlformats.org/package/2006/relationships"><Relationship Id="rId8" Type="http://schemas.openxmlformats.org/officeDocument/2006/relationships/customXml" Target="../ink/ink122.xml"/><Relationship Id="rId13" Type="http://schemas.openxmlformats.org/officeDocument/2006/relationships/image" Target="../media/image158.png"/><Relationship Id="rId18" Type="http://schemas.openxmlformats.org/officeDocument/2006/relationships/customXml" Target="../ink/ink127.xml"/><Relationship Id="rId3" Type="http://schemas.openxmlformats.org/officeDocument/2006/relationships/image" Target="../media/image153.png"/><Relationship Id="rId7" Type="http://schemas.openxmlformats.org/officeDocument/2006/relationships/image" Target="../media/image155.png"/><Relationship Id="rId12" Type="http://schemas.openxmlformats.org/officeDocument/2006/relationships/customXml" Target="../ink/ink124.xml"/><Relationship Id="rId17" Type="http://schemas.openxmlformats.org/officeDocument/2006/relationships/image" Target="../media/image160.png"/><Relationship Id="rId2" Type="http://schemas.openxmlformats.org/officeDocument/2006/relationships/customXml" Target="../ink/ink119.xml"/><Relationship Id="rId16" Type="http://schemas.openxmlformats.org/officeDocument/2006/relationships/customXml" Target="../ink/ink126.xml"/><Relationship Id="rId20" Type="http://schemas.openxmlformats.org/officeDocument/2006/relationships/image" Target="../media/image162.png"/><Relationship Id="rId1" Type="http://schemas.openxmlformats.org/officeDocument/2006/relationships/slideLayout" Target="../slideLayouts/slideLayout5.xml"/><Relationship Id="rId6" Type="http://schemas.openxmlformats.org/officeDocument/2006/relationships/customXml" Target="../ink/ink121.xml"/><Relationship Id="rId11" Type="http://schemas.openxmlformats.org/officeDocument/2006/relationships/image" Target="../media/image157.png"/><Relationship Id="rId5" Type="http://schemas.openxmlformats.org/officeDocument/2006/relationships/image" Target="../media/image154.png"/><Relationship Id="rId15" Type="http://schemas.openxmlformats.org/officeDocument/2006/relationships/image" Target="../media/image159.png"/><Relationship Id="rId10" Type="http://schemas.openxmlformats.org/officeDocument/2006/relationships/customXml" Target="../ink/ink123.xml"/><Relationship Id="rId19" Type="http://schemas.openxmlformats.org/officeDocument/2006/relationships/image" Target="../media/image161.png"/><Relationship Id="rId4" Type="http://schemas.openxmlformats.org/officeDocument/2006/relationships/customXml" Target="../ink/ink120.xml"/><Relationship Id="rId9" Type="http://schemas.openxmlformats.org/officeDocument/2006/relationships/image" Target="../media/image156.png"/><Relationship Id="rId14" Type="http://schemas.openxmlformats.org/officeDocument/2006/relationships/customXml" Target="../ink/ink125.xml"/></Relationships>
</file>

<file path=ppt/slides/_rels/slide118.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customXml" Target="../ink/ink133.xml"/><Relationship Id="rId18" Type="http://schemas.openxmlformats.org/officeDocument/2006/relationships/image" Target="../media/image171.png"/><Relationship Id="rId3" Type="http://schemas.openxmlformats.org/officeDocument/2006/relationships/customXml" Target="../ink/ink128.xml"/><Relationship Id="rId7" Type="http://schemas.openxmlformats.org/officeDocument/2006/relationships/customXml" Target="../ink/ink130.xml"/><Relationship Id="rId12" Type="http://schemas.openxmlformats.org/officeDocument/2006/relationships/image" Target="../media/image168.png"/><Relationship Id="rId17" Type="http://schemas.openxmlformats.org/officeDocument/2006/relationships/customXml" Target="../ink/ink135.xml"/><Relationship Id="rId2" Type="http://schemas.openxmlformats.org/officeDocument/2006/relationships/image" Target="../media/image163.png"/><Relationship Id="rId16" Type="http://schemas.openxmlformats.org/officeDocument/2006/relationships/image" Target="../media/image170.png"/><Relationship Id="rId20" Type="http://schemas.openxmlformats.org/officeDocument/2006/relationships/image" Target="../media/image172.png"/><Relationship Id="rId1" Type="http://schemas.openxmlformats.org/officeDocument/2006/relationships/slideLayout" Target="../slideLayouts/slideLayout5.xml"/><Relationship Id="rId6" Type="http://schemas.openxmlformats.org/officeDocument/2006/relationships/image" Target="../media/image165.png"/><Relationship Id="rId11" Type="http://schemas.openxmlformats.org/officeDocument/2006/relationships/customXml" Target="../ink/ink132.xml"/><Relationship Id="rId5" Type="http://schemas.openxmlformats.org/officeDocument/2006/relationships/customXml" Target="../ink/ink129.xml"/><Relationship Id="rId15" Type="http://schemas.openxmlformats.org/officeDocument/2006/relationships/customXml" Target="../ink/ink134.xml"/><Relationship Id="rId10" Type="http://schemas.openxmlformats.org/officeDocument/2006/relationships/image" Target="../media/image167.png"/><Relationship Id="rId19" Type="http://schemas.openxmlformats.org/officeDocument/2006/relationships/customXml" Target="../ink/ink136.xml"/><Relationship Id="rId4" Type="http://schemas.openxmlformats.org/officeDocument/2006/relationships/image" Target="../media/image164.png"/><Relationship Id="rId9" Type="http://schemas.openxmlformats.org/officeDocument/2006/relationships/customXml" Target="../ink/ink131.xml"/><Relationship Id="rId14" Type="http://schemas.openxmlformats.org/officeDocument/2006/relationships/image" Target="../media/image169.png"/></Relationships>
</file>

<file path=ppt/slides/_rels/slide119.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3.png"/><Relationship Id="rId7" Type="http://schemas.openxmlformats.org/officeDocument/2006/relationships/image" Target="../media/image175.png"/><Relationship Id="rId2" Type="http://schemas.openxmlformats.org/officeDocument/2006/relationships/customXml" Target="../ink/ink137.xml"/><Relationship Id="rId1" Type="http://schemas.openxmlformats.org/officeDocument/2006/relationships/slideLayout" Target="../slideLayouts/slideLayout5.xml"/><Relationship Id="rId6" Type="http://schemas.openxmlformats.org/officeDocument/2006/relationships/customXml" Target="../ink/ink139.xml"/><Relationship Id="rId5" Type="http://schemas.openxmlformats.org/officeDocument/2006/relationships/image" Target="../media/image174.png"/><Relationship Id="rId4" Type="http://schemas.openxmlformats.org/officeDocument/2006/relationships/customXml" Target="../ink/ink13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customXml" Target="../ink/ink145.xml"/><Relationship Id="rId18" Type="http://schemas.openxmlformats.org/officeDocument/2006/relationships/image" Target="../media/image186.png"/><Relationship Id="rId26" Type="http://schemas.openxmlformats.org/officeDocument/2006/relationships/image" Target="../media/image190.png"/><Relationship Id="rId3" Type="http://schemas.openxmlformats.org/officeDocument/2006/relationships/customXml" Target="../ink/ink140.xml"/><Relationship Id="rId21" Type="http://schemas.openxmlformats.org/officeDocument/2006/relationships/customXml" Target="../ink/ink149.xml"/><Relationship Id="rId7" Type="http://schemas.openxmlformats.org/officeDocument/2006/relationships/customXml" Target="../ink/ink142.xml"/><Relationship Id="rId12" Type="http://schemas.openxmlformats.org/officeDocument/2006/relationships/image" Target="../media/image183.png"/><Relationship Id="rId17" Type="http://schemas.openxmlformats.org/officeDocument/2006/relationships/customXml" Target="../ink/ink147.xml"/><Relationship Id="rId25" Type="http://schemas.openxmlformats.org/officeDocument/2006/relationships/customXml" Target="../ink/ink151.xml"/><Relationship Id="rId2" Type="http://schemas.openxmlformats.org/officeDocument/2006/relationships/image" Target="../media/image139.png"/><Relationship Id="rId16" Type="http://schemas.openxmlformats.org/officeDocument/2006/relationships/image" Target="../media/image185.png"/><Relationship Id="rId20" Type="http://schemas.openxmlformats.org/officeDocument/2006/relationships/image" Target="../media/image187.png"/><Relationship Id="rId1" Type="http://schemas.openxmlformats.org/officeDocument/2006/relationships/slideLayout" Target="../slideLayouts/slideLayout5.xml"/><Relationship Id="rId6" Type="http://schemas.openxmlformats.org/officeDocument/2006/relationships/image" Target="../media/image180.png"/><Relationship Id="rId11" Type="http://schemas.openxmlformats.org/officeDocument/2006/relationships/customXml" Target="../ink/ink144.xml"/><Relationship Id="rId24" Type="http://schemas.openxmlformats.org/officeDocument/2006/relationships/image" Target="../media/image189.png"/><Relationship Id="rId5" Type="http://schemas.openxmlformats.org/officeDocument/2006/relationships/customXml" Target="../ink/ink141.xml"/><Relationship Id="rId15" Type="http://schemas.openxmlformats.org/officeDocument/2006/relationships/customXml" Target="../ink/ink146.xml"/><Relationship Id="rId23" Type="http://schemas.openxmlformats.org/officeDocument/2006/relationships/customXml" Target="../ink/ink150.xml"/><Relationship Id="rId28" Type="http://schemas.openxmlformats.org/officeDocument/2006/relationships/image" Target="../media/image191.png"/><Relationship Id="rId10" Type="http://schemas.openxmlformats.org/officeDocument/2006/relationships/image" Target="../media/image182.png"/><Relationship Id="rId19" Type="http://schemas.openxmlformats.org/officeDocument/2006/relationships/customXml" Target="../ink/ink148.xml"/><Relationship Id="rId4" Type="http://schemas.openxmlformats.org/officeDocument/2006/relationships/image" Target="../media/image179.png"/><Relationship Id="rId9" Type="http://schemas.openxmlformats.org/officeDocument/2006/relationships/customXml" Target="../ink/ink143.xml"/><Relationship Id="rId14" Type="http://schemas.openxmlformats.org/officeDocument/2006/relationships/image" Target="../media/image184.png"/><Relationship Id="rId22" Type="http://schemas.openxmlformats.org/officeDocument/2006/relationships/image" Target="../media/image188.png"/><Relationship Id="rId27" Type="http://schemas.openxmlformats.org/officeDocument/2006/relationships/customXml" Target="../ink/ink152.xml"/></Relationships>
</file>

<file path=ppt/slides/_rels/slide124.xml.rels><?xml version="1.0" encoding="UTF-8" standalone="yes"?>
<Relationships xmlns="http://schemas.openxmlformats.org/package/2006/relationships"><Relationship Id="rId13" Type="http://schemas.openxmlformats.org/officeDocument/2006/relationships/image" Target="../media/image197.png"/><Relationship Id="rId18" Type="http://schemas.openxmlformats.org/officeDocument/2006/relationships/customXml" Target="../ink/ink161.xml"/><Relationship Id="rId26" Type="http://schemas.openxmlformats.org/officeDocument/2006/relationships/image" Target="../media/image204.png"/><Relationship Id="rId3" Type="http://schemas.openxmlformats.org/officeDocument/2006/relationships/image" Target="../media/image192.png"/><Relationship Id="rId21" Type="http://schemas.openxmlformats.org/officeDocument/2006/relationships/image" Target="../media/image201.png"/><Relationship Id="rId34" Type="http://schemas.openxmlformats.org/officeDocument/2006/relationships/image" Target="../media/image208.png"/><Relationship Id="rId7" Type="http://schemas.openxmlformats.org/officeDocument/2006/relationships/image" Target="../media/image194.png"/><Relationship Id="rId12" Type="http://schemas.openxmlformats.org/officeDocument/2006/relationships/customXml" Target="../ink/ink158.xml"/><Relationship Id="rId17" Type="http://schemas.openxmlformats.org/officeDocument/2006/relationships/image" Target="../media/image199.png"/><Relationship Id="rId25" Type="http://schemas.openxmlformats.org/officeDocument/2006/relationships/customXml" Target="../ink/ink164.xml"/><Relationship Id="rId33" Type="http://schemas.openxmlformats.org/officeDocument/2006/relationships/customXml" Target="../ink/ink168.xml"/><Relationship Id="rId2" Type="http://schemas.openxmlformats.org/officeDocument/2006/relationships/customXml" Target="../ink/ink153.xml"/><Relationship Id="rId16" Type="http://schemas.openxmlformats.org/officeDocument/2006/relationships/customXml" Target="../ink/ink160.xml"/><Relationship Id="rId20" Type="http://schemas.openxmlformats.org/officeDocument/2006/relationships/customXml" Target="../ink/ink162.xml"/><Relationship Id="rId29" Type="http://schemas.openxmlformats.org/officeDocument/2006/relationships/customXml" Target="../ink/ink166.xml"/><Relationship Id="rId1" Type="http://schemas.openxmlformats.org/officeDocument/2006/relationships/slideLayout" Target="../slideLayouts/slideLayout5.xml"/><Relationship Id="rId6" Type="http://schemas.openxmlformats.org/officeDocument/2006/relationships/customXml" Target="../ink/ink155.xml"/><Relationship Id="rId11" Type="http://schemas.openxmlformats.org/officeDocument/2006/relationships/image" Target="../media/image196.png"/><Relationship Id="rId24" Type="http://schemas.openxmlformats.org/officeDocument/2006/relationships/image" Target="../media/image203.png"/><Relationship Id="rId32" Type="http://schemas.openxmlformats.org/officeDocument/2006/relationships/image" Target="../media/image207.png"/><Relationship Id="rId5" Type="http://schemas.openxmlformats.org/officeDocument/2006/relationships/image" Target="../media/image193.png"/><Relationship Id="rId15" Type="http://schemas.openxmlformats.org/officeDocument/2006/relationships/image" Target="../media/image198.png"/><Relationship Id="rId23" Type="http://schemas.openxmlformats.org/officeDocument/2006/relationships/customXml" Target="../ink/ink163.xml"/><Relationship Id="rId28" Type="http://schemas.openxmlformats.org/officeDocument/2006/relationships/image" Target="../media/image205.png"/><Relationship Id="rId36" Type="http://schemas.openxmlformats.org/officeDocument/2006/relationships/image" Target="../media/image209.png"/><Relationship Id="rId10" Type="http://schemas.openxmlformats.org/officeDocument/2006/relationships/customXml" Target="../ink/ink157.xml"/><Relationship Id="rId19" Type="http://schemas.openxmlformats.org/officeDocument/2006/relationships/image" Target="../media/image200.png"/><Relationship Id="rId31" Type="http://schemas.openxmlformats.org/officeDocument/2006/relationships/customXml" Target="../ink/ink167.xml"/><Relationship Id="rId4" Type="http://schemas.openxmlformats.org/officeDocument/2006/relationships/customXml" Target="../ink/ink154.xml"/><Relationship Id="rId9" Type="http://schemas.openxmlformats.org/officeDocument/2006/relationships/image" Target="../media/image195.png"/><Relationship Id="rId14" Type="http://schemas.openxmlformats.org/officeDocument/2006/relationships/customXml" Target="../ink/ink159.xml"/><Relationship Id="rId22" Type="http://schemas.openxmlformats.org/officeDocument/2006/relationships/image" Target="../media/image202.png"/><Relationship Id="rId27" Type="http://schemas.openxmlformats.org/officeDocument/2006/relationships/customXml" Target="../ink/ink165.xml"/><Relationship Id="rId30" Type="http://schemas.openxmlformats.org/officeDocument/2006/relationships/image" Target="../media/image206.png"/><Relationship Id="rId35" Type="http://schemas.openxmlformats.org/officeDocument/2006/relationships/customXml" Target="../ink/ink169.xml"/><Relationship Id="rId8" Type="http://schemas.openxmlformats.org/officeDocument/2006/relationships/customXml" Target="../ink/ink156.xml"/></Relationships>
</file>

<file path=ppt/slides/_rels/slide125.xml.rels><?xml version="1.0" encoding="UTF-8" standalone="yes"?>
<Relationships xmlns="http://schemas.openxmlformats.org/package/2006/relationships"><Relationship Id="rId8" Type="http://schemas.openxmlformats.org/officeDocument/2006/relationships/customXml" Target="../ink/ink173.xml"/><Relationship Id="rId13" Type="http://schemas.openxmlformats.org/officeDocument/2006/relationships/image" Target="../media/image215.png"/><Relationship Id="rId18" Type="http://schemas.openxmlformats.org/officeDocument/2006/relationships/customXml" Target="../ink/ink178.xml"/><Relationship Id="rId3" Type="http://schemas.openxmlformats.org/officeDocument/2006/relationships/image" Target="../media/image210.png"/><Relationship Id="rId21" Type="http://schemas.openxmlformats.org/officeDocument/2006/relationships/image" Target="../media/image219.png"/><Relationship Id="rId7" Type="http://schemas.openxmlformats.org/officeDocument/2006/relationships/image" Target="../media/image212.png"/><Relationship Id="rId12" Type="http://schemas.openxmlformats.org/officeDocument/2006/relationships/customXml" Target="../ink/ink175.xml"/><Relationship Id="rId17" Type="http://schemas.openxmlformats.org/officeDocument/2006/relationships/image" Target="../media/image217.png"/><Relationship Id="rId2" Type="http://schemas.openxmlformats.org/officeDocument/2006/relationships/customXml" Target="../ink/ink170.xml"/><Relationship Id="rId16" Type="http://schemas.openxmlformats.org/officeDocument/2006/relationships/customXml" Target="../ink/ink177.xml"/><Relationship Id="rId20" Type="http://schemas.openxmlformats.org/officeDocument/2006/relationships/customXml" Target="../ink/ink179.xml"/><Relationship Id="rId1" Type="http://schemas.openxmlformats.org/officeDocument/2006/relationships/slideLayout" Target="../slideLayouts/slideLayout5.xml"/><Relationship Id="rId6" Type="http://schemas.openxmlformats.org/officeDocument/2006/relationships/customXml" Target="../ink/ink172.xml"/><Relationship Id="rId11" Type="http://schemas.openxmlformats.org/officeDocument/2006/relationships/image" Target="../media/image214.png"/><Relationship Id="rId5" Type="http://schemas.openxmlformats.org/officeDocument/2006/relationships/image" Target="../media/image211.png"/><Relationship Id="rId15" Type="http://schemas.openxmlformats.org/officeDocument/2006/relationships/image" Target="../media/image216.png"/><Relationship Id="rId10" Type="http://schemas.openxmlformats.org/officeDocument/2006/relationships/customXml" Target="../ink/ink174.xml"/><Relationship Id="rId19" Type="http://schemas.openxmlformats.org/officeDocument/2006/relationships/image" Target="../media/image218.png"/><Relationship Id="rId4" Type="http://schemas.openxmlformats.org/officeDocument/2006/relationships/customXml" Target="../ink/ink171.xml"/><Relationship Id="rId9" Type="http://schemas.openxmlformats.org/officeDocument/2006/relationships/image" Target="../media/image213.png"/><Relationship Id="rId14" Type="http://schemas.openxmlformats.org/officeDocument/2006/relationships/customXml" Target="../ink/ink176.xml"/><Relationship Id="rId22" Type="http://schemas.openxmlformats.org/officeDocument/2006/relationships/image" Target="../media/image220.png"/></Relationships>
</file>

<file path=ppt/slides/_rels/slide126.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customXml" Target="../ink/ink185.xml"/><Relationship Id="rId18" Type="http://schemas.openxmlformats.org/officeDocument/2006/relationships/image" Target="../media/image229.png"/><Relationship Id="rId3" Type="http://schemas.openxmlformats.org/officeDocument/2006/relationships/customXml" Target="../ink/ink180.xml"/><Relationship Id="rId7" Type="http://schemas.openxmlformats.org/officeDocument/2006/relationships/customXml" Target="../ink/ink182.xml"/><Relationship Id="rId12" Type="http://schemas.openxmlformats.org/officeDocument/2006/relationships/image" Target="../media/image226.png"/><Relationship Id="rId17" Type="http://schemas.openxmlformats.org/officeDocument/2006/relationships/customXml" Target="../ink/ink187.xml"/><Relationship Id="rId2" Type="http://schemas.openxmlformats.org/officeDocument/2006/relationships/image" Target="../media/image221.png"/><Relationship Id="rId16" Type="http://schemas.openxmlformats.org/officeDocument/2006/relationships/image" Target="../media/image228.png"/><Relationship Id="rId1" Type="http://schemas.openxmlformats.org/officeDocument/2006/relationships/slideLayout" Target="../slideLayouts/slideLayout5.xml"/><Relationship Id="rId6" Type="http://schemas.openxmlformats.org/officeDocument/2006/relationships/image" Target="../media/image223.png"/><Relationship Id="rId11" Type="http://schemas.openxmlformats.org/officeDocument/2006/relationships/customXml" Target="../ink/ink184.xml"/><Relationship Id="rId5" Type="http://schemas.openxmlformats.org/officeDocument/2006/relationships/customXml" Target="../ink/ink181.xml"/><Relationship Id="rId15" Type="http://schemas.openxmlformats.org/officeDocument/2006/relationships/customXml" Target="../ink/ink186.xml"/><Relationship Id="rId10" Type="http://schemas.openxmlformats.org/officeDocument/2006/relationships/image" Target="../media/image225.png"/><Relationship Id="rId4" Type="http://schemas.openxmlformats.org/officeDocument/2006/relationships/image" Target="../media/image222.png"/><Relationship Id="rId9" Type="http://schemas.openxmlformats.org/officeDocument/2006/relationships/customXml" Target="../ink/ink183.xml"/><Relationship Id="rId14" Type="http://schemas.openxmlformats.org/officeDocument/2006/relationships/image" Target="../media/image227.png"/></Relationships>
</file>

<file path=ppt/slides/_rels/slide127.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173.png"/><Relationship Id="rId7" Type="http://schemas.openxmlformats.org/officeDocument/2006/relationships/image" Target="../media/image175.png"/><Relationship Id="rId2" Type="http://schemas.openxmlformats.org/officeDocument/2006/relationships/customXml" Target="../ink/ink188.xml"/><Relationship Id="rId1" Type="http://schemas.openxmlformats.org/officeDocument/2006/relationships/slideLayout" Target="../slideLayouts/slideLayout5.xml"/><Relationship Id="rId6" Type="http://schemas.openxmlformats.org/officeDocument/2006/relationships/customXml" Target="../ink/ink190.xml"/><Relationship Id="rId5" Type="http://schemas.openxmlformats.org/officeDocument/2006/relationships/image" Target="../media/image174.png"/><Relationship Id="rId4" Type="http://schemas.openxmlformats.org/officeDocument/2006/relationships/customXml" Target="../ink/ink18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5.xml"/><Relationship Id="rId4" Type="http://schemas.openxmlformats.org/officeDocument/2006/relationships/image" Target="../media/image234.png"/></Relationships>
</file>

<file path=ppt/slides/_rels/slide132.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5.xml"/><Relationship Id="rId5" Type="http://schemas.openxmlformats.org/officeDocument/2006/relationships/image" Target="../media/image245.png"/><Relationship Id="rId4" Type="http://schemas.openxmlformats.org/officeDocument/2006/relationships/image" Target="../media/image244.png"/></Relationships>
</file>

<file path=ppt/slides/_rels/slide142.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2.pn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5.xml"/><Relationship Id="rId4" Type="http://schemas.openxmlformats.org/officeDocument/2006/relationships/image" Target="../media/image251.png"/></Relationships>
</file>

<file path=ppt/slides/_rels/slide148.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5.xml"/><Relationship Id="rId4" Type="http://schemas.openxmlformats.org/officeDocument/2006/relationships/image" Target="../media/image266.png"/></Relationships>
</file>

<file path=ppt/slides/_rels/slide162.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hyperlink" Target="https://www.delltechnologies.com/asset/en-us/products/data-protection/briefs-summaries/cybersense-database-corruption-detection.pdf" TargetMode="Externa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710.png"/><Relationship Id="rId18" Type="http://schemas.openxmlformats.org/officeDocument/2006/relationships/image" Target="../media/image2010.png"/><Relationship Id="rId3" Type="http://schemas.openxmlformats.org/officeDocument/2006/relationships/image" Target="../media/image43.png"/><Relationship Id="rId21" Type="http://schemas.openxmlformats.org/officeDocument/2006/relationships/customXml" Target="../ink/ink8.xml"/><Relationship Id="rId7" Type="http://schemas.openxmlformats.org/officeDocument/2006/relationships/image" Target="../media/image1310.png"/><Relationship Id="rId12" Type="http://schemas.openxmlformats.org/officeDocument/2006/relationships/customXml" Target="../ink/ink4.xml"/><Relationship Id="rId17" Type="http://schemas.openxmlformats.org/officeDocument/2006/relationships/customXml" Target="../ink/ink6.xml"/><Relationship Id="rId2" Type="http://schemas.openxmlformats.org/officeDocument/2006/relationships/image" Target="../media/image42.png"/><Relationship Id="rId16" Type="http://schemas.openxmlformats.org/officeDocument/2006/relationships/image" Target="../media/image47.jpeg"/><Relationship Id="rId20" Type="http://schemas.openxmlformats.org/officeDocument/2006/relationships/image" Target="../media/image2110.png"/><Relationship Id="rId1" Type="http://schemas.openxmlformats.org/officeDocument/2006/relationships/slideLayout" Target="../slideLayouts/slideLayout5.xml"/><Relationship Id="rId6" Type="http://schemas.openxmlformats.org/officeDocument/2006/relationships/customXml" Target="../ink/ink2.xml"/><Relationship Id="rId11" Type="http://schemas.openxmlformats.org/officeDocument/2006/relationships/image" Target="../media/image45.png"/><Relationship Id="rId5" Type="http://schemas.openxmlformats.org/officeDocument/2006/relationships/image" Target="../media/image1210.png"/><Relationship Id="rId15" Type="http://schemas.openxmlformats.org/officeDocument/2006/relationships/image" Target="../media/image46.png"/><Relationship Id="rId10" Type="http://schemas.openxmlformats.org/officeDocument/2006/relationships/image" Target="../media/image44.png"/><Relationship Id="rId19" Type="http://schemas.openxmlformats.org/officeDocument/2006/relationships/customXml" Target="../ink/ink7.xml"/><Relationship Id="rId4" Type="http://schemas.openxmlformats.org/officeDocument/2006/relationships/customXml" Target="../ink/ink1.xml"/><Relationship Id="rId9" Type="http://schemas.openxmlformats.org/officeDocument/2006/relationships/image" Target="../media/image1410.png"/><Relationship Id="rId14" Type="http://schemas.openxmlformats.org/officeDocument/2006/relationships/customXml" Target="../ink/ink5.xml"/><Relationship Id="rId22" Type="http://schemas.openxmlformats.org/officeDocument/2006/relationships/image" Target="../media/image2210.png"/></Relationships>
</file>

<file path=ppt/slides/_rels/slide69.xml.rels><?xml version="1.0" encoding="UTF-8" standalone="yes"?>
<Relationships xmlns="http://schemas.openxmlformats.org/package/2006/relationships"><Relationship Id="rId26" Type="http://schemas.openxmlformats.org/officeDocument/2006/relationships/image" Target="../media/image56.png"/><Relationship Id="rId117" Type="http://schemas.openxmlformats.org/officeDocument/2006/relationships/customXml" Target="../ink/ink28.xml"/><Relationship Id="rId21" Type="http://schemas.openxmlformats.org/officeDocument/2006/relationships/customXml" Target="../ink/ink16.xml"/><Relationship Id="rId112" Type="http://schemas.openxmlformats.org/officeDocument/2006/relationships/image" Target="../media/image67.png"/><Relationship Id="rId133" Type="http://schemas.openxmlformats.org/officeDocument/2006/relationships/customXml" Target="../ink/ink36.xml"/><Relationship Id="rId138" Type="http://schemas.openxmlformats.org/officeDocument/2006/relationships/image" Target="../media/image76.png"/><Relationship Id="rId154" Type="http://schemas.openxmlformats.org/officeDocument/2006/relationships/customXml" Target="../ink/ink49.xml"/><Relationship Id="rId84" Type="http://schemas.openxmlformats.org/officeDocument/2006/relationships/image" Target="../media/image530.png"/><Relationship Id="rId159" Type="http://schemas.openxmlformats.org/officeDocument/2006/relationships/customXml" Target="../ink/ink54.xml"/><Relationship Id="rId175" Type="http://schemas.openxmlformats.org/officeDocument/2006/relationships/customXml" Target="../ink/ink64.xml"/><Relationship Id="rId170" Type="http://schemas.openxmlformats.org/officeDocument/2006/relationships/customXml" Target="../ink/ink60.xml"/><Relationship Id="rId16" Type="http://schemas.openxmlformats.org/officeDocument/2006/relationships/image" Target="../media/image47.jpeg"/><Relationship Id="rId11" Type="http://schemas.openxmlformats.org/officeDocument/2006/relationships/image" Target="../media/image45.png"/><Relationship Id="rId32" Type="http://schemas.openxmlformats.org/officeDocument/2006/relationships/image" Target="../media/image59.png"/><Relationship Id="rId123" Type="http://schemas.openxmlformats.org/officeDocument/2006/relationships/customXml" Target="../ink/ink31.xml"/><Relationship Id="rId128" Type="http://schemas.openxmlformats.org/officeDocument/2006/relationships/image" Target="../media/image71.png"/><Relationship Id="rId144" Type="http://schemas.openxmlformats.org/officeDocument/2006/relationships/image" Target="../media/image79.png"/><Relationship Id="rId149" Type="http://schemas.openxmlformats.org/officeDocument/2006/relationships/customXml" Target="../ink/ink44.xml"/><Relationship Id="rId74" Type="http://schemas.openxmlformats.org/officeDocument/2006/relationships/image" Target="../media/image480.png"/><Relationship Id="rId5" Type="http://schemas.openxmlformats.org/officeDocument/2006/relationships/image" Target="../media/image48.png"/><Relationship Id="rId90" Type="http://schemas.openxmlformats.org/officeDocument/2006/relationships/image" Target="../media/image560.png"/><Relationship Id="rId160" Type="http://schemas.openxmlformats.org/officeDocument/2006/relationships/customXml" Target="../ink/ink55.xml"/><Relationship Id="rId165" Type="http://schemas.openxmlformats.org/officeDocument/2006/relationships/image" Target="../media/image84.png"/><Relationship Id="rId22" Type="http://schemas.openxmlformats.org/officeDocument/2006/relationships/image" Target="../media/image54.png"/><Relationship Id="rId27" Type="http://schemas.openxmlformats.org/officeDocument/2006/relationships/customXml" Target="../ink/ink19.xml"/><Relationship Id="rId113" Type="http://schemas.openxmlformats.org/officeDocument/2006/relationships/customXml" Target="../ink/ink26.xml"/><Relationship Id="rId118" Type="http://schemas.openxmlformats.org/officeDocument/2006/relationships/image" Target="../media/image70.png"/><Relationship Id="rId134" Type="http://schemas.openxmlformats.org/officeDocument/2006/relationships/image" Target="../media/image74.png"/><Relationship Id="rId139" Type="http://schemas.openxmlformats.org/officeDocument/2006/relationships/customXml" Target="../ink/ink39.xml"/><Relationship Id="rId48" Type="http://schemas.openxmlformats.org/officeDocument/2006/relationships/image" Target="../media/image350.png"/><Relationship Id="rId150" Type="http://schemas.openxmlformats.org/officeDocument/2006/relationships/customXml" Target="../ink/ink45.xml"/><Relationship Id="rId80" Type="http://schemas.openxmlformats.org/officeDocument/2006/relationships/image" Target="../media/image510.png"/><Relationship Id="rId155" Type="http://schemas.openxmlformats.org/officeDocument/2006/relationships/customXml" Target="../ink/ink50.xml"/><Relationship Id="rId171" Type="http://schemas.openxmlformats.org/officeDocument/2006/relationships/image" Target="../media/image87.png"/><Relationship Id="rId176" Type="http://schemas.openxmlformats.org/officeDocument/2006/relationships/image" Target="../media/image88.png"/><Relationship Id="rId12" Type="http://schemas.openxmlformats.org/officeDocument/2006/relationships/customXml" Target="../ink/ink12.xml"/><Relationship Id="rId17" Type="http://schemas.openxmlformats.org/officeDocument/2006/relationships/customXml" Target="../ink/ink14.xml"/><Relationship Id="rId33" Type="http://schemas.openxmlformats.org/officeDocument/2006/relationships/customXml" Target="../ink/ink22.xml"/><Relationship Id="rId108" Type="http://schemas.openxmlformats.org/officeDocument/2006/relationships/image" Target="../media/image65.png"/><Relationship Id="rId124" Type="http://schemas.openxmlformats.org/officeDocument/2006/relationships/image" Target="../media/image63.png"/><Relationship Id="rId129" Type="http://schemas.openxmlformats.org/officeDocument/2006/relationships/customXml" Target="../ink/ink34.xml"/><Relationship Id="rId140" Type="http://schemas.openxmlformats.org/officeDocument/2006/relationships/image" Target="../media/image77.png"/><Relationship Id="rId145" Type="http://schemas.openxmlformats.org/officeDocument/2006/relationships/customXml" Target="../ink/ink42.xml"/><Relationship Id="rId161" Type="http://schemas.openxmlformats.org/officeDocument/2006/relationships/image" Target="../media/image82.png"/><Relationship Id="rId166" Type="http://schemas.openxmlformats.org/officeDocument/2006/relationships/customXml" Target="../ink/ink58.xml"/><Relationship Id="rId1" Type="http://schemas.openxmlformats.org/officeDocument/2006/relationships/slideLayout" Target="../slideLayouts/slideLayout5.xml"/><Relationship Id="rId6" Type="http://schemas.openxmlformats.org/officeDocument/2006/relationships/customXml" Target="../ink/ink10.xml"/><Relationship Id="rId23" Type="http://schemas.openxmlformats.org/officeDocument/2006/relationships/customXml" Target="../ink/ink17.xml"/><Relationship Id="rId28" Type="http://schemas.openxmlformats.org/officeDocument/2006/relationships/image" Target="../media/image57.png"/><Relationship Id="rId114" Type="http://schemas.openxmlformats.org/officeDocument/2006/relationships/image" Target="../media/image68.png"/><Relationship Id="rId119" Type="http://schemas.openxmlformats.org/officeDocument/2006/relationships/customXml" Target="../ink/ink29.xml"/><Relationship Id="rId10" Type="http://schemas.openxmlformats.org/officeDocument/2006/relationships/image" Target="../media/image44.png"/><Relationship Id="rId31" Type="http://schemas.openxmlformats.org/officeDocument/2006/relationships/customXml" Target="../ink/ink21.xml"/><Relationship Id="rId122" Type="http://schemas.openxmlformats.org/officeDocument/2006/relationships/image" Target="../media/image62.png"/><Relationship Id="rId130" Type="http://schemas.openxmlformats.org/officeDocument/2006/relationships/image" Target="../media/image72.png"/><Relationship Id="rId135" Type="http://schemas.openxmlformats.org/officeDocument/2006/relationships/customXml" Target="../ink/ink37.xml"/><Relationship Id="rId143" Type="http://schemas.openxmlformats.org/officeDocument/2006/relationships/customXml" Target="../ink/ink41.xml"/><Relationship Id="rId148" Type="http://schemas.openxmlformats.org/officeDocument/2006/relationships/image" Target="../media/image81.png"/><Relationship Id="rId151" Type="http://schemas.openxmlformats.org/officeDocument/2006/relationships/customXml" Target="../ink/ink46.xml"/><Relationship Id="rId78" Type="http://schemas.openxmlformats.org/officeDocument/2006/relationships/image" Target="../media/image500.png"/><Relationship Id="rId86" Type="http://schemas.openxmlformats.org/officeDocument/2006/relationships/image" Target="../media/image540.png"/><Relationship Id="rId156" Type="http://schemas.openxmlformats.org/officeDocument/2006/relationships/customXml" Target="../ink/ink51.xml"/><Relationship Id="rId94" Type="http://schemas.openxmlformats.org/officeDocument/2006/relationships/image" Target="../media/image580.png"/><Relationship Id="rId164" Type="http://schemas.openxmlformats.org/officeDocument/2006/relationships/customXml" Target="../ink/ink57.xml"/><Relationship Id="rId169" Type="http://schemas.openxmlformats.org/officeDocument/2006/relationships/image" Target="../media/image86.png"/><Relationship Id="rId44" Type="http://schemas.openxmlformats.org/officeDocument/2006/relationships/image" Target="../media/image330.png"/><Relationship Id="rId4" Type="http://schemas.openxmlformats.org/officeDocument/2006/relationships/customXml" Target="../ink/ink9.xml"/><Relationship Id="rId9" Type="http://schemas.openxmlformats.org/officeDocument/2006/relationships/image" Target="../media/image50.png"/><Relationship Id="rId172" Type="http://schemas.openxmlformats.org/officeDocument/2006/relationships/customXml" Target="../ink/ink61.xml"/><Relationship Id="rId13" Type="http://schemas.openxmlformats.org/officeDocument/2006/relationships/image" Target="../media/image51.png"/><Relationship Id="rId18" Type="http://schemas.openxmlformats.org/officeDocument/2006/relationships/image" Target="../media/image52.png"/><Relationship Id="rId109" Type="http://schemas.openxmlformats.org/officeDocument/2006/relationships/customXml" Target="../ink/ink24.xml"/><Relationship Id="rId34" Type="http://schemas.openxmlformats.org/officeDocument/2006/relationships/image" Target="../media/image60.png"/><Relationship Id="rId120" Type="http://schemas.openxmlformats.org/officeDocument/2006/relationships/image" Target="../media/image61.png"/><Relationship Id="rId125" Type="http://schemas.openxmlformats.org/officeDocument/2006/relationships/customXml" Target="../ink/ink32.xml"/><Relationship Id="rId141" Type="http://schemas.openxmlformats.org/officeDocument/2006/relationships/customXml" Target="../ink/ink40.xml"/><Relationship Id="rId146" Type="http://schemas.openxmlformats.org/officeDocument/2006/relationships/image" Target="../media/image80.png"/><Relationship Id="rId76" Type="http://schemas.openxmlformats.org/officeDocument/2006/relationships/image" Target="../media/image490.png"/><Relationship Id="rId167" Type="http://schemas.openxmlformats.org/officeDocument/2006/relationships/image" Target="../media/image85.png"/><Relationship Id="rId7" Type="http://schemas.openxmlformats.org/officeDocument/2006/relationships/image" Target="../media/image49.png"/><Relationship Id="rId92" Type="http://schemas.openxmlformats.org/officeDocument/2006/relationships/image" Target="../media/image570.png"/><Relationship Id="rId162" Type="http://schemas.openxmlformats.org/officeDocument/2006/relationships/customXml" Target="../ink/ink56.xml"/><Relationship Id="rId2" Type="http://schemas.openxmlformats.org/officeDocument/2006/relationships/image" Target="../media/image42.png"/><Relationship Id="rId29" Type="http://schemas.openxmlformats.org/officeDocument/2006/relationships/customXml" Target="../ink/ink20.xml"/><Relationship Id="rId24" Type="http://schemas.openxmlformats.org/officeDocument/2006/relationships/image" Target="../media/image55.png"/><Relationship Id="rId110" Type="http://schemas.openxmlformats.org/officeDocument/2006/relationships/image" Target="../media/image66.png"/><Relationship Id="rId115" Type="http://schemas.openxmlformats.org/officeDocument/2006/relationships/customXml" Target="../ink/ink27.xml"/><Relationship Id="rId131" Type="http://schemas.openxmlformats.org/officeDocument/2006/relationships/customXml" Target="../ink/ink35.xml"/><Relationship Id="rId136" Type="http://schemas.openxmlformats.org/officeDocument/2006/relationships/image" Target="../media/image75.png"/><Relationship Id="rId157" Type="http://schemas.openxmlformats.org/officeDocument/2006/relationships/customXml" Target="../ink/ink52.xml"/><Relationship Id="rId152" Type="http://schemas.openxmlformats.org/officeDocument/2006/relationships/customXml" Target="../ink/ink47.xml"/><Relationship Id="rId82" Type="http://schemas.openxmlformats.org/officeDocument/2006/relationships/image" Target="../media/image520.png"/><Relationship Id="rId173" Type="http://schemas.openxmlformats.org/officeDocument/2006/relationships/customXml" Target="../ink/ink62.xml"/><Relationship Id="rId19" Type="http://schemas.openxmlformats.org/officeDocument/2006/relationships/customXml" Target="../ink/ink15.xml"/><Relationship Id="rId14" Type="http://schemas.openxmlformats.org/officeDocument/2006/relationships/customXml" Target="../ink/ink13.xml"/><Relationship Id="rId30" Type="http://schemas.openxmlformats.org/officeDocument/2006/relationships/image" Target="../media/image58.png"/><Relationship Id="rId35" Type="http://schemas.openxmlformats.org/officeDocument/2006/relationships/customXml" Target="../ink/ink23.xml"/><Relationship Id="rId126" Type="http://schemas.openxmlformats.org/officeDocument/2006/relationships/image" Target="../media/image64.png"/><Relationship Id="rId147" Type="http://schemas.openxmlformats.org/officeDocument/2006/relationships/customXml" Target="../ink/ink43.xml"/><Relationship Id="rId168" Type="http://schemas.openxmlformats.org/officeDocument/2006/relationships/customXml" Target="../ink/ink59.xml"/><Relationship Id="rId8" Type="http://schemas.openxmlformats.org/officeDocument/2006/relationships/customXml" Target="../ink/ink11.xml"/><Relationship Id="rId121" Type="http://schemas.openxmlformats.org/officeDocument/2006/relationships/customXml" Target="../ink/ink30.xml"/><Relationship Id="rId142" Type="http://schemas.openxmlformats.org/officeDocument/2006/relationships/image" Target="../media/image78.png"/><Relationship Id="rId163" Type="http://schemas.openxmlformats.org/officeDocument/2006/relationships/image" Target="../media/image83.png"/><Relationship Id="rId3" Type="http://schemas.openxmlformats.org/officeDocument/2006/relationships/image" Target="../media/image43.png"/><Relationship Id="rId25" Type="http://schemas.openxmlformats.org/officeDocument/2006/relationships/customXml" Target="../ink/ink18.xml"/><Relationship Id="rId116" Type="http://schemas.openxmlformats.org/officeDocument/2006/relationships/image" Target="../media/image69.png"/><Relationship Id="rId137" Type="http://schemas.openxmlformats.org/officeDocument/2006/relationships/customXml" Target="../ink/ink38.xml"/><Relationship Id="rId158" Type="http://schemas.openxmlformats.org/officeDocument/2006/relationships/customXml" Target="../ink/ink53.xml"/><Relationship Id="rId46" Type="http://schemas.openxmlformats.org/officeDocument/2006/relationships/image" Target="../media/image340.png"/><Relationship Id="rId20" Type="http://schemas.openxmlformats.org/officeDocument/2006/relationships/image" Target="../media/image53.png"/><Relationship Id="rId111" Type="http://schemas.openxmlformats.org/officeDocument/2006/relationships/customXml" Target="../ink/ink25.xml"/><Relationship Id="rId132" Type="http://schemas.openxmlformats.org/officeDocument/2006/relationships/image" Target="../media/image73.png"/><Relationship Id="rId153" Type="http://schemas.openxmlformats.org/officeDocument/2006/relationships/customXml" Target="../ink/ink48.xml"/><Relationship Id="rId88" Type="http://schemas.openxmlformats.org/officeDocument/2006/relationships/image" Target="../media/image550.png"/><Relationship Id="rId174" Type="http://schemas.openxmlformats.org/officeDocument/2006/relationships/customXml" Target="../ink/ink63.xml"/><Relationship Id="rId15" Type="http://schemas.openxmlformats.org/officeDocument/2006/relationships/image" Target="../media/image46.png"/><Relationship Id="rId127" Type="http://schemas.openxmlformats.org/officeDocument/2006/relationships/customXml" Target="../ink/ink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xml"/><Relationship Id="rId4" Type="http://schemas.openxmlformats.org/officeDocument/2006/relationships/image" Target="../media/image102.png"/></Relationships>
</file>

<file path=ppt/slides/_rels/slide8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 Id="rId4" Type="http://schemas.openxmlformats.org/officeDocument/2006/relationships/image" Target="../media/image105.png"/></Relationships>
</file>

<file path=ppt/slides/_rels/slide8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5.xml"/><Relationship Id="rId4" Type="http://schemas.openxmlformats.org/officeDocument/2006/relationships/image" Target="../media/image114.png"/></Relationships>
</file>

<file path=ppt/slides/_rels/slide9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50" y="1162234"/>
            <a:ext cx="8572500" cy="747897"/>
          </a:xfrm>
        </p:spPr>
        <p:txBody>
          <a:bodyPr/>
          <a:lstStyle/>
          <a:p>
            <a:r>
              <a:rPr lang="pl-PL" dirty="0"/>
              <a:t>Cyber </a:t>
            </a:r>
            <a:r>
              <a:rPr lang="pl-PL" dirty="0" err="1"/>
              <a:t>Recovery</a:t>
            </a:r>
            <a:endParaRPr lang="en-US" dirty="0"/>
          </a:p>
        </p:txBody>
      </p:sp>
      <p:sp>
        <p:nvSpPr>
          <p:cNvPr id="3" name="Subtitle 2"/>
          <p:cNvSpPr>
            <a:spLocks noGrp="1"/>
          </p:cNvSpPr>
          <p:nvPr>
            <p:ph type="subTitle" idx="1"/>
          </p:nvPr>
        </p:nvSpPr>
        <p:spPr/>
        <p:txBody>
          <a:bodyPr/>
          <a:lstStyle/>
          <a:p>
            <a:r>
              <a:rPr lang="pl-PL" dirty="0"/>
              <a:t>Tutorial</a:t>
            </a:r>
            <a:endParaRPr lang="en-US" dirty="0"/>
          </a:p>
        </p:txBody>
      </p:sp>
      <p:sp>
        <p:nvSpPr>
          <p:cNvPr id="4" name="TextBox 3">
            <a:extLst>
              <a:ext uri="{FF2B5EF4-FFF2-40B4-BE49-F238E27FC236}">
                <a16:creationId xmlns:a16="http://schemas.microsoft.com/office/drawing/2014/main" id="{F8E7757B-129D-4520-8B1B-1B7C9209F53B}"/>
              </a:ext>
            </a:extLst>
          </p:cNvPr>
          <p:cNvSpPr txBox="1"/>
          <p:nvPr/>
        </p:nvSpPr>
        <p:spPr>
          <a:xfrm>
            <a:off x="6948264" y="4803998"/>
            <a:ext cx="1816203" cy="184666"/>
          </a:xfrm>
          <a:prstGeom prst="rect">
            <a:avLst/>
          </a:prstGeom>
          <a:noFill/>
        </p:spPr>
        <p:txBody>
          <a:bodyPr wrap="none" lIns="0" tIns="0" rIns="0" bIns="0" rtlCol="0">
            <a:spAutoFit/>
          </a:bodyPr>
          <a:lstStyle/>
          <a:p>
            <a:pPr algn="ctr"/>
            <a:r>
              <a:rPr lang="pl-PL" sz="1200" i="1" dirty="0">
                <a:solidFill>
                  <a:schemeClr val="tx2"/>
                </a:solidFill>
              </a:rPr>
              <a:t>Daniel.Olkowski@dell.com</a:t>
            </a:r>
            <a:endParaRPr lang="en-US" sz="1200" i="1" dirty="0">
              <a:solidFill>
                <a:schemeClr val="tx2"/>
              </a:solidFill>
            </a:endParaRPr>
          </a:p>
        </p:txBody>
      </p:sp>
    </p:spTree>
    <p:extLst>
      <p:ext uri="{BB962C8B-B14F-4D97-AF65-F5344CB8AC3E}">
        <p14:creationId xmlns:p14="http://schemas.microsoft.com/office/powerpoint/2010/main" val="134405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775597"/>
          </a:xfrm>
        </p:spPr>
        <p:txBody>
          <a:bodyPr/>
          <a:lstStyle/>
          <a:p>
            <a:r>
              <a:rPr lang="en-US" dirty="0"/>
              <a:t>Compliance production   vs    in the bunker </a:t>
            </a:r>
            <a:br>
              <a:rPr lang="en-US" dirty="0"/>
            </a:br>
            <a:r>
              <a:rPr lang="en-US" dirty="0"/>
              <a:t>                                                Dedicated Data Domain</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7343" y="11794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dirty="0"/>
              <a:t>Production compliance not always possible</a:t>
            </a:r>
          </a:p>
          <a:p>
            <a:pPr lvl="1">
              <a:spcBef>
                <a:spcPts val="1800"/>
              </a:spcBef>
            </a:pPr>
            <a:r>
              <a:rPr lang="en-US" sz="2100" dirty="0"/>
              <a:t>Backup software (</a:t>
            </a:r>
            <a:r>
              <a:rPr lang="pl-PL" sz="2100" dirty="0"/>
              <a:t>? /</a:t>
            </a:r>
            <a:r>
              <a:rPr lang="en-US" sz="2100" dirty="0"/>
              <a:t> …)</a:t>
            </a:r>
          </a:p>
          <a:p>
            <a:pPr lvl="1">
              <a:spcBef>
                <a:spcPts val="1800"/>
              </a:spcBef>
            </a:pPr>
            <a:r>
              <a:rPr lang="en-US" sz="2100" dirty="0"/>
              <a:t>Complicated</a:t>
            </a:r>
            <a:br>
              <a:rPr lang="en-US" sz="2100" dirty="0"/>
            </a:br>
            <a:r>
              <a:rPr lang="en-US" sz="2100" dirty="0"/>
              <a:t>Not every backup software has built in forcing Compliance (only NetWorker, PPDM, NetBackup). For other required managing mtree retention to be in sync with many backup policies or additional Linux station managing for Snapshot/Compliance forcing</a:t>
            </a:r>
            <a:endParaRPr lang="en-US" sz="1800" dirty="0"/>
          </a:p>
          <a:p>
            <a:pPr lvl="1">
              <a:spcBef>
                <a:spcPts val="1800"/>
              </a:spcBef>
            </a:pPr>
            <a:r>
              <a:rPr lang="en-US" sz="2100" dirty="0"/>
              <a:t>Time – no possibility to change</a:t>
            </a:r>
          </a:p>
        </p:txBody>
      </p:sp>
    </p:spTree>
    <p:extLst>
      <p:ext uri="{BB962C8B-B14F-4D97-AF65-F5344CB8AC3E}">
        <p14:creationId xmlns:p14="http://schemas.microsoft.com/office/powerpoint/2010/main" val="106350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785F0E-BCDC-4293-B50F-EC387C165510}"/>
              </a:ext>
            </a:extLst>
          </p:cNvPr>
          <p:cNvPicPr>
            <a:picLocks noChangeAspect="1"/>
          </p:cNvPicPr>
          <p:nvPr/>
        </p:nvPicPr>
        <p:blipFill>
          <a:blip r:embed="rId2"/>
          <a:stretch>
            <a:fillRect/>
          </a:stretch>
        </p:blipFill>
        <p:spPr>
          <a:xfrm>
            <a:off x="251520" y="339502"/>
            <a:ext cx="8100392" cy="3360741"/>
          </a:xfrm>
          <a:prstGeom prst="rect">
            <a:avLst/>
          </a:prstGeom>
        </p:spPr>
      </p:pic>
      <p:sp>
        <p:nvSpPr>
          <p:cNvPr id="8" name="Rectangle 7">
            <a:extLst>
              <a:ext uri="{FF2B5EF4-FFF2-40B4-BE49-F238E27FC236}">
                <a16:creationId xmlns:a16="http://schemas.microsoft.com/office/drawing/2014/main" id="{3669EF55-F081-410D-A2DD-16621817F8FB}"/>
              </a:ext>
            </a:extLst>
          </p:cNvPr>
          <p:cNvSpPr/>
          <p:nvPr/>
        </p:nvSpPr>
        <p:spPr>
          <a:xfrm>
            <a:off x="179512" y="3229031"/>
            <a:ext cx="1296144" cy="47121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EEEA52-8ABD-421F-9A8C-57F7971EA560}"/>
              </a:ext>
            </a:extLst>
          </p:cNvPr>
          <p:cNvSpPr/>
          <p:nvPr/>
        </p:nvSpPr>
        <p:spPr>
          <a:xfrm>
            <a:off x="3923928" y="2757818"/>
            <a:ext cx="864096" cy="606019"/>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B8374E3-747E-4A3C-945C-6C8C74F49C33}"/>
              </a:ext>
            </a:extLst>
          </p:cNvPr>
          <p:cNvSpPr txBox="1"/>
          <p:nvPr/>
        </p:nvSpPr>
        <p:spPr>
          <a:xfrm>
            <a:off x="5942479" y="196701"/>
            <a:ext cx="2952360" cy="830997"/>
          </a:xfrm>
          <a:prstGeom prst="rect">
            <a:avLst/>
          </a:prstGeom>
          <a:solidFill>
            <a:srgbClr val="FFFFCC"/>
          </a:solidFill>
        </p:spPr>
        <p:txBody>
          <a:bodyPr wrap="square" rtlCol="0">
            <a:spAutoFit/>
          </a:bodyPr>
          <a:lstStyle/>
          <a:p>
            <a:pPr lvl="0">
              <a:buClr>
                <a:prstClr val="white"/>
              </a:buClr>
              <a:defRPr/>
            </a:pPr>
            <a:r>
              <a:rPr lang="pl-PL" sz="2400" dirty="0">
                <a:solidFill>
                  <a:srgbClr val="C00000"/>
                </a:solidFill>
                <a:latin typeface="Montserrat"/>
              </a:rPr>
              <a:t>Max </a:t>
            </a:r>
            <a:r>
              <a:rPr lang="pl-PL" sz="2400" dirty="0" err="1">
                <a:solidFill>
                  <a:srgbClr val="C00000"/>
                </a:solidFill>
                <a:latin typeface="Montserrat"/>
              </a:rPr>
              <a:t>number</a:t>
            </a:r>
            <a:r>
              <a:rPr lang="pl-PL" sz="2400" dirty="0">
                <a:solidFill>
                  <a:srgbClr val="C00000"/>
                </a:solidFill>
                <a:latin typeface="Montserrat"/>
              </a:rPr>
              <a:t> of </a:t>
            </a:r>
            <a:r>
              <a:rPr lang="pl-PL" sz="2400" dirty="0" err="1">
                <a:solidFill>
                  <a:srgbClr val="C00000"/>
                </a:solidFill>
                <a:latin typeface="Montserrat"/>
              </a:rPr>
              <a:t>Policies</a:t>
            </a:r>
            <a:r>
              <a:rPr lang="pl-PL" sz="2400" dirty="0">
                <a:solidFill>
                  <a:srgbClr val="C00000"/>
                </a:solidFill>
                <a:latin typeface="Montserrat"/>
              </a:rPr>
              <a:t> </a:t>
            </a:r>
            <a:r>
              <a:rPr lang="pl-PL" sz="2400" dirty="0" err="1">
                <a:solidFill>
                  <a:srgbClr val="C00000"/>
                </a:solidFill>
                <a:latin typeface="Montserrat"/>
              </a:rPr>
              <a:t>is</a:t>
            </a:r>
            <a:r>
              <a:rPr lang="pl-PL" sz="2400" dirty="0">
                <a:solidFill>
                  <a:srgbClr val="C00000"/>
                </a:solidFill>
                <a:latin typeface="Montserrat"/>
              </a:rPr>
              <a:t> 25</a:t>
            </a:r>
            <a:endParaRPr lang="en-US" sz="2400" dirty="0">
              <a:solidFill>
                <a:srgbClr val="C00000"/>
              </a:solidFill>
              <a:latin typeface="Montserrat"/>
            </a:endParaRPr>
          </a:p>
        </p:txBody>
      </p:sp>
    </p:spTree>
    <p:extLst>
      <p:ext uri="{BB962C8B-B14F-4D97-AF65-F5344CB8AC3E}">
        <p14:creationId xmlns:p14="http://schemas.microsoft.com/office/powerpoint/2010/main" val="162436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A1380EF-5E66-420F-95FA-83F0C5B41075}"/>
              </a:ext>
            </a:extLst>
          </p:cNvPr>
          <p:cNvPicPr>
            <a:picLocks noChangeAspect="1"/>
          </p:cNvPicPr>
          <p:nvPr/>
        </p:nvPicPr>
        <p:blipFill>
          <a:blip r:embed="rId2"/>
          <a:stretch>
            <a:fillRect/>
          </a:stretch>
        </p:blipFill>
        <p:spPr>
          <a:xfrm>
            <a:off x="280664" y="267494"/>
            <a:ext cx="7812360" cy="3461843"/>
          </a:xfrm>
          <a:prstGeom prst="rect">
            <a:avLst/>
          </a:prstGeom>
        </p:spPr>
      </p:pic>
      <p:sp>
        <p:nvSpPr>
          <p:cNvPr id="7" name="Rectangle 6">
            <a:extLst>
              <a:ext uri="{FF2B5EF4-FFF2-40B4-BE49-F238E27FC236}">
                <a16:creationId xmlns:a16="http://schemas.microsoft.com/office/drawing/2014/main" id="{1E6C3BA2-B358-447A-AE95-E544AA2EC192}"/>
              </a:ext>
            </a:extLst>
          </p:cNvPr>
          <p:cNvSpPr/>
          <p:nvPr/>
        </p:nvSpPr>
        <p:spPr>
          <a:xfrm>
            <a:off x="2483768" y="1491630"/>
            <a:ext cx="2304256" cy="136815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66586C4-519E-4965-BA9B-153492D8D043}"/>
              </a:ext>
            </a:extLst>
          </p:cNvPr>
          <p:cNvSpPr/>
          <p:nvPr/>
        </p:nvSpPr>
        <p:spPr>
          <a:xfrm>
            <a:off x="275583" y="771550"/>
            <a:ext cx="1200073"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057DA6-46AF-4D5D-8321-A8D06D1004FF}"/>
              </a:ext>
            </a:extLst>
          </p:cNvPr>
          <p:cNvSpPr/>
          <p:nvPr/>
        </p:nvSpPr>
        <p:spPr>
          <a:xfrm>
            <a:off x="7308305" y="3291830"/>
            <a:ext cx="792088"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3B28C3A-7E23-489A-AC7E-D5F0E361519E}"/>
              </a:ext>
            </a:extLst>
          </p:cNvPr>
          <p:cNvPicPr>
            <a:picLocks noChangeAspect="1"/>
          </p:cNvPicPr>
          <p:nvPr/>
        </p:nvPicPr>
        <p:blipFill>
          <a:blip r:embed="rId3"/>
          <a:stretch>
            <a:fillRect/>
          </a:stretch>
        </p:blipFill>
        <p:spPr>
          <a:xfrm>
            <a:off x="4932041" y="840324"/>
            <a:ext cx="1800200" cy="1384269"/>
          </a:xfrm>
          <a:prstGeom prst="rect">
            <a:avLst/>
          </a:prstGeom>
        </p:spPr>
      </p:pic>
      <p:pic>
        <p:nvPicPr>
          <p:cNvPr id="13" name="Picture 12">
            <a:extLst>
              <a:ext uri="{FF2B5EF4-FFF2-40B4-BE49-F238E27FC236}">
                <a16:creationId xmlns:a16="http://schemas.microsoft.com/office/drawing/2014/main" id="{4CEC4F30-1851-4143-A53C-8E49866594DF}"/>
              </a:ext>
            </a:extLst>
          </p:cNvPr>
          <p:cNvPicPr>
            <a:picLocks noChangeAspect="1"/>
          </p:cNvPicPr>
          <p:nvPr/>
        </p:nvPicPr>
        <p:blipFill>
          <a:blip r:embed="rId4"/>
          <a:stretch>
            <a:fillRect/>
          </a:stretch>
        </p:blipFill>
        <p:spPr>
          <a:xfrm>
            <a:off x="5076056" y="2495409"/>
            <a:ext cx="1162212" cy="1047896"/>
          </a:xfrm>
          <a:prstGeom prst="rect">
            <a:avLst/>
          </a:prstGeom>
        </p:spPr>
      </p:pic>
      <p:pic>
        <p:nvPicPr>
          <p:cNvPr id="3" name="Picture 2">
            <a:extLst>
              <a:ext uri="{FF2B5EF4-FFF2-40B4-BE49-F238E27FC236}">
                <a16:creationId xmlns:a16="http://schemas.microsoft.com/office/drawing/2014/main" id="{378E1DA1-82F2-25FD-A8FC-9BA8EDBD2B39}"/>
              </a:ext>
            </a:extLst>
          </p:cNvPr>
          <p:cNvPicPr>
            <a:picLocks noChangeAspect="1"/>
          </p:cNvPicPr>
          <p:nvPr/>
        </p:nvPicPr>
        <p:blipFill>
          <a:blip r:embed="rId5"/>
          <a:stretch>
            <a:fillRect/>
          </a:stretch>
        </p:blipFill>
        <p:spPr>
          <a:xfrm>
            <a:off x="361147" y="3788220"/>
            <a:ext cx="4714909" cy="423866"/>
          </a:xfrm>
          <a:prstGeom prst="rect">
            <a:avLst/>
          </a:prstGeom>
        </p:spPr>
      </p:pic>
    </p:spTree>
    <p:extLst>
      <p:ext uri="{BB962C8B-B14F-4D97-AF65-F5344CB8AC3E}">
        <p14:creationId xmlns:p14="http://schemas.microsoft.com/office/powerpoint/2010/main" val="306702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312A7-D047-4E13-B2E6-701BD6888513}"/>
              </a:ext>
            </a:extLst>
          </p:cNvPr>
          <p:cNvPicPr>
            <a:picLocks noChangeAspect="1"/>
          </p:cNvPicPr>
          <p:nvPr/>
        </p:nvPicPr>
        <p:blipFill>
          <a:blip r:embed="rId2"/>
          <a:stretch>
            <a:fillRect/>
          </a:stretch>
        </p:blipFill>
        <p:spPr>
          <a:xfrm>
            <a:off x="251520" y="555526"/>
            <a:ext cx="7884368" cy="3465754"/>
          </a:xfrm>
          <a:prstGeom prst="rect">
            <a:avLst/>
          </a:prstGeom>
        </p:spPr>
      </p:pic>
      <p:sp>
        <p:nvSpPr>
          <p:cNvPr id="12" name="Rectangle 11">
            <a:extLst>
              <a:ext uri="{FF2B5EF4-FFF2-40B4-BE49-F238E27FC236}">
                <a16:creationId xmlns:a16="http://schemas.microsoft.com/office/drawing/2014/main" id="{B84E27AA-27F8-4021-834F-A905BD10F2ED}"/>
              </a:ext>
            </a:extLst>
          </p:cNvPr>
          <p:cNvSpPr/>
          <p:nvPr/>
        </p:nvSpPr>
        <p:spPr>
          <a:xfrm>
            <a:off x="179512" y="1419622"/>
            <a:ext cx="1200073"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50EE2D-6DFC-4443-B2BB-4B1842241995}"/>
              </a:ext>
            </a:extLst>
          </p:cNvPr>
          <p:cNvSpPr/>
          <p:nvPr/>
        </p:nvSpPr>
        <p:spPr>
          <a:xfrm>
            <a:off x="3491880" y="2931790"/>
            <a:ext cx="1200073"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D54465D-B564-433C-963C-D4BD76EF13CC}"/>
              </a:ext>
            </a:extLst>
          </p:cNvPr>
          <p:cNvSpPr/>
          <p:nvPr/>
        </p:nvSpPr>
        <p:spPr>
          <a:xfrm>
            <a:off x="5292080" y="3435846"/>
            <a:ext cx="1200073"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D5C6D0D-1744-44B3-864F-C2C1C444AC47}"/>
              </a:ext>
            </a:extLst>
          </p:cNvPr>
          <p:cNvSpPr txBox="1"/>
          <p:nvPr/>
        </p:nvSpPr>
        <p:spPr>
          <a:xfrm>
            <a:off x="2483768" y="33134"/>
            <a:ext cx="5115878" cy="461665"/>
          </a:xfrm>
          <a:prstGeom prst="rect">
            <a:avLst/>
          </a:prstGeom>
          <a:solidFill>
            <a:srgbClr val="FFFFCC"/>
          </a:solidFill>
        </p:spPr>
        <p:txBody>
          <a:bodyPr wrap="square" rtlCol="0">
            <a:spAutoFit/>
          </a:bodyPr>
          <a:lstStyle/>
          <a:p>
            <a:pPr lvl="0">
              <a:buClr>
                <a:prstClr val="white"/>
              </a:buClr>
              <a:defRPr/>
            </a:pPr>
            <a:r>
              <a:rPr lang="pl-PL" sz="2400" dirty="0" err="1">
                <a:solidFill>
                  <a:srgbClr val="C00000"/>
                </a:solidFill>
                <a:latin typeface="Montserrat"/>
              </a:rPr>
              <a:t>This</a:t>
            </a:r>
            <a:r>
              <a:rPr lang="pl-PL" sz="2400" dirty="0">
                <a:solidFill>
                  <a:srgbClr val="C00000"/>
                </a:solidFill>
                <a:latin typeface="Montserrat"/>
              </a:rPr>
              <a:t> port </a:t>
            </a:r>
            <a:r>
              <a:rPr lang="pl-PL" sz="2400" dirty="0" err="1">
                <a:solidFill>
                  <a:srgbClr val="C00000"/>
                </a:solidFill>
                <a:latin typeface="Montserrat"/>
              </a:rPr>
              <a:t>will</a:t>
            </a:r>
            <a:r>
              <a:rPr lang="pl-PL" sz="2400" dirty="0">
                <a:solidFill>
                  <a:srgbClr val="C00000"/>
                </a:solidFill>
                <a:latin typeface="Montserrat"/>
              </a:rPr>
              <a:t> be OFF!</a:t>
            </a:r>
            <a:endParaRPr lang="en-US" sz="2400" dirty="0">
              <a:solidFill>
                <a:srgbClr val="C00000"/>
              </a:solidFill>
              <a:latin typeface="Montserrat"/>
            </a:endParaRPr>
          </a:p>
        </p:txBody>
      </p:sp>
      <p:cxnSp>
        <p:nvCxnSpPr>
          <p:cNvPr id="18" name="Straight Arrow Connector 17">
            <a:extLst>
              <a:ext uri="{FF2B5EF4-FFF2-40B4-BE49-F238E27FC236}">
                <a16:creationId xmlns:a16="http://schemas.microsoft.com/office/drawing/2014/main" id="{5E410464-1CF7-4F44-8975-E4FF0B492CBF}"/>
              </a:ext>
            </a:extLst>
          </p:cNvPr>
          <p:cNvCxnSpPr>
            <a:cxnSpLocks/>
          </p:cNvCxnSpPr>
          <p:nvPr/>
        </p:nvCxnSpPr>
        <p:spPr>
          <a:xfrm>
            <a:off x="5436096" y="411510"/>
            <a:ext cx="144016" cy="288032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85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4B9B1F-698C-46B8-B7DE-A5917E7950FF}"/>
              </a:ext>
            </a:extLst>
          </p:cNvPr>
          <p:cNvPicPr>
            <a:picLocks noChangeAspect="1"/>
          </p:cNvPicPr>
          <p:nvPr/>
        </p:nvPicPr>
        <p:blipFill>
          <a:blip r:embed="rId2"/>
          <a:stretch>
            <a:fillRect/>
          </a:stretch>
        </p:blipFill>
        <p:spPr>
          <a:xfrm>
            <a:off x="395536" y="195486"/>
            <a:ext cx="7812360" cy="3497676"/>
          </a:xfrm>
          <a:prstGeom prst="rect">
            <a:avLst/>
          </a:prstGeom>
        </p:spPr>
      </p:pic>
      <p:sp>
        <p:nvSpPr>
          <p:cNvPr id="10" name="Rectangle 9">
            <a:extLst>
              <a:ext uri="{FF2B5EF4-FFF2-40B4-BE49-F238E27FC236}">
                <a16:creationId xmlns:a16="http://schemas.microsoft.com/office/drawing/2014/main" id="{81FAE04F-DB47-47E9-900A-2FF3A8FBE761}"/>
              </a:ext>
            </a:extLst>
          </p:cNvPr>
          <p:cNvSpPr/>
          <p:nvPr/>
        </p:nvSpPr>
        <p:spPr>
          <a:xfrm>
            <a:off x="2555776" y="2643758"/>
            <a:ext cx="2376264" cy="57606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4A1F69D-B439-4CA1-9168-3ABD10B9A3A4}"/>
              </a:ext>
            </a:extLst>
          </p:cNvPr>
          <p:cNvPicPr>
            <a:picLocks noChangeAspect="1"/>
          </p:cNvPicPr>
          <p:nvPr/>
        </p:nvPicPr>
        <p:blipFill>
          <a:blip r:embed="rId3"/>
          <a:stretch>
            <a:fillRect/>
          </a:stretch>
        </p:blipFill>
        <p:spPr>
          <a:xfrm>
            <a:off x="467544" y="4011910"/>
            <a:ext cx="7524328" cy="526138"/>
          </a:xfrm>
          <a:prstGeom prst="rect">
            <a:avLst/>
          </a:prstGeom>
        </p:spPr>
      </p:pic>
    </p:spTree>
    <p:extLst>
      <p:ext uri="{BB962C8B-B14F-4D97-AF65-F5344CB8AC3E}">
        <p14:creationId xmlns:p14="http://schemas.microsoft.com/office/powerpoint/2010/main" val="69360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EC805F-0B58-43F4-B1E9-A2EFAAA6B2FB}"/>
              </a:ext>
            </a:extLst>
          </p:cNvPr>
          <p:cNvPicPr>
            <a:picLocks noChangeAspect="1"/>
          </p:cNvPicPr>
          <p:nvPr/>
        </p:nvPicPr>
        <p:blipFill>
          <a:blip r:embed="rId2"/>
          <a:stretch>
            <a:fillRect/>
          </a:stretch>
        </p:blipFill>
        <p:spPr>
          <a:xfrm>
            <a:off x="251520" y="267494"/>
            <a:ext cx="7524328" cy="3306978"/>
          </a:xfrm>
          <a:prstGeom prst="rect">
            <a:avLst/>
          </a:prstGeom>
        </p:spPr>
      </p:pic>
      <p:sp>
        <p:nvSpPr>
          <p:cNvPr id="8" name="Rectangle 7">
            <a:extLst>
              <a:ext uri="{FF2B5EF4-FFF2-40B4-BE49-F238E27FC236}">
                <a16:creationId xmlns:a16="http://schemas.microsoft.com/office/drawing/2014/main" id="{8EE604D2-3B04-400A-87D6-5F4953E8FBCE}"/>
              </a:ext>
            </a:extLst>
          </p:cNvPr>
          <p:cNvSpPr/>
          <p:nvPr/>
        </p:nvSpPr>
        <p:spPr>
          <a:xfrm>
            <a:off x="2339752" y="2571750"/>
            <a:ext cx="3816424" cy="57606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8ED4839-3D39-40D8-B58A-93DEF613D815}"/>
              </a:ext>
            </a:extLst>
          </p:cNvPr>
          <p:cNvPicPr>
            <a:picLocks noChangeAspect="1"/>
          </p:cNvPicPr>
          <p:nvPr/>
        </p:nvPicPr>
        <p:blipFill>
          <a:blip r:embed="rId3"/>
          <a:stretch>
            <a:fillRect/>
          </a:stretch>
        </p:blipFill>
        <p:spPr>
          <a:xfrm>
            <a:off x="264863" y="3791179"/>
            <a:ext cx="6843149" cy="1084827"/>
          </a:xfrm>
          <a:prstGeom prst="rect">
            <a:avLst/>
          </a:prstGeom>
        </p:spPr>
      </p:pic>
      <p:pic>
        <p:nvPicPr>
          <p:cNvPr id="12" name="Picture 11">
            <a:extLst>
              <a:ext uri="{FF2B5EF4-FFF2-40B4-BE49-F238E27FC236}">
                <a16:creationId xmlns:a16="http://schemas.microsoft.com/office/drawing/2014/main" id="{D4572BDB-FED3-4C48-B722-42E65CF85042}"/>
              </a:ext>
            </a:extLst>
          </p:cNvPr>
          <p:cNvPicPr>
            <a:picLocks noChangeAspect="1"/>
          </p:cNvPicPr>
          <p:nvPr/>
        </p:nvPicPr>
        <p:blipFill>
          <a:blip r:embed="rId4"/>
          <a:stretch>
            <a:fillRect/>
          </a:stretch>
        </p:blipFill>
        <p:spPr>
          <a:xfrm>
            <a:off x="5292080" y="2211709"/>
            <a:ext cx="1783197" cy="509485"/>
          </a:xfrm>
          <a:prstGeom prst="rect">
            <a:avLst/>
          </a:prstGeom>
        </p:spPr>
      </p:pic>
    </p:spTree>
    <p:extLst>
      <p:ext uri="{BB962C8B-B14F-4D97-AF65-F5344CB8AC3E}">
        <p14:creationId xmlns:p14="http://schemas.microsoft.com/office/powerpoint/2010/main" val="150166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7A752E-EB41-4C85-8303-AF07B2F1C94D}"/>
              </a:ext>
            </a:extLst>
          </p:cNvPr>
          <p:cNvPicPr>
            <a:picLocks noChangeAspect="1"/>
          </p:cNvPicPr>
          <p:nvPr/>
        </p:nvPicPr>
        <p:blipFill>
          <a:blip r:embed="rId2"/>
          <a:stretch>
            <a:fillRect/>
          </a:stretch>
        </p:blipFill>
        <p:spPr>
          <a:xfrm>
            <a:off x="467544" y="339502"/>
            <a:ext cx="7915348" cy="3750523"/>
          </a:xfrm>
          <a:prstGeom prst="rect">
            <a:avLst/>
          </a:prstGeom>
        </p:spPr>
      </p:pic>
      <p:sp>
        <p:nvSpPr>
          <p:cNvPr id="8" name="Rectangle 7">
            <a:extLst>
              <a:ext uri="{FF2B5EF4-FFF2-40B4-BE49-F238E27FC236}">
                <a16:creationId xmlns:a16="http://schemas.microsoft.com/office/drawing/2014/main" id="{5E6C7FCA-FC5E-4A1B-BE97-07ABD695E7A9}"/>
              </a:ext>
            </a:extLst>
          </p:cNvPr>
          <p:cNvSpPr/>
          <p:nvPr/>
        </p:nvSpPr>
        <p:spPr>
          <a:xfrm>
            <a:off x="539553" y="1635646"/>
            <a:ext cx="792088"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D0D0412-13F4-46FC-B74F-40ADCA68EF5B}"/>
              </a:ext>
            </a:extLst>
          </p:cNvPr>
          <p:cNvSpPr/>
          <p:nvPr/>
        </p:nvSpPr>
        <p:spPr>
          <a:xfrm>
            <a:off x="2627784" y="1491630"/>
            <a:ext cx="2880320"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8DC22C4-A005-4330-BD95-9DE27C573FE9}"/>
              </a:ext>
            </a:extLst>
          </p:cNvPr>
          <p:cNvSpPr/>
          <p:nvPr/>
        </p:nvSpPr>
        <p:spPr>
          <a:xfrm>
            <a:off x="2627784" y="2067694"/>
            <a:ext cx="3960440" cy="136815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8A4A4BC-3AFD-4725-A69A-4A83E40F6691}"/>
              </a:ext>
            </a:extLst>
          </p:cNvPr>
          <p:cNvPicPr>
            <a:picLocks noChangeAspect="1"/>
          </p:cNvPicPr>
          <p:nvPr/>
        </p:nvPicPr>
        <p:blipFill>
          <a:blip r:embed="rId3"/>
          <a:stretch>
            <a:fillRect/>
          </a:stretch>
        </p:blipFill>
        <p:spPr>
          <a:xfrm>
            <a:off x="3290321" y="619392"/>
            <a:ext cx="1302744" cy="780038"/>
          </a:xfrm>
          <a:prstGeom prst="rect">
            <a:avLst/>
          </a:prstGeom>
        </p:spPr>
      </p:pic>
      <p:pic>
        <p:nvPicPr>
          <p:cNvPr id="16" name="Picture 15">
            <a:extLst>
              <a:ext uri="{FF2B5EF4-FFF2-40B4-BE49-F238E27FC236}">
                <a16:creationId xmlns:a16="http://schemas.microsoft.com/office/drawing/2014/main" id="{F6ACB34A-FD3F-4FED-AF18-CF175DB39E71}"/>
              </a:ext>
            </a:extLst>
          </p:cNvPr>
          <p:cNvPicPr>
            <a:picLocks noChangeAspect="1"/>
          </p:cNvPicPr>
          <p:nvPr/>
        </p:nvPicPr>
        <p:blipFill>
          <a:blip r:embed="rId4"/>
          <a:stretch>
            <a:fillRect/>
          </a:stretch>
        </p:blipFill>
        <p:spPr>
          <a:xfrm>
            <a:off x="6279819" y="1131590"/>
            <a:ext cx="1383839" cy="441567"/>
          </a:xfrm>
          <a:prstGeom prst="rect">
            <a:avLst/>
          </a:prstGeom>
        </p:spPr>
      </p:pic>
      <p:pic>
        <p:nvPicPr>
          <p:cNvPr id="18" name="Picture 17">
            <a:extLst>
              <a:ext uri="{FF2B5EF4-FFF2-40B4-BE49-F238E27FC236}">
                <a16:creationId xmlns:a16="http://schemas.microsoft.com/office/drawing/2014/main" id="{04ACF866-D163-430E-9AD3-7ED815BC014C}"/>
              </a:ext>
            </a:extLst>
          </p:cNvPr>
          <p:cNvPicPr>
            <a:picLocks noChangeAspect="1"/>
          </p:cNvPicPr>
          <p:nvPr/>
        </p:nvPicPr>
        <p:blipFill>
          <a:blip r:embed="rId5"/>
          <a:stretch>
            <a:fillRect/>
          </a:stretch>
        </p:blipFill>
        <p:spPr>
          <a:xfrm>
            <a:off x="5528692" y="215719"/>
            <a:ext cx="2886091" cy="837756"/>
          </a:xfrm>
          <a:prstGeom prst="rect">
            <a:avLst/>
          </a:prstGeom>
        </p:spPr>
      </p:pic>
    </p:spTree>
    <p:extLst>
      <p:ext uri="{BB962C8B-B14F-4D97-AF65-F5344CB8AC3E}">
        <p14:creationId xmlns:p14="http://schemas.microsoft.com/office/powerpoint/2010/main" val="3561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E1A7EB-B65E-4325-8DAF-0E4A7C5C937B}"/>
              </a:ext>
            </a:extLst>
          </p:cNvPr>
          <p:cNvPicPr>
            <a:picLocks noChangeAspect="1"/>
          </p:cNvPicPr>
          <p:nvPr/>
        </p:nvPicPr>
        <p:blipFill>
          <a:blip r:embed="rId2"/>
          <a:stretch>
            <a:fillRect/>
          </a:stretch>
        </p:blipFill>
        <p:spPr>
          <a:xfrm>
            <a:off x="395536" y="411510"/>
            <a:ext cx="7668344" cy="3412478"/>
          </a:xfrm>
          <a:prstGeom prst="rect">
            <a:avLst/>
          </a:prstGeom>
        </p:spPr>
      </p:pic>
      <p:sp>
        <p:nvSpPr>
          <p:cNvPr id="11" name="Rectangle 10">
            <a:extLst>
              <a:ext uri="{FF2B5EF4-FFF2-40B4-BE49-F238E27FC236}">
                <a16:creationId xmlns:a16="http://schemas.microsoft.com/office/drawing/2014/main" id="{6719438B-30BA-4670-883F-F5724473681A}"/>
              </a:ext>
            </a:extLst>
          </p:cNvPr>
          <p:cNvSpPr/>
          <p:nvPr/>
        </p:nvSpPr>
        <p:spPr>
          <a:xfrm>
            <a:off x="395536" y="1851670"/>
            <a:ext cx="1584176"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266E1AC-0F6A-446F-9113-BE126FB41AF8}"/>
              </a:ext>
            </a:extLst>
          </p:cNvPr>
          <p:cNvSpPr txBox="1"/>
          <p:nvPr/>
        </p:nvSpPr>
        <p:spPr>
          <a:xfrm>
            <a:off x="1403648" y="4227934"/>
            <a:ext cx="5115878" cy="830997"/>
          </a:xfrm>
          <a:prstGeom prst="rect">
            <a:avLst/>
          </a:prstGeom>
          <a:solidFill>
            <a:srgbClr val="FFFFCC"/>
          </a:solidFill>
        </p:spPr>
        <p:txBody>
          <a:bodyPr wrap="square" rtlCol="0">
            <a:spAutoFit/>
          </a:bodyPr>
          <a:lstStyle/>
          <a:p>
            <a:pPr lvl="0">
              <a:buClr>
                <a:prstClr val="white"/>
              </a:buClr>
              <a:defRPr/>
            </a:pPr>
            <a:r>
              <a:rPr lang="pl-PL" sz="2400" dirty="0">
                <a:solidFill>
                  <a:srgbClr val="C00000"/>
                </a:solidFill>
                <a:latin typeface="Montserrat"/>
              </a:rPr>
              <a:t>For Compliance </a:t>
            </a:r>
            <a:r>
              <a:rPr lang="pl-PL" sz="2400" dirty="0" err="1">
                <a:solidFill>
                  <a:srgbClr val="C00000"/>
                </a:solidFill>
                <a:latin typeface="Montserrat"/>
              </a:rPr>
              <a:t>required</a:t>
            </a:r>
            <a:r>
              <a:rPr lang="pl-PL" sz="2400" dirty="0">
                <a:solidFill>
                  <a:srgbClr val="C00000"/>
                </a:solidFill>
                <a:latin typeface="Montserrat"/>
              </a:rPr>
              <a:t> Security </a:t>
            </a:r>
            <a:r>
              <a:rPr lang="pl-PL" sz="2400" dirty="0" err="1">
                <a:solidFill>
                  <a:srgbClr val="C00000"/>
                </a:solidFill>
                <a:latin typeface="Montserrat"/>
              </a:rPr>
              <a:t>Officer</a:t>
            </a:r>
            <a:r>
              <a:rPr lang="pl-PL" sz="2400" dirty="0">
                <a:solidFill>
                  <a:srgbClr val="C00000"/>
                </a:solidFill>
                <a:latin typeface="Montserrat"/>
              </a:rPr>
              <a:t> </a:t>
            </a:r>
            <a:r>
              <a:rPr lang="pl-PL" sz="2400" dirty="0" err="1">
                <a:solidFill>
                  <a:srgbClr val="C00000"/>
                </a:solidFill>
                <a:latin typeface="Montserrat"/>
              </a:rPr>
              <a:t>creditentials</a:t>
            </a:r>
            <a:endParaRPr lang="en-US" sz="2400" dirty="0">
              <a:solidFill>
                <a:srgbClr val="C00000"/>
              </a:solidFill>
              <a:latin typeface="Montserrat"/>
            </a:endParaRPr>
          </a:p>
        </p:txBody>
      </p:sp>
      <p:sp>
        <p:nvSpPr>
          <p:cNvPr id="15" name="Rectangle 14">
            <a:extLst>
              <a:ext uri="{FF2B5EF4-FFF2-40B4-BE49-F238E27FC236}">
                <a16:creationId xmlns:a16="http://schemas.microsoft.com/office/drawing/2014/main" id="{46A5878D-065E-4AAF-9C93-559215A56466}"/>
              </a:ext>
            </a:extLst>
          </p:cNvPr>
          <p:cNvSpPr/>
          <p:nvPr/>
        </p:nvSpPr>
        <p:spPr>
          <a:xfrm>
            <a:off x="7271792" y="3371520"/>
            <a:ext cx="972616"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87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189499-3362-40C4-9A66-B9CA8525B1CD}"/>
              </a:ext>
            </a:extLst>
          </p:cNvPr>
          <p:cNvPicPr>
            <a:picLocks noChangeAspect="1"/>
          </p:cNvPicPr>
          <p:nvPr/>
        </p:nvPicPr>
        <p:blipFill>
          <a:blip r:embed="rId2"/>
          <a:stretch>
            <a:fillRect/>
          </a:stretch>
        </p:blipFill>
        <p:spPr>
          <a:xfrm>
            <a:off x="251520" y="339502"/>
            <a:ext cx="7884368" cy="3499694"/>
          </a:xfrm>
          <a:prstGeom prst="rect">
            <a:avLst/>
          </a:prstGeom>
        </p:spPr>
      </p:pic>
      <p:sp>
        <p:nvSpPr>
          <p:cNvPr id="8" name="Rectangle 7">
            <a:extLst>
              <a:ext uri="{FF2B5EF4-FFF2-40B4-BE49-F238E27FC236}">
                <a16:creationId xmlns:a16="http://schemas.microsoft.com/office/drawing/2014/main" id="{45D617F2-6DB9-44AF-8501-7B2E168BE198}"/>
              </a:ext>
            </a:extLst>
          </p:cNvPr>
          <p:cNvSpPr/>
          <p:nvPr/>
        </p:nvSpPr>
        <p:spPr>
          <a:xfrm>
            <a:off x="7308304" y="3407148"/>
            <a:ext cx="815774"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91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71790-0785-424D-9D13-018533BDA8D1}"/>
              </a:ext>
            </a:extLst>
          </p:cNvPr>
          <p:cNvPicPr>
            <a:picLocks noChangeAspect="1"/>
          </p:cNvPicPr>
          <p:nvPr/>
        </p:nvPicPr>
        <p:blipFill>
          <a:blip r:embed="rId2"/>
          <a:stretch>
            <a:fillRect/>
          </a:stretch>
        </p:blipFill>
        <p:spPr>
          <a:xfrm>
            <a:off x="323528" y="267494"/>
            <a:ext cx="8073430" cy="3818750"/>
          </a:xfrm>
          <a:prstGeom prst="rect">
            <a:avLst/>
          </a:prstGeom>
        </p:spPr>
      </p:pic>
    </p:spTree>
    <p:extLst>
      <p:ext uri="{BB962C8B-B14F-4D97-AF65-F5344CB8AC3E}">
        <p14:creationId xmlns:p14="http://schemas.microsoft.com/office/powerpoint/2010/main" val="398083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B39F8D-EA3E-44DA-876E-6DF6882A6176}"/>
              </a:ext>
            </a:extLst>
          </p:cNvPr>
          <p:cNvPicPr>
            <a:picLocks noChangeAspect="1"/>
          </p:cNvPicPr>
          <p:nvPr/>
        </p:nvPicPr>
        <p:blipFill>
          <a:blip r:embed="rId2"/>
          <a:stretch>
            <a:fillRect/>
          </a:stretch>
        </p:blipFill>
        <p:spPr>
          <a:xfrm>
            <a:off x="323528" y="267494"/>
            <a:ext cx="8388424" cy="3543110"/>
          </a:xfrm>
          <a:prstGeom prst="rect">
            <a:avLst/>
          </a:prstGeom>
        </p:spPr>
      </p:pic>
      <p:sp>
        <p:nvSpPr>
          <p:cNvPr id="5" name="Rectangle 4">
            <a:extLst>
              <a:ext uri="{FF2B5EF4-FFF2-40B4-BE49-F238E27FC236}">
                <a16:creationId xmlns:a16="http://schemas.microsoft.com/office/drawing/2014/main" id="{E44F8783-0F2C-4EBE-BDAF-1B6C46216790}"/>
              </a:ext>
            </a:extLst>
          </p:cNvPr>
          <p:cNvSpPr/>
          <p:nvPr/>
        </p:nvSpPr>
        <p:spPr>
          <a:xfrm>
            <a:off x="1979712" y="3219822"/>
            <a:ext cx="6768752"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005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775597"/>
          </a:xfrm>
        </p:spPr>
        <p:txBody>
          <a:bodyPr/>
          <a:lstStyle/>
          <a:p>
            <a:r>
              <a:rPr lang="en-US" dirty="0"/>
              <a:t>Compliance production   vs    in the bunker </a:t>
            </a:r>
            <a:br>
              <a:rPr lang="en-US" dirty="0"/>
            </a:br>
            <a:r>
              <a:rPr lang="en-US" dirty="0"/>
              <a:t>                                                Dedicated Data Domain</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7343" y="11794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dirty="0"/>
              <a:t>Production compliance not always possible</a:t>
            </a:r>
          </a:p>
          <a:p>
            <a:pPr lvl="1">
              <a:spcBef>
                <a:spcPts val="1800"/>
              </a:spcBef>
            </a:pPr>
            <a:r>
              <a:rPr lang="pl-PL" sz="2100" dirty="0"/>
              <a:t>Security </a:t>
            </a:r>
            <a:r>
              <a:rPr lang="pl-PL" sz="2100" dirty="0" err="1"/>
              <a:t>Officer</a:t>
            </a:r>
            <a:endParaRPr lang="pl-PL" sz="2100" dirty="0"/>
          </a:p>
          <a:p>
            <a:pPr lvl="1">
              <a:spcBef>
                <a:spcPts val="1800"/>
              </a:spcBef>
            </a:pPr>
            <a:r>
              <a:rPr lang="pl-PL" sz="2100" dirty="0"/>
              <a:t>No </a:t>
            </a:r>
            <a:r>
              <a:rPr lang="pl-PL" sz="2100" dirty="0" err="1"/>
              <a:t>remote</a:t>
            </a:r>
            <a:r>
              <a:rPr lang="pl-PL" sz="2100" dirty="0"/>
              <a:t> management</a:t>
            </a:r>
          </a:p>
          <a:p>
            <a:pPr lvl="1">
              <a:spcBef>
                <a:spcPts val="1800"/>
              </a:spcBef>
            </a:pPr>
            <a:r>
              <a:rPr lang="pl-PL" sz="2100" dirty="0"/>
              <a:t>Compliance </a:t>
            </a:r>
            <a:r>
              <a:rPr lang="pl-PL" sz="2100" dirty="0" err="1"/>
              <a:t>cannot</a:t>
            </a:r>
            <a:r>
              <a:rPr lang="pl-PL" sz="2100" dirty="0"/>
              <a:t> be </a:t>
            </a:r>
            <a:r>
              <a:rPr lang="pl-PL" sz="2100" dirty="0" err="1"/>
              <a:t>switched</a:t>
            </a:r>
            <a:r>
              <a:rPr lang="pl-PL" sz="2100" dirty="0"/>
              <a:t> off</a:t>
            </a:r>
          </a:p>
          <a:p>
            <a:pPr lvl="1">
              <a:spcBef>
                <a:spcPts val="1800"/>
              </a:spcBef>
            </a:pPr>
            <a:r>
              <a:rPr lang="pl-PL" sz="2100" dirty="0" err="1"/>
              <a:t>DataDomain</a:t>
            </a:r>
            <a:r>
              <a:rPr lang="pl-PL" sz="2100" dirty="0"/>
              <a:t> </a:t>
            </a:r>
            <a:r>
              <a:rPr lang="pl-PL" sz="2100" dirty="0" err="1"/>
              <a:t>filesystem</a:t>
            </a:r>
            <a:r>
              <a:rPr lang="pl-PL" sz="2100" dirty="0"/>
              <a:t> </a:t>
            </a:r>
            <a:r>
              <a:rPr lang="pl-PL" sz="2100" dirty="0" err="1"/>
              <a:t>cannot</a:t>
            </a:r>
            <a:r>
              <a:rPr lang="pl-PL" sz="2100" dirty="0"/>
              <a:t> be </a:t>
            </a:r>
            <a:r>
              <a:rPr lang="pl-PL" sz="2100" dirty="0" err="1"/>
              <a:t>deleted</a:t>
            </a:r>
            <a:endParaRPr lang="pl-PL" sz="2100" dirty="0"/>
          </a:p>
          <a:p>
            <a:pPr lvl="1">
              <a:spcBef>
                <a:spcPts val="1800"/>
              </a:spcBef>
            </a:pPr>
            <a:r>
              <a:rPr lang="pl-PL" sz="2100" dirty="0"/>
              <a:t>Mtree </a:t>
            </a:r>
            <a:r>
              <a:rPr lang="pl-PL" sz="2100" dirty="0" err="1"/>
              <a:t>cannot</a:t>
            </a:r>
            <a:r>
              <a:rPr lang="pl-PL" sz="2100" dirty="0"/>
              <a:t> be </a:t>
            </a:r>
            <a:r>
              <a:rPr lang="pl-PL" sz="2100" dirty="0" err="1"/>
              <a:t>deleted</a:t>
            </a:r>
            <a:r>
              <a:rPr lang="pl-PL" sz="2100" dirty="0"/>
              <a:t> / </a:t>
            </a:r>
            <a:r>
              <a:rPr lang="pl-PL" sz="2100" dirty="0" err="1"/>
              <a:t>remove</a:t>
            </a:r>
            <a:r>
              <a:rPr lang="pl-PL" sz="2100" dirty="0"/>
              <a:t> Compliance </a:t>
            </a:r>
            <a:r>
              <a:rPr lang="pl-PL" sz="2100" dirty="0" err="1"/>
              <a:t>if</a:t>
            </a:r>
            <a:r>
              <a:rPr lang="pl-PL" sz="2100" dirty="0"/>
              <a:t> </a:t>
            </a:r>
            <a:r>
              <a:rPr lang="pl-PL" sz="2100" dirty="0" err="1"/>
              <a:t>there</a:t>
            </a:r>
            <a:r>
              <a:rPr lang="pl-PL" sz="2100" dirty="0"/>
              <a:t> </a:t>
            </a:r>
            <a:r>
              <a:rPr lang="pl-PL" sz="2100" dirty="0" err="1"/>
              <a:t>is</a:t>
            </a:r>
            <a:r>
              <a:rPr lang="pl-PL" sz="2100" dirty="0"/>
              <a:t> </a:t>
            </a:r>
            <a:r>
              <a:rPr lang="pl-PL" sz="2100" dirty="0" err="1"/>
              <a:t>any</a:t>
            </a:r>
            <a:r>
              <a:rPr lang="pl-PL" sz="2100" dirty="0"/>
              <a:t> </a:t>
            </a:r>
            <a:r>
              <a:rPr lang="pl-PL" sz="2100" dirty="0" err="1"/>
              <a:t>object</a:t>
            </a:r>
            <a:endParaRPr lang="en-US" sz="2100" dirty="0"/>
          </a:p>
        </p:txBody>
      </p:sp>
    </p:spTree>
    <p:extLst>
      <p:ext uri="{BB962C8B-B14F-4D97-AF65-F5344CB8AC3E}">
        <p14:creationId xmlns:p14="http://schemas.microsoft.com/office/powerpoint/2010/main" val="266195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BEA834-EEF3-4B74-BAAB-913C744EE77A}"/>
              </a:ext>
            </a:extLst>
          </p:cNvPr>
          <p:cNvPicPr>
            <a:picLocks noChangeAspect="1"/>
          </p:cNvPicPr>
          <p:nvPr/>
        </p:nvPicPr>
        <p:blipFill>
          <a:blip r:embed="rId2"/>
          <a:stretch>
            <a:fillRect/>
          </a:stretch>
        </p:blipFill>
        <p:spPr>
          <a:xfrm>
            <a:off x="157657" y="339502"/>
            <a:ext cx="7438679" cy="3550186"/>
          </a:xfrm>
          <a:prstGeom prst="rect">
            <a:avLst/>
          </a:prstGeom>
        </p:spPr>
      </p:pic>
    </p:spTree>
    <p:extLst>
      <p:ext uri="{BB962C8B-B14F-4D97-AF65-F5344CB8AC3E}">
        <p14:creationId xmlns:p14="http://schemas.microsoft.com/office/powerpoint/2010/main" val="151497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6">
            <a:extLst>
              <a:ext uri="{FF2B5EF4-FFF2-40B4-BE49-F238E27FC236}">
                <a16:creationId xmlns:a16="http://schemas.microsoft.com/office/drawing/2014/main" id="{0F3902B8-FDC8-4993-B7F4-34E514CBB6E9}"/>
              </a:ext>
            </a:extLst>
          </p:cNvPr>
          <p:cNvSpPr/>
          <p:nvPr/>
        </p:nvSpPr>
        <p:spPr>
          <a:xfrm>
            <a:off x="611560" y="267494"/>
            <a:ext cx="792088" cy="648072"/>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3200" dirty="0">
                <a:solidFill>
                  <a:srgbClr val="FFFFCC"/>
                </a:solidFill>
              </a:rPr>
              <a:t>B3</a:t>
            </a:r>
            <a:endParaRPr lang="en-US" sz="3200" dirty="0">
              <a:solidFill>
                <a:srgbClr val="FFFFCC"/>
              </a:solidFill>
            </a:endParaRPr>
          </a:p>
        </p:txBody>
      </p:sp>
      <p:sp>
        <p:nvSpPr>
          <p:cNvPr id="7" name="Rounded Rectangle 6">
            <a:extLst>
              <a:ext uri="{FF2B5EF4-FFF2-40B4-BE49-F238E27FC236}">
                <a16:creationId xmlns:a16="http://schemas.microsoft.com/office/drawing/2014/main" id="{F9630EE2-99D6-45F8-97A5-9A8DEC0000A5}"/>
              </a:ext>
            </a:extLst>
          </p:cNvPr>
          <p:cNvSpPr/>
          <p:nvPr/>
        </p:nvSpPr>
        <p:spPr>
          <a:xfrm>
            <a:off x="611560" y="2211710"/>
            <a:ext cx="7506604" cy="940930"/>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4800" dirty="0" err="1">
                <a:solidFill>
                  <a:srgbClr val="FFFF99"/>
                </a:solidFill>
              </a:rPr>
              <a:t>Manually</a:t>
            </a:r>
            <a:r>
              <a:rPr lang="pl-PL" sz="4800" dirty="0">
                <a:solidFill>
                  <a:srgbClr val="FFFF99"/>
                </a:solidFill>
              </a:rPr>
              <a:t> </a:t>
            </a:r>
            <a:r>
              <a:rPr lang="pl-PL" sz="4800" dirty="0" err="1">
                <a:solidFill>
                  <a:srgbClr val="FFFF99"/>
                </a:solidFill>
              </a:rPr>
              <a:t>synchronize</a:t>
            </a:r>
            <a:r>
              <a:rPr lang="pl-PL" sz="4800" dirty="0">
                <a:solidFill>
                  <a:srgbClr val="FFFF99"/>
                </a:solidFill>
              </a:rPr>
              <a:t> data</a:t>
            </a:r>
            <a:endParaRPr lang="en-US" sz="4800" dirty="0">
              <a:solidFill>
                <a:srgbClr val="FFFF99"/>
              </a:solidFill>
            </a:endParaRPr>
          </a:p>
        </p:txBody>
      </p:sp>
    </p:spTree>
    <p:extLst>
      <p:ext uri="{BB962C8B-B14F-4D97-AF65-F5344CB8AC3E}">
        <p14:creationId xmlns:p14="http://schemas.microsoft.com/office/powerpoint/2010/main" val="322958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E6BC23-0C0A-4C31-BC6C-743CE31EF62F}"/>
              </a:ext>
            </a:extLst>
          </p:cNvPr>
          <p:cNvPicPr>
            <a:picLocks noChangeAspect="1"/>
          </p:cNvPicPr>
          <p:nvPr/>
        </p:nvPicPr>
        <p:blipFill>
          <a:blip r:embed="rId2"/>
          <a:stretch>
            <a:fillRect/>
          </a:stretch>
        </p:blipFill>
        <p:spPr>
          <a:xfrm>
            <a:off x="179512" y="267494"/>
            <a:ext cx="8388424" cy="3534516"/>
          </a:xfrm>
          <a:prstGeom prst="rect">
            <a:avLst/>
          </a:prstGeom>
        </p:spPr>
      </p:pic>
      <p:sp>
        <p:nvSpPr>
          <p:cNvPr id="8" name="Rectangle 7">
            <a:extLst>
              <a:ext uri="{FF2B5EF4-FFF2-40B4-BE49-F238E27FC236}">
                <a16:creationId xmlns:a16="http://schemas.microsoft.com/office/drawing/2014/main" id="{308A3A7C-E247-43C4-8A27-CD3C9E45AFE3}"/>
              </a:ext>
            </a:extLst>
          </p:cNvPr>
          <p:cNvSpPr/>
          <p:nvPr/>
        </p:nvSpPr>
        <p:spPr>
          <a:xfrm>
            <a:off x="251520" y="2355726"/>
            <a:ext cx="1008112"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ACADD80-2E53-4C64-9696-695D284F930E}"/>
              </a:ext>
            </a:extLst>
          </p:cNvPr>
          <p:cNvSpPr/>
          <p:nvPr/>
        </p:nvSpPr>
        <p:spPr>
          <a:xfrm>
            <a:off x="3995936" y="2067694"/>
            <a:ext cx="720080" cy="21602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A8BD1F-EDF4-4B10-8196-0042B4ABD7C8}"/>
              </a:ext>
            </a:extLst>
          </p:cNvPr>
          <p:cNvSpPr/>
          <p:nvPr/>
        </p:nvSpPr>
        <p:spPr>
          <a:xfrm>
            <a:off x="4067944" y="2499742"/>
            <a:ext cx="720080" cy="21602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61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3E681F-421B-4683-9A58-D2F2D834C9D8}"/>
              </a:ext>
            </a:extLst>
          </p:cNvPr>
          <p:cNvPicPr>
            <a:picLocks noChangeAspect="1"/>
          </p:cNvPicPr>
          <p:nvPr/>
        </p:nvPicPr>
        <p:blipFill>
          <a:blip r:embed="rId2"/>
          <a:stretch>
            <a:fillRect/>
          </a:stretch>
        </p:blipFill>
        <p:spPr>
          <a:xfrm>
            <a:off x="179512" y="123478"/>
            <a:ext cx="6991175" cy="4298385"/>
          </a:xfrm>
          <a:prstGeom prst="rect">
            <a:avLst/>
          </a:prstGeom>
        </p:spPr>
      </p:pic>
      <p:sp>
        <p:nvSpPr>
          <p:cNvPr id="11" name="Rectangle 10">
            <a:extLst>
              <a:ext uri="{FF2B5EF4-FFF2-40B4-BE49-F238E27FC236}">
                <a16:creationId xmlns:a16="http://schemas.microsoft.com/office/drawing/2014/main" id="{05139996-9E33-4222-879C-099BAEC80CFB}"/>
              </a:ext>
            </a:extLst>
          </p:cNvPr>
          <p:cNvSpPr/>
          <p:nvPr/>
        </p:nvSpPr>
        <p:spPr>
          <a:xfrm>
            <a:off x="611560" y="2427734"/>
            <a:ext cx="4824536" cy="72008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76C1C00-4507-4F57-B882-31A8123C4257}"/>
              </a:ext>
            </a:extLst>
          </p:cNvPr>
          <p:cNvSpPr txBox="1"/>
          <p:nvPr/>
        </p:nvSpPr>
        <p:spPr>
          <a:xfrm>
            <a:off x="3707904" y="857739"/>
            <a:ext cx="5115878" cy="461665"/>
          </a:xfrm>
          <a:prstGeom prst="rect">
            <a:avLst/>
          </a:prstGeom>
          <a:solidFill>
            <a:srgbClr val="FFFFCC"/>
          </a:solidFill>
        </p:spPr>
        <p:txBody>
          <a:bodyPr wrap="square" rtlCol="0">
            <a:spAutoFit/>
          </a:bodyPr>
          <a:lstStyle/>
          <a:p>
            <a:pPr lvl="0">
              <a:buClr>
                <a:prstClr val="white"/>
              </a:buClr>
              <a:defRPr/>
            </a:pPr>
            <a:r>
              <a:rPr lang="en-US" sz="2400" dirty="0">
                <a:solidFill>
                  <a:srgbClr val="C00000"/>
                </a:solidFill>
                <a:latin typeface="Montserrat"/>
              </a:rPr>
              <a:t>Default retention </a:t>
            </a:r>
            <a:r>
              <a:rPr lang="en-US" sz="2400" dirty="0" err="1">
                <a:solidFill>
                  <a:srgbClr val="C00000"/>
                </a:solidFill>
                <a:latin typeface="Montserrat"/>
              </a:rPr>
              <a:t>fr</a:t>
            </a:r>
            <a:r>
              <a:rPr lang="pl-PL" sz="2400" dirty="0">
                <a:solidFill>
                  <a:srgbClr val="C00000"/>
                </a:solidFill>
                <a:latin typeface="Montserrat"/>
              </a:rPr>
              <a:t>om</a:t>
            </a:r>
            <a:r>
              <a:rPr lang="en-US" sz="2400" dirty="0">
                <a:solidFill>
                  <a:srgbClr val="C00000"/>
                </a:solidFill>
                <a:latin typeface="Montserrat"/>
              </a:rPr>
              <a:t> policy!</a:t>
            </a:r>
          </a:p>
        </p:txBody>
      </p:sp>
    </p:spTree>
    <p:extLst>
      <p:ext uri="{BB962C8B-B14F-4D97-AF65-F5344CB8AC3E}">
        <p14:creationId xmlns:p14="http://schemas.microsoft.com/office/powerpoint/2010/main" val="101100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A3045-9232-4D82-BDFD-69AFC912C155}"/>
              </a:ext>
            </a:extLst>
          </p:cNvPr>
          <p:cNvPicPr>
            <a:picLocks noChangeAspect="1"/>
          </p:cNvPicPr>
          <p:nvPr/>
        </p:nvPicPr>
        <p:blipFill>
          <a:blip r:embed="rId2"/>
          <a:stretch>
            <a:fillRect/>
          </a:stretch>
        </p:blipFill>
        <p:spPr>
          <a:xfrm>
            <a:off x="251520" y="339502"/>
            <a:ext cx="7070085" cy="4443958"/>
          </a:xfrm>
          <a:prstGeom prst="rect">
            <a:avLst/>
          </a:prstGeom>
        </p:spPr>
      </p:pic>
      <p:sp>
        <p:nvSpPr>
          <p:cNvPr id="5" name="Rectangle 4">
            <a:extLst>
              <a:ext uri="{FF2B5EF4-FFF2-40B4-BE49-F238E27FC236}">
                <a16:creationId xmlns:a16="http://schemas.microsoft.com/office/drawing/2014/main" id="{5C201863-FF9D-45F4-AE52-3F5EF951DDBD}"/>
              </a:ext>
            </a:extLst>
          </p:cNvPr>
          <p:cNvSpPr/>
          <p:nvPr/>
        </p:nvSpPr>
        <p:spPr>
          <a:xfrm>
            <a:off x="5580112" y="2211710"/>
            <a:ext cx="1512168" cy="34861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2FCCD43-14BE-4E70-B26F-22FB76732D04}"/>
              </a:ext>
            </a:extLst>
          </p:cNvPr>
          <p:cNvSpPr/>
          <p:nvPr/>
        </p:nvSpPr>
        <p:spPr>
          <a:xfrm>
            <a:off x="4666711" y="2061286"/>
            <a:ext cx="1201433" cy="1374559"/>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869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AC758B-106C-4B31-AD9F-101AE32EC613}"/>
              </a:ext>
            </a:extLst>
          </p:cNvPr>
          <p:cNvPicPr>
            <a:picLocks noChangeAspect="1"/>
          </p:cNvPicPr>
          <p:nvPr/>
        </p:nvPicPr>
        <p:blipFill>
          <a:blip r:embed="rId2"/>
          <a:stretch>
            <a:fillRect/>
          </a:stretch>
        </p:blipFill>
        <p:spPr>
          <a:xfrm>
            <a:off x="179512" y="699542"/>
            <a:ext cx="8604448" cy="4302224"/>
          </a:xfrm>
          <a:prstGeom prst="rect">
            <a:avLst/>
          </a:prstGeom>
        </p:spPr>
      </p:pic>
      <p:grpSp>
        <p:nvGrpSpPr>
          <p:cNvPr id="10" name="Group 9">
            <a:extLst>
              <a:ext uri="{FF2B5EF4-FFF2-40B4-BE49-F238E27FC236}">
                <a16:creationId xmlns:a16="http://schemas.microsoft.com/office/drawing/2014/main" id="{BA5D1C65-F9EB-4F57-A9DF-14AF26A7B7AD}"/>
              </a:ext>
            </a:extLst>
          </p:cNvPr>
          <p:cNvGrpSpPr/>
          <p:nvPr/>
        </p:nvGrpSpPr>
        <p:grpSpPr>
          <a:xfrm>
            <a:off x="535415" y="143962"/>
            <a:ext cx="577080" cy="340920"/>
            <a:chOff x="535415" y="143962"/>
            <a:chExt cx="577080" cy="340920"/>
          </a:xfrm>
        </p:grpSpPr>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ADEC017-515A-4FEF-BA4B-555AC1219D35}"/>
                    </a:ext>
                  </a:extLst>
                </p14:cNvPr>
                <p14:cNvContentPartPr/>
                <p14:nvPr/>
              </p14:nvContentPartPr>
              <p14:xfrm>
                <a:off x="535415" y="143962"/>
                <a:ext cx="248040" cy="340920"/>
              </p14:xfrm>
            </p:contentPart>
          </mc:Choice>
          <mc:Fallback xmlns="">
            <p:pic>
              <p:nvPicPr>
                <p:cNvPr id="8" name="Ink 7">
                  <a:extLst>
                    <a:ext uri="{FF2B5EF4-FFF2-40B4-BE49-F238E27FC236}">
                      <a16:creationId xmlns:a16="http://schemas.microsoft.com/office/drawing/2014/main" id="{EADEC017-515A-4FEF-BA4B-555AC1219D35}"/>
                    </a:ext>
                  </a:extLst>
                </p:cNvPr>
                <p:cNvPicPr/>
                <p:nvPr/>
              </p:nvPicPr>
              <p:blipFill>
                <a:blip r:embed="rId4"/>
                <a:stretch>
                  <a:fillRect/>
                </a:stretch>
              </p:blipFill>
              <p:spPr>
                <a:xfrm>
                  <a:off x="526415" y="134962"/>
                  <a:ext cx="265680" cy="358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2497DE17-D540-45EA-B92D-2A593647D366}"/>
                    </a:ext>
                  </a:extLst>
                </p14:cNvPr>
                <p14:cNvContentPartPr/>
                <p14:nvPr/>
              </p14:nvContentPartPr>
              <p14:xfrm>
                <a:off x="915575" y="167362"/>
                <a:ext cx="196920" cy="309240"/>
              </p14:xfrm>
            </p:contentPart>
          </mc:Choice>
          <mc:Fallback xmlns="">
            <p:pic>
              <p:nvPicPr>
                <p:cNvPr id="9" name="Ink 8">
                  <a:extLst>
                    <a:ext uri="{FF2B5EF4-FFF2-40B4-BE49-F238E27FC236}">
                      <a16:creationId xmlns:a16="http://schemas.microsoft.com/office/drawing/2014/main" id="{2497DE17-D540-45EA-B92D-2A593647D366}"/>
                    </a:ext>
                  </a:extLst>
                </p:cNvPr>
                <p:cNvPicPr/>
                <p:nvPr/>
              </p:nvPicPr>
              <p:blipFill>
                <a:blip r:embed="rId6"/>
                <a:stretch>
                  <a:fillRect/>
                </a:stretch>
              </p:blipFill>
              <p:spPr>
                <a:xfrm>
                  <a:off x="906559" y="158362"/>
                  <a:ext cx="214592" cy="326880"/>
                </a:xfrm>
                <a:prstGeom prst="rect">
                  <a:avLst/>
                </a:prstGeom>
              </p:spPr>
            </p:pic>
          </mc:Fallback>
        </mc:AlternateContent>
      </p:grpSp>
      <p:grpSp>
        <p:nvGrpSpPr>
          <p:cNvPr id="27" name="Group 26">
            <a:extLst>
              <a:ext uri="{FF2B5EF4-FFF2-40B4-BE49-F238E27FC236}">
                <a16:creationId xmlns:a16="http://schemas.microsoft.com/office/drawing/2014/main" id="{5B09C9B2-8874-436A-85B6-A4C82D2486FC}"/>
              </a:ext>
            </a:extLst>
          </p:cNvPr>
          <p:cNvGrpSpPr/>
          <p:nvPr/>
        </p:nvGrpSpPr>
        <p:grpSpPr>
          <a:xfrm>
            <a:off x="1382855" y="178522"/>
            <a:ext cx="2486880" cy="452520"/>
            <a:chOff x="1382855" y="178522"/>
            <a:chExt cx="2486880" cy="452520"/>
          </a:xfrm>
        </p:grpSpPr>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2B6C4847-12D8-421F-A5C6-0A0ECDBAB632}"/>
                    </a:ext>
                  </a:extLst>
                </p14:cNvPr>
                <p14:cNvContentPartPr/>
                <p14:nvPr/>
              </p14:nvContentPartPr>
              <p14:xfrm>
                <a:off x="1382855" y="178882"/>
                <a:ext cx="155160" cy="263520"/>
              </p14:xfrm>
            </p:contentPart>
          </mc:Choice>
          <mc:Fallback xmlns="">
            <p:pic>
              <p:nvPicPr>
                <p:cNvPr id="11" name="Ink 10">
                  <a:extLst>
                    <a:ext uri="{FF2B5EF4-FFF2-40B4-BE49-F238E27FC236}">
                      <a16:creationId xmlns:a16="http://schemas.microsoft.com/office/drawing/2014/main" id="{2B6C4847-12D8-421F-A5C6-0A0ECDBAB632}"/>
                    </a:ext>
                  </a:extLst>
                </p:cNvPr>
                <p:cNvPicPr/>
                <p:nvPr/>
              </p:nvPicPr>
              <p:blipFill>
                <a:blip r:embed="rId8"/>
                <a:stretch>
                  <a:fillRect/>
                </a:stretch>
              </p:blipFill>
              <p:spPr>
                <a:xfrm>
                  <a:off x="1373855" y="169882"/>
                  <a:ext cx="17280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E7900654-DE32-413B-B0DA-82F4CAA152C7}"/>
                    </a:ext>
                  </a:extLst>
                </p14:cNvPr>
                <p14:cNvContentPartPr/>
                <p14:nvPr/>
              </p14:nvContentPartPr>
              <p14:xfrm>
                <a:off x="1697855" y="185002"/>
                <a:ext cx="216720" cy="252720"/>
              </p14:xfrm>
            </p:contentPart>
          </mc:Choice>
          <mc:Fallback xmlns="">
            <p:pic>
              <p:nvPicPr>
                <p:cNvPr id="12" name="Ink 11">
                  <a:extLst>
                    <a:ext uri="{FF2B5EF4-FFF2-40B4-BE49-F238E27FC236}">
                      <a16:creationId xmlns:a16="http://schemas.microsoft.com/office/drawing/2014/main" id="{E7900654-DE32-413B-B0DA-82F4CAA152C7}"/>
                    </a:ext>
                  </a:extLst>
                </p:cNvPr>
                <p:cNvPicPr/>
                <p:nvPr/>
              </p:nvPicPr>
              <p:blipFill>
                <a:blip r:embed="rId10"/>
                <a:stretch>
                  <a:fillRect/>
                </a:stretch>
              </p:blipFill>
              <p:spPr>
                <a:xfrm>
                  <a:off x="1688840" y="176002"/>
                  <a:ext cx="234389"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D8990CA2-C1CB-477E-A052-F5BC707726A6}"/>
                    </a:ext>
                  </a:extLst>
                </p14:cNvPr>
                <p14:cNvContentPartPr/>
                <p14:nvPr/>
              </p14:nvContentPartPr>
              <p14:xfrm>
                <a:off x="2002415" y="199762"/>
                <a:ext cx="178560" cy="246240"/>
              </p14:xfrm>
            </p:contentPart>
          </mc:Choice>
          <mc:Fallback xmlns="">
            <p:pic>
              <p:nvPicPr>
                <p:cNvPr id="13" name="Ink 12">
                  <a:extLst>
                    <a:ext uri="{FF2B5EF4-FFF2-40B4-BE49-F238E27FC236}">
                      <a16:creationId xmlns:a16="http://schemas.microsoft.com/office/drawing/2014/main" id="{D8990CA2-C1CB-477E-A052-F5BC707726A6}"/>
                    </a:ext>
                  </a:extLst>
                </p:cNvPr>
                <p:cNvPicPr/>
                <p:nvPr/>
              </p:nvPicPr>
              <p:blipFill>
                <a:blip r:embed="rId12"/>
                <a:stretch>
                  <a:fillRect/>
                </a:stretch>
              </p:blipFill>
              <p:spPr>
                <a:xfrm>
                  <a:off x="1993433" y="190762"/>
                  <a:ext cx="196165"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C5C684D4-E003-4217-B633-61985AC036EF}"/>
                    </a:ext>
                  </a:extLst>
                </p14:cNvPr>
                <p14:cNvContentPartPr/>
                <p14:nvPr/>
              </p14:nvContentPartPr>
              <p14:xfrm>
                <a:off x="2297255" y="192922"/>
                <a:ext cx="176040" cy="252000"/>
              </p14:xfrm>
            </p:contentPart>
          </mc:Choice>
          <mc:Fallback xmlns="">
            <p:pic>
              <p:nvPicPr>
                <p:cNvPr id="14" name="Ink 13">
                  <a:extLst>
                    <a:ext uri="{FF2B5EF4-FFF2-40B4-BE49-F238E27FC236}">
                      <a16:creationId xmlns:a16="http://schemas.microsoft.com/office/drawing/2014/main" id="{C5C684D4-E003-4217-B633-61985AC036EF}"/>
                    </a:ext>
                  </a:extLst>
                </p:cNvPr>
                <p:cNvPicPr/>
                <p:nvPr/>
              </p:nvPicPr>
              <p:blipFill>
                <a:blip r:embed="rId14"/>
                <a:stretch>
                  <a:fillRect/>
                </a:stretch>
              </p:blipFill>
              <p:spPr>
                <a:xfrm>
                  <a:off x="2288255" y="183909"/>
                  <a:ext cx="193680" cy="26966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A6BB0B31-CA6E-44EB-A82A-B4F39CE5B28D}"/>
                    </a:ext>
                  </a:extLst>
                </p14:cNvPr>
                <p14:cNvContentPartPr/>
                <p14:nvPr/>
              </p14:nvContentPartPr>
              <p14:xfrm>
                <a:off x="2542775" y="217042"/>
                <a:ext cx="201240" cy="293400"/>
              </p14:xfrm>
            </p:contentPart>
          </mc:Choice>
          <mc:Fallback xmlns="">
            <p:pic>
              <p:nvPicPr>
                <p:cNvPr id="15" name="Ink 14">
                  <a:extLst>
                    <a:ext uri="{FF2B5EF4-FFF2-40B4-BE49-F238E27FC236}">
                      <a16:creationId xmlns:a16="http://schemas.microsoft.com/office/drawing/2014/main" id="{A6BB0B31-CA6E-44EB-A82A-B4F39CE5B28D}"/>
                    </a:ext>
                  </a:extLst>
                </p:cNvPr>
                <p:cNvPicPr/>
                <p:nvPr/>
              </p:nvPicPr>
              <p:blipFill>
                <a:blip r:embed="rId16"/>
                <a:stretch>
                  <a:fillRect/>
                </a:stretch>
              </p:blipFill>
              <p:spPr>
                <a:xfrm>
                  <a:off x="2533775" y="208042"/>
                  <a:ext cx="21888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DF82E526-18CD-40D3-97C8-4CB2342BC932}"/>
                    </a:ext>
                  </a:extLst>
                </p14:cNvPr>
                <p14:cNvContentPartPr/>
                <p14:nvPr/>
              </p14:nvContentPartPr>
              <p14:xfrm>
                <a:off x="2909255" y="180682"/>
                <a:ext cx="142920" cy="383040"/>
              </p14:xfrm>
            </p:contentPart>
          </mc:Choice>
          <mc:Fallback xmlns="">
            <p:pic>
              <p:nvPicPr>
                <p:cNvPr id="16" name="Ink 15">
                  <a:extLst>
                    <a:ext uri="{FF2B5EF4-FFF2-40B4-BE49-F238E27FC236}">
                      <a16:creationId xmlns:a16="http://schemas.microsoft.com/office/drawing/2014/main" id="{DF82E526-18CD-40D3-97C8-4CB2342BC932}"/>
                    </a:ext>
                  </a:extLst>
                </p:cNvPr>
                <p:cNvPicPr/>
                <p:nvPr/>
              </p:nvPicPr>
              <p:blipFill>
                <a:blip r:embed="rId18"/>
                <a:stretch>
                  <a:fillRect/>
                </a:stretch>
              </p:blipFill>
              <p:spPr>
                <a:xfrm>
                  <a:off x="2900255" y="171690"/>
                  <a:ext cx="160560" cy="40066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681685C2-8DB1-4FF3-B392-3C8EFFC62625}"/>
                    </a:ext>
                  </a:extLst>
                </p14:cNvPr>
                <p14:cNvContentPartPr/>
                <p14:nvPr/>
              </p14:nvContentPartPr>
              <p14:xfrm>
                <a:off x="2983415" y="214882"/>
                <a:ext cx="191880" cy="322200"/>
              </p14:xfrm>
            </p:contentPart>
          </mc:Choice>
          <mc:Fallback xmlns="">
            <p:pic>
              <p:nvPicPr>
                <p:cNvPr id="17" name="Ink 16">
                  <a:extLst>
                    <a:ext uri="{FF2B5EF4-FFF2-40B4-BE49-F238E27FC236}">
                      <a16:creationId xmlns:a16="http://schemas.microsoft.com/office/drawing/2014/main" id="{681685C2-8DB1-4FF3-B392-3C8EFFC62625}"/>
                    </a:ext>
                  </a:extLst>
                </p:cNvPr>
                <p:cNvPicPr/>
                <p:nvPr/>
              </p:nvPicPr>
              <p:blipFill>
                <a:blip r:embed="rId20"/>
                <a:stretch>
                  <a:fillRect/>
                </a:stretch>
              </p:blipFill>
              <p:spPr>
                <a:xfrm>
                  <a:off x="2974432" y="205892"/>
                  <a:ext cx="209487" cy="3398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Ink 17">
                  <a:extLst>
                    <a:ext uri="{FF2B5EF4-FFF2-40B4-BE49-F238E27FC236}">
                      <a16:creationId xmlns:a16="http://schemas.microsoft.com/office/drawing/2014/main" id="{ABCCCDDC-0EF9-4E4A-BEF0-566C878329D8}"/>
                    </a:ext>
                  </a:extLst>
                </p14:cNvPr>
                <p14:cNvContentPartPr/>
                <p14:nvPr/>
              </p14:nvContentPartPr>
              <p14:xfrm>
                <a:off x="3346655" y="259882"/>
                <a:ext cx="119880" cy="230040"/>
              </p14:xfrm>
            </p:contentPart>
          </mc:Choice>
          <mc:Fallback xmlns="">
            <p:pic>
              <p:nvPicPr>
                <p:cNvPr id="18" name="Ink 17">
                  <a:extLst>
                    <a:ext uri="{FF2B5EF4-FFF2-40B4-BE49-F238E27FC236}">
                      <a16:creationId xmlns:a16="http://schemas.microsoft.com/office/drawing/2014/main" id="{ABCCCDDC-0EF9-4E4A-BEF0-566C878329D8}"/>
                    </a:ext>
                  </a:extLst>
                </p:cNvPr>
                <p:cNvPicPr/>
                <p:nvPr/>
              </p:nvPicPr>
              <p:blipFill>
                <a:blip r:embed="rId22"/>
                <a:stretch>
                  <a:fillRect/>
                </a:stretch>
              </p:blipFill>
              <p:spPr>
                <a:xfrm>
                  <a:off x="3337655" y="250868"/>
                  <a:ext cx="137520" cy="24770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 name="Ink 18">
                  <a:extLst>
                    <a:ext uri="{FF2B5EF4-FFF2-40B4-BE49-F238E27FC236}">
                      <a16:creationId xmlns:a16="http://schemas.microsoft.com/office/drawing/2014/main" id="{026166CF-026D-46B8-9480-71D5759629C7}"/>
                    </a:ext>
                  </a:extLst>
                </p14:cNvPr>
                <p14:cNvContentPartPr/>
                <p14:nvPr/>
              </p14:nvContentPartPr>
              <p14:xfrm>
                <a:off x="3600815" y="178522"/>
                <a:ext cx="268920" cy="452520"/>
              </p14:xfrm>
            </p:contentPart>
          </mc:Choice>
          <mc:Fallback xmlns="">
            <p:pic>
              <p:nvPicPr>
                <p:cNvPr id="19" name="Ink 18">
                  <a:extLst>
                    <a:ext uri="{FF2B5EF4-FFF2-40B4-BE49-F238E27FC236}">
                      <a16:creationId xmlns:a16="http://schemas.microsoft.com/office/drawing/2014/main" id="{026166CF-026D-46B8-9480-71D5759629C7}"/>
                    </a:ext>
                  </a:extLst>
                </p:cNvPr>
                <p:cNvPicPr/>
                <p:nvPr/>
              </p:nvPicPr>
              <p:blipFill>
                <a:blip r:embed="rId24"/>
                <a:stretch>
                  <a:fillRect/>
                </a:stretch>
              </p:blipFill>
              <p:spPr>
                <a:xfrm>
                  <a:off x="3591815" y="169515"/>
                  <a:ext cx="286560" cy="470174"/>
                </a:xfrm>
                <a:prstGeom prst="rect">
                  <a:avLst/>
                </a:prstGeom>
              </p:spPr>
            </p:pic>
          </mc:Fallback>
        </mc:AlternateContent>
      </p:grpSp>
      <p:grpSp>
        <p:nvGrpSpPr>
          <p:cNvPr id="26" name="Group 25">
            <a:extLst>
              <a:ext uri="{FF2B5EF4-FFF2-40B4-BE49-F238E27FC236}">
                <a16:creationId xmlns:a16="http://schemas.microsoft.com/office/drawing/2014/main" id="{111AD060-6BC9-4103-9E85-5F6A2276271D}"/>
              </a:ext>
            </a:extLst>
          </p:cNvPr>
          <p:cNvGrpSpPr/>
          <p:nvPr/>
        </p:nvGrpSpPr>
        <p:grpSpPr>
          <a:xfrm>
            <a:off x="4064135" y="115162"/>
            <a:ext cx="234000" cy="344160"/>
            <a:chOff x="4064135" y="115162"/>
            <a:chExt cx="234000" cy="344160"/>
          </a:xfrm>
        </p:grpSpPr>
        <mc:AlternateContent xmlns:mc="http://schemas.openxmlformats.org/markup-compatibility/2006" xmlns:p14="http://schemas.microsoft.com/office/powerpoint/2010/main">
          <mc:Choice Requires="p14">
            <p:contentPart p14:bwMode="auto" r:id="rId25">
              <p14:nvContentPartPr>
                <p14:cNvPr id="20" name="Ink 19">
                  <a:extLst>
                    <a:ext uri="{FF2B5EF4-FFF2-40B4-BE49-F238E27FC236}">
                      <a16:creationId xmlns:a16="http://schemas.microsoft.com/office/drawing/2014/main" id="{769BFD70-E7DA-4BC8-9350-536C2AFF402C}"/>
                    </a:ext>
                  </a:extLst>
                </p14:cNvPr>
                <p14:cNvContentPartPr/>
                <p14:nvPr/>
              </p14:nvContentPartPr>
              <p14:xfrm>
                <a:off x="4064135" y="115162"/>
                <a:ext cx="115200" cy="344160"/>
              </p14:xfrm>
            </p:contentPart>
          </mc:Choice>
          <mc:Fallback xmlns="">
            <p:pic>
              <p:nvPicPr>
                <p:cNvPr id="20" name="Ink 19">
                  <a:extLst>
                    <a:ext uri="{FF2B5EF4-FFF2-40B4-BE49-F238E27FC236}">
                      <a16:creationId xmlns:a16="http://schemas.microsoft.com/office/drawing/2014/main" id="{769BFD70-E7DA-4BC8-9350-536C2AFF402C}"/>
                    </a:ext>
                  </a:extLst>
                </p:cNvPr>
                <p:cNvPicPr/>
                <p:nvPr/>
              </p:nvPicPr>
              <p:blipFill>
                <a:blip r:embed="rId26"/>
                <a:stretch>
                  <a:fillRect/>
                </a:stretch>
              </p:blipFill>
              <p:spPr>
                <a:xfrm>
                  <a:off x="4055135" y="106162"/>
                  <a:ext cx="132840" cy="3618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1" name="Ink 20">
                  <a:extLst>
                    <a:ext uri="{FF2B5EF4-FFF2-40B4-BE49-F238E27FC236}">
                      <a16:creationId xmlns:a16="http://schemas.microsoft.com/office/drawing/2014/main" id="{77977D8A-F78B-4E08-982F-7DF9070A0F7E}"/>
                    </a:ext>
                  </a:extLst>
                </p14:cNvPr>
                <p14:cNvContentPartPr/>
                <p14:nvPr/>
              </p14:nvContentPartPr>
              <p14:xfrm>
                <a:off x="4139375" y="161602"/>
                <a:ext cx="158760" cy="263880"/>
              </p14:xfrm>
            </p:contentPart>
          </mc:Choice>
          <mc:Fallback xmlns="">
            <p:pic>
              <p:nvPicPr>
                <p:cNvPr id="21" name="Ink 20">
                  <a:extLst>
                    <a:ext uri="{FF2B5EF4-FFF2-40B4-BE49-F238E27FC236}">
                      <a16:creationId xmlns:a16="http://schemas.microsoft.com/office/drawing/2014/main" id="{77977D8A-F78B-4E08-982F-7DF9070A0F7E}"/>
                    </a:ext>
                  </a:extLst>
                </p:cNvPr>
                <p:cNvPicPr/>
                <p:nvPr/>
              </p:nvPicPr>
              <p:blipFill>
                <a:blip r:embed="rId28"/>
                <a:stretch>
                  <a:fillRect/>
                </a:stretch>
              </p:blipFill>
              <p:spPr>
                <a:xfrm>
                  <a:off x="4130395" y="152602"/>
                  <a:ext cx="176360" cy="281520"/>
                </a:xfrm>
                <a:prstGeom prst="rect">
                  <a:avLst/>
                </a:prstGeom>
              </p:spPr>
            </p:pic>
          </mc:Fallback>
        </mc:AlternateContent>
      </p:grpSp>
    </p:spTree>
    <p:extLst>
      <p:ext uri="{BB962C8B-B14F-4D97-AF65-F5344CB8AC3E}">
        <p14:creationId xmlns:p14="http://schemas.microsoft.com/office/powerpoint/2010/main" val="283589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B38A18-127E-40D9-8D1B-2729893640AB}"/>
              </a:ext>
            </a:extLst>
          </p:cNvPr>
          <p:cNvPicPr>
            <a:picLocks noChangeAspect="1"/>
          </p:cNvPicPr>
          <p:nvPr/>
        </p:nvPicPr>
        <p:blipFill>
          <a:blip r:embed="rId2"/>
          <a:stretch>
            <a:fillRect/>
          </a:stretch>
        </p:blipFill>
        <p:spPr>
          <a:xfrm>
            <a:off x="323528" y="627534"/>
            <a:ext cx="6314695" cy="2966333"/>
          </a:xfrm>
          <a:prstGeom prst="rect">
            <a:avLst/>
          </a:prstGeom>
        </p:spPr>
      </p:pic>
      <p:grpSp>
        <p:nvGrpSpPr>
          <p:cNvPr id="29" name="Group 28">
            <a:extLst>
              <a:ext uri="{FF2B5EF4-FFF2-40B4-BE49-F238E27FC236}">
                <a16:creationId xmlns:a16="http://schemas.microsoft.com/office/drawing/2014/main" id="{3DC0F4B4-5587-4955-950F-4EBF0D6708C5}"/>
              </a:ext>
            </a:extLst>
          </p:cNvPr>
          <p:cNvGrpSpPr/>
          <p:nvPr/>
        </p:nvGrpSpPr>
        <p:grpSpPr>
          <a:xfrm>
            <a:off x="789575" y="3764482"/>
            <a:ext cx="826560" cy="364320"/>
            <a:chOff x="789575" y="3764482"/>
            <a:chExt cx="826560" cy="364320"/>
          </a:xfrm>
        </p:grpSpPr>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3DF93424-55E3-4F1B-B1A1-1E90CEC84268}"/>
                    </a:ext>
                  </a:extLst>
                </p14:cNvPr>
                <p14:cNvContentPartPr/>
                <p14:nvPr/>
              </p14:nvContentPartPr>
              <p14:xfrm>
                <a:off x="789575" y="3881842"/>
                <a:ext cx="94680" cy="246960"/>
              </p14:xfrm>
            </p:contentPart>
          </mc:Choice>
          <mc:Fallback xmlns="">
            <p:pic>
              <p:nvPicPr>
                <p:cNvPr id="13" name="Ink 12">
                  <a:extLst>
                    <a:ext uri="{FF2B5EF4-FFF2-40B4-BE49-F238E27FC236}">
                      <a16:creationId xmlns:a16="http://schemas.microsoft.com/office/drawing/2014/main" id="{3DF93424-55E3-4F1B-B1A1-1E90CEC84268}"/>
                    </a:ext>
                  </a:extLst>
                </p:cNvPr>
                <p:cNvPicPr/>
                <p:nvPr/>
              </p:nvPicPr>
              <p:blipFill>
                <a:blip r:embed="rId4"/>
                <a:stretch>
                  <a:fillRect/>
                </a:stretch>
              </p:blipFill>
              <p:spPr>
                <a:xfrm>
                  <a:off x="780935" y="3873202"/>
                  <a:ext cx="11232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C8013A27-CA01-48D4-A7CE-4585845B1FEB}"/>
                    </a:ext>
                  </a:extLst>
                </p14:cNvPr>
                <p14:cNvContentPartPr/>
                <p14:nvPr/>
              </p14:nvContentPartPr>
              <p14:xfrm>
                <a:off x="837095" y="3861682"/>
                <a:ext cx="125280" cy="91800"/>
              </p14:xfrm>
            </p:contentPart>
          </mc:Choice>
          <mc:Fallback xmlns="">
            <p:pic>
              <p:nvPicPr>
                <p:cNvPr id="14" name="Ink 13">
                  <a:extLst>
                    <a:ext uri="{FF2B5EF4-FFF2-40B4-BE49-F238E27FC236}">
                      <a16:creationId xmlns:a16="http://schemas.microsoft.com/office/drawing/2014/main" id="{C8013A27-CA01-48D4-A7CE-4585845B1FEB}"/>
                    </a:ext>
                  </a:extLst>
                </p:cNvPr>
                <p:cNvPicPr/>
                <p:nvPr/>
              </p:nvPicPr>
              <p:blipFill>
                <a:blip r:embed="rId6"/>
                <a:stretch>
                  <a:fillRect/>
                </a:stretch>
              </p:blipFill>
              <p:spPr>
                <a:xfrm>
                  <a:off x="828095" y="3852682"/>
                  <a:ext cx="14292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FB2D5498-3E2F-4FC4-B76B-0D159F82D978}"/>
                    </a:ext>
                  </a:extLst>
                </p14:cNvPr>
                <p14:cNvContentPartPr/>
                <p14:nvPr/>
              </p14:nvContentPartPr>
              <p14:xfrm>
                <a:off x="1052735" y="3764482"/>
                <a:ext cx="58320" cy="209160"/>
              </p14:xfrm>
            </p:contentPart>
          </mc:Choice>
          <mc:Fallback xmlns="">
            <p:pic>
              <p:nvPicPr>
                <p:cNvPr id="15" name="Ink 14">
                  <a:extLst>
                    <a:ext uri="{FF2B5EF4-FFF2-40B4-BE49-F238E27FC236}">
                      <a16:creationId xmlns:a16="http://schemas.microsoft.com/office/drawing/2014/main" id="{FB2D5498-3E2F-4FC4-B76B-0D159F82D978}"/>
                    </a:ext>
                  </a:extLst>
                </p:cNvPr>
                <p:cNvPicPr/>
                <p:nvPr/>
              </p:nvPicPr>
              <p:blipFill>
                <a:blip r:embed="rId8"/>
                <a:stretch>
                  <a:fillRect/>
                </a:stretch>
              </p:blipFill>
              <p:spPr>
                <a:xfrm>
                  <a:off x="1043735" y="3755482"/>
                  <a:ext cx="7596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E275173F-4435-4720-A856-33B19A9A03B3}"/>
                    </a:ext>
                  </a:extLst>
                </p14:cNvPr>
                <p14:cNvContentPartPr/>
                <p14:nvPr/>
              </p14:nvContentPartPr>
              <p14:xfrm>
                <a:off x="1168655" y="3861322"/>
                <a:ext cx="198720" cy="89280"/>
              </p14:xfrm>
            </p:contentPart>
          </mc:Choice>
          <mc:Fallback xmlns="">
            <p:pic>
              <p:nvPicPr>
                <p:cNvPr id="16" name="Ink 15">
                  <a:extLst>
                    <a:ext uri="{FF2B5EF4-FFF2-40B4-BE49-F238E27FC236}">
                      <a16:creationId xmlns:a16="http://schemas.microsoft.com/office/drawing/2014/main" id="{E275173F-4435-4720-A856-33B19A9A03B3}"/>
                    </a:ext>
                  </a:extLst>
                </p:cNvPr>
                <p:cNvPicPr/>
                <p:nvPr/>
              </p:nvPicPr>
              <p:blipFill>
                <a:blip r:embed="rId10"/>
                <a:stretch>
                  <a:fillRect/>
                </a:stretch>
              </p:blipFill>
              <p:spPr>
                <a:xfrm>
                  <a:off x="1159655" y="3852682"/>
                  <a:ext cx="21636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1E3CCC85-B4D6-4446-A0C2-135C5E208B41}"/>
                    </a:ext>
                  </a:extLst>
                </p14:cNvPr>
                <p14:cNvContentPartPr/>
                <p14:nvPr/>
              </p14:nvContentPartPr>
              <p14:xfrm>
                <a:off x="1466015" y="3821002"/>
                <a:ext cx="150120" cy="212400"/>
              </p14:xfrm>
            </p:contentPart>
          </mc:Choice>
          <mc:Fallback xmlns="">
            <p:pic>
              <p:nvPicPr>
                <p:cNvPr id="17" name="Ink 16">
                  <a:extLst>
                    <a:ext uri="{FF2B5EF4-FFF2-40B4-BE49-F238E27FC236}">
                      <a16:creationId xmlns:a16="http://schemas.microsoft.com/office/drawing/2014/main" id="{1E3CCC85-B4D6-4446-A0C2-135C5E208B41}"/>
                    </a:ext>
                  </a:extLst>
                </p:cNvPr>
                <p:cNvPicPr/>
                <p:nvPr/>
              </p:nvPicPr>
              <p:blipFill>
                <a:blip r:embed="rId12"/>
                <a:stretch>
                  <a:fillRect/>
                </a:stretch>
              </p:blipFill>
              <p:spPr>
                <a:xfrm>
                  <a:off x="1457375" y="3812362"/>
                  <a:ext cx="167760" cy="230040"/>
                </a:xfrm>
                <a:prstGeom prst="rect">
                  <a:avLst/>
                </a:prstGeom>
              </p:spPr>
            </p:pic>
          </mc:Fallback>
        </mc:AlternateContent>
      </p:grpSp>
      <p:grpSp>
        <p:nvGrpSpPr>
          <p:cNvPr id="28" name="Group 27">
            <a:extLst>
              <a:ext uri="{FF2B5EF4-FFF2-40B4-BE49-F238E27FC236}">
                <a16:creationId xmlns:a16="http://schemas.microsoft.com/office/drawing/2014/main" id="{C5F75020-7A76-474F-9C04-BD74002D28CB}"/>
              </a:ext>
            </a:extLst>
          </p:cNvPr>
          <p:cNvGrpSpPr/>
          <p:nvPr/>
        </p:nvGrpSpPr>
        <p:grpSpPr>
          <a:xfrm>
            <a:off x="2084135" y="3665482"/>
            <a:ext cx="1148760" cy="352440"/>
            <a:chOff x="2084135" y="3665482"/>
            <a:chExt cx="1148760" cy="352440"/>
          </a:xfrm>
        </p:grpSpPr>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C8C71DCE-C97C-436E-8CC7-35E929C1C4B7}"/>
                    </a:ext>
                  </a:extLst>
                </p14:cNvPr>
                <p14:cNvContentPartPr/>
                <p14:nvPr/>
              </p14:nvContentPartPr>
              <p14:xfrm>
                <a:off x="2084135" y="3821362"/>
                <a:ext cx="120240" cy="196560"/>
              </p14:xfrm>
            </p:contentPart>
          </mc:Choice>
          <mc:Fallback xmlns="">
            <p:pic>
              <p:nvPicPr>
                <p:cNvPr id="18" name="Ink 17">
                  <a:extLst>
                    <a:ext uri="{FF2B5EF4-FFF2-40B4-BE49-F238E27FC236}">
                      <a16:creationId xmlns:a16="http://schemas.microsoft.com/office/drawing/2014/main" id="{C8C71DCE-C97C-436E-8CC7-35E929C1C4B7}"/>
                    </a:ext>
                  </a:extLst>
                </p:cNvPr>
                <p:cNvPicPr/>
                <p:nvPr/>
              </p:nvPicPr>
              <p:blipFill>
                <a:blip r:embed="rId14"/>
                <a:stretch>
                  <a:fillRect/>
                </a:stretch>
              </p:blipFill>
              <p:spPr>
                <a:xfrm>
                  <a:off x="2075135" y="3812722"/>
                  <a:ext cx="13788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B25B933F-F49A-40C2-AC94-9A83269A6B5A}"/>
                    </a:ext>
                  </a:extLst>
                </p14:cNvPr>
                <p14:cNvContentPartPr/>
                <p14:nvPr/>
              </p14:nvContentPartPr>
              <p14:xfrm>
                <a:off x="2290415" y="3819202"/>
                <a:ext cx="66960" cy="92520"/>
              </p14:xfrm>
            </p:contentPart>
          </mc:Choice>
          <mc:Fallback xmlns="">
            <p:pic>
              <p:nvPicPr>
                <p:cNvPr id="19" name="Ink 18">
                  <a:extLst>
                    <a:ext uri="{FF2B5EF4-FFF2-40B4-BE49-F238E27FC236}">
                      <a16:creationId xmlns:a16="http://schemas.microsoft.com/office/drawing/2014/main" id="{B25B933F-F49A-40C2-AC94-9A83269A6B5A}"/>
                    </a:ext>
                  </a:extLst>
                </p:cNvPr>
                <p:cNvPicPr/>
                <p:nvPr/>
              </p:nvPicPr>
              <p:blipFill>
                <a:blip r:embed="rId16"/>
                <a:stretch>
                  <a:fillRect/>
                </a:stretch>
              </p:blipFill>
              <p:spPr>
                <a:xfrm>
                  <a:off x="2281775" y="3810202"/>
                  <a:ext cx="8460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k 19">
                  <a:extLst>
                    <a:ext uri="{FF2B5EF4-FFF2-40B4-BE49-F238E27FC236}">
                      <a16:creationId xmlns:a16="http://schemas.microsoft.com/office/drawing/2014/main" id="{8D8878E0-E1C4-499E-ABF1-CDB856B887DA}"/>
                    </a:ext>
                  </a:extLst>
                </p14:cNvPr>
                <p14:cNvContentPartPr/>
                <p14:nvPr/>
              </p14:nvContentPartPr>
              <p14:xfrm>
                <a:off x="2395895" y="3821002"/>
                <a:ext cx="134640" cy="88920"/>
              </p14:xfrm>
            </p:contentPart>
          </mc:Choice>
          <mc:Fallback xmlns="">
            <p:pic>
              <p:nvPicPr>
                <p:cNvPr id="20" name="Ink 19">
                  <a:extLst>
                    <a:ext uri="{FF2B5EF4-FFF2-40B4-BE49-F238E27FC236}">
                      <a16:creationId xmlns:a16="http://schemas.microsoft.com/office/drawing/2014/main" id="{8D8878E0-E1C4-499E-ABF1-CDB856B887DA}"/>
                    </a:ext>
                  </a:extLst>
                </p:cNvPr>
                <p:cNvPicPr/>
                <p:nvPr/>
              </p:nvPicPr>
              <p:blipFill>
                <a:blip r:embed="rId18"/>
                <a:stretch>
                  <a:fillRect/>
                </a:stretch>
              </p:blipFill>
              <p:spPr>
                <a:xfrm>
                  <a:off x="2386895" y="3812002"/>
                  <a:ext cx="15228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 name="Ink 20">
                  <a:extLst>
                    <a:ext uri="{FF2B5EF4-FFF2-40B4-BE49-F238E27FC236}">
                      <a16:creationId xmlns:a16="http://schemas.microsoft.com/office/drawing/2014/main" id="{721E76DF-EE73-4D5C-A846-DF37D8821D50}"/>
                    </a:ext>
                  </a:extLst>
                </p14:cNvPr>
                <p14:cNvContentPartPr/>
                <p14:nvPr/>
              </p14:nvContentPartPr>
              <p14:xfrm>
                <a:off x="2595695" y="3840802"/>
                <a:ext cx="116280" cy="91080"/>
              </p14:xfrm>
            </p:contentPart>
          </mc:Choice>
          <mc:Fallback xmlns="">
            <p:pic>
              <p:nvPicPr>
                <p:cNvPr id="21" name="Ink 20">
                  <a:extLst>
                    <a:ext uri="{FF2B5EF4-FFF2-40B4-BE49-F238E27FC236}">
                      <a16:creationId xmlns:a16="http://schemas.microsoft.com/office/drawing/2014/main" id="{721E76DF-EE73-4D5C-A846-DF37D8821D50}"/>
                    </a:ext>
                  </a:extLst>
                </p:cNvPr>
                <p:cNvPicPr/>
                <p:nvPr/>
              </p:nvPicPr>
              <p:blipFill>
                <a:blip r:embed="rId20"/>
                <a:stretch>
                  <a:fillRect/>
                </a:stretch>
              </p:blipFill>
              <p:spPr>
                <a:xfrm>
                  <a:off x="2586695" y="3832162"/>
                  <a:ext cx="13392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600EF7C3-B724-4646-8F6A-5A35F88011BE}"/>
                    </a:ext>
                  </a:extLst>
                </p14:cNvPr>
                <p14:cNvContentPartPr/>
                <p14:nvPr/>
              </p14:nvContentPartPr>
              <p14:xfrm>
                <a:off x="2818895" y="3695362"/>
                <a:ext cx="62280" cy="223560"/>
              </p14:xfrm>
            </p:contentPart>
          </mc:Choice>
          <mc:Fallback xmlns="">
            <p:pic>
              <p:nvPicPr>
                <p:cNvPr id="22" name="Ink 21">
                  <a:extLst>
                    <a:ext uri="{FF2B5EF4-FFF2-40B4-BE49-F238E27FC236}">
                      <a16:creationId xmlns:a16="http://schemas.microsoft.com/office/drawing/2014/main" id="{600EF7C3-B724-4646-8F6A-5A35F88011BE}"/>
                    </a:ext>
                  </a:extLst>
                </p:cNvPr>
                <p:cNvPicPr/>
                <p:nvPr/>
              </p:nvPicPr>
              <p:blipFill>
                <a:blip r:embed="rId22"/>
                <a:stretch>
                  <a:fillRect/>
                </a:stretch>
              </p:blipFill>
              <p:spPr>
                <a:xfrm>
                  <a:off x="2810255" y="3686722"/>
                  <a:ext cx="7992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E60425BF-5CDD-4CC1-AB7E-2C304BCB7B18}"/>
                    </a:ext>
                  </a:extLst>
                </p14:cNvPr>
                <p14:cNvContentPartPr/>
                <p14:nvPr/>
              </p14:nvContentPartPr>
              <p14:xfrm>
                <a:off x="2958575" y="3665482"/>
                <a:ext cx="57240" cy="296640"/>
              </p14:xfrm>
            </p:contentPart>
          </mc:Choice>
          <mc:Fallback xmlns="">
            <p:pic>
              <p:nvPicPr>
                <p:cNvPr id="23" name="Ink 22">
                  <a:extLst>
                    <a:ext uri="{FF2B5EF4-FFF2-40B4-BE49-F238E27FC236}">
                      <a16:creationId xmlns:a16="http://schemas.microsoft.com/office/drawing/2014/main" id="{E60425BF-5CDD-4CC1-AB7E-2C304BCB7B18}"/>
                    </a:ext>
                  </a:extLst>
                </p:cNvPr>
                <p:cNvPicPr/>
                <p:nvPr/>
              </p:nvPicPr>
              <p:blipFill>
                <a:blip r:embed="rId24"/>
                <a:stretch>
                  <a:fillRect/>
                </a:stretch>
              </p:blipFill>
              <p:spPr>
                <a:xfrm>
                  <a:off x="2949575" y="3656842"/>
                  <a:ext cx="7488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 name="Ink 23">
                  <a:extLst>
                    <a:ext uri="{FF2B5EF4-FFF2-40B4-BE49-F238E27FC236}">
                      <a16:creationId xmlns:a16="http://schemas.microsoft.com/office/drawing/2014/main" id="{A171156A-1DDF-4603-9DAA-A50AC3FB1364}"/>
                    </a:ext>
                  </a:extLst>
                </p14:cNvPr>
                <p14:cNvContentPartPr/>
                <p14:nvPr/>
              </p14:nvContentPartPr>
              <p14:xfrm>
                <a:off x="3107255" y="3731002"/>
                <a:ext cx="125640" cy="248040"/>
              </p14:xfrm>
            </p:contentPart>
          </mc:Choice>
          <mc:Fallback xmlns="">
            <p:pic>
              <p:nvPicPr>
                <p:cNvPr id="24" name="Ink 23">
                  <a:extLst>
                    <a:ext uri="{FF2B5EF4-FFF2-40B4-BE49-F238E27FC236}">
                      <a16:creationId xmlns:a16="http://schemas.microsoft.com/office/drawing/2014/main" id="{A171156A-1DDF-4603-9DAA-A50AC3FB1364}"/>
                    </a:ext>
                  </a:extLst>
                </p:cNvPr>
                <p:cNvPicPr/>
                <p:nvPr/>
              </p:nvPicPr>
              <p:blipFill>
                <a:blip r:embed="rId26"/>
                <a:stretch>
                  <a:fillRect/>
                </a:stretch>
              </p:blipFill>
              <p:spPr>
                <a:xfrm>
                  <a:off x="3098255" y="3722002"/>
                  <a:ext cx="143280" cy="265680"/>
                </a:xfrm>
                <a:prstGeom prst="rect">
                  <a:avLst/>
                </a:prstGeom>
              </p:spPr>
            </p:pic>
          </mc:Fallback>
        </mc:AlternateContent>
      </p:grpSp>
      <p:grpSp>
        <p:nvGrpSpPr>
          <p:cNvPr id="27" name="Group 26">
            <a:extLst>
              <a:ext uri="{FF2B5EF4-FFF2-40B4-BE49-F238E27FC236}">
                <a16:creationId xmlns:a16="http://schemas.microsoft.com/office/drawing/2014/main" id="{4F6DACF5-A315-4C64-AFDA-4B5A2596BBA4}"/>
              </a:ext>
            </a:extLst>
          </p:cNvPr>
          <p:cNvGrpSpPr/>
          <p:nvPr/>
        </p:nvGrpSpPr>
        <p:grpSpPr>
          <a:xfrm>
            <a:off x="3557615" y="3744322"/>
            <a:ext cx="329760" cy="149760"/>
            <a:chOff x="3557615" y="3744322"/>
            <a:chExt cx="329760" cy="149760"/>
          </a:xfrm>
        </p:grpSpPr>
        <mc:AlternateContent xmlns:mc="http://schemas.openxmlformats.org/markup-compatibility/2006" xmlns:p14="http://schemas.microsoft.com/office/powerpoint/2010/main">
          <mc:Choice Requires="p14">
            <p:contentPart p14:bwMode="auto" r:id="rId27">
              <p14:nvContentPartPr>
                <p14:cNvPr id="25" name="Ink 24">
                  <a:extLst>
                    <a:ext uri="{FF2B5EF4-FFF2-40B4-BE49-F238E27FC236}">
                      <a16:creationId xmlns:a16="http://schemas.microsoft.com/office/drawing/2014/main" id="{F9E80C8D-A812-4126-9C8D-47DF474A8D00}"/>
                    </a:ext>
                  </a:extLst>
                </p14:cNvPr>
                <p14:cNvContentPartPr/>
                <p14:nvPr/>
              </p14:nvContentPartPr>
              <p14:xfrm>
                <a:off x="3557615" y="3807322"/>
                <a:ext cx="96120" cy="14400"/>
              </p14:xfrm>
            </p:contentPart>
          </mc:Choice>
          <mc:Fallback xmlns="">
            <p:pic>
              <p:nvPicPr>
                <p:cNvPr id="25" name="Ink 24">
                  <a:extLst>
                    <a:ext uri="{FF2B5EF4-FFF2-40B4-BE49-F238E27FC236}">
                      <a16:creationId xmlns:a16="http://schemas.microsoft.com/office/drawing/2014/main" id="{F9E80C8D-A812-4126-9C8D-47DF474A8D00}"/>
                    </a:ext>
                  </a:extLst>
                </p:cNvPr>
                <p:cNvPicPr/>
                <p:nvPr/>
              </p:nvPicPr>
              <p:blipFill>
                <a:blip r:embed="rId28"/>
                <a:stretch>
                  <a:fillRect/>
                </a:stretch>
              </p:blipFill>
              <p:spPr>
                <a:xfrm>
                  <a:off x="3548615" y="3798682"/>
                  <a:ext cx="11376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6" name="Ink 25">
                  <a:extLst>
                    <a:ext uri="{FF2B5EF4-FFF2-40B4-BE49-F238E27FC236}">
                      <a16:creationId xmlns:a16="http://schemas.microsoft.com/office/drawing/2014/main" id="{D35EBACD-92FB-43C3-A038-798B2BB7570A}"/>
                    </a:ext>
                  </a:extLst>
                </p14:cNvPr>
                <p14:cNvContentPartPr/>
                <p14:nvPr/>
              </p14:nvContentPartPr>
              <p14:xfrm>
                <a:off x="3699815" y="3744322"/>
                <a:ext cx="187560" cy="149760"/>
              </p14:xfrm>
            </p:contentPart>
          </mc:Choice>
          <mc:Fallback xmlns="">
            <p:pic>
              <p:nvPicPr>
                <p:cNvPr id="26" name="Ink 25">
                  <a:extLst>
                    <a:ext uri="{FF2B5EF4-FFF2-40B4-BE49-F238E27FC236}">
                      <a16:creationId xmlns:a16="http://schemas.microsoft.com/office/drawing/2014/main" id="{D35EBACD-92FB-43C3-A038-798B2BB7570A}"/>
                    </a:ext>
                  </a:extLst>
                </p:cNvPr>
                <p:cNvPicPr/>
                <p:nvPr/>
              </p:nvPicPr>
              <p:blipFill>
                <a:blip r:embed="rId30"/>
                <a:stretch>
                  <a:fillRect/>
                </a:stretch>
              </p:blipFill>
              <p:spPr>
                <a:xfrm>
                  <a:off x="3690815" y="3735682"/>
                  <a:ext cx="205200" cy="167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
            <p14:nvContentPartPr>
              <p14:cNvPr id="30" name="Ink 29">
                <a:extLst>
                  <a:ext uri="{FF2B5EF4-FFF2-40B4-BE49-F238E27FC236}">
                    <a16:creationId xmlns:a16="http://schemas.microsoft.com/office/drawing/2014/main" id="{060D05AF-59F6-45EF-89CC-87E995A25BC4}"/>
                  </a:ext>
                </a:extLst>
              </p14:cNvPr>
              <p14:cNvContentPartPr/>
              <p14:nvPr/>
            </p14:nvContentPartPr>
            <p14:xfrm>
              <a:off x="4246655" y="3786802"/>
              <a:ext cx="333000" cy="154800"/>
            </p14:xfrm>
          </p:contentPart>
        </mc:Choice>
        <mc:Fallback xmlns="">
          <p:pic>
            <p:nvPicPr>
              <p:cNvPr id="30" name="Ink 29">
                <a:extLst>
                  <a:ext uri="{FF2B5EF4-FFF2-40B4-BE49-F238E27FC236}">
                    <a16:creationId xmlns:a16="http://schemas.microsoft.com/office/drawing/2014/main" id="{060D05AF-59F6-45EF-89CC-87E995A25BC4}"/>
                  </a:ext>
                </a:extLst>
              </p:cNvPr>
              <p:cNvPicPr/>
              <p:nvPr/>
            </p:nvPicPr>
            <p:blipFill>
              <a:blip r:embed="rId32"/>
              <a:stretch>
                <a:fillRect/>
              </a:stretch>
            </p:blipFill>
            <p:spPr>
              <a:xfrm>
                <a:off x="4237655" y="3778162"/>
                <a:ext cx="35064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1" name="Ink 30">
                <a:extLst>
                  <a:ext uri="{FF2B5EF4-FFF2-40B4-BE49-F238E27FC236}">
                    <a16:creationId xmlns:a16="http://schemas.microsoft.com/office/drawing/2014/main" id="{0FB69275-DA5C-4D43-AAD0-7F6B9F70613C}"/>
                  </a:ext>
                </a:extLst>
              </p14:cNvPr>
              <p14:cNvContentPartPr/>
              <p14:nvPr/>
            </p14:nvContentPartPr>
            <p14:xfrm>
              <a:off x="4684775" y="3771682"/>
              <a:ext cx="110520" cy="244440"/>
            </p14:xfrm>
          </p:contentPart>
        </mc:Choice>
        <mc:Fallback xmlns="">
          <p:pic>
            <p:nvPicPr>
              <p:cNvPr id="31" name="Ink 30">
                <a:extLst>
                  <a:ext uri="{FF2B5EF4-FFF2-40B4-BE49-F238E27FC236}">
                    <a16:creationId xmlns:a16="http://schemas.microsoft.com/office/drawing/2014/main" id="{0FB69275-DA5C-4D43-AAD0-7F6B9F70613C}"/>
                  </a:ext>
                </a:extLst>
              </p:cNvPr>
              <p:cNvPicPr/>
              <p:nvPr/>
            </p:nvPicPr>
            <p:blipFill>
              <a:blip r:embed="rId34"/>
              <a:stretch>
                <a:fillRect/>
              </a:stretch>
            </p:blipFill>
            <p:spPr>
              <a:xfrm>
                <a:off x="4675775" y="3762682"/>
                <a:ext cx="12816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2" name="Ink 31">
                <a:extLst>
                  <a:ext uri="{FF2B5EF4-FFF2-40B4-BE49-F238E27FC236}">
                    <a16:creationId xmlns:a16="http://schemas.microsoft.com/office/drawing/2014/main" id="{E5D924E0-A1A8-4716-AD33-A4BB15C9B7AB}"/>
                  </a:ext>
                </a:extLst>
              </p14:cNvPr>
              <p14:cNvContentPartPr/>
              <p14:nvPr/>
            </p14:nvContentPartPr>
            <p14:xfrm>
              <a:off x="4928495" y="3812362"/>
              <a:ext cx="109800" cy="68040"/>
            </p14:xfrm>
          </p:contentPart>
        </mc:Choice>
        <mc:Fallback xmlns="">
          <p:pic>
            <p:nvPicPr>
              <p:cNvPr id="32" name="Ink 31">
                <a:extLst>
                  <a:ext uri="{FF2B5EF4-FFF2-40B4-BE49-F238E27FC236}">
                    <a16:creationId xmlns:a16="http://schemas.microsoft.com/office/drawing/2014/main" id="{E5D924E0-A1A8-4716-AD33-A4BB15C9B7AB}"/>
                  </a:ext>
                </a:extLst>
              </p:cNvPr>
              <p:cNvPicPr/>
              <p:nvPr/>
            </p:nvPicPr>
            <p:blipFill>
              <a:blip r:embed="rId36"/>
              <a:stretch>
                <a:fillRect/>
              </a:stretch>
            </p:blipFill>
            <p:spPr>
              <a:xfrm>
                <a:off x="4919855" y="3803362"/>
                <a:ext cx="12744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3" name="Ink 32">
                <a:extLst>
                  <a:ext uri="{FF2B5EF4-FFF2-40B4-BE49-F238E27FC236}">
                    <a16:creationId xmlns:a16="http://schemas.microsoft.com/office/drawing/2014/main" id="{6D85E0EB-46A2-4345-8BCE-3D4D9A162B18}"/>
                  </a:ext>
                </a:extLst>
              </p14:cNvPr>
              <p14:cNvContentPartPr/>
              <p14:nvPr/>
            </p14:nvContentPartPr>
            <p14:xfrm>
              <a:off x="5186615" y="3716602"/>
              <a:ext cx="87840" cy="159120"/>
            </p14:xfrm>
          </p:contentPart>
        </mc:Choice>
        <mc:Fallback xmlns="">
          <p:pic>
            <p:nvPicPr>
              <p:cNvPr id="33" name="Ink 32">
                <a:extLst>
                  <a:ext uri="{FF2B5EF4-FFF2-40B4-BE49-F238E27FC236}">
                    <a16:creationId xmlns:a16="http://schemas.microsoft.com/office/drawing/2014/main" id="{6D85E0EB-46A2-4345-8BCE-3D4D9A162B18}"/>
                  </a:ext>
                </a:extLst>
              </p:cNvPr>
              <p:cNvPicPr/>
              <p:nvPr/>
            </p:nvPicPr>
            <p:blipFill>
              <a:blip r:embed="rId38"/>
              <a:stretch>
                <a:fillRect/>
              </a:stretch>
            </p:blipFill>
            <p:spPr>
              <a:xfrm>
                <a:off x="5177975" y="3707962"/>
                <a:ext cx="10548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4" name="Ink 33">
                <a:extLst>
                  <a:ext uri="{FF2B5EF4-FFF2-40B4-BE49-F238E27FC236}">
                    <a16:creationId xmlns:a16="http://schemas.microsoft.com/office/drawing/2014/main" id="{ADAF7974-116F-4836-B4F9-6A2FE944504B}"/>
                  </a:ext>
                </a:extLst>
              </p14:cNvPr>
              <p14:cNvContentPartPr/>
              <p14:nvPr/>
            </p14:nvContentPartPr>
            <p14:xfrm>
              <a:off x="5347535" y="3794722"/>
              <a:ext cx="64080" cy="84960"/>
            </p14:xfrm>
          </p:contentPart>
        </mc:Choice>
        <mc:Fallback xmlns="">
          <p:pic>
            <p:nvPicPr>
              <p:cNvPr id="34" name="Ink 33">
                <a:extLst>
                  <a:ext uri="{FF2B5EF4-FFF2-40B4-BE49-F238E27FC236}">
                    <a16:creationId xmlns:a16="http://schemas.microsoft.com/office/drawing/2014/main" id="{ADAF7974-116F-4836-B4F9-6A2FE944504B}"/>
                  </a:ext>
                </a:extLst>
              </p:cNvPr>
              <p:cNvPicPr/>
              <p:nvPr/>
            </p:nvPicPr>
            <p:blipFill>
              <a:blip r:embed="rId40"/>
              <a:stretch>
                <a:fillRect/>
              </a:stretch>
            </p:blipFill>
            <p:spPr>
              <a:xfrm>
                <a:off x="5338895" y="3785722"/>
                <a:ext cx="8172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5" name="Ink 34">
                <a:extLst>
                  <a:ext uri="{FF2B5EF4-FFF2-40B4-BE49-F238E27FC236}">
                    <a16:creationId xmlns:a16="http://schemas.microsoft.com/office/drawing/2014/main" id="{205EFDCD-6B2F-4B9C-A5CA-BF07DC9D38E5}"/>
                  </a:ext>
                </a:extLst>
              </p14:cNvPr>
              <p14:cNvContentPartPr/>
              <p14:nvPr/>
            </p14:nvContentPartPr>
            <p14:xfrm>
              <a:off x="5420975" y="3743962"/>
              <a:ext cx="339120" cy="137520"/>
            </p14:xfrm>
          </p:contentPart>
        </mc:Choice>
        <mc:Fallback xmlns="">
          <p:pic>
            <p:nvPicPr>
              <p:cNvPr id="35" name="Ink 34">
                <a:extLst>
                  <a:ext uri="{FF2B5EF4-FFF2-40B4-BE49-F238E27FC236}">
                    <a16:creationId xmlns:a16="http://schemas.microsoft.com/office/drawing/2014/main" id="{205EFDCD-6B2F-4B9C-A5CA-BF07DC9D38E5}"/>
                  </a:ext>
                </a:extLst>
              </p:cNvPr>
              <p:cNvPicPr/>
              <p:nvPr/>
            </p:nvPicPr>
            <p:blipFill>
              <a:blip r:embed="rId42"/>
              <a:stretch>
                <a:fillRect/>
              </a:stretch>
            </p:blipFill>
            <p:spPr>
              <a:xfrm>
                <a:off x="5412335" y="3734962"/>
                <a:ext cx="35676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6" name="Ink 35">
                <a:extLst>
                  <a:ext uri="{FF2B5EF4-FFF2-40B4-BE49-F238E27FC236}">
                    <a16:creationId xmlns:a16="http://schemas.microsoft.com/office/drawing/2014/main" id="{788CC38F-10D8-4618-91E8-B86A56D63D07}"/>
                  </a:ext>
                </a:extLst>
              </p14:cNvPr>
              <p14:cNvContentPartPr/>
              <p14:nvPr/>
            </p14:nvContentPartPr>
            <p14:xfrm>
              <a:off x="5770175" y="3638482"/>
              <a:ext cx="43560" cy="269280"/>
            </p14:xfrm>
          </p:contentPart>
        </mc:Choice>
        <mc:Fallback xmlns="">
          <p:pic>
            <p:nvPicPr>
              <p:cNvPr id="36" name="Ink 35">
                <a:extLst>
                  <a:ext uri="{FF2B5EF4-FFF2-40B4-BE49-F238E27FC236}">
                    <a16:creationId xmlns:a16="http://schemas.microsoft.com/office/drawing/2014/main" id="{788CC38F-10D8-4618-91E8-B86A56D63D07}"/>
                  </a:ext>
                </a:extLst>
              </p:cNvPr>
              <p:cNvPicPr/>
              <p:nvPr/>
            </p:nvPicPr>
            <p:blipFill>
              <a:blip r:embed="rId44"/>
              <a:stretch>
                <a:fillRect/>
              </a:stretch>
            </p:blipFill>
            <p:spPr>
              <a:xfrm>
                <a:off x="5761175" y="3629842"/>
                <a:ext cx="6120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7" name="Ink 36">
                <a:extLst>
                  <a:ext uri="{FF2B5EF4-FFF2-40B4-BE49-F238E27FC236}">
                    <a16:creationId xmlns:a16="http://schemas.microsoft.com/office/drawing/2014/main" id="{2F3B8960-AE00-47AB-BB35-00F76ADA5DD0}"/>
                  </a:ext>
                </a:extLst>
              </p14:cNvPr>
              <p14:cNvContentPartPr/>
              <p14:nvPr/>
            </p14:nvContentPartPr>
            <p14:xfrm>
              <a:off x="6282455" y="3747562"/>
              <a:ext cx="406800" cy="122760"/>
            </p14:xfrm>
          </p:contentPart>
        </mc:Choice>
        <mc:Fallback xmlns="">
          <p:pic>
            <p:nvPicPr>
              <p:cNvPr id="37" name="Ink 36">
                <a:extLst>
                  <a:ext uri="{FF2B5EF4-FFF2-40B4-BE49-F238E27FC236}">
                    <a16:creationId xmlns:a16="http://schemas.microsoft.com/office/drawing/2014/main" id="{2F3B8960-AE00-47AB-BB35-00F76ADA5DD0}"/>
                  </a:ext>
                </a:extLst>
              </p:cNvPr>
              <p:cNvPicPr/>
              <p:nvPr/>
            </p:nvPicPr>
            <p:blipFill>
              <a:blip r:embed="rId46"/>
              <a:stretch>
                <a:fillRect/>
              </a:stretch>
            </p:blipFill>
            <p:spPr>
              <a:xfrm>
                <a:off x="6273815" y="3738562"/>
                <a:ext cx="42444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586DAE38-AD8B-456F-B3AC-B3B7E6708791}"/>
                  </a:ext>
                </a:extLst>
              </p14:cNvPr>
              <p14:cNvContentPartPr/>
              <p14:nvPr/>
            </p14:nvContentPartPr>
            <p14:xfrm>
              <a:off x="6808775" y="3577642"/>
              <a:ext cx="34560" cy="254520"/>
            </p14:xfrm>
          </p:contentPart>
        </mc:Choice>
        <mc:Fallback xmlns="">
          <p:pic>
            <p:nvPicPr>
              <p:cNvPr id="38" name="Ink 37">
                <a:extLst>
                  <a:ext uri="{FF2B5EF4-FFF2-40B4-BE49-F238E27FC236}">
                    <a16:creationId xmlns:a16="http://schemas.microsoft.com/office/drawing/2014/main" id="{586DAE38-AD8B-456F-B3AC-B3B7E6708791}"/>
                  </a:ext>
                </a:extLst>
              </p:cNvPr>
              <p:cNvPicPr/>
              <p:nvPr/>
            </p:nvPicPr>
            <p:blipFill>
              <a:blip r:embed="rId48"/>
              <a:stretch>
                <a:fillRect/>
              </a:stretch>
            </p:blipFill>
            <p:spPr>
              <a:xfrm>
                <a:off x="6800135" y="3569002"/>
                <a:ext cx="5220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7511CD5D-E6A7-4ECD-966F-A7A6E82F009B}"/>
                  </a:ext>
                </a:extLst>
              </p14:cNvPr>
              <p14:cNvContentPartPr/>
              <p14:nvPr/>
            </p14:nvContentPartPr>
            <p14:xfrm>
              <a:off x="6732815" y="3735322"/>
              <a:ext cx="128520" cy="9720"/>
            </p14:xfrm>
          </p:contentPart>
        </mc:Choice>
        <mc:Fallback xmlns="">
          <p:pic>
            <p:nvPicPr>
              <p:cNvPr id="39" name="Ink 38">
                <a:extLst>
                  <a:ext uri="{FF2B5EF4-FFF2-40B4-BE49-F238E27FC236}">
                    <a16:creationId xmlns:a16="http://schemas.microsoft.com/office/drawing/2014/main" id="{7511CD5D-E6A7-4ECD-966F-A7A6E82F009B}"/>
                  </a:ext>
                </a:extLst>
              </p:cNvPr>
              <p:cNvPicPr/>
              <p:nvPr/>
            </p:nvPicPr>
            <p:blipFill>
              <a:blip r:embed="rId50"/>
              <a:stretch>
                <a:fillRect/>
              </a:stretch>
            </p:blipFill>
            <p:spPr>
              <a:xfrm>
                <a:off x="6724175" y="3726682"/>
                <a:ext cx="146160" cy="27360"/>
              </a:xfrm>
              <a:prstGeom prst="rect">
                <a:avLst/>
              </a:prstGeom>
            </p:spPr>
          </p:pic>
        </mc:Fallback>
      </mc:AlternateContent>
      <p:grpSp>
        <p:nvGrpSpPr>
          <p:cNvPr id="54" name="Group 53">
            <a:extLst>
              <a:ext uri="{FF2B5EF4-FFF2-40B4-BE49-F238E27FC236}">
                <a16:creationId xmlns:a16="http://schemas.microsoft.com/office/drawing/2014/main" id="{E2C90E78-9280-41DC-A808-E1F6D17ADD60}"/>
              </a:ext>
            </a:extLst>
          </p:cNvPr>
          <p:cNvGrpSpPr/>
          <p:nvPr/>
        </p:nvGrpSpPr>
        <p:grpSpPr>
          <a:xfrm>
            <a:off x="7099655" y="3550642"/>
            <a:ext cx="1219320" cy="310680"/>
            <a:chOff x="7099655" y="3550642"/>
            <a:chExt cx="1219320" cy="310680"/>
          </a:xfrm>
        </p:grpSpPr>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C3BC685C-12B2-4EB4-B0D1-0A8C51F1F5E2}"/>
                    </a:ext>
                  </a:extLst>
                </p14:cNvPr>
                <p14:cNvContentPartPr/>
                <p14:nvPr/>
              </p14:nvContentPartPr>
              <p14:xfrm>
                <a:off x="7099655" y="3559642"/>
                <a:ext cx="154080" cy="293400"/>
              </p14:xfrm>
            </p:contentPart>
          </mc:Choice>
          <mc:Fallback xmlns="">
            <p:pic>
              <p:nvPicPr>
                <p:cNvPr id="40" name="Ink 39">
                  <a:extLst>
                    <a:ext uri="{FF2B5EF4-FFF2-40B4-BE49-F238E27FC236}">
                      <a16:creationId xmlns:a16="http://schemas.microsoft.com/office/drawing/2014/main" id="{C3BC685C-12B2-4EB4-B0D1-0A8C51F1F5E2}"/>
                    </a:ext>
                  </a:extLst>
                </p:cNvPr>
                <p:cNvPicPr/>
                <p:nvPr/>
              </p:nvPicPr>
              <p:blipFill>
                <a:blip r:embed="rId52"/>
                <a:stretch>
                  <a:fillRect/>
                </a:stretch>
              </p:blipFill>
              <p:spPr>
                <a:xfrm>
                  <a:off x="7091015" y="3551002"/>
                  <a:ext cx="17172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9C2271D5-9E76-4FE3-915C-1810442CD868}"/>
                    </a:ext>
                  </a:extLst>
                </p14:cNvPr>
                <p14:cNvContentPartPr/>
                <p14:nvPr/>
              </p14:nvContentPartPr>
              <p14:xfrm>
                <a:off x="7127735" y="3744322"/>
                <a:ext cx="225000" cy="57960"/>
              </p14:xfrm>
            </p:contentPart>
          </mc:Choice>
          <mc:Fallback xmlns="">
            <p:pic>
              <p:nvPicPr>
                <p:cNvPr id="41" name="Ink 40">
                  <a:extLst>
                    <a:ext uri="{FF2B5EF4-FFF2-40B4-BE49-F238E27FC236}">
                      <a16:creationId xmlns:a16="http://schemas.microsoft.com/office/drawing/2014/main" id="{9C2271D5-9E76-4FE3-915C-1810442CD868}"/>
                    </a:ext>
                  </a:extLst>
                </p:cNvPr>
                <p:cNvPicPr/>
                <p:nvPr/>
              </p:nvPicPr>
              <p:blipFill>
                <a:blip r:embed="rId54"/>
                <a:stretch>
                  <a:fillRect/>
                </a:stretch>
              </p:blipFill>
              <p:spPr>
                <a:xfrm>
                  <a:off x="7119095" y="3735682"/>
                  <a:ext cx="24264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2" name="Ink 41">
                  <a:extLst>
                    <a:ext uri="{FF2B5EF4-FFF2-40B4-BE49-F238E27FC236}">
                      <a16:creationId xmlns:a16="http://schemas.microsoft.com/office/drawing/2014/main" id="{62F923B7-DA28-4A93-9B47-9970C2EAD7C3}"/>
                    </a:ext>
                  </a:extLst>
                </p14:cNvPr>
                <p14:cNvContentPartPr/>
                <p14:nvPr/>
              </p14:nvContentPartPr>
              <p14:xfrm>
                <a:off x="7403855" y="3637042"/>
                <a:ext cx="5400" cy="9000"/>
              </p14:xfrm>
            </p:contentPart>
          </mc:Choice>
          <mc:Fallback xmlns="">
            <p:pic>
              <p:nvPicPr>
                <p:cNvPr id="42" name="Ink 41">
                  <a:extLst>
                    <a:ext uri="{FF2B5EF4-FFF2-40B4-BE49-F238E27FC236}">
                      <a16:creationId xmlns:a16="http://schemas.microsoft.com/office/drawing/2014/main" id="{62F923B7-DA28-4A93-9B47-9970C2EAD7C3}"/>
                    </a:ext>
                  </a:extLst>
                </p:cNvPr>
                <p:cNvPicPr/>
                <p:nvPr/>
              </p:nvPicPr>
              <p:blipFill>
                <a:blip r:embed="rId56"/>
                <a:stretch>
                  <a:fillRect/>
                </a:stretch>
              </p:blipFill>
              <p:spPr>
                <a:xfrm>
                  <a:off x="7395215" y="3628042"/>
                  <a:ext cx="2304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9" name="Ink 48">
                  <a:extLst>
                    <a:ext uri="{FF2B5EF4-FFF2-40B4-BE49-F238E27FC236}">
                      <a16:creationId xmlns:a16="http://schemas.microsoft.com/office/drawing/2014/main" id="{FFCA7A1B-F8D9-40BC-80F1-3DA2C796B11D}"/>
                    </a:ext>
                  </a:extLst>
                </p14:cNvPr>
                <p14:cNvContentPartPr/>
                <p14:nvPr/>
              </p14:nvContentPartPr>
              <p14:xfrm>
                <a:off x="7508615" y="3550642"/>
                <a:ext cx="85680" cy="270360"/>
              </p14:xfrm>
            </p:contentPart>
          </mc:Choice>
          <mc:Fallback xmlns="">
            <p:pic>
              <p:nvPicPr>
                <p:cNvPr id="49" name="Ink 48">
                  <a:extLst>
                    <a:ext uri="{FF2B5EF4-FFF2-40B4-BE49-F238E27FC236}">
                      <a16:creationId xmlns:a16="http://schemas.microsoft.com/office/drawing/2014/main" id="{FFCA7A1B-F8D9-40BC-80F1-3DA2C796B11D}"/>
                    </a:ext>
                  </a:extLst>
                </p:cNvPr>
                <p:cNvPicPr/>
                <p:nvPr/>
              </p:nvPicPr>
              <p:blipFill>
                <a:blip r:embed="rId58"/>
                <a:stretch>
                  <a:fillRect/>
                </a:stretch>
              </p:blipFill>
              <p:spPr>
                <a:xfrm>
                  <a:off x="7499975" y="3542002"/>
                  <a:ext cx="10332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0" name="Ink 49">
                  <a:extLst>
                    <a:ext uri="{FF2B5EF4-FFF2-40B4-BE49-F238E27FC236}">
                      <a16:creationId xmlns:a16="http://schemas.microsoft.com/office/drawing/2014/main" id="{7619EFDB-69CD-49E2-9612-0A4B274D592A}"/>
                    </a:ext>
                  </a:extLst>
                </p14:cNvPr>
                <p14:cNvContentPartPr/>
                <p14:nvPr/>
              </p14:nvContentPartPr>
              <p14:xfrm>
                <a:off x="7683215" y="3578002"/>
                <a:ext cx="29880" cy="261360"/>
              </p14:xfrm>
            </p:contentPart>
          </mc:Choice>
          <mc:Fallback xmlns="">
            <p:pic>
              <p:nvPicPr>
                <p:cNvPr id="50" name="Ink 49">
                  <a:extLst>
                    <a:ext uri="{FF2B5EF4-FFF2-40B4-BE49-F238E27FC236}">
                      <a16:creationId xmlns:a16="http://schemas.microsoft.com/office/drawing/2014/main" id="{7619EFDB-69CD-49E2-9612-0A4B274D592A}"/>
                    </a:ext>
                  </a:extLst>
                </p:cNvPr>
                <p:cNvPicPr/>
                <p:nvPr/>
              </p:nvPicPr>
              <p:blipFill>
                <a:blip r:embed="rId60"/>
                <a:stretch>
                  <a:fillRect/>
                </a:stretch>
              </p:blipFill>
              <p:spPr>
                <a:xfrm>
                  <a:off x="7674575" y="3569362"/>
                  <a:ext cx="4752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1" name="Ink 50">
                  <a:extLst>
                    <a:ext uri="{FF2B5EF4-FFF2-40B4-BE49-F238E27FC236}">
                      <a16:creationId xmlns:a16="http://schemas.microsoft.com/office/drawing/2014/main" id="{0B448249-4FF9-429A-A212-BFDECA08B91D}"/>
                    </a:ext>
                  </a:extLst>
                </p14:cNvPr>
                <p14:cNvContentPartPr/>
                <p14:nvPr/>
              </p14:nvContentPartPr>
              <p14:xfrm>
                <a:off x="7596815" y="3704362"/>
                <a:ext cx="189000" cy="15120"/>
              </p14:xfrm>
            </p:contentPart>
          </mc:Choice>
          <mc:Fallback xmlns="">
            <p:pic>
              <p:nvPicPr>
                <p:cNvPr id="51" name="Ink 50">
                  <a:extLst>
                    <a:ext uri="{FF2B5EF4-FFF2-40B4-BE49-F238E27FC236}">
                      <a16:creationId xmlns:a16="http://schemas.microsoft.com/office/drawing/2014/main" id="{0B448249-4FF9-429A-A212-BFDECA08B91D}"/>
                    </a:ext>
                  </a:extLst>
                </p:cNvPr>
                <p:cNvPicPr/>
                <p:nvPr/>
              </p:nvPicPr>
              <p:blipFill>
                <a:blip r:embed="rId62"/>
                <a:stretch>
                  <a:fillRect/>
                </a:stretch>
              </p:blipFill>
              <p:spPr>
                <a:xfrm>
                  <a:off x="7588175" y="3695722"/>
                  <a:ext cx="20664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2" name="Ink 51">
                  <a:extLst>
                    <a:ext uri="{FF2B5EF4-FFF2-40B4-BE49-F238E27FC236}">
                      <a16:creationId xmlns:a16="http://schemas.microsoft.com/office/drawing/2014/main" id="{648EB60F-F145-422A-AB79-09A24837D9B7}"/>
                    </a:ext>
                  </a:extLst>
                </p14:cNvPr>
                <p14:cNvContentPartPr/>
                <p14:nvPr/>
              </p14:nvContentPartPr>
              <p14:xfrm>
                <a:off x="7860695" y="3693922"/>
                <a:ext cx="106200" cy="167400"/>
              </p14:xfrm>
            </p:contentPart>
          </mc:Choice>
          <mc:Fallback xmlns="">
            <p:pic>
              <p:nvPicPr>
                <p:cNvPr id="52" name="Ink 51">
                  <a:extLst>
                    <a:ext uri="{FF2B5EF4-FFF2-40B4-BE49-F238E27FC236}">
                      <a16:creationId xmlns:a16="http://schemas.microsoft.com/office/drawing/2014/main" id="{648EB60F-F145-422A-AB79-09A24837D9B7}"/>
                    </a:ext>
                  </a:extLst>
                </p:cNvPr>
                <p:cNvPicPr/>
                <p:nvPr/>
              </p:nvPicPr>
              <p:blipFill>
                <a:blip r:embed="rId64"/>
                <a:stretch>
                  <a:fillRect/>
                </a:stretch>
              </p:blipFill>
              <p:spPr>
                <a:xfrm>
                  <a:off x="7852055" y="3684922"/>
                  <a:ext cx="12384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3" name="Ink 52">
                  <a:extLst>
                    <a:ext uri="{FF2B5EF4-FFF2-40B4-BE49-F238E27FC236}">
                      <a16:creationId xmlns:a16="http://schemas.microsoft.com/office/drawing/2014/main" id="{DC015BFE-562C-42EF-B1D7-EFFEBC3DDF69}"/>
                    </a:ext>
                  </a:extLst>
                </p14:cNvPr>
                <p14:cNvContentPartPr/>
                <p14:nvPr/>
              </p14:nvContentPartPr>
              <p14:xfrm>
                <a:off x="8072375" y="3733882"/>
                <a:ext cx="246600" cy="120600"/>
              </p14:xfrm>
            </p:contentPart>
          </mc:Choice>
          <mc:Fallback xmlns="">
            <p:pic>
              <p:nvPicPr>
                <p:cNvPr id="53" name="Ink 52">
                  <a:extLst>
                    <a:ext uri="{FF2B5EF4-FFF2-40B4-BE49-F238E27FC236}">
                      <a16:creationId xmlns:a16="http://schemas.microsoft.com/office/drawing/2014/main" id="{DC015BFE-562C-42EF-B1D7-EFFEBC3DDF69}"/>
                    </a:ext>
                  </a:extLst>
                </p:cNvPr>
                <p:cNvPicPr/>
                <p:nvPr/>
              </p:nvPicPr>
              <p:blipFill>
                <a:blip r:embed="rId66"/>
                <a:stretch>
                  <a:fillRect/>
                </a:stretch>
              </p:blipFill>
              <p:spPr>
                <a:xfrm>
                  <a:off x="8063375" y="3724882"/>
                  <a:ext cx="264240" cy="138240"/>
                </a:xfrm>
                <a:prstGeom prst="rect">
                  <a:avLst/>
                </a:prstGeom>
              </p:spPr>
            </p:pic>
          </mc:Fallback>
        </mc:AlternateContent>
      </p:grpSp>
      <p:grpSp>
        <p:nvGrpSpPr>
          <p:cNvPr id="64" name="Group 63">
            <a:extLst>
              <a:ext uri="{FF2B5EF4-FFF2-40B4-BE49-F238E27FC236}">
                <a16:creationId xmlns:a16="http://schemas.microsoft.com/office/drawing/2014/main" id="{865810FF-4382-4611-84A9-8C42EEA95394}"/>
              </a:ext>
            </a:extLst>
          </p:cNvPr>
          <p:cNvGrpSpPr/>
          <p:nvPr/>
        </p:nvGrpSpPr>
        <p:grpSpPr>
          <a:xfrm>
            <a:off x="786335" y="85642"/>
            <a:ext cx="2272320" cy="366480"/>
            <a:chOff x="786335" y="85642"/>
            <a:chExt cx="2272320" cy="366480"/>
          </a:xfrm>
        </p:grpSpPr>
        <mc:AlternateContent xmlns:mc="http://schemas.openxmlformats.org/markup-compatibility/2006" xmlns:p14="http://schemas.microsoft.com/office/powerpoint/2010/main">
          <mc:Choice Requires="p14">
            <p:contentPart p14:bwMode="auto" r:id="rId67">
              <p14:nvContentPartPr>
                <p14:cNvPr id="55" name="Ink 54">
                  <a:extLst>
                    <a:ext uri="{FF2B5EF4-FFF2-40B4-BE49-F238E27FC236}">
                      <a16:creationId xmlns:a16="http://schemas.microsoft.com/office/drawing/2014/main" id="{4272BAB8-DDDF-48DD-8A25-CCD60977FA78}"/>
                    </a:ext>
                  </a:extLst>
                </p14:cNvPr>
                <p14:cNvContentPartPr/>
                <p14:nvPr/>
              </p14:nvContentPartPr>
              <p14:xfrm>
                <a:off x="786335" y="119842"/>
                <a:ext cx="126720" cy="314640"/>
              </p14:xfrm>
            </p:contentPart>
          </mc:Choice>
          <mc:Fallback xmlns="">
            <p:pic>
              <p:nvPicPr>
                <p:cNvPr id="55" name="Ink 54">
                  <a:extLst>
                    <a:ext uri="{FF2B5EF4-FFF2-40B4-BE49-F238E27FC236}">
                      <a16:creationId xmlns:a16="http://schemas.microsoft.com/office/drawing/2014/main" id="{4272BAB8-DDDF-48DD-8A25-CCD60977FA78}"/>
                    </a:ext>
                  </a:extLst>
                </p:cNvPr>
                <p:cNvPicPr/>
                <p:nvPr/>
              </p:nvPicPr>
              <p:blipFill>
                <a:blip r:embed="rId68"/>
                <a:stretch>
                  <a:fillRect/>
                </a:stretch>
              </p:blipFill>
              <p:spPr>
                <a:xfrm>
                  <a:off x="777335" y="111202"/>
                  <a:ext cx="144360" cy="3322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6" name="Ink 55">
                  <a:extLst>
                    <a:ext uri="{FF2B5EF4-FFF2-40B4-BE49-F238E27FC236}">
                      <a16:creationId xmlns:a16="http://schemas.microsoft.com/office/drawing/2014/main" id="{582E9C92-DC75-49C5-930A-C1B5FF06AC1F}"/>
                    </a:ext>
                  </a:extLst>
                </p14:cNvPr>
                <p14:cNvContentPartPr/>
                <p14:nvPr/>
              </p14:nvContentPartPr>
              <p14:xfrm>
                <a:off x="925655" y="257722"/>
                <a:ext cx="375480" cy="136440"/>
              </p14:xfrm>
            </p:contentPart>
          </mc:Choice>
          <mc:Fallback xmlns="">
            <p:pic>
              <p:nvPicPr>
                <p:cNvPr id="56" name="Ink 55">
                  <a:extLst>
                    <a:ext uri="{FF2B5EF4-FFF2-40B4-BE49-F238E27FC236}">
                      <a16:creationId xmlns:a16="http://schemas.microsoft.com/office/drawing/2014/main" id="{582E9C92-DC75-49C5-930A-C1B5FF06AC1F}"/>
                    </a:ext>
                  </a:extLst>
                </p:cNvPr>
                <p:cNvPicPr/>
                <p:nvPr/>
              </p:nvPicPr>
              <p:blipFill>
                <a:blip r:embed="rId70"/>
                <a:stretch>
                  <a:fillRect/>
                </a:stretch>
              </p:blipFill>
              <p:spPr>
                <a:xfrm>
                  <a:off x="916655" y="248722"/>
                  <a:ext cx="39312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7" name="Ink 56">
                  <a:extLst>
                    <a:ext uri="{FF2B5EF4-FFF2-40B4-BE49-F238E27FC236}">
                      <a16:creationId xmlns:a16="http://schemas.microsoft.com/office/drawing/2014/main" id="{D3D55202-FFBC-4377-81F2-401BC157CF7E}"/>
                    </a:ext>
                  </a:extLst>
                </p14:cNvPr>
                <p14:cNvContentPartPr/>
                <p14:nvPr/>
              </p14:nvContentPartPr>
              <p14:xfrm>
                <a:off x="1348295" y="232882"/>
                <a:ext cx="113040" cy="172800"/>
              </p14:xfrm>
            </p:contentPart>
          </mc:Choice>
          <mc:Fallback xmlns="">
            <p:pic>
              <p:nvPicPr>
                <p:cNvPr id="57" name="Ink 56">
                  <a:extLst>
                    <a:ext uri="{FF2B5EF4-FFF2-40B4-BE49-F238E27FC236}">
                      <a16:creationId xmlns:a16="http://schemas.microsoft.com/office/drawing/2014/main" id="{D3D55202-FFBC-4377-81F2-401BC157CF7E}"/>
                    </a:ext>
                  </a:extLst>
                </p:cNvPr>
                <p:cNvPicPr/>
                <p:nvPr/>
              </p:nvPicPr>
              <p:blipFill>
                <a:blip r:embed="rId72"/>
                <a:stretch>
                  <a:fillRect/>
                </a:stretch>
              </p:blipFill>
              <p:spPr>
                <a:xfrm>
                  <a:off x="1339655" y="224242"/>
                  <a:ext cx="13068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8" name="Ink 57">
                  <a:extLst>
                    <a:ext uri="{FF2B5EF4-FFF2-40B4-BE49-F238E27FC236}">
                      <a16:creationId xmlns:a16="http://schemas.microsoft.com/office/drawing/2014/main" id="{16FFC386-80C3-48EE-97AB-C04A946D241D}"/>
                    </a:ext>
                  </a:extLst>
                </p14:cNvPr>
                <p14:cNvContentPartPr/>
                <p14:nvPr/>
              </p14:nvContentPartPr>
              <p14:xfrm>
                <a:off x="1422095" y="126322"/>
                <a:ext cx="412560" cy="318960"/>
              </p14:xfrm>
            </p:contentPart>
          </mc:Choice>
          <mc:Fallback xmlns="">
            <p:pic>
              <p:nvPicPr>
                <p:cNvPr id="58" name="Ink 57">
                  <a:extLst>
                    <a:ext uri="{FF2B5EF4-FFF2-40B4-BE49-F238E27FC236}">
                      <a16:creationId xmlns:a16="http://schemas.microsoft.com/office/drawing/2014/main" id="{16FFC386-80C3-48EE-97AB-C04A946D241D}"/>
                    </a:ext>
                  </a:extLst>
                </p:cNvPr>
                <p:cNvPicPr/>
                <p:nvPr/>
              </p:nvPicPr>
              <p:blipFill>
                <a:blip r:embed="rId74"/>
                <a:stretch>
                  <a:fillRect/>
                </a:stretch>
              </p:blipFill>
              <p:spPr>
                <a:xfrm>
                  <a:off x="1413095" y="117682"/>
                  <a:ext cx="43020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9" name="Ink 58">
                  <a:extLst>
                    <a:ext uri="{FF2B5EF4-FFF2-40B4-BE49-F238E27FC236}">
                      <a16:creationId xmlns:a16="http://schemas.microsoft.com/office/drawing/2014/main" id="{4C0877FE-6998-4ECD-B137-E0B43FEA8139}"/>
                    </a:ext>
                  </a:extLst>
                </p14:cNvPr>
                <p14:cNvContentPartPr/>
                <p14:nvPr/>
              </p14:nvContentPartPr>
              <p14:xfrm>
                <a:off x="1969655" y="276802"/>
                <a:ext cx="84240" cy="152640"/>
              </p14:xfrm>
            </p:contentPart>
          </mc:Choice>
          <mc:Fallback xmlns="">
            <p:pic>
              <p:nvPicPr>
                <p:cNvPr id="59" name="Ink 58">
                  <a:extLst>
                    <a:ext uri="{FF2B5EF4-FFF2-40B4-BE49-F238E27FC236}">
                      <a16:creationId xmlns:a16="http://schemas.microsoft.com/office/drawing/2014/main" id="{4C0877FE-6998-4ECD-B137-E0B43FEA8139}"/>
                    </a:ext>
                  </a:extLst>
                </p:cNvPr>
                <p:cNvPicPr/>
                <p:nvPr/>
              </p:nvPicPr>
              <p:blipFill>
                <a:blip r:embed="rId76"/>
                <a:stretch>
                  <a:fillRect/>
                </a:stretch>
              </p:blipFill>
              <p:spPr>
                <a:xfrm>
                  <a:off x="1960655" y="267802"/>
                  <a:ext cx="10188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60" name="Ink 59">
                  <a:extLst>
                    <a:ext uri="{FF2B5EF4-FFF2-40B4-BE49-F238E27FC236}">
                      <a16:creationId xmlns:a16="http://schemas.microsoft.com/office/drawing/2014/main" id="{DCF3B4BB-62CE-4CC5-90D8-BDB22B320744}"/>
                    </a:ext>
                  </a:extLst>
                </p14:cNvPr>
                <p14:cNvContentPartPr/>
                <p14:nvPr/>
              </p14:nvContentPartPr>
              <p14:xfrm>
                <a:off x="2105375" y="85642"/>
                <a:ext cx="15480" cy="366480"/>
              </p14:xfrm>
            </p:contentPart>
          </mc:Choice>
          <mc:Fallback xmlns="">
            <p:pic>
              <p:nvPicPr>
                <p:cNvPr id="60" name="Ink 59">
                  <a:extLst>
                    <a:ext uri="{FF2B5EF4-FFF2-40B4-BE49-F238E27FC236}">
                      <a16:creationId xmlns:a16="http://schemas.microsoft.com/office/drawing/2014/main" id="{DCF3B4BB-62CE-4CC5-90D8-BDB22B320744}"/>
                    </a:ext>
                  </a:extLst>
                </p:cNvPr>
                <p:cNvPicPr/>
                <p:nvPr/>
              </p:nvPicPr>
              <p:blipFill>
                <a:blip r:embed="rId78"/>
                <a:stretch>
                  <a:fillRect/>
                </a:stretch>
              </p:blipFill>
              <p:spPr>
                <a:xfrm>
                  <a:off x="2096375" y="76642"/>
                  <a:ext cx="33120" cy="38412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61" name="Ink 60">
                  <a:extLst>
                    <a:ext uri="{FF2B5EF4-FFF2-40B4-BE49-F238E27FC236}">
                      <a16:creationId xmlns:a16="http://schemas.microsoft.com/office/drawing/2014/main" id="{4FC61FD3-11BC-4A1D-B589-99A1C947BBA0}"/>
                    </a:ext>
                  </a:extLst>
                </p14:cNvPr>
                <p14:cNvContentPartPr/>
                <p14:nvPr/>
              </p14:nvContentPartPr>
              <p14:xfrm>
                <a:off x="2077655" y="298042"/>
                <a:ext cx="331560" cy="126720"/>
              </p14:xfrm>
            </p:contentPart>
          </mc:Choice>
          <mc:Fallback xmlns="">
            <p:pic>
              <p:nvPicPr>
                <p:cNvPr id="61" name="Ink 60">
                  <a:extLst>
                    <a:ext uri="{FF2B5EF4-FFF2-40B4-BE49-F238E27FC236}">
                      <a16:creationId xmlns:a16="http://schemas.microsoft.com/office/drawing/2014/main" id="{4FC61FD3-11BC-4A1D-B589-99A1C947BBA0}"/>
                    </a:ext>
                  </a:extLst>
                </p:cNvPr>
                <p:cNvPicPr/>
                <p:nvPr/>
              </p:nvPicPr>
              <p:blipFill>
                <a:blip r:embed="rId80"/>
                <a:stretch>
                  <a:fillRect/>
                </a:stretch>
              </p:blipFill>
              <p:spPr>
                <a:xfrm>
                  <a:off x="2068655" y="289042"/>
                  <a:ext cx="34920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62" name="Ink 61">
                  <a:extLst>
                    <a:ext uri="{FF2B5EF4-FFF2-40B4-BE49-F238E27FC236}">
                      <a16:creationId xmlns:a16="http://schemas.microsoft.com/office/drawing/2014/main" id="{C45270E2-B43F-4BF7-8F87-13660FD30057}"/>
                    </a:ext>
                  </a:extLst>
                </p14:cNvPr>
                <p14:cNvContentPartPr/>
                <p14:nvPr/>
              </p14:nvContentPartPr>
              <p14:xfrm>
                <a:off x="2375015" y="137842"/>
                <a:ext cx="8640" cy="23400"/>
              </p14:xfrm>
            </p:contentPart>
          </mc:Choice>
          <mc:Fallback xmlns="">
            <p:pic>
              <p:nvPicPr>
                <p:cNvPr id="62" name="Ink 61">
                  <a:extLst>
                    <a:ext uri="{FF2B5EF4-FFF2-40B4-BE49-F238E27FC236}">
                      <a16:creationId xmlns:a16="http://schemas.microsoft.com/office/drawing/2014/main" id="{C45270E2-B43F-4BF7-8F87-13660FD30057}"/>
                    </a:ext>
                  </a:extLst>
                </p:cNvPr>
                <p:cNvPicPr/>
                <p:nvPr/>
              </p:nvPicPr>
              <p:blipFill>
                <a:blip r:embed="rId82"/>
                <a:stretch>
                  <a:fillRect/>
                </a:stretch>
              </p:blipFill>
              <p:spPr>
                <a:xfrm>
                  <a:off x="2366015" y="128842"/>
                  <a:ext cx="2628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63" name="Ink 62">
                  <a:extLst>
                    <a:ext uri="{FF2B5EF4-FFF2-40B4-BE49-F238E27FC236}">
                      <a16:creationId xmlns:a16="http://schemas.microsoft.com/office/drawing/2014/main" id="{3BFF2637-BB99-4542-8CBF-46D3021323A3}"/>
                    </a:ext>
                  </a:extLst>
                </p14:cNvPr>
                <p14:cNvContentPartPr/>
                <p14:nvPr/>
              </p14:nvContentPartPr>
              <p14:xfrm>
                <a:off x="2528375" y="184642"/>
                <a:ext cx="530280" cy="215280"/>
              </p14:xfrm>
            </p:contentPart>
          </mc:Choice>
          <mc:Fallback xmlns="">
            <p:pic>
              <p:nvPicPr>
                <p:cNvPr id="63" name="Ink 62">
                  <a:extLst>
                    <a:ext uri="{FF2B5EF4-FFF2-40B4-BE49-F238E27FC236}">
                      <a16:creationId xmlns:a16="http://schemas.microsoft.com/office/drawing/2014/main" id="{3BFF2637-BB99-4542-8CBF-46D3021323A3}"/>
                    </a:ext>
                  </a:extLst>
                </p:cNvPr>
                <p:cNvPicPr/>
                <p:nvPr/>
              </p:nvPicPr>
              <p:blipFill>
                <a:blip r:embed="rId84"/>
                <a:stretch>
                  <a:fillRect/>
                </a:stretch>
              </p:blipFill>
              <p:spPr>
                <a:xfrm>
                  <a:off x="2519375" y="176002"/>
                  <a:ext cx="547920" cy="232920"/>
                </a:xfrm>
                <a:prstGeom prst="rect">
                  <a:avLst/>
                </a:prstGeom>
              </p:spPr>
            </p:pic>
          </mc:Fallback>
        </mc:AlternateContent>
      </p:grpSp>
    </p:spTree>
    <p:extLst>
      <p:ext uri="{BB962C8B-B14F-4D97-AF65-F5344CB8AC3E}">
        <p14:creationId xmlns:p14="http://schemas.microsoft.com/office/powerpoint/2010/main" val="276115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865810FF-4382-4611-84A9-8C42EEA95394}"/>
              </a:ext>
            </a:extLst>
          </p:cNvPr>
          <p:cNvGrpSpPr/>
          <p:nvPr/>
        </p:nvGrpSpPr>
        <p:grpSpPr>
          <a:xfrm>
            <a:off x="786335" y="85642"/>
            <a:ext cx="2272320" cy="366480"/>
            <a:chOff x="786335" y="85642"/>
            <a:chExt cx="2272320" cy="366480"/>
          </a:xfrm>
        </p:grpSpPr>
        <mc:AlternateContent xmlns:mc="http://schemas.openxmlformats.org/markup-compatibility/2006" xmlns:p14="http://schemas.microsoft.com/office/powerpoint/2010/main">
          <mc:Choice Requires="p14">
            <p:contentPart p14:bwMode="auto" r:id="rId2">
              <p14:nvContentPartPr>
                <p14:cNvPr id="55" name="Ink 54">
                  <a:extLst>
                    <a:ext uri="{FF2B5EF4-FFF2-40B4-BE49-F238E27FC236}">
                      <a16:creationId xmlns:a16="http://schemas.microsoft.com/office/drawing/2014/main" id="{4272BAB8-DDDF-48DD-8A25-CCD60977FA78}"/>
                    </a:ext>
                  </a:extLst>
                </p14:cNvPr>
                <p14:cNvContentPartPr/>
                <p14:nvPr/>
              </p14:nvContentPartPr>
              <p14:xfrm>
                <a:off x="786335" y="119842"/>
                <a:ext cx="126720" cy="314640"/>
              </p14:xfrm>
            </p:contentPart>
          </mc:Choice>
          <mc:Fallback xmlns="">
            <p:pic>
              <p:nvPicPr>
                <p:cNvPr id="55" name="Ink 54">
                  <a:extLst>
                    <a:ext uri="{FF2B5EF4-FFF2-40B4-BE49-F238E27FC236}">
                      <a16:creationId xmlns:a16="http://schemas.microsoft.com/office/drawing/2014/main" id="{4272BAB8-DDDF-48DD-8A25-CCD60977FA78}"/>
                    </a:ext>
                  </a:extLst>
                </p:cNvPr>
                <p:cNvPicPr/>
                <p:nvPr/>
              </p:nvPicPr>
              <p:blipFill>
                <a:blip r:embed="rId3"/>
                <a:stretch>
                  <a:fillRect/>
                </a:stretch>
              </p:blipFill>
              <p:spPr>
                <a:xfrm>
                  <a:off x="777335" y="110842"/>
                  <a:ext cx="144360" cy="3322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6" name="Ink 55">
                  <a:extLst>
                    <a:ext uri="{FF2B5EF4-FFF2-40B4-BE49-F238E27FC236}">
                      <a16:creationId xmlns:a16="http://schemas.microsoft.com/office/drawing/2014/main" id="{582E9C92-DC75-49C5-930A-C1B5FF06AC1F}"/>
                    </a:ext>
                  </a:extLst>
                </p14:cNvPr>
                <p14:cNvContentPartPr/>
                <p14:nvPr/>
              </p14:nvContentPartPr>
              <p14:xfrm>
                <a:off x="925655" y="257722"/>
                <a:ext cx="375480" cy="136440"/>
              </p14:xfrm>
            </p:contentPart>
          </mc:Choice>
          <mc:Fallback xmlns="">
            <p:pic>
              <p:nvPicPr>
                <p:cNvPr id="56" name="Ink 55">
                  <a:extLst>
                    <a:ext uri="{FF2B5EF4-FFF2-40B4-BE49-F238E27FC236}">
                      <a16:creationId xmlns:a16="http://schemas.microsoft.com/office/drawing/2014/main" id="{582E9C92-DC75-49C5-930A-C1B5FF06AC1F}"/>
                    </a:ext>
                  </a:extLst>
                </p:cNvPr>
                <p:cNvPicPr/>
                <p:nvPr/>
              </p:nvPicPr>
              <p:blipFill>
                <a:blip r:embed="rId5"/>
                <a:stretch>
                  <a:fillRect/>
                </a:stretch>
              </p:blipFill>
              <p:spPr>
                <a:xfrm>
                  <a:off x="916655" y="248722"/>
                  <a:ext cx="39312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7" name="Ink 56">
                  <a:extLst>
                    <a:ext uri="{FF2B5EF4-FFF2-40B4-BE49-F238E27FC236}">
                      <a16:creationId xmlns:a16="http://schemas.microsoft.com/office/drawing/2014/main" id="{D3D55202-FFBC-4377-81F2-401BC157CF7E}"/>
                    </a:ext>
                  </a:extLst>
                </p14:cNvPr>
                <p14:cNvContentPartPr/>
                <p14:nvPr/>
              </p14:nvContentPartPr>
              <p14:xfrm>
                <a:off x="1348295" y="232882"/>
                <a:ext cx="113040" cy="172800"/>
              </p14:xfrm>
            </p:contentPart>
          </mc:Choice>
          <mc:Fallback xmlns="">
            <p:pic>
              <p:nvPicPr>
                <p:cNvPr id="57" name="Ink 56">
                  <a:extLst>
                    <a:ext uri="{FF2B5EF4-FFF2-40B4-BE49-F238E27FC236}">
                      <a16:creationId xmlns:a16="http://schemas.microsoft.com/office/drawing/2014/main" id="{D3D55202-FFBC-4377-81F2-401BC157CF7E}"/>
                    </a:ext>
                  </a:extLst>
                </p:cNvPr>
                <p:cNvPicPr/>
                <p:nvPr/>
              </p:nvPicPr>
              <p:blipFill>
                <a:blip r:embed="rId7"/>
                <a:stretch>
                  <a:fillRect/>
                </a:stretch>
              </p:blipFill>
              <p:spPr>
                <a:xfrm>
                  <a:off x="1339295" y="223882"/>
                  <a:ext cx="13068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8" name="Ink 57">
                  <a:extLst>
                    <a:ext uri="{FF2B5EF4-FFF2-40B4-BE49-F238E27FC236}">
                      <a16:creationId xmlns:a16="http://schemas.microsoft.com/office/drawing/2014/main" id="{16FFC386-80C3-48EE-97AB-C04A946D241D}"/>
                    </a:ext>
                  </a:extLst>
                </p14:cNvPr>
                <p14:cNvContentPartPr/>
                <p14:nvPr/>
              </p14:nvContentPartPr>
              <p14:xfrm>
                <a:off x="1422095" y="126322"/>
                <a:ext cx="412560" cy="318960"/>
              </p14:xfrm>
            </p:contentPart>
          </mc:Choice>
          <mc:Fallback xmlns="">
            <p:pic>
              <p:nvPicPr>
                <p:cNvPr id="58" name="Ink 57">
                  <a:extLst>
                    <a:ext uri="{FF2B5EF4-FFF2-40B4-BE49-F238E27FC236}">
                      <a16:creationId xmlns:a16="http://schemas.microsoft.com/office/drawing/2014/main" id="{16FFC386-80C3-48EE-97AB-C04A946D241D}"/>
                    </a:ext>
                  </a:extLst>
                </p:cNvPr>
                <p:cNvPicPr/>
                <p:nvPr/>
              </p:nvPicPr>
              <p:blipFill>
                <a:blip r:embed="rId9"/>
                <a:stretch>
                  <a:fillRect/>
                </a:stretch>
              </p:blipFill>
              <p:spPr>
                <a:xfrm>
                  <a:off x="1413095" y="117322"/>
                  <a:ext cx="43020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9" name="Ink 58">
                  <a:extLst>
                    <a:ext uri="{FF2B5EF4-FFF2-40B4-BE49-F238E27FC236}">
                      <a16:creationId xmlns:a16="http://schemas.microsoft.com/office/drawing/2014/main" id="{4C0877FE-6998-4ECD-B137-E0B43FEA8139}"/>
                    </a:ext>
                  </a:extLst>
                </p14:cNvPr>
                <p14:cNvContentPartPr/>
                <p14:nvPr/>
              </p14:nvContentPartPr>
              <p14:xfrm>
                <a:off x="1969655" y="276802"/>
                <a:ext cx="84240" cy="152640"/>
              </p14:xfrm>
            </p:contentPart>
          </mc:Choice>
          <mc:Fallback xmlns="">
            <p:pic>
              <p:nvPicPr>
                <p:cNvPr id="59" name="Ink 58">
                  <a:extLst>
                    <a:ext uri="{FF2B5EF4-FFF2-40B4-BE49-F238E27FC236}">
                      <a16:creationId xmlns:a16="http://schemas.microsoft.com/office/drawing/2014/main" id="{4C0877FE-6998-4ECD-B137-E0B43FEA8139}"/>
                    </a:ext>
                  </a:extLst>
                </p:cNvPr>
                <p:cNvPicPr/>
                <p:nvPr/>
              </p:nvPicPr>
              <p:blipFill>
                <a:blip r:embed="rId11"/>
                <a:stretch>
                  <a:fillRect/>
                </a:stretch>
              </p:blipFill>
              <p:spPr>
                <a:xfrm>
                  <a:off x="1960655" y="267802"/>
                  <a:ext cx="10188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0" name="Ink 59">
                  <a:extLst>
                    <a:ext uri="{FF2B5EF4-FFF2-40B4-BE49-F238E27FC236}">
                      <a16:creationId xmlns:a16="http://schemas.microsoft.com/office/drawing/2014/main" id="{DCF3B4BB-62CE-4CC5-90D8-BDB22B320744}"/>
                    </a:ext>
                  </a:extLst>
                </p14:cNvPr>
                <p14:cNvContentPartPr/>
                <p14:nvPr/>
              </p14:nvContentPartPr>
              <p14:xfrm>
                <a:off x="2105375" y="85642"/>
                <a:ext cx="15480" cy="366480"/>
              </p14:xfrm>
            </p:contentPart>
          </mc:Choice>
          <mc:Fallback xmlns="">
            <p:pic>
              <p:nvPicPr>
                <p:cNvPr id="60" name="Ink 59">
                  <a:extLst>
                    <a:ext uri="{FF2B5EF4-FFF2-40B4-BE49-F238E27FC236}">
                      <a16:creationId xmlns:a16="http://schemas.microsoft.com/office/drawing/2014/main" id="{DCF3B4BB-62CE-4CC5-90D8-BDB22B320744}"/>
                    </a:ext>
                  </a:extLst>
                </p:cNvPr>
                <p:cNvPicPr/>
                <p:nvPr/>
              </p:nvPicPr>
              <p:blipFill>
                <a:blip r:embed="rId13"/>
                <a:stretch>
                  <a:fillRect/>
                </a:stretch>
              </p:blipFill>
              <p:spPr>
                <a:xfrm>
                  <a:off x="2096375" y="76642"/>
                  <a:ext cx="33120" cy="384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1" name="Ink 60">
                  <a:extLst>
                    <a:ext uri="{FF2B5EF4-FFF2-40B4-BE49-F238E27FC236}">
                      <a16:creationId xmlns:a16="http://schemas.microsoft.com/office/drawing/2014/main" id="{4FC61FD3-11BC-4A1D-B589-99A1C947BBA0}"/>
                    </a:ext>
                  </a:extLst>
                </p14:cNvPr>
                <p14:cNvContentPartPr/>
                <p14:nvPr/>
              </p14:nvContentPartPr>
              <p14:xfrm>
                <a:off x="2077655" y="298042"/>
                <a:ext cx="331560" cy="126720"/>
              </p14:xfrm>
            </p:contentPart>
          </mc:Choice>
          <mc:Fallback xmlns="">
            <p:pic>
              <p:nvPicPr>
                <p:cNvPr id="61" name="Ink 60">
                  <a:extLst>
                    <a:ext uri="{FF2B5EF4-FFF2-40B4-BE49-F238E27FC236}">
                      <a16:creationId xmlns:a16="http://schemas.microsoft.com/office/drawing/2014/main" id="{4FC61FD3-11BC-4A1D-B589-99A1C947BBA0}"/>
                    </a:ext>
                  </a:extLst>
                </p:cNvPr>
                <p:cNvPicPr/>
                <p:nvPr/>
              </p:nvPicPr>
              <p:blipFill>
                <a:blip r:embed="rId15"/>
                <a:stretch>
                  <a:fillRect/>
                </a:stretch>
              </p:blipFill>
              <p:spPr>
                <a:xfrm>
                  <a:off x="2068665" y="289042"/>
                  <a:ext cx="349181"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2" name="Ink 61">
                  <a:extLst>
                    <a:ext uri="{FF2B5EF4-FFF2-40B4-BE49-F238E27FC236}">
                      <a16:creationId xmlns:a16="http://schemas.microsoft.com/office/drawing/2014/main" id="{C45270E2-B43F-4BF7-8F87-13660FD30057}"/>
                    </a:ext>
                  </a:extLst>
                </p14:cNvPr>
                <p14:cNvContentPartPr/>
                <p14:nvPr/>
              </p14:nvContentPartPr>
              <p14:xfrm>
                <a:off x="2375015" y="137842"/>
                <a:ext cx="8640" cy="23400"/>
              </p14:xfrm>
            </p:contentPart>
          </mc:Choice>
          <mc:Fallback xmlns="">
            <p:pic>
              <p:nvPicPr>
                <p:cNvPr id="62" name="Ink 61">
                  <a:extLst>
                    <a:ext uri="{FF2B5EF4-FFF2-40B4-BE49-F238E27FC236}">
                      <a16:creationId xmlns:a16="http://schemas.microsoft.com/office/drawing/2014/main" id="{C45270E2-B43F-4BF7-8F87-13660FD30057}"/>
                    </a:ext>
                  </a:extLst>
                </p:cNvPr>
                <p:cNvPicPr/>
                <p:nvPr/>
              </p:nvPicPr>
              <p:blipFill>
                <a:blip r:embed="rId17"/>
                <a:stretch>
                  <a:fillRect/>
                </a:stretch>
              </p:blipFill>
              <p:spPr>
                <a:xfrm>
                  <a:off x="2366015" y="128842"/>
                  <a:ext cx="2628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3" name="Ink 62">
                  <a:extLst>
                    <a:ext uri="{FF2B5EF4-FFF2-40B4-BE49-F238E27FC236}">
                      <a16:creationId xmlns:a16="http://schemas.microsoft.com/office/drawing/2014/main" id="{3BFF2637-BB99-4542-8CBF-46D3021323A3}"/>
                    </a:ext>
                  </a:extLst>
                </p14:cNvPr>
                <p14:cNvContentPartPr/>
                <p14:nvPr/>
              </p14:nvContentPartPr>
              <p14:xfrm>
                <a:off x="2528375" y="184642"/>
                <a:ext cx="530280" cy="215280"/>
              </p14:xfrm>
            </p:contentPart>
          </mc:Choice>
          <mc:Fallback xmlns="">
            <p:pic>
              <p:nvPicPr>
                <p:cNvPr id="63" name="Ink 62">
                  <a:extLst>
                    <a:ext uri="{FF2B5EF4-FFF2-40B4-BE49-F238E27FC236}">
                      <a16:creationId xmlns:a16="http://schemas.microsoft.com/office/drawing/2014/main" id="{3BFF2637-BB99-4542-8CBF-46D3021323A3}"/>
                    </a:ext>
                  </a:extLst>
                </p:cNvPr>
                <p:cNvPicPr/>
                <p:nvPr/>
              </p:nvPicPr>
              <p:blipFill>
                <a:blip r:embed="rId19"/>
                <a:stretch>
                  <a:fillRect/>
                </a:stretch>
              </p:blipFill>
              <p:spPr>
                <a:xfrm>
                  <a:off x="2519375" y="175642"/>
                  <a:ext cx="547920" cy="232920"/>
                </a:xfrm>
                <a:prstGeom prst="rect">
                  <a:avLst/>
                </a:prstGeom>
              </p:spPr>
            </p:pic>
          </mc:Fallback>
        </mc:AlternateContent>
      </p:grpSp>
      <p:pic>
        <p:nvPicPr>
          <p:cNvPr id="4" name="Picture 3">
            <a:extLst>
              <a:ext uri="{FF2B5EF4-FFF2-40B4-BE49-F238E27FC236}">
                <a16:creationId xmlns:a16="http://schemas.microsoft.com/office/drawing/2014/main" id="{A0C7B956-A4F6-418B-9AB9-455213118F27}"/>
              </a:ext>
            </a:extLst>
          </p:cNvPr>
          <p:cNvPicPr>
            <a:picLocks noChangeAspect="1"/>
          </p:cNvPicPr>
          <p:nvPr/>
        </p:nvPicPr>
        <p:blipFill>
          <a:blip r:embed="rId20"/>
          <a:stretch>
            <a:fillRect/>
          </a:stretch>
        </p:blipFill>
        <p:spPr>
          <a:xfrm>
            <a:off x="412560" y="541042"/>
            <a:ext cx="7796880" cy="3740242"/>
          </a:xfrm>
          <a:prstGeom prst="rect">
            <a:avLst/>
          </a:prstGeom>
        </p:spPr>
      </p:pic>
      <p:sp>
        <p:nvSpPr>
          <p:cNvPr id="65" name="Rectangle 64">
            <a:extLst>
              <a:ext uri="{FF2B5EF4-FFF2-40B4-BE49-F238E27FC236}">
                <a16:creationId xmlns:a16="http://schemas.microsoft.com/office/drawing/2014/main" id="{F3293303-5609-4F34-9213-78048422CCDE}"/>
              </a:ext>
            </a:extLst>
          </p:cNvPr>
          <p:cNvSpPr/>
          <p:nvPr/>
        </p:nvSpPr>
        <p:spPr>
          <a:xfrm>
            <a:off x="2101218" y="3579862"/>
            <a:ext cx="5999174" cy="33442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24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B0E57-8CDD-4492-89BF-C327FF5A823F}"/>
              </a:ext>
            </a:extLst>
          </p:cNvPr>
          <p:cNvPicPr>
            <a:picLocks noChangeAspect="1"/>
          </p:cNvPicPr>
          <p:nvPr/>
        </p:nvPicPr>
        <p:blipFill>
          <a:blip r:embed="rId2"/>
          <a:stretch>
            <a:fillRect/>
          </a:stretch>
        </p:blipFill>
        <p:spPr>
          <a:xfrm>
            <a:off x="323528" y="555526"/>
            <a:ext cx="8312723" cy="3840429"/>
          </a:xfrm>
          <a:prstGeom prst="rect">
            <a:avLst/>
          </a:prstGeom>
        </p:spPr>
      </p:pic>
      <p:sp>
        <p:nvSpPr>
          <p:cNvPr id="4" name="Rectangle 3">
            <a:extLst>
              <a:ext uri="{FF2B5EF4-FFF2-40B4-BE49-F238E27FC236}">
                <a16:creationId xmlns:a16="http://schemas.microsoft.com/office/drawing/2014/main" id="{A41881EE-E4F3-4C60-B2EE-4B5B41FB52C9}"/>
              </a:ext>
            </a:extLst>
          </p:cNvPr>
          <p:cNvSpPr/>
          <p:nvPr/>
        </p:nvSpPr>
        <p:spPr>
          <a:xfrm>
            <a:off x="2339752" y="2787774"/>
            <a:ext cx="1656184" cy="33442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B78D2F8-2A62-403B-A936-329EC43B9A71}"/>
              </a:ext>
            </a:extLst>
          </p:cNvPr>
          <p:cNvGrpSpPr/>
          <p:nvPr/>
        </p:nvGrpSpPr>
        <p:grpSpPr>
          <a:xfrm>
            <a:off x="805055" y="149722"/>
            <a:ext cx="939960" cy="228240"/>
            <a:chOff x="805055" y="149722"/>
            <a:chExt cx="939960" cy="22824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A959BC61-6EC4-43AF-AA9E-3FE53567E896}"/>
                    </a:ext>
                  </a:extLst>
                </p14:cNvPr>
                <p14:cNvContentPartPr/>
                <p14:nvPr/>
              </p14:nvContentPartPr>
              <p14:xfrm>
                <a:off x="805055" y="149722"/>
                <a:ext cx="174600" cy="228240"/>
              </p14:xfrm>
            </p:contentPart>
          </mc:Choice>
          <mc:Fallback xmlns="">
            <p:pic>
              <p:nvPicPr>
                <p:cNvPr id="6" name="Ink 5">
                  <a:extLst>
                    <a:ext uri="{FF2B5EF4-FFF2-40B4-BE49-F238E27FC236}">
                      <a16:creationId xmlns:a16="http://schemas.microsoft.com/office/drawing/2014/main" id="{A959BC61-6EC4-43AF-AA9E-3FE53567E896}"/>
                    </a:ext>
                  </a:extLst>
                </p:cNvPr>
                <p:cNvPicPr/>
                <p:nvPr/>
              </p:nvPicPr>
              <p:blipFill>
                <a:blip r:embed="rId4"/>
                <a:stretch>
                  <a:fillRect/>
                </a:stretch>
              </p:blipFill>
              <p:spPr>
                <a:xfrm>
                  <a:off x="796055" y="141082"/>
                  <a:ext cx="19224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9418B990-1B35-433D-B80E-DDF70E077A93}"/>
                    </a:ext>
                  </a:extLst>
                </p14:cNvPr>
                <p14:cNvContentPartPr/>
                <p14:nvPr/>
              </p14:nvContentPartPr>
              <p14:xfrm>
                <a:off x="1002335" y="281122"/>
                <a:ext cx="336600" cy="81360"/>
              </p14:xfrm>
            </p:contentPart>
          </mc:Choice>
          <mc:Fallback xmlns="">
            <p:pic>
              <p:nvPicPr>
                <p:cNvPr id="7" name="Ink 6">
                  <a:extLst>
                    <a:ext uri="{FF2B5EF4-FFF2-40B4-BE49-F238E27FC236}">
                      <a16:creationId xmlns:a16="http://schemas.microsoft.com/office/drawing/2014/main" id="{9418B990-1B35-433D-B80E-DDF70E077A93}"/>
                    </a:ext>
                  </a:extLst>
                </p:cNvPr>
                <p:cNvPicPr/>
                <p:nvPr/>
              </p:nvPicPr>
              <p:blipFill>
                <a:blip r:embed="rId6"/>
                <a:stretch>
                  <a:fillRect/>
                </a:stretch>
              </p:blipFill>
              <p:spPr>
                <a:xfrm>
                  <a:off x="993695" y="272482"/>
                  <a:ext cx="35424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C0755745-702A-48B5-B12A-CB81E5C445E9}"/>
                    </a:ext>
                  </a:extLst>
                </p14:cNvPr>
                <p14:cNvContentPartPr/>
                <p14:nvPr/>
              </p14:nvContentPartPr>
              <p14:xfrm>
                <a:off x="1379975" y="175282"/>
                <a:ext cx="365040" cy="176040"/>
              </p14:xfrm>
            </p:contentPart>
          </mc:Choice>
          <mc:Fallback xmlns="">
            <p:pic>
              <p:nvPicPr>
                <p:cNvPr id="8" name="Ink 7">
                  <a:extLst>
                    <a:ext uri="{FF2B5EF4-FFF2-40B4-BE49-F238E27FC236}">
                      <a16:creationId xmlns:a16="http://schemas.microsoft.com/office/drawing/2014/main" id="{C0755745-702A-48B5-B12A-CB81E5C445E9}"/>
                    </a:ext>
                  </a:extLst>
                </p:cNvPr>
                <p:cNvPicPr/>
                <p:nvPr/>
              </p:nvPicPr>
              <p:blipFill>
                <a:blip r:embed="rId8"/>
                <a:stretch>
                  <a:fillRect/>
                </a:stretch>
              </p:blipFill>
              <p:spPr>
                <a:xfrm>
                  <a:off x="1370975" y="166642"/>
                  <a:ext cx="382680" cy="193680"/>
                </a:xfrm>
                <a:prstGeom prst="rect">
                  <a:avLst/>
                </a:prstGeom>
              </p:spPr>
            </p:pic>
          </mc:Fallback>
        </mc:AlternateContent>
      </p:grpSp>
      <p:grpSp>
        <p:nvGrpSpPr>
          <p:cNvPr id="17" name="Group 16">
            <a:extLst>
              <a:ext uri="{FF2B5EF4-FFF2-40B4-BE49-F238E27FC236}">
                <a16:creationId xmlns:a16="http://schemas.microsoft.com/office/drawing/2014/main" id="{0A380D36-1267-465C-90A5-B326FC7E6118}"/>
              </a:ext>
            </a:extLst>
          </p:cNvPr>
          <p:cNvGrpSpPr/>
          <p:nvPr/>
        </p:nvGrpSpPr>
        <p:grpSpPr>
          <a:xfrm>
            <a:off x="1745735" y="2399002"/>
            <a:ext cx="807840" cy="384840"/>
            <a:chOff x="1745735" y="2399002"/>
            <a:chExt cx="807840" cy="384840"/>
          </a:xfrm>
        </p:grpSpPr>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53EF23E7-4CAA-4189-892C-1D5AE34FA4B0}"/>
                    </a:ext>
                  </a:extLst>
                </p14:cNvPr>
                <p14:cNvContentPartPr/>
                <p14:nvPr/>
              </p14:nvContentPartPr>
              <p14:xfrm>
                <a:off x="2304815" y="2567122"/>
                <a:ext cx="162720" cy="151200"/>
              </p14:xfrm>
            </p:contentPart>
          </mc:Choice>
          <mc:Fallback xmlns="">
            <p:pic>
              <p:nvPicPr>
                <p:cNvPr id="11" name="Ink 10">
                  <a:extLst>
                    <a:ext uri="{FF2B5EF4-FFF2-40B4-BE49-F238E27FC236}">
                      <a16:creationId xmlns:a16="http://schemas.microsoft.com/office/drawing/2014/main" id="{53EF23E7-4CAA-4189-892C-1D5AE34FA4B0}"/>
                    </a:ext>
                  </a:extLst>
                </p:cNvPr>
                <p:cNvPicPr/>
                <p:nvPr/>
              </p:nvPicPr>
              <p:blipFill>
                <a:blip r:embed="rId10"/>
                <a:stretch>
                  <a:fillRect/>
                </a:stretch>
              </p:blipFill>
              <p:spPr>
                <a:xfrm>
                  <a:off x="2296175" y="2558122"/>
                  <a:ext cx="18036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3A382E22-8A5C-4D79-844A-15A0E4E20FB3}"/>
                    </a:ext>
                  </a:extLst>
                </p14:cNvPr>
                <p14:cNvContentPartPr/>
                <p14:nvPr/>
              </p14:nvContentPartPr>
              <p14:xfrm>
                <a:off x="2346215" y="2617522"/>
                <a:ext cx="207360" cy="166320"/>
              </p14:xfrm>
            </p:contentPart>
          </mc:Choice>
          <mc:Fallback xmlns="">
            <p:pic>
              <p:nvPicPr>
                <p:cNvPr id="12" name="Ink 11">
                  <a:extLst>
                    <a:ext uri="{FF2B5EF4-FFF2-40B4-BE49-F238E27FC236}">
                      <a16:creationId xmlns:a16="http://schemas.microsoft.com/office/drawing/2014/main" id="{3A382E22-8A5C-4D79-844A-15A0E4E20FB3}"/>
                    </a:ext>
                  </a:extLst>
                </p:cNvPr>
                <p:cNvPicPr/>
                <p:nvPr/>
              </p:nvPicPr>
              <p:blipFill>
                <a:blip r:embed="rId12"/>
                <a:stretch>
                  <a:fillRect/>
                </a:stretch>
              </p:blipFill>
              <p:spPr>
                <a:xfrm>
                  <a:off x="2337215" y="2608522"/>
                  <a:ext cx="22500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02D7C27F-5519-45C5-AD0B-CC2DD6AF9713}"/>
                    </a:ext>
                  </a:extLst>
                </p14:cNvPr>
                <p14:cNvContentPartPr/>
                <p14:nvPr/>
              </p14:nvContentPartPr>
              <p14:xfrm>
                <a:off x="1745735" y="2401522"/>
                <a:ext cx="100080" cy="160920"/>
              </p14:xfrm>
            </p:contentPart>
          </mc:Choice>
          <mc:Fallback xmlns="">
            <p:pic>
              <p:nvPicPr>
                <p:cNvPr id="13" name="Ink 12">
                  <a:extLst>
                    <a:ext uri="{FF2B5EF4-FFF2-40B4-BE49-F238E27FC236}">
                      <a16:creationId xmlns:a16="http://schemas.microsoft.com/office/drawing/2014/main" id="{02D7C27F-5519-45C5-AD0B-CC2DD6AF9713}"/>
                    </a:ext>
                  </a:extLst>
                </p:cNvPr>
                <p:cNvPicPr/>
                <p:nvPr/>
              </p:nvPicPr>
              <p:blipFill>
                <a:blip r:embed="rId14"/>
                <a:stretch>
                  <a:fillRect/>
                </a:stretch>
              </p:blipFill>
              <p:spPr>
                <a:xfrm>
                  <a:off x="1736735" y="2392882"/>
                  <a:ext cx="11772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AB30DBB0-90FA-44E3-989A-764E6490E97A}"/>
                    </a:ext>
                  </a:extLst>
                </p14:cNvPr>
                <p14:cNvContentPartPr/>
                <p14:nvPr/>
              </p14:nvContentPartPr>
              <p14:xfrm>
                <a:off x="1884695" y="2433202"/>
                <a:ext cx="88920" cy="260640"/>
              </p14:xfrm>
            </p:contentPart>
          </mc:Choice>
          <mc:Fallback xmlns="">
            <p:pic>
              <p:nvPicPr>
                <p:cNvPr id="14" name="Ink 13">
                  <a:extLst>
                    <a:ext uri="{FF2B5EF4-FFF2-40B4-BE49-F238E27FC236}">
                      <a16:creationId xmlns:a16="http://schemas.microsoft.com/office/drawing/2014/main" id="{AB30DBB0-90FA-44E3-989A-764E6490E97A}"/>
                    </a:ext>
                  </a:extLst>
                </p:cNvPr>
                <p:cNvPicPr/>
                <p:nvPr/>
              </p:nvPicPr>
              <p:blipFill>
                <a:blip r:embed="rId16"/>
                <a:stretch>
                  <a:fillRect/>
                </a:stretch>
              </p:blipFill>
              <p:spPr>
                <a:xfrm>
                  <a:off x="1875695" y="2424202"/>
                  <a:ext cx="10656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776C3D2D-2B7F-46A5-93AE-548D15D7C3BE}"/>
                    </a:ext>
                  </a:extLst>
                </p14:cNvPr>
                <p14:cNvContentPartPr/>
                <p14:nvPr/>
              </p14:nvContentPartPr>
              <p14:xfrm>
                <a:off x="2025455" y="2399002"/>
                <a:ext cx="91440" cy="109800"/>
              </p14:xfrm>
            </p:contentPart>
          </mc:Choice>
          <mc:Fallback xmlns="">
            <p:pic>
              <p:nvPicPr>
                <p:cNvPr id="15" name="Ink 14">
                  <a:extLst>
                    <a:ext uri="{FF2B5EF4-FFF2-40B4-BE49-F238E27FC236}">
                      <a16:creationId xmlns:a16="http://schemas.microsoft.com/office/drawing/2014/main" id="{776C3D2D-2B7F-46A5-93AE-548D15D7C3BE}"/>
                    </a:ext>
                  </a:extLst>
                </p:cNvPr>
                <p:cNvPicPr/>
                <p:nvPr/>
              </p:nvPicPr>
              <p:blipFill>
                <a:blip r:embed="rId18"/>
                <a:stretch>
                  <a:fillRect/>
                </a:stretch>
              </p:blipFill>
              <p:spPr>
                <a:xfrm>
                  <a:off x="2016455" y="2390002"/>
                  <a:ext cx="10908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3393DEBD-18AE-4970-9F4D-02277E4C6919}"/>
                    </a:ext>
                  </a:extLst>
                </p14:cNvPr>
                <p14:cNvContentPartPr/>
                <p14:nvPr/>
              </p14:nvContentPartPr>
              <p14:xfrm>
                <a:off x="2174495" y="2405842"/>
                <a:ext cx="287280" cy="102960"/>
              </p14:xfrm>
            </p:contentPart>
          </mc:Choice>
          <mc:Fallback xmlns="">
            <p:pic>
              <p:nvPicPr>
                <p:cNvPr id="16" name="Ink 15">
                  <a:extLst>
                    <a:ext uri="{FF2B5EF4-FFF2-40B4-BE49-F238E27FC236}">
                      <a16:creationId xmlns:a16="http://schemas.microsoft.com/office/drawing/2014/main" id="{3393DEBD-18AE-4970-9F4D-02277E4C6919}"/>
                    </a:ext>
                  </a:extLst>
                </p:cNvPr>
                <p:cNvPicPr/>
                <p:nvPr/>
              </p:nvPicPr>
              <p:blipFill>
                <a:blip r:embed="rId20"/>
                <a:stretch>
                  <a:fillRect/>
                </a:stretch>
              </p:blipFill>
              <p:spPr>
                <a:xfrm>
                  <a:off x="2165495" y="2397202"/>
                  <a:ext cx="304920" cy="120600"/>
                </a:xfrm>
                <a:prstGeom prst="rect">
                  <a:avLst/>
                </a:prstGeom>
              </p:spPr>
            </p:pic>
          </mc:Fallback>
        </mc:AlternateContent>
      </p:grpSp>
    </p:spTree>
    <p:extLst>
      <p:ext uri="{BB962C8B-B14F-4D97-AF65-F5344CB8AC3E}">
        <p14:creationId xmlns:p14="http://schemas.microsoft.com/office/powerpoint/2010/main" val="396160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78D2F8-2A62-403B-A936-329EC43B9A71}"/>
              </a:ext>
            </a:extLst>
          </p:cNvPr>
          <p:cNvGrpSpPr/>
          <p:nvPr/>
        </p:nvGrpSpPr>
        <p:grpSpPr>
          <a:xfrm>
            <a:off x="805055" y="149722"/>
            <a:ext cx="939960" cy="228240"/>
            <a:chOff x="805055" y="149722"/>
            <a:chExt cx="939960" cy="228240"/>
          </a:xfrm>
        </p:grpSpPr>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A959BC61-6EC4-43AF-AA9E-3FE53567E896}"/>
                    </a:ext>
                  </a:extLst>
                </p14:cNvPr>
                <p14:cNvContentPartPr/>
                <p14:nvPr/>
              </p14:nvContentPartPr>
              <p14:xfrm>
                <a:off x="805055" y="149722"/>
                <a:ext cx="174600" cy="228240"/>
              </p14:xfrm>
            </p:contentPart>
          </mc:Choice>
          <mc:Fallback xmlns="">
            <p:pic>
              <p:nvPicPr>
                <p:cNvPr id="6" name="Ink 5">
                  <a:extLst>
                    <a:ext uri="{FF2B5EF4-FFF2-40B4-BE49-F238E27FC236}">
                      <a16:creationId xmlns:a16="http://schemas.microsoft.com/office/drawing/2014/main" id="{A959BC61-6EC4-43AF-AA9E-3FE53567E896}"/>
                    </a:ext>
                  </a:extLst>
                </p:cNvPr>
                <p:cNvPicPr/>
                <p:nvPr/>
              </p:nvPicPr>
              <p:blipFill>
                <a:blip r:embed="rId3"/>
                <a:stretch>
                  <a:fillRect/>
                </a:stretch>
              </p:blipFill>
              <p:spPr>
                <a:xfrm>
                  <a:off x="796074" y="140722"/>
                  <a:ext cx="192204"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9418B990-1B35-433D-B80E-DDF70E077A93}"/>
                    </a:ext>
                  </a:extLst>
                </p14:cNvPr>
                <p14:cNvContentPartPr/>
                <p14:nvPr/>
              </p14:nvContentPartPr>
              <p14:xfrm>
                <a:off x="1002335" y="281122"/>
                <a:ext cx="336600" cy="81360"/>
              </p14:xfrm>
            </p:contentPart>
          </mc:Choice>
          <mc:Fallback xmlns="">
            <p:pic>
              <p:nvPicPr>
                <p:cNvPr id="7" name="Ink 6">
                  <a:extLst>
                    <a:ext uri="{FF2B5EF4-FFF2-40B4-BE49-F238E27FC236}">
                      <a16:creationId xmlns:a16="http://schemas.microsoft.com/office/drawing/2014/main" id="{9418B990-1B35-433D-B80E-DDF70E077A93}"/>
                    </a:ext>
                  </a:extLst>
                </p:cNvPr>
                <p:cNvPicPr/>
                <p:nvPr/>
              </p:nvPicPr>
              <p:blipFill>
                <a:blip r:embed="rId5"/>
                <a:stretch>
                  <a:fillRect/>
                </a:stretch>
              </p:blipFill>
              <p:spPr>
                <a:xfrm>
                  <a:off x="993335" y="272122"/>
                  <a:ext cx="35424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C0755745-702A-48B5-B12A-CB81E5C445E9}"/>
                    </a:ext>
                  </a:extLst>
                </p14:cNvPr>
                <p14:cNvContentPartPr/>
                <p14:nvPr/>
              </p14:nvContentPartPr>
              <p14:xfrm>
                <a:off x="1379975" y="175282"/>
                <a:ext cx="365040" cy="176040"/>
              </p14:xfrm>
            </p:contentPart>
          </mc:Choice>
          <mc:Fallback xmlns="">
            <p:pic>
              <p:nvPicPr>
                <p:cNvPr id="8" name="Ink 7">
                  <a:extLst>
                    <a:ext uri="{FF2B5EF4-FFF2-40B4-BE49-F238E27FC236}">
                      <a16:creationId xmlns:a16="http://schemas.microsoft.com/office/drawing/2014/main" id="{C0755745-702A-48B5-B12A-CB81E5C445E9}"/>
                    </a:ext>
                  </a:extLst>
                </p:cNvPr>
                <p:cNvPicPr/>
                <p:nvPr/>
              </p:nvPicPr>
              <p:blipFill>
                <a:blip r:embed="rId7"/>
                <a:stretch>
                  <a:fillRect/>
                </a:stretch>
              </p:blipFill>
              <p:spPr>
                <a:xfrm>
                  <a:off x="1370984" y="166282"/>
                  <a:ext cx="382663" cy="193680"/>
                </a:xfrm>
                <a:prstGeom prst="rect">
                  <a:avLst/>
                </a:prstGeom>
              </p:spPr>
            </p:pic>
          </mc:Fallback>
        </mc:AlternateContent>
      </p:grpSp>
      <p:pic>
        <p:nvPicPr>
          <p:cNvPr id="5" name="Picture 4">
            <a:extLst>
              <a:ext uri="{FF2B5EF4-FFF2-40B4-BE49-F238E27FC236}">
                <a16:creationId xmlns:a16="http://schemas.microsoft.com/office/drawing/2014/main" id="{8A82F78A-54EB-43FE-B743-34E49811523A}"/>
              </a:ext>
            </a:extLst>
          </p:cNvPr>
          <p:cNvPicPr>
            <a:picLocks noChangeAspect="1"/>
          </p:cNvPicPr>
          <p:nvPr/>
        </p:nvPicPr>
        <p:blipFill>
          <a:blip r:embed="rId8"/>
          <a:stretch>
            <a:fillRect/>
          </a:stretch>
        </p:blipFill>
        <p:spPr>
          <a:xfrm>
            <a:off x="144004" y="889403"/>
            <a:ext cx="8892480" cy="2977142"/>
          </a:xfrm>
          <a:prstGeom prst="rect">
            <a:avLst/>
          </a:prstGeom>
        </p:spPr>
      </p:pic>
      <p:sp>
        <p:nvSpPr>
          <p:cNvPr id="18" name="Rectangle 17">
            <a:extLst>
              <a:ext uri="{FF2B5EF4-FFF2-40B4-BE49-F238E27FC236}">
                <a16:creationId xmlns:a16="http://schemas.microsoft.com/office/drawing/2014/main" id="{C49000C9-489B-47D7-8422-A18307B2328B}"/>
              </a:ext>
            </a:extLst>
          </p:cNvPr>
          <p:cNvSpPr/>
          <p:nvPr/>
        </p:nvSpPr>
        <p:spPr>
          <a:xfrm>
            <a:off x="2101218" y="3579862"/>
            <a:ext cx="5999174" cy="33442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3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en-US" dirty="0"/>
              <a:t>Compliance</a:t>
            </a:r>
            <a:r>
              <a:rPr lang="pl-PL" dirty="0"/>
              <a:t> / </a:t>
            </a:r>
            <a:r>
              <a:rPr lang="pl-PL" dirty="0" err="1"/>
              <a:t>Immutability</a:t>
            </a:r>
            <a:endParaRPr lang="en-US" dirty="0"/>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7343" y="11794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pl-PL" sz="2400" dirty="0"/>
              <a:t>Many </a:t>
            </a:r>
            <a:r>
              <a:rPr lang="pl-PL" sz="2400" dirty="0" err="1"/>
              <a:t>cheats</a:t>
            </a:r>
            <a:r>
              <a:rPr lang="pl-PL" sz="2400" dirty="0"/>
              <a:t> on the market</a:t>
            </a:r>
          </a:p>
          <a:p>
            <a:pPr lvl="1">
              <a:spcBef>
                <a:spcPts val="1800"/>
              </a:spcBef>
            </a:pPr>
            <a:r>
              <a:rPr lang="pl-PL" sz="2100" dirty="0" err="1"/>
              <a:t>Immutable</a:t>
            </a:r>
            <a:r>
              <a:rPr lang="pl-PL" sz="2100" dirty="0"/>
              <a:t> </a:t>
            </a:r>
            <a:r>
              <a:rPr lang="pl-PL" sz="2100" dirty="0" err="1"/>
              <a:t>means</a:t>
            </a:r>
            <a:r>
              <a:rPr lang="pl-PL" sz="2100" dirty="0"/>
              <a:t> no </a:t>
            </a:r>
            <a:r>
              <a:rPr lang="pl-PL" sz="2100" dirty="0" err="1"/>
              <a:t>deletion</a:t>
            </a:r>
            <a:r>
              <a:rPr lang="pl-PL" sz="2100" dirty="0"/>
              <a:t> </a:t>
            </a:r>
            <a:r>
              <a:rPr lang="pl-PL" sz="2100" dirty="0" err="1"/>
              <a:t>only</a:t>
            </a:r>
            <a:r>
              <a:rPr lang="pl-PL" sz="2100" dirty="0"/>
              <a:t>. </a:t>
            </a:r>
            <a:r>
              <a:rPr lang="pl-PL" sz="2100" dirty="0" err="1"/>
              <a:t>Change</a:t>
            </a:r>
            <a:r>
              <a:rPr lang="pl-PL" sz="2100" dirty="0"/>
              <a:t> </a:t>
            </a:r>
            <a:r>
              <a:rPr lang="pl-PL" sz="2100" dirty="0" err="1"/>
              <a:t>is</a:t>
            </a:r>
            <a:r>
              <a:rPr lang="pl-PL" sz="2100" dirty="0"/>
              <a:t> </a:t>
            </a:r>
            <a:r>
              <a:rPr lang="pl-PL" sz="2100" dirty="0" err="1"/>
              <a:t>possbile</a:t>
            </a:r>
            <a:r>
              <a:rPr lang="pl-PL" sz="2100" dirty="0"/>
              <a:t> </a:t>
            </a:r>
          </a:p>
          <a:p>
            <a:pPr>
              <a:spcBef>
                <a:spcPts val="1800"/>
              </a:spcBef>
            </a:pPr>
            <a:r>
              <a:rPr lang="pl-PL" sz="2400" dirty="0"/>
              <a:t>Data Domain </a:t>
            </a:r>
            <a:r>
              <a:rPr lang="pl-PL" sz="2400" dirty="0" err="1"/>
              <a:t>offer</a:t>
            </a:r>
            <a:endParaRPr lang="pl-PL" sz="2400" dirty="0"/>
          </a:p>
          <a:p>
            <a:pPr lvl="1">
              <a:spcBef>
                <a:spcPts val="1800"/>
              </a:spcBef>
            </a:pPr>
            <a:r>
              <a:rPr lang="pl-PL" sz="2100" dirty="0"/>
              <a:t>No </a:t>
            </a:r>
            <a:r>
              <a:rPr lang="pl-PL" sz="2100" dirty="0" err="1"/>
              <a:t>change</a:t>
            </a:r>
            <a:endParaRPr lang="pl-PL" sz="2100" dirty="0"/>
          </a:p>
          <a:p>
            <a:pPr lvl="1">
              <a:spcBef>
                <a:spcPts val="1800"/>
              </a:spcBef>
            </a:pPr>
            <a:r>
              <a:rPr lang="pl-PL" sz="2100" dirty="0"/>
              <a:t>No </a:t>
            </a:r>
            <a:r>
              <a:rPr lang="pl-PL" sz="2100" dirty="0" err="1"/>
              <a:t>deletion</a:t>
            </a:r>
            <a:endParaRPr lang="pl-PL" sz="2100" dirty="0"/>
          </a:p>
          <a:p>
            <a:pPr lvl="1">
              <a:spcBef>
                <a:spcPts val="1800"/>
              </a:spcBef>
            </a:pPr>
            <a:r>
              <a:rPr lang="pl-PL" sz="2100" dirty="0"/>
              <a:t>No </a:t>
            </a:r>
            <a:r>
              <a:rPr lang="pl-PL" sz="2100" dirty="0" err="1"/>
              <a:t>any</a:t>
            </a:r>
            <a:r>
              <a:rPr lang="pl-PL" sz="2100" dirty="0"/>
              <a:t> </a:t>
            </a:r>
            <a:r>
              <a:rPr lang="pl-PL" sz="2100" dirty="0" err="1"/>
              <a:t>manipulation</a:t>
            </a:r>
            <a:r>
              <a:rPr lang="pl-PL" sz="2100" dirty="0"/>
              <a:t>: </a:t>
            </a:r>
            <a:r>
              <a:rPr lang="pl-PL" sz="2100" dirty="0" err="1"/>
              <a:t>time</a:t>
            </a:r>
            <a:r>
              <a:rPr lang="pl-PL" sz="2100" dirty="0"/>
              <a:t> / </a:t>
            </a:r>
            <a:r>
              <a:rPr lang="pl-PL" sz="2100" dirty="0" err="1"/>
              <a:t>clock</a:t>
            </a:r>
            <a:r>
              <a:rPr lang="pl-PL" sz="2100" dirty="0"/>
              <a:t> / …</a:t>
            </a:r>
          </a:p>
        </p:txBody>
      </p:sp>
    </p:spTree>
    <p:extLst>
      <p:ext uri="{BB962C8B-B14F-4D97-AF65-F5344CB8AC3E}">
        <p14:creationId xmlns:p14="http://schemas.microsoft.com/office/powerpoint/2010/main" val="379951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94A589-D853-46C1-8CF9-743DC5E543F7}"/>
              </a:ext>
            </a:extLst>
          </p:cNvPr>
          <p:cNvPicPr>
            <a:picLocks noChangeAspect="1"/>
          </p:cNvPicPr>
          <p:nvPr/>
        </p:nvPicPr>
        <p:blipFill>
          <a:blip r:embed="rId2"/>
          <a:stretch>
            <a:fillRect/>
          </a:stretch>
        </p:blipFill>
        <p:spPr>
          <a:xfrm>
            <a:off x="179512" y="339502"/>
            <a:ext cx="8532440" cy="3219964"/>
          </a:xfrm>
          <a:prstGeom prst="rect">
            <a:avLst/>
          </a:prstGeom>
        </p:spPr>
      </p:pic>
      <p:sp>
        <p:nvSpPr>
          <p:cNvPr id="65" name="Rectangle 64">
            <a:extLst>
              <a:ext uri="{FF2B5EF4-FFF2-40B4-BE49-F238E27FC236}">
                <a16:creationId xmlns:a16="http://schemas.microsoft.com/office/drawing/2014/main" id="{A4DE1AFA-9403-45AF-9C9A-B69E11DEB703}"/>
              </a:ext>
            </a:extLst>
          </p:cNvPr>
          <p:cNvSpPr/>
          <p:nvPr/>
        </p:nvSpPr>
        <p:spPr>
          <a:xfrm>
            <a:off x="2123728" y="3225046"/>
            <a:ext cx="6696744" cy="33442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0F5F4E3B-177E-49EC-8296-60ED4C7B8AFD}"/>
              </a:ext>
            </a:extLst>
          </p:cNvPr>
          <p:cNvSpPr txBox="1"/>
          <p:nvPr/>
        </p:nvSpPr>
        <p:spPr>
          <a:xfrm>
            <a:off x="2014061" y="4011910"/>
            <a:ext cx="5115878" cy="830997"/>
          </a:xfrm>
          <a:prstGeom prst="rect">
            <a:avLst/>
          </a:prstGeom>
          <a:solidFill>
            <a:srgbClr val="FFFFCC"/>
          </a:solidFill>
        </p:spPr>
        <p:txBody>
          <a:bodyPr wrap="square" rtlCol="0">
            <a:spAutoFit/>
          </a:bodyPr>
          <a:lstStyle/>
          <a:p>
            <a:pPr lvl="0">
              <a:buClr>
                <a:prstClr val="white"/>
              </a:buClr>
              <a:defRPr/>
            </a:pPr>
            <a:r>
              <a:rPr lang="pl-PL" sz="2400" dirty="0">
                <a:solidFill>
                  <a:srgbClr val="C00000"/>
                </a:solidFill>
                <a:latin typeface="Montserrat"/>
              </a:rPr>
              <a:t>We </a:t>
            </a:r>
            <a:r>
              <a:rPr lang="pl-PL" sz="2400" dirty="0" err="1">
                <a:solidFill>
                  <a:srgbClr val="C00000"/>
                </a:solidFill>
                <a:latin typeface="Montserrat"/>
              </a:rPr>
              <a:t>have</a:t>
            </a:r>
            <a:r>
              <a:rPr lang="pl-PL" sz="2400" dirty="0">
                <a:solidFill>
                  <a:srgbClr val="C00000"/>
                </a:solidFill>
                <a:latin typeface="Montserrat"/>
              </a:rPr>
              <a:t> </a:t>
            </a:r>
            <a:r>
              <a:rPr lang="pl-PL" sz="2400" dirty="0" err="1">
                <a:solidFill>
                  <a:srgbClr val="C00000"/>
                </a:solidFill>
                <a:latin typeface="Montserrat"/>
              </a:rPr>
              <a:t>secure</a:t>
            </a:r>
            <a:r>
              <a:rPr lang="pl-PL" sz="2400" dirty="0">
                <a:solidFill>
                  <a:srgbClr val="C00000"/>
                </a:solidFill>
                <a:latin typeface="Montserrat"/>
              </a:rPr>
              <a:t> </a:t>
            </a:r>
            <a:r>
              <a:rPr lang="pl-PL" sz="2400" dirty="0" err="1">
                <a:solidFill>
                  <a:srgbClr val="C00000"/>
                </a:solidFill>
                <a:latin typeface="Montserrat"/>
              </a:rPr>
              <a:t>copy</a:t>
            </a:r>
            <a:r>
              <a:rPr lang="pl-PL" sz="2400" dirty="0">
                <a:solidFill>
                  <a:srgbClr val="C00000"/>
                </a:solidFill>
                <a:latin typeface="Montserrat"/>
              </a:rPr>
              <a:t> in the </a:t>
            </a:r>
            <a:r>
              <a:rPr lang="pl-PL" sz="2400" dirty="0" err="1">
                <a:solidFill>
                  <a:srgbClr val="C00000"/>
                </a:solidFill>
                <a:latin typeface="Montserrat"/>
              </a:rPr>
              <a:t>Bunker</a:t>
            </a:r>
            <a:r>
              <a:rPr lang="pl-PL" sz="2400" dirty="0">
                <a:solidFill>
                  <a:srgbClr val="C00000"/>
                </a:solidFill>
                <a:latin typeface="Montserrat"/>
              </a:rPr>
              <a:t>!</a:t>
            </a:r>
            <a:endParaRPr lang="en-US" sz="2400" dirty="0">
              <a:solidFill>
                <a:srgbClr val="C00000"/>
              </a:solidFill>
              <a:latin typeface="Montserrat"/>
            </a:endParaRPr>
          </a:p>
        </p:txBody>
      </p:sp>
    </p:spTree>
    <p:extLst>
      <p:ext uri="{BB962C8B-B14F-4D97-AF65-F5344CB8AC3E}">
        <p14:creationId xmlns:p14="http://schemas.microsoft.com/office/powerpoint/2010/main" val="69944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pl-PL" dirty="0"/>
              <a:t>Demo of </a:t>
            </a:r>
            <a:r>
              <a:rPr lang="pl-PL" dirty="0" err="1"/>
              <a:t>air</a:t>
            </a:r>
            <a:r>
              <a:rPr lang="pl-PL" dirty="0"/>
              <a:t>-gap</a:t>
            </a:r>
            <a:endParaRPr lang="en-US" dirty="0"/>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pl-PL" sz="2400" dirty="0"/>
              <a:t>No </a:t>
            </a:r>
            <a:r>
              <a:rPr lang="pl-PL" sz="2400" dirty="0" err="1"/>
              <a:t>sync</a:t>
            </a:r>
            <a:endParaRPr lang="pl-PL" sz="2400" dirty="0"/>
          </a:p>
          <a:p>
            <a:pPr lvl="1">
              <a:spcBef>
                <a:spcPts val="1800"/>
              </a:spcBef>
            </a:pPr>
            <a:r>
              <a:rPr lang="pl-PL" sz="2100" dirty="0"/>
              <a:t>Port </a:t>
            </a:r>
            <a:r>
              <a:rPr lang="pl-PL" sz="2100" dirty="0" err="1"/>
              <a:t>is</a:t>
            </a:r>
            <a:r>
              <a:rPr lang="pl-PL" sz="2100" dirty="0"/>
              <a:t> off</a:t>
            </a:r>
          </a:p>
          <a:p>
            <a:pPr>
              <a:spcBef>
                <a:spcPts val="1800"/>
              </a:spcBef>
            </a:pPr>
            <a:r>
              <a:rPr lang="pl-PL" sz="2400" dirty="0" err="1"/>
              <a:t>Starting</a:t>
            </a:r>
            <a:r>
              <a:rPr lang="pl-PL" sz="2400" dirty="0"/>
              <a:t> </a:t>
            </a:r>
            <a:r>
              <a:rPr lang="pl-PL" sz="2400" dirty="0" err="1"/>
              <a:t>replication</a:t>
            </a:r>
            <a:endParaRPr lang="pl-PL" sz="2400" dirty="0"/>
          </a:p>
          <a:p>
            <a:pPr lvl="1">
              <a:spcBef>
                <a:spcPts val="1800"/>
              </a:spcBef>
            </a:pPr>
            <a:r>
              <a:rPr lang="pl-PL" dirty="0"/>
              <a:t>Port </a:t>
            </a:r>
            <a:r>
              <a:rPr lang="pl-PL" dirty="0" err="1"/>
              <a:t>is</a:t>
            </a:r>
            <a:r>
              <a:rPr lang="pl-PL" dirty="0"/>
              <a:t> on – we </a:t>
            </a:r>
            <a:r>
              <a:rPr lang="pl-PL" dirty="0" err="1"/>
              <a:t>can</a:t>
            </a:r>
            <a:r>
              <a:rPr lang="pl-PL" dirty="0"/>
              <a:t> </a:t>
            </a:r>
            <a:r>
              <a:rPr lang="pl-PL" dirty="0" err="1"/>
              <a:t>see</a:t>
            </a:r>
            <a:r>
              <a:rPr lang="pl-PL" dirty="0"/>
              <a:t> the </a:t>
            </a:r>
            <a:r>
              <a:rPr lang="pl-PL" dirty="0" err="1"/>
              <a:t>ip</a:t>
            </a:r>
            <a:r>
              <a:rPr lang="pl-PL" dirty="0"/>
              <a:t> </a:t>
            </a:r>
            <a:r>
              <a:rPr lang="pl-PL" dirty="0" err="1"/>
              <a:t>address</a:t>
            </a:r>
            <a:endParaRPr lang="en-US" dirty="0"/>
          </a:p>
        </p:txBody>
      </p:sp>
    </p:spTree>
    <p:extLst>
      <p:ext uri="{BB962C8B-B14F-4D97-AF65-F5344CB8AC3E}">
        <p14:creationId xmlns:p14="http://schemas.microsoft.com/office/powerpoint/2010/main" val="286198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054F94-FD23-4013-9FE8-1D39FF56F35F}"/>
              </a:ext>
            </a:extLst>
          </p:cNvPr>
          <p:cNvPicPr>
            <a:picLocks noChangeAspect="1"/>
          </p:cNvPicPr>
          <p:nvPr/>
        </p:nvPicPr>
        <p:blipFill>
          <a:blip r:embed="rId2"/>
          <a:stretch>
            <a:fillRect/>
          </a:stretch>
        </p:blipFill>
        <p:spPr>
          <a:xfrm>
            <a:off x="323528" y="195486"/>
            <a:ext cx="7284309" cy="4551413"/>
          </a:xfrm>
          <a:prstGeom prst="rect">
            <a:avLst/>
          </a:prstGeom>
        </p:spPr>
      </p:pic>
      <p:sp>
        <p:nvSpPr>
          <p:cNvPr id="6" name="Rectangle 5">
            <a:extLst>
              <a:ext uri="{FF2B5EF4-FFF2-40B4-BE49-F238E27FC236}">
                <a16:creationId xmlns:a16="http://schemas.microsoft.com/office/drawing/2014/main" id="{C7D55773-B6FC-4CAB-8F31-C20C6663F78B}"/>
              </a:ext>
            </a:extLst>
          </p:cNvPr>
          <p:cNvSpPr/>
          <p:nvPr/>
        </p:nvSpPr>
        <p:spPr>
          <a:xfrm>
            <a:off x="4932040" y="1995686"/>
            <a:ext cx="1080120" cy="115212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97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AC758B-106C-4B31-AD9F-101AE32EC613}"/>
              </a:ext>
            </a:extLst>
          </p:cNvPr>
          <p:cNvPicPr>
            <a:picLocks noChangeAspect="1"/>
          </p:cNvPicPr>
          <p:nvPr/>
        </p:nvPicPr>
        <p:blipFill>
          <a:blip r:embed="rId2"/>
          <a:stretch>
            <a:fillRect/>
          </a:stretch>
        </p:blipFill>
        <p:spPr>
          <a:xfrm>
            <a:off x="179512" y="699542"/>
            <a:ext cx="8604448" cy="4302224"/>
          </a:xfrm>
          <a:prstGeom prst="rect">
            <a:avLst/>
          </a:prstGeom>
        </p:spPr>
      </p:pic>
      <p:grpSp>
        <p:nvGrpSpPr>
          <p:cNvPr id="10" name="Group 9">
            <a:extLst>
              <a:ext uri="{FF2B5EF4-FFF2-40B4-BE49-F238E27FC236}">
                <a16:creationId xmlns:a16="http://schemas.microsoft.com/office/drawing/2014/main" id="{BA5D1C65-F9EB-4F57-A9DF-14AF26A7B7AD}"/>
              </a:ext>
            </a:extLst>
          </p:cNvPr>
          <p:cNvGrpSpPr/>
          <p:nvPr/>
        </p:nvGrpSpPr>
        <p:grpSpPr>
          <a:xfrm>
            <a:off x="535415" y="143962"/>
            <a:ext cx="577080" cy="340920"/>
            <a:chOff x="535415" y="143962"/>
            <a:chExt cx="577080" cy="340920"/>
          </a:xfrm>
        </p:grpSpPr>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ADEC017-515A-4FEF-BA4B-555AC1219D35}"/>
                    </a:ext>
                  </a:extLst>
                </p14:cNvPr>
                <p14:cNvContentPartPr/>
                <p14:nvPr/>
              </p14:nvContentPartPr>
              <p14:xfrm>
                <a:off x="535415" y="143962"/>
                <a:ext cx="248040" cy="340920"/>
              </p14:xfrm>
            </p:contentPart>
          </mc:Choice>
          <mc:Fallback xmlns="">
            <p:pic>
              <p:nvPicPr>
                <p:cNvPr id="8" name="Ink 7">
                  <a:extLst>
                    <a:ext uri="{FF2B5EF4-FFF2-40B4-BE49-F238E27FC236}">
                      <a16:creationId xmlns:a16="http://schemas.microsoft.com/office/drawing/2014/main" id="{EADEC017-515A-4FEF-BA4B-555AC1219D35}"/>
                    </a:ext>
                  </a:extLst>
                </p:cNvPr>
                <p:cNvPicPr/>
                <p:nvPr/>
              </p:nvPicPr>
              <p:blipFill>
                <a:blip r:embed="rId4"/>
                <a:stretch>
                  <a:fillRect/>
                </a:stretch>
              </p:blipFill>
              <p:spPr>
                <a:xfrm>
                  <a:off x="526415" y="134962"/>
                  <a:ext cx="265680" cy="358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2497DE17-D540-45EA-B92D-2A593647D366}"/>
                    </a:ext>
                  </a:extLst>
                </p14:cNvPr>
                <p14:cNvContentPartPr/>
                <p14:nvPr/>
              </p14:nvContentPartPr>
              <p14:xfrm>
                <a:off x="915575" y="167362"/>
                <a:ext cx="196920" cy="309240"/>
              </p14:xfrm>
            </p:contentPart>
          </mc:Choice>
          <mc:Fallback xmlns="">
            <p:pic>
              <p:nvPicPr>
                <p:cNvPr id="9" name="Ink 8">
                  <a:extLst>
                    <a:ext uri="{FF2B5EF4-FFF2-40B4-BE49-F238E27FC236}">
                      <a16:creationId xmlns:a16="http://schemas.microsoft.com/office/drawing/2014/main" id="{2497DE17-D540-45EA-B92D-2A593647D366}"/>
                    </a:ext>
                  </a:extLst>
                </p:cNvPr>
                <p:cNvPicPr/>
                <p:nvPr/>
              </p:nvPicPr>
              <p:blipFill>
                <a:blip r:embed="rId6"/>
                <a:stretch>
                  <a:fillRect/>
                </a:stretch>
              </p:blipFill>
              <p:spPr>
                <a:xfrm>
                  <a:off x="906935" y="158362"/>
                  <a:ext cx="214560" cy="326880"/>
                </a:xfrm>
                <a:prstGeom prst="rect">
                  <a:avLst/>
                </a:prstGeom>
              </p:spPr>
            </p:pic>
          </mc:Fallback>
        </mc:AlternateContent>
      </p:grpSp>
      <p:grpSp>
        <p:nvGrpSpPr>
          <p:cNvPr id="27" name="Group 26">
            <a:extLst>
              <a:ext uri="{FF2B5EF4-FFF2-40B4-BE49-F238E27FC236}">
                <a16:creationId xmlns:a16="http://schemas.microsoft.com/office/drawing/2014/main" id="{5B09C9B2-8874-436A-85B6-A4C82D2486FC}"/>
              </a:ext>
            </a:extLst>
          </p:cNvPr>
          <p:cNvGrpSpPr/>
          <p:nvPr/>
        </p:nvGrpSpPr>
        <p:grpSpPr>
          <a:xfrm>
            <a:off x="1382855" y="178522"/>
            <a:ext cx="2486880" cy="452520"/>
            <a:chOff x="1382855" y="178522"/>
            <a:chExt cx="2486880" cy="452520"/>
          </a:xfrm>
        </p:grpSpPr>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2B6C4847-12D8-421F-A5C6-0A0ECDBAB632}"/>
                    </a:ext>
                  </a:extLst>
                </p14:cNvPr>
                <p14:cNvContentPartPr/>
                <p14:nvPr/>
              </p14:nvContentPartPr>
              <p14:xfrm>
                <a:off x="1382855" y="178882"/>
                <a:ext cx="155160" cy="263520"/>
              </p14:xfrm>
            </p:contentPart>
          </mc:Choice>
          <mc:Fallback xmlns="">
            <p:pic>
              <p:nvPicPr>
                <p:cNvPr id="11" name="Ink 10">
                  <a:extLst>
                    <a:ext uri="{FF2B5EF4-FFF2-40B4-BE49-F238E27FC236}">
                      <a16:creationId xmlns:a16="http://schemas.microsoft.com/office/drawing/2014/main" id="{2B6C4847-12D8-421F-A5C6-0A0ECDBAB632}"/>
                    </a:ext>
                  </a:extLst>
                </p:cNvPr>
                <p:cNvPicPr/>
                <p:nvPr/>
              </p:nvPicPr>
              <p:blipFill>
                <a:blip r:embed="rId8"/>
                <a:stretch>
                  <a:fillRect/>
                </a:stretch>
              </p:blipFill>
              <p:spPr>
                <a:xfrm>
                  <a:off x="1373855" y="170242"/>
                  <a:ext cx="17280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E7900654-DE32-413B-B0DA-82F4CAA152C7}"/>
                    </a:ext>
                  </a:extLst>
                </p14:cNvPr>
                <p14:cNvContentPartPr/>
                <p14:nvPr/>
              </p14:nvContentPartPr>
              <p14:xfrm>
                <a:off x="1697855" y="185002"/>
                <a:ext cx="216720" cy="252720"/>
              </p14:xfrm>
            </p:contentPart>
          </mc:Choice>
          <mc:Fallback xmlns="">
            <p:pic>
              <p:nvPicPr>
                <p:cNvPr id="12" name="Ink 11">
                  <a:extLst>
                    <a:ext uri="{FF2B5EF4-FFF2-40B4-BE49-F238E27FC236}">
                      <a16:creationId xmlns:a16="http://schemas.microsoft.com/office/drawing/2014/main" id="{E7900654-DE32-413B-B0DA-82F4CAA152C7}"/>
                    </a:ext>
                  </a:extLst>
                </p:cNvPr>
                <p:cNvPicPr/>
                <p:nvPr/>
              </p:nvPicPr>
              <p:blipFill>
                <a:blip r:embed="rId10"/>
                <a:stretch>
                  <a:fillRect/>
                </a:stretch>
              </p:blipFill>
              <p:spPr>
                <a:xfrm>
                  <a:off x="1689215" y="176362"/>
                  <a:ext cx="23436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D8990CA2-C1CB-477E-A052-F5BC707726A6}"/>
                    </a:ext>
                  </a:extLst>
                </p14:cNvPr>
                <p14:cNvContentPartPr/>
                <p14:nvPr/>
              </p14:nvContentPartPr>
              <p14:xfrm>
                <a:off x="2002415" y="199762"/>
                <a:ext cx="178560" cy="246240"/>
              </p14:xfrm>
            </p:contentPart>
          </mc:Choice>
          <mc:Fallback xmlns="">
            <p:pic>
              <p:nvPicPr>
                <p:cNvPr id="13" name="Ink 12">
                  <a:extLst>
                    <a:ext uri="{FF2B5EF4-FFF2-40B4-BE49-F238E27FC236}">
                      <a16:creationId xmlns:a16="http://schemas.microsoft.com/office/drawing/2014/main" id="{D8990CA2-C1CB-477E-A052-F5BC707726A6}"/>
                    </a:ext>
                  </a:extLst>
                </p:cNvPr>
                <p:cNvPicPr/>
                <p:nvPr/>
              </p:nvPicPr>
              <p:blipFill>
                <a:blip r:embed="rId12"/>
                <a:stretch>
                  <a:fillRect/>
                </a:stretch>
              </p:blipFill>
              <p:spPr>
                <a:xfrm>
                  <a:off x="1993415" y="191122"/>
                  <a:ext cx="19620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C5C684D4-E003-4217-B633-61985AC036EF}"/>
                    </a:ext>
                  </a:extLst>
                </p14:cNvPr>
                <p14:cNvContentPartPr/>
                <p14:nvPr/>
              </p14:nvContentPartPr>
              <p14:xfrm>
                <a:off x="2297255" y="192922"/>
                <a:ext cx="176040" cy="252000"/>
              </p14:xfrm>
            </p:contentPart>
          </mc:Choice>
          <mc:Fallback xmlns="">
            <p:pic>
              <p:nvPicPr>
                <p:cNvPr id="14" name="Ink 13">
                  <a:extLst>
                    <a:ext uri="{FF2B5EF4-FFF2-40B4-BE49-F238E27FC236}">
                      <a16:creationId xmlns:a16="http://schemas.microsoft.com/office/drawing/2014/main" id="{C5C684D4-E003-4217-B633-61985AC036EF}"/>
                    </a:ext>
                  </a:extLst>
                </p:cNvPr>
                <p:cNvPicPr/>
                <p:nvPr/>
              </p:nvPicPr>
              <p:blipFill>
                <a:blip r:embed="rId14"/>
                <a:stretch>
                  <a:fillRect/>
                </a:stretch>
              </p:blipFill>
              <p:spPr>
                <a:xfrm>
                  <a:off x="2288615" y="184282"/>
                  <a:ext cx="19368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A6BB0B31-CA6E-44EB-A82A-B4F39CE5B28D}"/>
                    </a:ext>
                  </a:extLst>
                </p14:cNvPr>
                <p14:cNvContentPartPr/>
                <p14:nvPr/>
              </p14:nvContentPartPr>
              <p14:xfrm>
                <a:off x="2542775" y="217042"/>
                <a:ext cx="201240" cy="293400"/>
              </p14:xfrm>
            </p:contentPart>
          </mc:Choice>
          <mc:Fallback xmlns="">
            <p:pic>
              <p:nvPicPr>
                <p:cNvPr id="15" name="Ink 14">
                  <a:extLst>
                    <a:ext uri="{FF2B5EF4-FFF2-40B4-BE49-F238E27FC236}">
                      <a16:creationId xmlns:a16="http://schemas.microsoft.com/office/drawing/2014/main" id="{A6BB0B31-CA6E-44EB-A82A-B4F39CE5B28D}"/>
                    </a:ext>
                  </a:extLst>
                </p:cNvPr>
                <p:cNvPicPr/>
                <p:nvPr/>
              </p:nvPicPr>
              <p:blipFill>
                <a:blip r:embed="rId16"/>
                <a:stretch>
                  <a:fillRect/>
                </a:stretch>
              </p:blipFill>
              <p:spPr>
                <a:xfrm>
                  <a:off x="2534135" y="208042"/>
                  <a:ext cx="21888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DF82E526-18CD-40D3-97C8-4CB2342BC932}"/>
                    </a:ext>
                  </a:extLst>
                </p14:cNvPr>
                <p14:cNvContentPartPr/>
                <p14:nvPr/>
              </p14:nvContentPartPr>
              <p14:xfrm>
                <a:off x="2909255" y="180682"/>
                <a:ext cx="142920" cy="383040"/>
              </p14:xfrm>
            </p:contentPart>
          </mc:Choice>
          <mc:Fallback xmlns="">
            <p:pic>
              <p:nvPicPr>
                <p:cNvPr id="16" name="Ink 15">
                  <a:extLst>
                    <a:ext uri="{FF2B5EF4-FFF2-40B4-BE49-F238E27FC236}">
                      <a16:creationId xmlns:a16="http://schemas.microsoft.com/office/drawing/2014/main" id="{DF82E526-18CD-40D3-97C8-4CB2342BC932}"/>
                    </a:ext>
                  </a:extLst>
                </p:cNvPr>
                <p:cNvPicPr/>
                <p:nvPr/>
              </p:nvPicPr>
              <p:blipFill>
                <a:blip r:embed="rId18"/>
                <a:stretch>
                  <a:fillRect/>
                </a:stretch>
              </p:blipFill>
              <p:spPr>
                <a:xfrm>
                  <a:off x="2900615" y="171682"/>
                  <a:ext cx="160560" cy="400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681685C2-8DB1-4FF3-B392-3C8EFFC62625}"/>
                    </a:ext>
                  </a:extLst>
                </p14:cNvPr>
                <p14:cNvContentPartPr/>
                <p14:nvPr/>
              </p14:nvContentPartPr>
              <p14:xfrm>
                <a:off x="2983415" y="214882"/>
                <a:ext cx="191880" cy="322200"/>
              </p14:xfrm>
            </p:contentPart>
          </mc:Choice>
          <mc:Fallback xmlns="">
            <p:pic>
              <p:nvPicPr>
                <p:cNvPr id="17" name="Ink 16">
                  <a:extLst>
                    <a:ext uri="{FF2B5EF4-FFF2-40B4-BE49-F238E27FC236}">
                      <a16:creationId xmlns:a16="http://schemas.microsoft.com/office/drawing/2014/main" id="{681685C2-8DB1-4FF3-B392-3C8EFFC62625}"/>
                    </a:ext>
                  </a:extLst>
                </p:cNvPr>
                <p:cNvPicPr/>
                <p:nvPr/>
              </p:nvPicPr>
              <p:blipFill>
                <a:blip r:embed="rId20"/>
                <a:stretch>
                  <a:fillRect/>
                </a:stretch>
              </p:blipFill>
              <p:spPr>
                <a:xfrm>
                  <a:off x="2974415" y="205882"/>
                  <a:ext cx="209520" cy="3398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Ink 17">
                  <a:extLst>
                    <a:ext uri="{FF2B5EF4-FFF2-40B4-BE49-F238E27FC236}">
                      <a16:creationId xmlns:a16="http://schemas.microsoft.com/office/drawing/2014/main" id="{ABCCCDDC-0EF9-4E4A-BEF0-566C878329D8}"/>
                    </a:ext>
                  </a:extLst>
                </p14:cNvPr>
                <p14:cNvContentPartPr/>
                <p14:nvPr/>
              </p14:nvContentPartPr>
              <p14:xfrm>
                <a:off x="3346655" y="259882"/>
                <a:ext cx="119880" cy="230040"/>
              </p14:xfrm>
            </p:contentPart>
          </mc:Choice>
          <mc:Fallback xmlns="">
            <p:pic>
              <p:nvPicPr>
                <p:cNvPr id="18" name="Ink 17">
                  <a:extLst>
                    <a:ext uri="{FF2B5EF4-FFF2-40B4-BE49-F238E27FC236}">
                      <a16:creationId xmlns:a16="http://schemas.microsoft.com/office/drawing/2014/main" id="{ABCCCDDC-0EF9-4E4A-BEF0-566C878329D8}"/>
                    </a:ext>
                  </a:extLst>
                </p:cNvPr>
                <p:cNvPicPr/>
                <p:nvPr/>
              </p:nvPicPr>
              <p:blipFill>
                <a:blip r:embed="rId22"/>
                <a:stretch>
                  <a:fillRect/>
                </a:stretch>
              </p:blipFill>
              <p:spPr>
                <a:xfrm>
                  <a:off x="3338015" y="251242"/>
                  <a:ext cx="13752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 name="Ink 18">
                  <a:extLst>
                    <a:ext uri="{FF2B5EF4-FFF2-40B4-BE49-F238E27FC236}">
                      <a16:creationId xmlns:a16="http://schemas.microsoft.com/office/drawing/2014/main" id="{026166CF-026D-46B8-9480-71D5759629C7}"/>
                    </a:ext>
                  </a:extLst>
                </p14:cNvPr>
                <p14:cNvContentPartPr/>
                <p14:nvPr/>
              </p14:nvContentPartPr>
              <p14:xfrm>
                <a:off x="3600815" y="178522"/>
                <a:ext cx="268920" cy="452520"/>
              </p14:xfrm>
            </p:contentPart>
          </mc:Choice>
          <mc:Fallback xmlns="">
            <p:pic>
              <p:nvPicPr>
                <p:cNvPr id="19" name="Ink 18">
                  <a:extLst>
                    <a:ext uri="{FF2B5EF4-FFF2-40B4-BE49-F238E27FC236}">
                      <a16:creationId xmlns:a16="http://schemas.microsoft.com/office/drawing/2014/main" id="{026166CF-026D-46B8-9480-71D5759629C7}"/>
                    </a:ext>
                  </a:extLst>
                </p:cNvPr>
                <p:cNvPicPr/>
                <p:nvPr/>
              </p:nvPicPr>
              <p:blipFill>
                <a:blip r:embed="rId24"/>
                <a:stretch>
                  <a:fillRect/>
                </a:stretch>
              </p:blipFill>
              <p:spPr>
                <a:xfrm>
                  <a:off x="3592175" y="169882"/>
                  <a:ext cx="286560" cy="470160"/>
                </a:xfrm>
                <a:prstGeom prst="rect">
                  <a:avLst/>
                </a:prstGeom>
              </p:spPr>
            </p:pic>
          </mc:Fallback>
        </mc:AlternateContent>
      </p:grpSp>
      <p:grpSp>
        <p:nvGrpSpPr>
          <p:cNvPr id="26" name="Group 25">
            <a:extLst>
              <a:ext uri="{FF2B5EF4-FFF2-40B4-BE49-F238E27FC236}">
                <a16:creationId xmlns:a16="http://schemas.microsoft.com/office/drawing/2014/main" id="{111AD060-6BC9-4103-9E85-5F6A2276271D}"/>
              </a:ext>
            </a:extLst>
          </p:cNvPr>
          <p:cNvGrpSpPr/>
          <p:nvPr/>
        </p:nvGrpSpPr>
        <p:grpSpPr>
          <a:xfrm>
            <a:off x="4064135" y="115162"/>
            <a:ext cx="234000" cy="344160"/>
            <a:chOff x="4064135" y="115162"/>
            <a:chExt cx="234000" cy="344160"/>
          </a:xfrm>
        </p:grpSpPr>
        <mc:AlternateContent xmlns:mc="http://schemas.openxmlformats.org/markup-compatibility/2006" xmlns:p14="http://schemas.microsoft.com/office/powerpoint/2010/main">
          <mc:Choice Requires="p14">
            <p:contentPart p14:bwMode="auto" r:id="rId25">
              <p14:nvContentPartPr>
                <p14:cNvPr id="20" name="Ink 19">
                  <a:extLst>
                    <a:ext uri="{FF2B5EF4-FFF2-40B4-BE49-F238E27FC236}">
                      <a16:creationId xmlns:a16="http://schemas.microsoft.com/office/drawing/2014/main" id="{769BFD70-E7DA-4BC8-9350-536C2AFF402C}"/>
                    </a:ext>
                  </a:extLst>
                </p14:cNvPr>
                <p14:cNvContentPartPr/>
                <p14:nvPr/>
              </p14:nvContentPartPr>
              <p14:xfrm>
                <a:off x="4064135" y="115162"/>
                <a:ext cx="115200" cy="344160"/>
              </p14:xfrm>
            </p:contentPart>
          </mc:Choice>
          <mc:Fallback xmlns="">
            <p:pic>
              <p:nvPicPr>
                <p:cNvPr id="20" name="Ink 19">
                  <a:extLst>
                    <a:ext uri="{FF2B5EF4-FFF2-40B4-BE49-F238E27FC236}">
                      <a16:creationId xmlns:a16="http://schemas.microsoft.com/office/drawing/2014/main" id="{769BFD70-E7DA-4BC8-9350-536C2AFF402C}"/>
                    </a:ext>
                  </a:extLst>
                </p:cNvPr>
                <p:cNvPicPr/>
                <p:nvPr/>
              </p:nvPicPr>
              <p:blipFill>
                <a:blip r:embed="rId26"/>
                <a:stretch>
                  <a:fillRect/>
                </a:stretch>
              </p:blipFill>
              <p:spPr>
                <a:xfrm>
                  <a:off x="4055135" y="106522"/>
                  <a:ext cx="132840" cy="3618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1" name="Ink 20">
                  <a:extLst>
                    <a:ext uri="{FF2B5EF4-FFF2-40B4-BE49-F238E27FC236}">
                      <a16:creationId xmlns:a16="http://schemas.microsoft.com/office/drawing/2014/main" id="{77977D8A-F78B-4E08-982F-7DF9070A0F7E}"/>
                    </a:ext>
                  </a:extLst>
                </p14:cNvPr>
                <p14:cNvContentPartPr/>
                <p14:nvPr/>
              </p14:nvContentPartPr>
              <p14:xfrm>
                <a:off x="4139375" y="161602"/>
                <a:ext cx="158760" cy="263880"/>
              </p14:xfrm>
            </p:contentPart>
          </mc:Choice>
          <mc:Fallback xmlns="">
            <p:pic>
              <p:nvPicPr>
                <p:cNvPr id="21" name="Ink 20">
                  <a:extLst>
                    <a:ext uri="{FF2B5EF4-FFF2-40B4-BE49-F238E27FC236}">
                      <a16:creationId xmlns:a16="http://schemas.microsoft.com/office/drawing/2014/main" id="{77977D8A-F78B-4E08-982F-7DF9070A0F7E}"/>
                    </a:ext>
                  </a:extLst>
                </p:cNvPr>
                <p:cNvPicPr/>
                <p:nvPr/>
              </p:nvPicPr>
              <p:blipFill>
                <a:blip r:embed="rId28"/>
                <a:stretch>
                  <a:fillRect/>
                </a:stretch>
              </p:blipFill>
              <p:spPr>
                <a:xfrm>
                  <a:off x="4130375" y="152602"/>
                  <a:ext cx="176400" cy="281520"/>
                </a:xfrm>
                <a:prstGeom prst="rect">
                  <a:avLst/>
                </a:prstGeom>
              </p:spPr>
            </p:pic>
          </mc:Fallback>
        </mc:AlternateContent>
      </p:grpSp>
    </p:spTree>
    <p:extLst>
      <p:ext uri="{BB962C8B-B14F-4D97-AF65-F5344CB8AC3E}">
        <p14:creationId xmlns:p14="http://schemas.microsoft.com/office/powerpoint/2010/main" val="267513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B794EE7-175D-4CF6-A757-DA6A530B5B52}"/>
              </a:ext>
            </a:extLst>
          </p:cNvPr>
          <p:cNvGrpSpPr/>
          <p:nvPr/>
        </p:nvGrpSpPr>
        <p:grpSpPr>
          <a:xfrm>
            <a:off x="558455" y="126322"/>
            <a:ext cx="2201400" cy="383760"/>
            <a:chOff x="558455" y="126322"/>
            <a:chExt cx="2201400" cy="38376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5277CE2D-3592-480D-B47E-FE10CEEDA687}"/>
                    </a:ext>
                  </a:extLst>
                </p14:cNvPr>
                <p14:cNvContentPartPr/>
                <p14:nvPr/>
              </p14:nvContentPartPr>
              <p14:xfrm>
                <a:off x="558455" y="165922"/>
                <a:ext cx="205560" cy="312480"/>
              </p14:xfrm>
            </p:contentPart>
          </mc:Choice>
          <mc:Fallback xmlns="">
            <p:pic>
              <p:nvPicPr>
                <p:cNvPr id="2" name="Ink 1">
                  <a:extLst>
                    <a:ext uri="{FF2B5EF4-FFF2-40B4-BE49-F238E27FC236}">
                      <a16:creationId xmlns:a16="http://schemas.microsoft.com/office/drawing/2014/main" id="{5277CE2D-3592-480D-B47E-FE10CEEDA687}"/>
                    </a:ext>
                  </a:extLst>
                </p:cNvPr>
                <p:cNvPicPr/>
                <p:nvPr/>
              </p:nvPicPr>
              <p:blipFill>
                <a:blip r:embed="rId3"/>
                <a:stretch>
                  <a:fillRect/>
                </a:stretch>
              </p:blipFill>
              <p:spPr>
                <a:xfrm>
                  <a:off x="549815" y="156922"/>
                  <a:ext cx="223200" cy="3301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1FFEC670-1420-4A7C-B716-2414724BC910}"/>
                    </a:ext>
                  </a:extLst>
                </p14:cNvPr>
                <p14:cNvContentPartPr/>
                <p14:nvPr/>
              </p14:nvContentPartPr>
              <p14:xfrm>
                <a:off x="780575" y="389482"/>
                <a:ext cx="309600" cy="120600"/>
              </p14:xfrm>
            </p:contentPart>
          </mc:Choice>
          <mc:Fallback xmlns="">
            <p:pic>
              <p:nvPicPr>
                <p:cNvPr id="4" name="Ink 3">
                  <a:extLst>
                    <a:ext uri="{FF2B5EF4-FFF2-40B4-BE49-F238E27FC236}">
                      <a16:creationId xmlns:a16="http://schemas.microsoft.com/office/drawing/2014/main" id="{1FFEC670-1420-4A7C-B716-2414724BC910}"/>
                    </a:ext>
                  </a:extLst>
                </p:cNvPr>
                <p:cNvPicPr/>
                <p:nvPr/>
              </p:nvPicPr>
              <p:blipFill>
                <a:blip r:embed="rId5"/>
                <a:stretch>
                  <a:fillRect/>
                </a:stretch>
              </p:blipFill>
              <p:spPr>
                <a:xfrm>
                  <a:off x="771935" y="380842"/>
                  <a:ext cx="32724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A8220B4F-F814-4C29-88B3-56678A432DEA}"/>
                    </a:ext>
                  </a:extLst>
                </p14:cNvPr>
                <p14:cNvContentPartPr/>
                <p14:nvPr/>
              </p14:nvContentPartPr>
              <p14:xfrm>
                <a:off x="1185935" y="354202"/>
                <a:ext cx="95400" cy="144720"/>
              </p14:xfrm>
            </p:contentPart>
          </mc:Choice>
          <mc:Fallback xmlns="">
            <p:pic>
              <p:nvPicPr>
                <p:cNvPr id="5" name="Ink 4">
                  <a:extLst>
                    <a:ext uri="{FF2B5EF4-FFF2-40B4-BE49-F238E27FC236}">
                      <a16:creationId xmlns:a16="http://schemas.microsoft.com/office/drawing/2014/main" id="{A8220B4F-F814-4C29-88B3-56678A432DEA}"/>
                    </a:ext>
                  </a:extLst>
                </p:cNvPr>
                <p:cNvPicPr/>
                <p:nvPr/>
              </p:nvPicPr>
              <p:blipFill>
                <a:blip r:embed="rId7"/>
                <a:stretch>
                  <a:fillRect/>
                </a:stretch>
              </p:blipFill>
              <p:spPr>
                <a:xfrm>
                  <a:off x="1176935" y="345562"/>
                  <a:ext cx="11304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E269C04E-9AD1-4230-818F-87F2A36A297C}"/>
                    </a:ext>
                  </a:extLst>
                </p14:cNvPr>
                <p14:cNvContentPartPr/>
                <p14:nvPr/>
              </p14:nvContentPartPr>
              <p14:xfrm>
                <a:off x="1295735" y="149362"/>
                <a:ext cx="433800" cy="356400"/>
              </p14:xfrm>
            </p:contentPart>
          </mc:Choice>
          <mc:Fallback xmlns="">
            <p:pic>
              <p:nvPicPr>
                <p:cNvPr id="6" name="Ink 5">
                  <a:extLst>
                    <a:ext uri="{FF2B5EF4-FFF2-40B4-BE49-F238E27FC236}">
                      <a16:creationId xmlns:a16="http://schemas.microsoft.com/office/drawing/2014/main" id="{E269C04E-9AD1-4230-818F-87F2A36A297C}"/>
                    </a:ext>
                  </a:extLst>
                </p:cNvPr>
                <p:cNvPicPr/>
                <p:nvPr/>
              </p:nvPicPr>
              <p:blipFill>
                <a:blip r:embed="rId9"/>
                <a:stretch>
                  <a:fillRect/>
                </a:stretch>
              </p:blipFill>
              <p:spPr>
                <a:xfrm>
                  <a:off x="1286735" y="140362"/>
                  <a:ext cx="451440" cy="374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A7471761-704D-4DEE-99E6-415EB199C4D4}"/>
                    </a:ext>
                  </a:extLst>
                </p14:cNvPr>
                <p14:cNvContentPartPr/>
                <p14:nvPr/>
              </p14:nvContentPartPr>
              <p14:xfrm>
                <a:off x="1858055" y="392362"/>
                <a:ext cx="151200" cy="110160"/>
              </p14:xfrm>
            </p:contentPart>
          </mc:Choice>
          <mc:Fallback xmlns="">
            <p:pic>
              <p:nvPicPr>
                <p:cNvPr id="8" name="Ink 7">
                  <a:extLst>
                    <a:ext uri="{FF2B5EF4-FFF2-40B4-BE49-F238E27FC236}">
                      <a16:creationId xmlns:a16="http://schemas.microsoft.com/office/drawing/2014/main" id="{A7471761-704D-4DEE-99E6-415EB199C4D4}"/>
                    </a:ext>
                  </a:extLst>
                </p:cNvPr>
                <p:cNvPicPr/>
                <p:nvPr/>
              </p:nvPicPr>
              <p:blipFill>
                <a:blip r:embed="rId11"/>
                <a:stretch>
                  <a:fillRect/>
                </a:stretch>
              </p:blipFill>
              <p:spPr>
                <a:xfrm>
                  <a:off x="1849055" y="383362"/>
                  <a:ext cx="16884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13007437-924C-4D4C-AD0D-D05F4CC79D1A}"/>
                    </a:ext>
                  </a:extLst>
                </p14:cNvPr>
                <p14:cNvContentPartPr/>
                <p14:nvPr/>
              </p14:nvContentPartPr>
              <p14:xfrm>
                <a:off x="2111855" y="126322"/>
                <a:ext cx="18360" cy="334800"/>
              </p14:xfrm>
            </p:contentPart>
          </mc:Choice>
          <mc:Fallback xmlns="">
            <p:pic>
              <p:nvPicPr>
                <p:cNvPr id="9" name="Ink 8">
                  <a:extLst>
                    <a:ext uri="{FF2B5EF4-FFF2-40B4-BE49-F238E27FC236}">
                      <a16:creationId xmlns:a16="http://schemas.microsoft.com/office/drawing/2014/main" id="{13007437-924C-4D4C-AD0D-D05F4CC79D1A}"/>
                    </a:ext>
                  </a:extLst>
                </p:cNvPr>
                <p:cNvPicPr/>
                <p:nvPr/>
              </p:nvPicPr>
              <p:blipFill>
                <a:blip r:embed="rId13"/>
                <a:stretch>
                  <a:fillRect/>
                </a:stretch>
              </p:blipFill>
              <p:spPr>
                <a:xfrm>
                  <a:off x="2103215" y="117682"/>
                  <a:ext cx="36000" cy="352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A0A0C186-2033-483B-AF4E-FF3FF02AF9EB}"/>
                    </a:ext>
                  </a:extLst>
                </p14:cNvPr>
                <p14:cNvContentPartPr/>
                <p14:nvPr/>
              </p14:nvContentPartPr>
              <p14:xfrm>
                <a:off x="2079095" y="324322"/>
                <a:ext cx="185400" cy="164520"/>
              </p14:xfrm>
            </p:contentPart>
          </mc:Choice>
          <mc:Fallback xmlns="">
            <p:pic>
              <p:nvPicPr>
                <p:cNvPr id="10" name="Ink 9">
                  <a:extLst>
                    <a:ext uri="{FF2B5EF4-FFF2-40B4-BE49-F238E27FC236}">
                      <a16:creationId xmlns:a16="http://schemas.microsoft.com/office/drawing/2014/main" id="{A0A0C186-2033-483B-AF4E-FF3FF02AF9EB}"/>
                    </a:ext>
                  </a:extLst>
                </p:cNvPr>
                <p:cNvPicPr/>
                <p:nvPr/>
              </p:nvPicPr>
              <p:blipFill>
                <a:blip r:embed="rId15"/>
                <a:stretch>
                  <a:fillRect/>
                </a:stretch>
              </p:blipFill>
              <p:spPr>
                <a:xfrm>
                  <a:off x="2070455" y="315682"/>
                  <a:ext cx="20304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C1397BF3-0F6F-462E-8782-28244859F16C}"/>
                    </a:ext>
                  </a:extLst>
                </p14:cNvPr>
                <p14:cNvContentPartPr/>
                <p14:nvPr/>
              </p14:nvContentPartPr>
              <p14:xfrm>
                <a:off x="2344055" y="178522"/>
                <a:ext cx="5760" cy="9720"/>
              </p14:xfrm>
            </p:contentPart>
          </mc:Choice>
          <mc:Fallback xmlns="">
            <p:pic>
              <p:nvPicPr>
                <p:cNvPr id="11" name="Ink 10">
                  <a:extLst>
                    <a:ext uri="{FF2B5EF4-FFF2-40B4-BE49-F238E27FC236}">
                      <a16:creationId xmlns:a16="http://schemas.microsoft.com/office/drawing/2014/main" id="{C1397BF3-0F6F-462E-8782-28244859F16C}"/>
                    </a:ext>
                  </a:extLst>
                </p:cNvPr>
                <p:cNvPicPr/>
                <p:nvPr/>
              </p:nvPicPr>
              <p:blipFill>
                <a:blip r:embed="rId17"/>
                <a:stretch>
                  <a:fillRect/>
                </a:stretch>
              </p:blipFill>
              <p:spPr>
                <a:xfrm>
                  <a:off x="2335055" y="169882"/>
                  <a:ext cx="2340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409B2226-6B61-42BF-9F19-5372E48D746E}"/>
                    </a:ext>
                  </a:extLst>
                </p14:cNvPr>
                <p14:cNvContentPartPr/>
                <p14:nvPr/>
              </p14:nvContentPartPr>
              <p14:xfrm>
                <a:off x="2391215" y="325402"/>
                <a:ext cx="93960" cy="137160"/>
              </p14:xfrm>
            </p:contentPart>
          </mc:Choice>
          <mc:Fallback xmlns="">
            <p:pic>
              <p:nvPicPr>
                <p:cNvPr id="12" name="Ink 11">
                  <a:extLst>
                    <a:ext uri="{FF2B5EF4-FFF2-40B4-BE49-F238E27FC236}">
                      <a16:creationId xmlns:a16="http://schemas.microsoft.com/office/drawing/2014/main" id="{409B2226-6B61-42BF-9F19-5372E48D746E}"/>
                    </a:ext>
                  </a:extLst>
                </p:cNvPr>
                <p:cNvPicPr/>
                <p:nvPr/>
              </p:nvPicPr>
              <p:blipFill>
                <a:blip r:embed="rId19"/>
                <a:stretch>
                  <a:fillRect/>
                </a:stretch>
              </p:blipFill>
              <p:spPr>
                <a:xfrm>
                  <a:off x="2382575" y="316402"/>
                  <a:ext cx="11160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BF852628-5807-43F3-96DC-7122BE1D3590}"/>
                    </a:ext>
                  </a:extLst>
                </p14:cNvPr>
                <p14:cNvContentPartPr/>
                <p14:nvPr/>
              </p14:nvContentPartPr>
              <p14:xfrm>
                <a:off x="2471135" y="309562"/>
                <a:ext cx="288720" cy="164160"/>
              </p14:xfrm>
            </p:contentPart>
          </mc:Choice>
          <mc:Fallback xmlns="">
            <p:pic>
              <p:nvPicPr>
                <p:cNvPr id="13" name="Ink 12">
                  <a:extLst>
                    <a:ext uri="{FF2B5EF4-FFF2-40B4-BE49-F238E27FC236}">
                      <a16:creationId xmlns:a16="http://schemas.microsoft.com/office/drawing/2014/main" id="{BF852628-5807-43F3-96DC-7122BE1D3590}"/>
                    </a:ext>
                  </a:extLst>
                </p:cNvPr>
                <p:cNvPicPr/>
                <p:nvPr/>
              </p:nvPicPr>
              <p:blipFill>
                <a:blip r:embed="rId21"/>
                <a:stretch>
                  <a:fillRect/>
                </a:stretch>
              </p:blipFill>
              <p:spPr>
                <a:xfrm>
                  <a:off x="2462135" y="300562"/>
                  <a:ext cx="306360" cy="181800"/>
                </a:xfrm>
                <a:prstGeom prst="rect">
                  <a:avLst/>
                </a:prstGeom>
              </p:spPr>
            </p:pic>
          </mc:Fallback>
        </mc:AlternateContent>
      </p:grpSp>
      <p:pic>
        <p:nvPicPr>
          <p:cNvPr id="16" name="Picture 15">
            <a:extLst>
              <a:ext uri="{FF2B5EF4-FFF2-40B4-BE49-F238E27FC236}">
                <a16:creationId xmlns:a16="http://schemas.microsoft.com/office/drawing/2014/main" id="{F50462E5-0F1F-416E-A706-276DB8DE4598}"/>
              </a:ext>
            </a:extLst>
          </p:cNvPr>
          <p:cNvPicPr>
            <a:picLocks noChangeAspect="1"/>
          </p:cNvPicPr>
          <p:nvPr/>
        </p:nvPicPr>
        <p:blipFill>
          <a:blip r:embed="rId22"/>
          <a:stretch>
            <a:fillRect/>
          </a:stretch>
        </p:blipFill>
        <p:spPr>
          <a:xfrm>
            <a:off x="318318" y="771550"/>
            <a:ext cx="8147651" cy="2931308"/>
          </a:xfrm>
          <a:prstGeom prst="rect">
            <a:avLst/>
          </a:prstGeom>
        </p:spPr>
      </p:pic>
      <p:grpSp>
        <p:nvGrpSpPr>
          <p:cNvPr id="35" name="Group 34">
            <a:extLst>
              <a:ext uri="{FF2B5EF4-FFF2-40B4-BE49-F238E27FC236}">
                <a16:creationId xmlns:a16="http://schemas.microsoft.com/office/drawing/2014/main" id="{B26E079F-B640-4D76-9CC5-D518B26DCDB3}"/>
              </a:ext>
            </a:extLst>
          </p:cNvPr>
          <p:cNvGrpSpPr/>
          <p:nvPr/>
        </p:nvGrpSpPr>
        <p:grpSpPr>
          <a:xfrm>
            <a:off x="816575" y="3889762"/>
            <a:ext cx="602640" cy="313920"/>
            <a:chOff x="816575" y="3889762"/>
            <a:chExt cx="602640" cy="313920"/>
          </a:xfrm>
        </p:grpSpPr>
        <mc:AlternateContent xmlns:mc="http://schemas.openxmlformats.org/markup-compatibility/2006" xmlns:p14="http://schemas.microsoft.com/office/powerpoint/2010/main">
          <mc:Choice Requires="p14">
            <p:contentPart p14:bwMode="auto" r:id="rId23">
              <p14:nvContentPartPr>
                <p14:cNvPr id="17" name="Ink 16">
                  <a:extLst>
                    <a:ext uri="{FF2B5EF4-FFF2-40B4-BE49-F238E27FC236}">
                      <a16:creationId xmlns:a16="http://schemas.microsoft.com/office/drawing/2014/main" id="{864F1ECE-1CFA-430B-8F4E-ED8CF61D6C49}"/>
                    </a:ext>
                  </a:extLst>
                </p14:cNvPr>
                <p14:cNvContentPartPr/>
                <p14:nvPr/>
              </p14:nvContentPartPr>
              <p14:xfrm>
                <a:off x="816575" y="3889762"/>
                <a:ext cx="147600" cy="313920"/>
              </p14:xfrm>
            </p:contentPart>
          </mc:Choice>
          <mc:Fallback xmlns="">
            <p:pic>
              <p:nvPicPr>
                <p:cNvPr id="17" name="Ink 16">
                  <a:extLst>
                    <a:ext uri="{FF2B5EF4-FFF2-40B4-BE49-F238E27FC236}">
                      <a16:creationId xmlns:a16="http://schemas.microsoft.com/office/drawing/2014/main" id="{864F1ECE-1CFA-430B-8F4E-ED8CF61D6C49}"/>
                    </a:ext>
                  </a:extLst>
                </p:cNvPr>
                <p:cNvPicPr/>
                <p:nvPr/>
              </p:nvPicPr>
              <p:blipFill>
                <a:blip r:embed="rId24"/>
                <a:stretch>
                  <a:fillRect/>
                </a:stretch>
              </p:blipFill>
              <p:spPr>
                <a:xfrm>
                  <a:off x="807935" y="3881122"/>
                  <a:ext cx="1652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8" name="Ink 27">
                  <a:extLst>
                    <a:ext uri="{FF2B5EF4-FFF2-40B4-BE49-F238E27FC236}">
                      <a16:creationId xmlns:a16="http://schemas.microsoft.com/office/drawing/2014/main" id="{23675119-D555-4B57-AD1B-586756CA5C4A}"/>
                    </a:ext>
                  </a:extLst>
                </p14:cNvPr>
                <p14:cNvContentPartPr/>
                <p14:nvPr/>
              </p14:nvContentPartPr>
              <p14:xfrm>
                <a:off x="989375" y="4061482"/>
                <a:ext cx="280440" cy="112320"/>
              </p14:xfrm>
            </p:contentPart>
          </mc:Choice>
          <mc:Fallback xmlns="">
            <p:pic>
              <p:nvPicPr>
                <p:cNvPr id="28" name="Ink 27">
                  <a:extLst>
                    <a:ext uri="{FF2B5EF4-FFF2-40B4-BE49-F238E27FC236}">
                      <a16:creationId xmlns:a16="http://schemas.microsoft.com/office/drawing/2014/main" id="{23675119-D555-4B57-AD1B-586756CA5C4A}"/>
                    </a:ext>
                  </a:extLst>
                </p:cNvPr>
                <p:cNvPicPr/>
                <p:nvPr/>
              </p:nvPicPr>
              <p:blipFill>
                <a:blip r:embed="rId26"/>
                <a:stretch>
                  <a:fillRect/>
                </a:stretch>
              </p:blipFill>
              <p:spPr>
                <a:xfrm>
                  <a:off x="980375" y="4052842"/>
                  <a:ext cx="29808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9" name="Ink 28">
                  <a:extLst>
                    <a:ext uri="{FF2B5EF4-FFF2-40B4-BE49-F238E27FC236}">
                      <a16:creationId xmlns:a16="http://schemas.microsoft.com/office/drawing/2014/main" id="{C6C9EA7C-A684-4DBC-9CBB-702682BC11FB}"/>
                    </a:ext>
                  </a:extLst>
                </p14:cNvPr>
                <p14:cNvContentPartPr/>
                <p14:nvPr/>
              </p14:nvContentPartPr>
              <p14:xfrm>
                <a:off x="1315895" y="3911722"/>
                <a:ext cx="25200" cy="269640"/>
              </p14:xfrm>
            </p:contentPart>
          </mc:Choice>
          <mc:Fallback xmlns="">
            <p:pic>
              <p:nvPicPr>
                <p:cNvPr id="29" name="Ink 28">
                  <a:extLst>
                    <a:ext uri="{FF2B5EF4-FFF2-40B4-BE49-F238E27FC236}">
                      <a16:creationId xmlns:a16="http://schemas.microsoft.com/office/drawing/2014/main" id="{C6C9EA7C-A684-4DBC-9CBB-702682BC11FB}"/>
                    </a:ext>
                  </a:extLst>
                </p:cNvPr>
                <p:cNvPicPr/>
                <p:nvPr/>
              </p:nvPicPr>
              <p:blipFill>
                <a:blip r:embed="rId28"/>
                <a:stretch>
                  <a:fillRect/>
                </a:stretch>
              </p:blipFill>
              <p:spPr>
                <a:xfrm>
                  <a:off x="1307255" y="3902722"/>
                  <a:ext cx="42840" cy="2872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0" name="Ink 29">
                  <a:extLst>
                    <a:ext uri="{FF2B5EF4-FFF2-40B4-BE49-F238E27FC236}">
                      <a16:creationId xmlns:a16="http://schemas.microsoft.com/office/drawing/2014/main" id="{539747F3-F798-4F95-B6D2-4C7C6D7797BB}"/>
                    </a:ext>
                  </a:extLst>
                </p14:cNvPr>
                <p14:cNvContentPartPr/>
                <p14:nvPr/>
              </p14:nvContentPartPr>
              <p14:xfrm>
                <a:off x="1314455" y="4025122"/>
                <a:ext cx="104760" cy="34560"/>
              </p14:xfrm>
            </p:contentPart>
          </mc:Choice>
          <mc:Fallback xmlns="">
            <p:pic>
              <p:nvPicPr>
                <p:cNvPr id="30" name="Ink 29">
                  <a:extLst>
                    <a:ext uri="{FF2B5EF4-FFF2-40B4-BE49-F238E27FC236}">
                      <a16:creationId xmlns:a16="http://schemas.microsoft.com/office/drawing/2014/main" id="{539747F3-F798-4F95-B6D2-4C7C6D7797BB}"/>
                    </a:ext>
                  </a:extLst>
                </p:cNvPr>
                <p:cNvPicPr/>
                <p:nvPr/>
              </p:nvPicPr>
              <p:blipFill>
                <a:blip r:embed="rId30"/>
                <a:stretch>
                  <a:fillRect/>
                </a:stretch>
              </p:blipFill>
              <p:spPr>
                <a:xfrm>
                  <a:off x="1305815" y="4016122"/>
                  <a:ext cx="122400" cy="52200"/>
                </a:xfrm>
                <a:prstGeom prst="rect">
                  <a:avLst/>
                </a:prstGeom>
              </p:spPr>
            </p:pic>
          </mc:Fallback>
        </mc:AlternateContent>
      </p:grpSp>
      <p:grpSp>
        <p:nvGrpSpPr>
          <p:cNvPr id="34" name="Group 33">
            <a:extLst>
              <a:ext uri="{FF2B5EF4-FFF2-40B4-BE49-F238E27FC236}">
                <a16:creationId xmlns:a16="http://schemas.microsoft.com/office/drawing/2014/main" id="{E5DC3EDB-805A-4B9B-A894-23C51BA9CD2E}"/>
              </a:ext>
            </a:extLst>
          </p:cNvPr>
          <p:cNvGrpSpPr/>
          <p:nvPr/>
        </p:nvGrpSpPr>
        <p:grpSpPr>
          <a:xfrm>
            <a:off x="1733495" y="3850162"/>
            <a:ext cx="556200" cy="354960"/>
            <a:chOff x="1733495" y="3850162"/>
            <a:chExt cx="556200" cy="354960"/>
          </a:xfrm>
        </p:grpSpPr>
        <mc:AlternateContent xmlns:mc="http://schemas.openxmlformats.org/markup-compatibility/2006" xmlns:p14="http://schemas.microsoft.com/office/powerpoint/2010/main">
          <mc:Choice Requires="p14">
            <p:contentPart p14:bwMode="auto" r:id="rId31">
              <p14:nvContentPartPr>
                <p14:cNvPr id="31" name="Ink 30">
                  <a:extLst>
                    <a:ext uri="{FF2B5EF4-FFF2-40B4-BE49-F238E27FC236}">
                      <a16:creationId xmlns:a16="http://schemas.microsoft.com/office/drawing/2014/main" id="{7B65A0DD-99F3-463D-9478-31692F39327E}"/>
                    </a:ext>
                  </a:extLst>
                </p14:cNvPr>
                <p14:cNvContentPartPr/>
                <p14:nvPr/>
              </p14:nvContentPartPr>
              <p14:xfrm>
                <a:off x="1733495" y="3896962"/>
                <a:ext cx="224280" cy="261360"/>
              </p14:xfrm>
            </p:contentPart>
          </mc:Choice>
          <mc:Fallback xmlns="">
            <p:pic>
              <p:nvPicPr>
                <p:cNvPr id="31" name="Ink 30">
                  <a:extLst>
                    <a:ext uri="{FF2B5EF4-FFF2-40B4-BE49-F238E27FC236}">
                      <a16:creationId xmlns:a16="http://schemas.microsoft.com/office/drawing/2014/main" id="{7B65A0DD-99F3-463D-9478-31692F39327E}"/>
                    </a:ext>
                  </a:extLst>
                </p:cNvPr>
                <p:cNvPicPr/>
                <p:nvPr/>
              </p:nvPicPr>
              <p:blipFill>
                <a:blip r:embed="rId32"/>
                <a:stretch>
                  <a:fillRect/>
                </a:stretch>
              </p:blipFill>
              <p:spPr>
                <a:xfrm>
                  <a:off x="1724495" y="3887962"/>
                  <a:ext cx="24192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2" name="Ink 31">
                  <a:extLst>
                    <a:ext uri="{FF2B5EF4-FFF2-40B4-BE49-F238E27FC236}">
                      <a16:creationId xmlns:a16="http://schemas.microsoft.com/office/drawing/2014/main" id="{70D0A015-6CD3-48EB-BC16-2F34E0A52C95}"/>
                    </a:ext>
                  </a:extLst>
                </p14:cNvPr>
                <p14:cNvContentPartPr/>
                <p14:nvPr/>
              </p14:nvContentPartPr>
              <p14:xfrm>
                <a:off x="1900535" y="3850162"/>
                <a:ext cx="268560" cy="354960"/>
              </p14:xfrm>
            </p:contentPart>
          </mc:Choice>
          <mc:Fallback xmlns="">
            <p:pic>
              <p:nvPicPr>
                <p:cNvPr id="32" name="Ink 31">
                  <a:extLst>
                    <a:ext uri="{FF2B5EF4-FFF2-40B4-BE49-F238E27FC236}">
                      <a16:creationId xmlns:a16="http://schemas.microsoft.com/office/drawing/2014/main" id="{70D0A015-6CD3-48EB-BC16-2F34E0A52C95}"/>
                    </a:ext>
                  </a:extLst>
                </p:cNvPr>
                <p:cNvPicPr/>
                <p:nvPr/>
              </p:nvPicPr>
              <p:blipFill>
                <a:blip r:embed="rId34"/>
                <a:stretch>
                  <a:fillRect/>
                </a:stretch>
              </p:blipFill>
              <p:spPr>
                <a:xfrm>
                  <a:off x="1891895" y="3841522"/>
                  <a:ext cx="286200" cy="3726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3" name="Ink 32">
                  <a:extLst>
                    <a:ext uri="{FF2B5EF4-FFF2-40B4-BE49-F238E27FC236}">
                      <a16:creationId xmlns:a16="http://schemas.microsoft.com/office/drawing/2014/main" id="{A23BECBE-A755-445F-8E0A-67DB5587CDE9}"/>
                    </a:ext>
                  </a:extLst>
                </p14:cNvPr>
                <p14:cNvContentPartPr/>
                <p14:nvPr/>
              </p14:nvContentPartPr>
              <p14:xfrm>
                <a:off x="2079095" y="4051762"/>
                <a:ext cx="210600" cy="21960"/>
              </p14:xfrm>
            </p:contentPart>
          </mc:Choice>
          <mc:Fallback xmlns="">
            <p:pic>
              <p:nvPicPr>
                <p:cNvPr id="33" name="Ink 32">
                  <a:extLst>
                    <a:ext uri="{FF2B5EF4-FFF2-40B4-BE49-F238E27FC236}">
                      <a16:creationId xmlns:a16="http://schemas.microsoft.com/office/drawing/2014/main" id="{A23BECBE-A755-445F-8E0A-67DB5587CDE9}"/>
                    </a:ext>
                  </a:extLst>
                </p:cNvPr>
                <p:cNvPicPr/>
                <p:nvPr/>
              </p:nvPicPr>
              <p:blipFill>
                <a:blip r:embed="rId36"/>
                <a:stretch>
                  <a:fillRect/>
                </a:stretch>
              </p:blipFill>
              <p:spPr>
                <a:xfrm>
                  <a:off x="2070455" y="4042762"/>
                  <a:ext cx="228240" cy="39600"/>
                </a:xfrm>
                <a:prstGeom prst="rect">
                  <a:avLst/>
                </a:prstGeom>
              </p:spPr>
            </p:pic>
          </mc:Fallback>
        </mc:AlternateContent>
      </p:grpSp>
    </p:spTree>
    <p:extLst>
      <p:ext uri="{BB962C8B-B14F-4D97-AF65-F5344CB8AC3E}">
        <p14:creationId xmlns:p14="http://schemas.microsoft.com/office/powerpoint/2010/main" val="16415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B794EE7-175D-4CF6-A757-DA6A530B5B52}"/>
              </a:ext>
            </a:extLst>
          </p:cNvPr>
          <p:cNvGrpSpPr/>
          <p:nvPr/>
        </p:nvGrpSpPr>
        <p:grpSpPr>
          <a:xfrm>
            <a:off x="558455" y="126322"/>
            <a:ext cx="2201400" cy="383760"/>
            <a:chOff x="558455" y="126322"/>
            <a:chExt cx="2201400" cy="38376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5277CE2D-3592-480D-B47E-FE10CEEDA687}"/>
                    </a:ext>
                  </a:extLst>
                </p14:cNvPr>
                <p14:cNvContentPartPr/>
                <p14:nvPr/>
              </p14:nvContentPartPr>
              <p14:xfrm>
                <a:off x="558455" y="165922"/>
                <a:ext cx="205560" cy="312480"/>
              </p14:xfrm>
            </p:contentPart>
          </mc:Choice>
          <mc:Fallback xmlns="">
            <p:pic>
              <p:nvPicPr>
                <p:cNvPr id="2" name="Ink 1">
                  <a:extLst>
                    <a:ext uri="{FF2B5EF4-FFF2-40B4-BE49-F238E27FC236}">
                      <a16:creationId xmlns:a16="http://schemas.microsoft.com/office/drawing/2014/main" id="{5277CE2D-3592-480D-B47E-FE10CEEDA687}"/>
                    </a:ext>
                  </a:extLst>
                </p:cNvPr>
                <p:cNvPicPr/>
                <p:nvPr/>
              </p:nvPicPr>
              <p:blipFill>
                <a:blip r:embed="rId3"/>
                <a:stretch>
                  <a:fillRect/>
                </a:stretch>
              </p:blipFill>
              <p:spPr>
                <a:xfrm>
                  <a:off x="549439" y="156932"/>
                  <a:ext cx="223231" cy="3301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1FFEC670-1420-4A7C-B716-2414724BC910}"/>
                    </a:ext>
                  </a:extLst>
                </p14:cNvPr>
                <p14:cNvContentPartPr/>
                <p14:nvPr/>
              </p14:nvContentPartPr>
              <p14:xfrm>
                <a:off x="780575" y="389482"/>
                <a:ext cx="309600" cy="120600"/>
              </p14:xfrm>
            </p:contentPart>
          </mc:Choice>
          <mc:Fallback xmlns="">
            <p:pic>
              <p:nvPicPr>
                <p:cNvPr id="4" name="Ink 3">
                  <a:extLst>
                    <a:ext uri="{FF2B5EF4-FFF2-40B4-BE49-F238E27FC236}">
                      <a16:creationId xmlns:a16="http://schemas.microsoft.com/office/drawing/2014/main" id="{1FFEC670-1420-4A7C-B716-2414724BC910}"/>
                    </a:ext>
                  </a:extLst>
                </p:cNvPr>
                <p:cNvPicPr/>
                <p:nvPr/>
              </p:nvPicPr>
              <p:blipFill>
                <a:blip r:embed="rId5"/>
                <a:stretch>
                  <a:fillRect/>
                </a:stretch>
              </p:blipFill>
              <p:spPr>
                <a:xfrm>
                  <a:off x="771565" y="380482"/>
                  <a:ext cx="327261"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A8220B4F-F814-4C29-88B3-56678A432DEA}"/>
                    </a:ext>
                  </a:extLst>
                </p14:cNvPr>
                <p14:cNvContentPartPr/>
                <p14:nvPr/>
              </p14:nvContentPartPr>
              <p14:xfrm>
                <a:off x="1185935" y="354202"/>
                <a:ext cx="95400" cy="144720"/>
              </p14:xfrm>
            </p:contentPart>
          </mc:Choice>
          <mc:Fallback xmlns="">
            <p:pic>
              <p:nvPicPr>
                <p:cNvPr id="5" name="Ink 4">
                  <a:extLst>
                    <a:ext uri="{FF2B5EF4-FFF2-40B4-BE49-F238E27FC236}">
                      <a16:creationId xmlns:a16="http://schemas.microsoft.com/office/drawing/2014/main" id="{A8220B4F-F814-4C29-88B3-56678A432DEA}"/>
                    </a:ext>
                  </a:extLst>
                </p:cNvPr>
                <p:cNvPicPr/>
                <p:nvPr/>
              </p:nvPicPr>
              <p:blipFill>
                <a:blip r:embed="rId7"/>
                <a:stretch>
                  <a:fillRect/>
                </a:stretch>
              </p:blipFill>
              <p:spPr>
                <a:xfrm>
                  <a:off x="1176935" y="345202"/>
                  <a:ext cx="11304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E269C04E-9AD1-4230-818F-87F2A36A297C}"/>
                    </a:ext>
                  </a:extLst>
                </p14:cNvPr>
                <p14:cNvContentPartPr/>
                <p14:nvPr/>
              </p14:nvContentPartPr>
              <p14:xfrm>
                <a:off x="1295735" y="149362"/>
                <a:ext cx="433800" cy="356400"/>
              </p14:xfrm>
            </p:contentPart>
          </mc:Choice>
          <mc:Fallback xmlns="">
            <p:pic>
              <p:nvPicPr>
                <p:cNvPr id="6" name="Ink 5">
                  <a:extLst>
                    <a:ext uri="{FF2B5EF4-FFF2-40B4-BE49-F238E27FC236}">
                      <a16:creationId xmlns:a16="http://schemas.microsoft.com/office/drawing/2014/main" id="{E269C04E-9AD1-4230-818F-87F2A36A297C}"/>
                    </a:ext>
                  </a:extLst>
                </p:cNvPr>
                <p:cNvPicPr/>
                <p:nvPr/>
              </p:nvPicPr>
              <p:blipFill>
                <a:blip r:embed="rId9"/>
                <a:stretch>
                  <a:fillRect/>
                </a:stretch>
              </p:blipFill>
              <p:spPr>
                <a:xfrm>
                  <a:off x="1286735" y="140371"/>
                  <a:ext cx="451440" cy="37402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A7471761-704D-4DEE-99E6-415EB199C4D4}"/>
                    </a:ext>
                  </a:extLst>
                </p14:cNvPr>
                <p14:cNvContentPartPr/>
                <p14:nvPr/>
              </p14:nvContentPartPr>
              <p14:xfrm>
                <a:off x="1858055" y="392362"/>
                <a:ext cx="151200" cy="110160"/>
              </p14:xfrm>
            </p:contentPart>
          </mc:Choice>
          <mc:Fallback xmlns="">
            <p:pic>
              <p:nvPicPr>
                <p:cNvPr id="8" name="Ink 7">
                  <a:extLst>
                    <a:ext uri="{FF2B5EF4-FFF2-40B4-BE49-F238E27FC236}">
                      <a16:creationId xmlns:a16="http://schemas.microsoft.com/office/drawing/2014/main" id="{A7471761-704D-4DEE-99E6-415EB199C4D4}"/>
                    </a:ext>
                  </a:extLst>
                </p:cNvPr>
                <p:cNvPicPr/>
                <p:nvPr/>
              </p:nvPicPr>
              <p:blipFill>
                <a:blip r:embed="rId11"/>
                <a:stretch>
                  <a:fillRect/>
                </a:stretch>
              </p:blipFill>
              <p:spPr>
                <a:xfrm>
                  <a:off x="1849076" y="383391"/>
                  <a:ext cx="168798" cy="127743"/>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13007437-924C-4D4C-AD0D-D05F4CC79D1A}"/>
                    </a:ext>
                  </a:extLst>
                </p14:cNvPr>
                <p14:cNvContentPartPr/>
                <p14:nvPr/>
              </p14:nvContentPartPr>
              <p14:xfrm>
                <a:off x="2111855" y="126322"/>
                <a:ext cx="18360" cy="334800"/>
              </p14:xfrm>
            </p:contentPart>
          </mc:Choice>
          <mc:Fallback xmlns="">
            <p:pic>
              <p:nvPicPr>
                <p:cNvPr id="9" name="Ink 8">
                  <a:extLst>
                    <a:ext uri="{FF2B5EF4-FFF2-40B4-BE49-F238E27FC236}">
                      <a16:creationId xmlns:a16="http://schemas.microsoft.com/office/drawing/2014/main" id="{13007437-924C-4D4C-AD0D-D05F4CC79D1A}"/>
                    </a:ext>
                  </a:extLst>
                </p:cNvPr>
                <p:cNvPicPr/>
                <p:nvPr/>
              </p:nvPicPr>
              <p:blipFill>
                <a:blip r:embed="rId13"/>
                <a:stretch>
                  <a:fillRect/>
                </a:stretch>
              </p:blipFill>
              <p:spPr>
                <a:xfrm>
                  <a:off x="2102855" y="117322"/>
                  <a:ext cx="36000" cy="352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A0A0C186-2033-483B-AF4E-FF3FF02AF9EB}"/>
                    </a:ext>
                  </a:extLst>
                </p14:cNvPr>
                <p14:cNvContentPartPr/>
                <p14:nvPr/>
              </p14:nvContentPartPr>
              <p14:xfrm>
                <a:off x="2079095" y="324322"/>
                <a:ext cx="185400" cy="164520"/>
              </p14:xfrm>
            </p:contentPart>
          </mc:Choice>
          <mc:Fallback xmlns="">
            <p:pic>
              <p:nvPicPr>
                <p:cNvPr id="10" name="Ink 9">
                  <a:extLst>
                    <a:ext uri="{FF2B5EF4-FFF2-40B4-BE49-F238E27FC236}">
                      <a16:creationId xmlns:a16="http://schemas.microsoft.com/office/drawing/2014/main" id="{A0A0C186-2033-483B-AF4E-FF3FF02AF9EB}"/>
                    </a:ext>
                  </a:extLst>
                </p:cNvPr>
                <p:cNvPicPr/>
                <p:nvPr/>
              </p:nvPicPr>
              <p:blipFill>
                <a:blip r:embed="rId15"/>
                <a:stretch>
                  <a:fillRect/>
                </a:stretch>
              </p:blipFill>
              <p:spPr>
                <a:xfrm>
                  <a:off x="2070095" y="315322"/>
                  <a:ext cx="20304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C1397BF3-0F6F-462E-8782-28244859F16C}"/>
                    </a:ext>
                  </a:extLst>
                </p14:cNvPr>
                <p14:cNvContentPartPr/>
                <p14:nvPr/>
              </p14:nvContentPartPr>
              <p14:xfrm>
                <a:off x="2344055" y="178522"/>
                <a:ext cx="5760" cy="9720"/>
              </p14:xfrm>
            </p:contentPart>
          </mc:Choice>
          <mc:Fallback xmlns="">
            <p:pic>
              <p:nvPicPr>
                <p:cNvPr id="11" name="Ink 10">
                  <a:extLst>
                    <a:ext uri="{FF2B5EF4-FFF2-40B4-BE49-F238E27FC236}">
                      <a16:creationId xmlns:a16="http://schemas.microsoft.com/office/drawing/2014/main" id="{C1397BF3-0F6F-462E-8782-28244859F16C}"/>
                    </a:ext>
                  </a:extLst>
                </p:cNvPr>
                <p:cNvPicPr/>
                <p:nvPr/>
              </p:nvPicPr>
              <p:blipFill>
                <a:blip r:embed="rId17"/>
                <a:stretch>
                  <a:fillRect/>
                </a:stretch>
              </p:blipFill>
              <p:spPr>
                <a:xfrm>
                  <a:off x="2335055" y="169522"/>
                  <a:ext cx="2340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409B2226-6B61-42BF-9F19-5372E48D746E}"/>
                    </a:ext>
                  </a:extLst>
                </p14:cNvPr>
                <p14:cNvContentPartPr/>
                <p14:nvPr/>
              </p14:nvContentPartPr>
              <p14:xfrm>
                <a:off x="2391215" y="325402"/>
                <a:ext cx="93960" cy="137160"/>
              </p14:xfrm>
            </p:contentPart>
          </mc:Choice>
          <mc:Fallback xmlns="">
            <p:pic>
              <p:nvPicPr>
                <p:cNvPr id="12" name="Ink 11">
                  <a:extLst>
                    <a:ext uri="{FF2B5EF4-FFF2-40B4-BE49-F238E27FC236}">
                      <a16:creationId xmlns:a16="http://schemas.microsoft.com/office/drawing/2014/main" id="{409B2226-6B61-42BF-9F19-5372E48D746E}"/>
                    </a:ext>
                  </a:extLst>
                </p:cNvPr>
                <p:cNvPicPr/>
                <p:nvPr/>
              </p:nvPicPr>
              <p:blipFill>
                <a:blip r:embed="rId19"/>
                <a:stretch>
                  <a:fillRect/>
                </a:stretch>
              </p:blipFill>
              <p:spPr>
                <a:xfrm>
                  <a:off x="2382215" y="316402"/>
                  <a:ext cx="11160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BF852628-5807-43F3-96DC-7122BE1D3590}"/>
                    </a:ext>
                  </a:extLst>
                </p14:cNvPr>
                <p14:cNvContentPartPr/>
                <p14:nvPr/>
              </p14:nvContentPartPr>
              <p14:xfrm>
                <a:off x="2471135" y="309562"/>
                <a:ext cx="288720" cy="164160"/>
              </p14:xfrm>
            </p:contentPart>
          </mc:Choice>
          <mc:Fallback xmlns="">
            <p:pic>
              <p:nvPicPr>
                <p:cNvPr id="13" name="Ink 12">
                  <a:extLst>
                    <a:ext uri="{FF2B5EF4-FFF2-40B4-BE49-F238E27FC236}">
                      <a16:creationId xmlns:a16="http://schemas.microsoft.com/office/drawing/2014/main" id="{BF852628-5807-43F3-96DC-7122BE1D3590}"/>
                    </a:ext>
                  </a:extLst>
                </p:cNvPr>
                <p:cNvPicPr/>
                <p:nvPr/>
              </p:nvPicPr>
              <p:blipFill>
                <a:blip r:embed="rId21"/>
                <a:stretch>
                  <a:fillRect/>
                </a:stretch>
              </p:blipFill>
              <p:spPr>
                <a:xfrm>
                  <a:off x="2462135" y="300562"/>
                  <a:ext cx="306360" cy="181800"/>
                </a:xfrm>
                <a:prstGeom prst="rect">
                  <a:avLst/>
                </a:prstGeom>
              </p:spPr>
            </p:pic>
          </mc:Fallback>
        </mc:AlternateContent>
      </p:grpSp>
      <p:pic>
        <p:nvPicPr>
          <p:cNvPr id="7" name="Picture 6">
            <a:extLst>
              <a:ext uri="{FF2B5EF4-FFF2-40B4-BE49-F238E27FC236}">
                <a16:creationId xmlns:a16="http://schemas.microsoft.com/office/drawing/2014/main" id="{25B7A037-B4EF-4AF7-AC0D-D0FC3A8CFB98}"/>
              </a:ext>
            </a:extLst>
          </p:cNvPr>
          <p:cNvPicPr>
            <a:picLocks noChangeAspect="1"/>
          </p:cNvPicPr>
          <p:nvPr/>
        </p:nvPicPr>
        <p:blipFill>
          <a:blip r:embed="rId22"/>
          <a:stretch>
            <a:fillRect/>
          </a:stretch>
        </p:blipFill>
        <p:spPr>
          <a:xfrm>
            <a:off x="199206" y="777739"/>
            <a:ext cx="8107976" cy="3837124"/>
          </a:xfrm>
          <a:prstGeom prst="rect">
            <a:avLst/>
          </a:prstGeom>
        </p:spPr>
      </p:pic>
    </p:spTree>
    <p:extLst>
      <p:ext uri="{BB962C8B-B14F-4D97-AF65-F5344CB8AC3E}">
        <p14:creationId xmlns:p14="http://schemas.microsoft.com/office/powerpoint/2010/main" val="260852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EC5A90-CF24-4B61-8AC8-C455F5FC1E0D}"/>
              </a:ext>
            </a:extLst>
          </p:cNvPr>
          <p:cNvPicPr>
            <a:picLocks noChangeAspect="1"/>
          </p:cNvPicPr>
          <p:nvPr/>
        </p:nvPicPr>
        <p:blipFill>
          <a:blip r:embed="rId2"/>
          <a:stretch>
            <a:fillRect/>
          </a:stretch>
        </p:blipFill>
        <p:spPr>
          <a:xfrm>
            <a:off x="251520" y="555526"/>
            <a:ext cx="8380561" cy="3327455"/>
          </a:xfrm>
          <a:prstGeom prst="rect">
            <a:avLst/>
          </a:prstGeom>
        </p:spPr>
      </p:pic>
      <p:sp>
        <p:nvSpPr>
          <p:cNvPr id="7" name="Rectangle 6">
            <a:extLst>
              <a:ext uri="{FF2B5EF4-FFF2-40B4-BE49-F238E27FC236}">
                <a16:creationId xmlns:a16="http://schemas.microsoft.com/office/drawing/2014/main" id="{3751EDD4-27CB-4EFA-BB27-0CA711974158}"/>
              </a:ext>
            </a:extLst>
          </p:cNvPr>
          <p:cNvSpPr/>
          <p:nvPr/>
        </p:nvSpPr>
        <p:spPr>
          <a:xfrm>
            <a:off x="1187624" y="2355726"/>
            <a:ext cx="6696744" cy="136815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FE457BD-F6B1-4F8B-881E-0C41A1B52BBE}"/>
              </a:ext>
            </a:extLst>
          </p:cNvPr>
          <p:cNvGrpSpPr/>
          <p:nvPr/>
        </p:nvGrpSpPr>
        <p:grpSpPr>
          <a:xfrm>
            <a:off x="775175" y="1893202"/>
            <a:ext cx="637920" cy="367560"/>
            <a:chOff x="775175" y="1893202"/>
            <a:chExt cx="637920" cy="367560"/>
          </a:xfrm>
        </p:grpSpPr>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F7316549-CB8C-4674-AACC-E7E8AFF6D39E}"/>
                    </a:ext>
                  </a:extLst>
                </p14:cNvPr>
                <p14:cNvContentPartPr/>
                <p14:nvPr/>
              </p14:nvContentPartPr>
              <p14:xfrm>
                <a:off x="775175" y="2089042"/>
                <a:ext cx="58680" cy="171720"/>
              </p14:xfrm>
            </p:contentPart>
          </mc:Choice>
          <mc:Fallback xmlns="">
            <p:pic>
              <p:nvPicPr>
                <p:cNvPr id="18" name="Ink 17">
                  <a:extLst>
                    <a:ext uri="{FF2B5EF4-FFF2-40B4-BE49-F238E27FC236}">
                      <a16:creationId xmlns:a16="http://schemas.microsoft.com/office/drawing/2014/main" id="{F7316549-CB8C-4674-AACC-E7E8AFF6D39E}"/>
                    </a:ext>
                  </a:extLst>
                </p:cNvPr>
                <p:cNvPicPr/>
                <p:nvPr/>
              </p:nvPicPr>
              <p:blipFill>
                <a:blip r:embed="rId4"/>
                <a:stretch>
                  <a:fillRect/>
                </a:stretch>
              </p:blipFill>
              <p:spPr>
                <a:xfrm>
                  <a:off x="766175" y="2080402"/>
                  <a:ext cx="7632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144A7AAF-D610-45F7-A9C6-29BD35D563C7}"/>
                    </a:ext>
                  </a:extLst>
                </p14:cNvPr>
                <p14:cNvContentPartPr/>
                <p14:nvPr/>
              </p14:nvContentPartPr>
              <p14:xfrm>
                <a:off x="927815" y="1925602"/>
                <a:ext cx="112320" cy="302760"/>
              </p14:xfrm>
            </p:contentPart>
          </mc:Choice>
          <mc:Fallback xmlns="">
            <p:pic>
              <p:nvPicPr>
                <p:cNvPr id="19" name="Ink 18">
                  <a:extLst>
                    <a:ext uri="{FF2B5EF4-FFF2-40B4-BE49-F238E27FC236}">
                      <a16:creationId xmlns:a16="http://schemas.microsoft.com/office/drawing/2014/main" id="{144A7AAF-D610-45F7-A9C6-29BD35D563C7}"/>
                    </a:ext>
                  </a:extLst>
                </p:cNvPr>
                <p:cNvPicPr/>
                <p:nvPr/>
              </p:nvPicPr>
              <p:blipFill>
                <a:blip r:embed="rId6"/>
                <a:stretch>
                  <a:fillRect/>
                </a:stretch>
              </p:blipFill>
              <p:spPr>
                <a:xfrm>
                  <a:off x="918815" y="1916962"/>
                  <a:ext cx="12996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BEE4E991-DA2A-4A14-9CDB-5442DA66FCD5}"/>
                    </a:ext>
                  </a:extLst>
                </p14:cNvPr>
                <p14:cNvContentPartPr/>
                <p14:nvPr/>
              </p14:nvContentPartPr>
              <p14:xfrm>
                <a:off x="953735" y="1893202"/>
                <a:ext cx="306000" cy="355680"/>
              </p14:xfrm>
            </p:contentPart>
          </mc:Choice>
          <mc:Fallback xmlns="">
            <p:pic>
              <p:nvPicPr>
                <p:cNvPr id="20" name="Ink 19">
                  <a:extLst>
                    <a:ext uri="{FF2B5EF4-FFF2-40B4-BE49-F238E27FC236}">
                      <a16:creationId xmlns:a16="http://schemas.microsoft.com/office/drawing/2014/main" id="{BEE4E991-DA2A-4A14-9CDB-5442DA66FCD5}"/>
                    </a:ext>
                  </a:extLst>
                </p:cNvPr>
                <p:cNvPicPr/>
                <p:nvPr/>
              </p:nvPicPr>
              <p:blipFill>
                <a:blip r:embed="rId8"/>
                <a:stretch>
                  <a:fillRect/>
                </a:stretch>
              </p:blipFill>
              <p:spPr>
                <a:xfrm>
                  <a:off x="945095" y="1884562"/>
                  <a:ext cx="323640" cy="373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4E7CFC36-4906-45E8-B784-D8117E5C0852}"/>
                    </a:ext>
                  </a:extLst>
                </p14:cNvPr>
                <p14:cNvContentPartPr/>
                <p14:nvPr/>
              </p14:nvContentPartPr>
              <p14:xfrm>
                <a:off x="1119335" y="2130802"/>
                <a:ext cx="293760" cy="54000"/>
              </p14:xfrm>
            </p:contentPart>
          </mc:Choice>
          <mc:Fallback xmlns="">
            <p:pic>
              <p:nvPicPr>
                <p:cNvPr id="21" name="Ink 20">
                  <a:extLst>
                    <a:ext uri="{FF2B5EF4-FFF2-40B4-BE49-F238E27FC236}">
                      <a16:creationId xmlns:a16="http://schemas.microsoft.com/office/drawing/2014/main" id="{4E7CFC36-4906-45E8-B784-D8117E5C0852}"/>
                    </a:ext>
                  </a:extLst>
                </p:cNvPr>
                <p:cNvPicPr/>
                <p:nvPr/>
              </p:nvPicPr>
              <p:blipFill>
                <a:blip r:embed="rId10"/>
                <a:stretch>
                  <a:fillRect/>
                </a:stretch>
              </p:blipFill>
              <p:spPr>
                <a:xfrm>
                  <a:off x="1110335" y="2122162"/>
                  <a:ext cx="311400" cy="71640"/>
                </a:xfrm>
                <a:prstGeom prst="rect">
                  <a:avLst/>
                </a:prstGeom>
              </p:spPr>
            </p:pic>
          </mc:Fallback>
        </mc:AlternateContent>
      </p:grpSp>
      <p:grpSp>
        <p:nvGrpSpPr>
          <p:cNvPr id="27" name="Group 26">
            <a:extLst>
              <a:ext uri="{FF2B5EF4-FFF2-40B4-BE49-F238E27FC236}">
                <a16:creationId xmlns:a16="http://schemas.microsoft.com/office/drawing/2014/main" id="{6384C052-D54F-4978-925D-E0E1A8E4A84E}"/>
              </a:ext>
            </a:extLst>
          </p:cNvPr>
          <p:cNvGrpSpPr/>
          <p:nvPr/>
        </p:nvGrpSpPr>
        <p:grpSpPr>
          <a:xfrm>
            <a:off x="1247855" y="34882"/>
            <a:ext cx="1283400" cy="372240"/>
            <a:chOff x="1247855" y="34882"/>
            <a:chExt cx="1283400" cy="372240"/>
          </a:xfrm>
        </p:grpSpPr>
        <mc:AlternateContent xmlns:mc="http://schemas.openxmlformats.org/markup-compatibility/2006" xmlns:p14="http://schemas.microsoft.com/office/powerpoint/2010/main">
          <mc:Choice Requires="p14">
            <p:contentPart p14:bwMode="auto" r:id="rId11">
              <p14:nvContentPartPr>
                <p14:cNvPr id="23" name="Ink 22">
                  <a:extLst>
                    <a:ext uri="{FF2B5EF4-FFF2-40B4-BE49-F238E27FC236}">
                      <a16:creationId xmlns:a16="http://schemas.microsoft.com/office/drawing/2014/main" id="{D8E79089-F782-44EB-94E6-12F460DE1534}"/>
                    </a:ext>
                  </a:extLst>
                </p14:cNvPr>
                <p14:cNvContentPartPr/>
                <p14:nvPr/>
              </p14:nvContentPartPr>
              <p14:xfrm>
                <a:off x="1247855" y="48562"/>
                <a:ext cx="54360" cy="333720"/>
              </p14:xfrm>
            </p:contentPart>
          </mc:Choice>
          <mc:Fallback xmlns="">
            <p:pic>
              <p:nvPicPr>
                <p:cNvPr id="23" name="Ink 22">
                  <a:extLst>
                    <a:ext uri="{FF2B5EF4-FFF2-40B4-BE49-F238E27FC236}">
                      <a16:creationId xmlns:a16="http://schemas.microsoft.com/office/drawing/2014/main" id="{D8E79089-F782-44EB-94E6-12F460DE1534}"/>
                    </a:ext>
                  </a:extLst>
                </p:cNvPr>
                <p:cNvPicPr/>
                <p:nvPr/>
              </p:nvPicPr>
              <p:blipFill>
                <a:blip r:embed="rId12"/>
                <a:stretch>
                  <a:fillRect/>
                </a:stretch>
              </p:blipFill>
              <p:spPr>
                <a:xfrm>
                  <a:off x="1238855" y="39922"/>
                  <a:ext cx="72000" cy="351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a:extLst>
                    <a:ext uri="{FF2B5EF4-FFF2-40B4-BE49-F238E27FC236}">
                      <a16:creationId xmlns:a16="http://schemas.microsoft.com/office/drawing/2014/main" id="{628EEDDD-28E5-408E-8687-AE6D0822FE33}"/>
                    </a:ext>
                  </a:extLst>
                </p14:cNvPr>
                <p14:cNvContentPartPr/>
                <p14:nvPr/>
              </p14:nvContentPartPr>
              <p14:xfrm>
                <a:off x="1318775" y="34882"/>
                <a:ext cx="122040" cy="369360"/>
              </p14:xfrm>
            </p:contentPart>
          </mc:Choice>
          <mc:Fallback xmlns="">
            <p:pic>
              <p:nvPicPr>
                <p:cNvPr id="24" name="Ink 23">
                  <a:extLst>
                    <a:ext uri="{FF2B5EF4-FFF2-40B4-BE49-F238E27FC236}">
                      <a16:creationId xmlns:a16="http://schemas.microsoft.com/office/drawing/2014/main" id="{628EEDDD-28E5-408E-8687-AE6D0822FE33}"/>
                    </a:ext>
                  </a:extLst>
                </p:cNvPr>
                <p:cNvPicPr/>
                <p:nvPr/>
              </p:nvPicPr>
              <p:blipFill>
                <a:blip r:embed="rId14"/>
                <a:stretch>
                  <a:fillRect/>
                </a:stretch>
              </p:blipFill>
              <p:spPr>
                <a:xfrm>
                  <a:off x="1309775" y="25882"/>
                  <a:ext cx="139680" cy="387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Ink 24">
                  <a:extLst>
                    <a:ext uri="{FF2B5EF4-FFF2-40B4-BE49-F238E27FC236}">
                      <a16:creationId xmlns:a16="http://schemas.microsoft.com/office/drawing/2014/main" id="{31696D15-9ABE-4D3F-B5C3-87999027A08C}"/>
                    </a:ext>
                  </a:extLst>
                </p14:cNvPr>
                <p14:cNvContentPartPr/>
                <p14:nvPr/>
              </p14:nvContentPartPr>
              <p14:xfrm>
                <a:off x="1520735" y="251242"/>
                <a:ext cx="389160" cy="116640"/>
              </p14:xfrm>
            </p:contentPart>
          </mc:Choice>
          <mc:Fallback xmlns="">
            <p:pic>
              <p:nvPicPr>
                <p:cNvPr id="25" name="Ink 24">
                  <a:extLst>
                    <a:ext uri="{FF2B5EF4-FFF2-40B4-BE49-F238E27FC236}">
                      <a16:creationId xmlns:a16="http://schemas.microsoft.com/office/drawing/2014/main" id="{31696D15-9ABE-4D3F-B5C3-87999027A08C}"/>
                    </a:ext>
                  </a:extLst>
                </p:cNvPr>
                <p:cNvPicPr/>
                <p:nvPr/>
              </p:nvPicPr>
              <p:blipFill>
                <a:blip r:embed="rId16"/>
                <a:stretch>
                  <a:fillRect/>
                </a:stretch>
              </p:blipFill>
              <p:spPr>
                <a:xfrm>
                  <a:off x="1512095" y="242242"/>
                  <a:ext cx="40680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6" name="Ink 25">
                  <a:extLst>
                    <a:ext uri="{FF2B5EF4-FFF2-40B4-BE49-F238E27FC236}">
                      <a16:creationId xmlns:a16="http://schemas.microsoft.com/office/drawing/2014/main" id="{AEE4772F-D9E1-416D-A156-9B4B7561BBD0}"/>
                    </a:ext>
                  </a:extLst>
                </p14:cNvPr>
                <p14:cNvContentPartPr/>
                <p14:nvPr/>
              </p14:nvContentPartPr>
              <p14:xfrm>
                <a:off x="1977215" y="71962"/>
                <a:ext cx="554040" cy="335160"/>
              </p14:xfrm>
            </p:contentPart>
          </mc:Choice>
          <mc:Fallback xmlns="">
            <p:pic>
              <p:nvPicPr>
                <p:cNvPr id="26" name="Ink 25">
                  <a:extLst>
                    <a:ext uri="{FF2B5EF4-FFF2-40B4-BE49-F238E27FC236}">
                      <a16:creationId xmlns:a16="http://schemas.microsoft.com/office/drawing/2014/main" id="{AEE4772F-D9E1-416D-A156-9B4B7561BBD0}"/>
                    </a:ext>
                  </a:extLst>
                </p:cNvPr>
                <p:cNvPicPr/>
                <p:nvPr/>
              </p:nvPicPr>
              <p:blipFill>
                <a:blip r:embed="rId18"/>
                <a:stretch>
                  <a:fillRect/>
                </a:stretch>
              </p:blipFill>
              <p:spPr>
                <a:xfrm>
                  <a:off x="1968575" y="63322"/>
                  <a:ext cx="571680" cy="352800"/>
                </a:xfrm>
                <a:prstGeom prst="rect">
                  <a:avLst/>
                </a:prstGeom>
              </p:spPr>
            </p:pic>
          </mc:Fallback>
        </mc:AlternateContent>
      </p:grpSp>
    </p:spTree>
    <p:extLst>
      <p:ext uri="{BB962C8B-B14F-4D97-AF65-F5344CB8AC3E}">
        <p14:creationId xmlns:p14="http://schemas.microsoft.com/office/powerpoint/2010/main" val="113874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78D2F8-2A62-403B-A936-329EC43B9A71}"/>
              </a:ext>
            </a:extLst>
          </p:cNvPr>
          <p:cNvGrpSpPr/>
          <p:nvPr/>
        </p:nvGrpSpPr>
        <p:grpSpPr>
          <a:xfrm>
            <a:off x="805055" y="149722"/>
            <a:ext cx="939960" cy="228240"/>
            <a:chOff x="805055" y="149722"/>
            <a:chExt cx="939960" cy="228240"/>
          </a:xfrm>
        </p:grpSpPr>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A959BC61-6EC4-43AF-AA9E-3FE53567E896}"/>
                    </a:ext>
                  </a:extLst>
                </p14:cNvPr>
                <p14:cNvContentPartPr/>
                <p14:nvPr/>
              </p14:nvContentPartPr>
              <p14:xfrm>
                <a:off x="805055" y="149722"/>
                <a:ext cx="174600" cy="228240"/>
              </p14:xfrm>
            </p:contentPart>
          </mc:Choice>
          <mc:Fallback xmlns="">
            <p:pic>
              <p:nvPicPr>
                <p:cNvPr id="6" name="Ink 5">
                  <a:extLst>
                    <a:ext uri="{FF2B5EF4-FFF2-40B4-BE49-F238E27FC236}">
                      <a16:creationId xmlns:a16="http://schemas.microsoft.com/office/drawing/2014/main" id="{A959BC61-6EC4-43AF-AA9E-3FE53567E896}"/>
                    </a:ext>
                  </a:extLst>
                </p:cNvPr>
                <p:cNvPicPr/>
                <p:nvPr/>
              </p:nvPicPr>
              <p:blipFill>
                <a:blip r:embed="rId3"/>
                <a:stretch>
                  <a:fillRect/>
                </a:stretch>
              </p:blipFill>
              <p:spPr>
                <a:xfrm>
                  <a:off x="796074" y="140722"/>
                  <a:ext cx="192204"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9418B990-1B35-433D-B80E-DDF70E077A93}"/>
                    </a:ext>
                  </a:extLst>
                </p14:cNvPr>
                <p14:cNvContentPartPr/>
                <p14:nvPr/>
              </p14:nvContentPartPr>
              <p14:xfrm>
                <a:off x="1002335" y="281122"/>
                <a:ext cx="336600" cy="81360"/>
              </p14:xfrm>
            </p:contentPart>
          </mc:Choice>
          <mc:Fallback xmlns="">
            <p:pic>
              <p:nvPicPr>
                <p:cNvPr id="7" name="Ink 6">
                  <a:extLst>
                    <a:ext uri="{FF2B5EF4-FFF2-40B4-BE49-F238E27FC236}">
                      <a16:creationId xmlns:a16="http://schemas.microsoft.com/office/drawing/2014/main" id="{9418B990-1B35-433D-B80E-DDF70E077A93}"/>
                    </a:ext>
                  </a:extLst>
                </p:cNvPr>
                <p:cNvPicPr/>
                <p:nvPr/>
              </p:nvPicPr>
              <p:blipFill>
                <a:blip r:embed="rId5"/>
                <a:stretch>
                  <a:fillRect/>
                </a:stretch>
              </p:blipFill>
              <p:spPr>
                <a:xfrm>
                  <a:off x="993335" y="272122"/>
                  <a:ext cx="35424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C0755745-702A-48B5-B12A-CB81E5C445E9}"/>
                    </a:ext>
                  </a:extLst>
                </p14:cNvPr>
                <p14:cNvContentPartPr/>
                <p14:nvPr/>
              </p14:nvContentPartPr>
              <p14:xfrm>
                <a:off x="1379975" y="175282"/>
                <a:ext cx="365040" cy="176040"/>
              </p14:xfrm>
            </p:contentPart>
          </mc:Choice>
          <mc:Fallback xmlns="">
            <p:pic>
              <p:nvPicPr>
                <p:cNvPr id="8" name="Ink 7">
                  <a:extLst>
                    <a:ext uri="{FF2B5EF4-FFF2-40B4-BE49-F238E27FC236}">
                      <a16:creationId xmlns:a16="http://schemas.microsoft.com/office/drawing/2014/main" id="{C0755745-702A-48B5-B12A-CB81E5C445E9}"/>
                    </a:ext>
                  </a:extLst>
                </p:cNvPr>
                <p:cNvPicPr/>
                <p:nvPr/>
              </p:nvPicPr>
              <p:blipFill>
                <a:blip r:embed="rId7"/>
                <a:stretch>
                  <a:fillRect/>
                </a:stretch>
              </p:blipFill>
              <p:spPr>
                <a:xfrm>
                  <a:off x="1370984" y="166282"/>
                  <a:ext cx="382663" cy="193680"/>
                </a:xfrm>
                <a:prstGeom prst="rect">
                  <a:avLst/>
                </a:prstGeom>
              </p:spPr>
            </p:pic>
          </mc:Fallback>
        </mc:AlternateContent>
      </p:grpSp>
      <p:pic>
        <p:nvPicPr>
          <p:cNvPr id="5" name="Picture 4">
            <a:extLst>
              <a:ext uri="{FF2B5EF4-FFF2-40B4-BE49-F238E27FC236}">
                <a16:creationId xmlns:a16="http://schemas.microsoft.com/office/drawing/2014/main" id="{35CE52C4-EC7A-469D-AB0E-25EB105A5398}"/>
              </a:ext>
            </a:extLst>
          </p:cNvPr>
          <p:cNvPicPr>
            <a:picLocks noChangeAspect="1"/>
          </p:cNvPicPr>
          <p:nvPr/>
        </p:nvPicPr>
        <p:blipFill>
          <a:blip r:embed="rId8"/>
          <a:stretch>
            <a:fillRect/>
          </a:stretch>
        </p:blipFill>
        <p:spPr>
          <a:xfrm>
            <a:off x="539552" y="699542"/>
            <a:ext cx="7452320" cy="3616409"/>
          </a:xfrm>
          <a:prstGeom prst="rect">
            <a:avLst/>
          </a:prstGeom>
        </p:spPr>
      </p:pic>
    </p:spTree>
    <p:extLst>
      <p:ext uri="{BB962C8B-B14F-4D97-AF65-F5344CB8AC3E}">
        <p14:creationId xmlns:p14="http://schemas.microsoft.com/office/powerpoint/2010/main" val="95436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6">
            <a:extLst>
              <a:ext uri="{FF2B5EF4-FFF2-40B4-BE49-F238E27FC236}">
                <a16:creationId xmlns:a16="http://schemas.microsoft.com/office/drawing/2014/main" id="{0F3902B8-FDC8-4993-B7F4-34E514CBB6E9}"/>
              </a:ext>
            </a:extLst>
          </p:cNvPr>
          <p:cNvSpPr/>
          <p:nvPr/>
        </p:nvSpPr>
        <p:spPr>
          <a:xfrm>
            <a:off x="611560" y="267494"/>
            <a:ext cx="1080120" cy="648072"/>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3200" dirty="0">
                <a:solidFill>
                  <a:srgbClr val="FFFFCC"/>
                </a:solidFill>
              </a:rPr>
              <a:t>B3a</a:t>
            </a:r>
            <a:endParaRPr lang="en-US" sz="3200" dirty="0">
              <a:solidFill>
                <a:srgbClr val="FFFFCC"/>
              </a:solidFill>
            </a:endParaRPr>
          </a:p>
        </p:txBody>
      </p:sp>
      <p:sp>
        <p:nvSpPr>
          <p:cNvPr id="7" name="Rounded Rectangle 6">
            <a:extLst>
              <a:ext uri="{FF2B5EF4-FFF2-40B4-BE49-F238E27FC236}">
                <a16:creationId xmlns:a16="http://schemas.microsoft.com/office/drawing/2014/main" id="{F9630EE2-99D6-45F8-97A5-9A8DEC0000A5}"/>
              </a:ext>
            </a:extLst>
          </p:cNvPr>
          <p:cNvSpPr/>
          <p:nvPr/>
        </p:nvSpPr>
        <p:spPr>
          <a:xfrm>
            <a:off x="611560" y="2211710"/>
            <a:ext cx="7506604" cy="940930"/>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4800" dirty="0">
                <a:solidFill>
                  <a:srgbClr val="FFFF99"/>
                </a:solidFill>
              </a:rPr>
              <a:t>Net </a:t>
            </a:r>
            <a:r>
              <a:rPr lang="pl-PL" sz="4800" dirty="0" err="1">
                <a:solidFill>
                  <a:srgbClr val="FFFF99"/>
                </a:solidFill>
              </a:rPr>
              <a:t>filter</a:t>
            </a:r>
            <a:endParaRPr lang="en-US" sz="4800" dirty="0">
              <a:solidFill>
                <a:srgbClr val="FFFF99"/>
              </a:solidFill>
            </a:endParaRPr>
          </a:p>
        </p:txBody>
      </p:sp>
    </p:spTree>
    <p:extLst>
      <p:ext uri="{BB962C8B-B14F-4D97-AF65-F5344CB8AC3E}">
        <p14:creationId xmlns:p14="http://schemas.microsoft.com/office/powerpoint/2010/main" val="72376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6">
            <a:extLst>
              <a:ext uri="{FF2B5EF4-FFF2-40B4-BE49-F238E27FC236}">
                <a16:creationId xmlns:a16="http://schemas.microsoft.com/office/drawing/2014/main" id="{0F3902B8-FDC8-4993-B7F4-34E514CBB6E9}"/>
              </a:ext>
            </a:extLst>
          </p:cNvPr>
          <p:cNvSpPr/>
          <p:nvPr/>
        </p:nvSpPr>
        <p:spPr>
          <a:xfrm>
            <a:off x="611560" y="267494"/>
            <a:ext cx="792088" cy="648072"/>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3200" dirty="0">
                <a:solidFill>
                  <a:srgbClr val="FFFFCC"/>
                </a:solidFill>
              </a:rPr>
              <a:t>B4</a:t>
            </a:r>
            <a:endParaRPr lang="en-US" sz="3200" dirty="0">
              <a:solidFill>
                <a:srgbClr val="FFFFCC"/>
              </a:solidFill>
            </a:endParaRPr>
          </a:p>
        </p:txBody>
      </p:sp>
      <p:sp>
        <p:nvSpPr>
          <p:cNvPr id="7" name="Rounded Rectangle 6">
            <a:extLst>
              <a:ext uri="{FF2B5EF4-FFF2-40B4-BE49-F238E27FC236}">
                <a16:creationId xmlns:a16="http://schemas.microsoft.com/office/drawing/2014/main" id="{F9630EE2-99D6-45F8-97A5-9A8DEC0000A5}"/>
              </a:ext>
            </a:extLst>
          </p:cNvPr>
          <p:cNvSpPr/>
          <p:nvPr/>
        </p:nvSpPr>
        <p:spPr>
          <a:xfrm>
            <a:off x="611560" y="2211710"/>
            <a:ext cx="7506604" cy="940930"/>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4800" dirty="0" err="1">
                <a:solidFill>
                  <a:srgbClr val="FFFF99"/>
                </a:solidFill>
              </a:rPr>
              <a:t>Create</a:t>
            </a:r>
            <a:r>
              <a:rPr lang="pl-PL" sz="4800" dirty="0">
                <a:solidFill>
                  <a:srgbClr val="FFFF99"/>
                </a:solidFill>
              </a:rPr>
              <a:t> </a:t>
            </a:r>
            <a:r>
              <a:rPr lang="pl-PL" sz="4800" dirty="0" err="1">
                <a:solidFill>
                  <a:srgbClr val="FFFF99"/>
                </a:solidFill>
              </a:rPr>
              <a:t>Dump</a:t>
            </a:r>
            <a:r>
              <a:rPr lang="pl-PL" sz="4800" dirty="0">
                <a:solidFill>
                  <a:srgbClr val="FFFF99"/>
                </a:solidFill>
              </a:rPr>
              <a:t> Schedule</a:t>
            </a:r>
            <a:endParaRPr lang="en-US" sz="4800" dirty="0">
              <a:solidFill>
                <a:srgbClr val="FFFF99"/>
              </a:solidFill>
            </a:endParaRPr>
          </a:p>
        </p:txBody>
      </p:sp>
    </p:spTree>
    <p:extLst>
      <p:ext uri="{BB962C8B-B14F-4D97-AF65-F5344CB8AC3E}">
        <p14:creationId xmlns:p14="http://schemas.microsoft.com/office/powerpoint/2010/main" val="354288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775597"/>
          </a:xfrm>
        </p:spPr>
        <p:txBody>
          <a:bodyPr/>
          <a:lstStyle/>
          <a:p>
            <a:r>
              <a:rPr lang="en-US" dirty="0"/>
              <a:t>Compliance production   vs    in the bunker </a:t>
            </a:r>
            <a:br>
              <a:rPr lang="en-US" dirty="0"/>
            </a:br>
            <a:r>
              <a:rPr lang="en-US" dirty="0"/>
              <a:t>                                                Dedicated Data Domain</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7343" y="11794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pl-PL" sz="2400" dirty="0"/>
              <a:t>We </a:t>
            </a:r>
            <a:r>
              <a:rPr lang="pl-PL" sz="2400" dirty="0" err="1"/>
              <a:t>have</a:t>
            </a:r>
            <a:r>
              <a:rPr lang="pl-PL" sz="2400" dirty="0"/>
              <a:t> </a:t>
            </a:r>
            <a:r>
              <a:rPr lang="pl-PL" sz="2400" dirty="0" err="1"/>
              <a:t>only</a:t>
            </a:r>
            <a:r>
              <a:rPr lang="pl-PL" sz="2400" dirty="0"/>
              <a:t> </a:t>
            </a:r>
            <a:r>
              <a:rPr lang="pl-PL" sz="2400" dirty="0" err="1"/>
              <a:t>site</a:t>
            </a:r>
            <a:r>
              <a:rPr lang="pl-PL" sz="2400" dirty="0"/>
              <a:t> A?</a:t>
            </a:r>
            <a:br>
              <a:rPr lang="pl-PL" sz="2400" dirty="0"/>
            </a:br>
            <a:r>
              <a:rPr lang="pl-PL" sz="2400" dirty="0" err="1"/>
              <a:t>Anyhow</a:t>
            </a:r>
            <a:r>
              <a:rPr lang="pl-PL" sz="2400" dirty="0"/>
              <a:t> </a:t>
            </a:r>
            <a:r>
              <a:rPr lang="pl-PL" sz="2400" dirty="0" err="1"/>
              <a:t>you</a:t>
            </a:r>
            <a:r>
              <a:rPr lang="pl-PL" sz="2400" dirty="0"/>
              <a:t> </a:t>
            </a:r>
            <a:r>
              <a:rPr lang="pl-PL" sz="2400" dirty="0" err="1"/>
              <a:t>need</a:t>
            </a:r>
            <a:r>
              <a:rPr lang="pl-PL" sz="2400" dirty="0"/>
              <a:t> </a:t>
            </a:r>
            <a:r>
              <a:rPr lang="pl-PL" sz="2400" dirty="0" err="1"/>
              <a:t>Disaster</a:t>
            </a:r>
            <a:r>
              <a:rPr lang="pl-PL" sz="2400" dirty="0"/>
              <a:t> </a:t>
            </a:r>
            <a:r>
              <a:rPr lang="pl-PL" sz="2400" dirty="0" err="1"/>
              <a:t>Recovery</a:t>
            </a:r>
            <a:r>
              <a:rPr lang="pl-PL" sz="2400" dirty="0"/>
              <a:t> – data out of </a:t>
            </a:r>
            <a:r>
              <a:rPr lang="pl-PL" sz="2400" dirty="0" err="1"/>
              <a:t>original</a:t>
            </a:r>
            <a:r>
              <a:rPr lang="pl-PL" sz="2400" dirty="0"/>
              <a:t> place for </a:t>
            </a:r>
            <a:r>
              <a:rPr lang="pl-PL" sz="2400" dirty="0" err="1"/>
              <a:t>security</a:t>
            </a:r>
            <a:r>
              <a:rPr lang="pl-PL" sz="2400" dirty="0"/>
              <a:t> </a:t>
            </a:r>
            <a:r>
              <a:rPr lang="pl-PL" sz="2400" dirty="0" err="1"/>
              <a:t>against</a:t>
            </a:r>
            <a:r>
              <a:rPr lang="pl-PL" sz="2400" dirty="0"/>
              <a:t> war / </a:t>
            </a:r>
            <a:r>
              <a:rPr lang="pl-PL" sz="2400" dirty="0" err="1"/>
              <a:t>collapse</a:t>
            </a:r>
            <a:r>
              <a:rPr lang="pl-PL" sz="2400" dirty="0"/>
              <a:t> / </a:t>
            </a:r>
            <a:r>
              <a:rPr lang="pl-PL" sz="2400" dirty="0" err="1"/>
              <a:t>flood</a:t>
            </a:r>
            <a:br>
              <a:rPr lang="pl-PL" sz="2400" dirty="0"/>
            </a:br>
            <a:r>
              <a:rPr lang="pl-PL" sz="2400" dirty="0" err="1"/>
              <a:t>Why</a:t>
            </a:r>
            <a:r>
              <a:rPr lang="pl-PL" sz="2400" dirty="0"/>
              <a:t> not to </a:t>
            </a:r>
            <a:r>
              <a:rPr lang="pl-PL" sz="2400" dirty="0" err="1"/>
              <a:t>have</a:t>
            </a:r>
            <a:r>
              <a:rPr lang="pl-PL" sz="2400" dirty="0"/>
              <a:t> </a:t>
            </a:r>
            <a:r>
              <a:rPr lang="pl-PL" sz="2400" dirty="0" err="1"/>
              <a:t>join</a:t>
            </a:r>
            <a:r>
              <a:rPr lang="pl-PL" sz="2400" dirty="0"/>
              <a:t> Cyber and </a:t>
            </a:r>
            <a:r>
              <a:rPr lang="pl-PL" sz="2400" dirty="0" err="1"/>
              <a:t>Physical</a:t>
            </a:r>
            <a:r>
              <a:rPr lang="pl-PL" sz="2400" dirty="0"/>
              <a:t> </a:t>
            </a:r>
            <a:r>
              <a:rPr lang="pl-PL" sz="2400" dirty="0" err="1"/>
              <a:t>bunker</a:t>
            </a:r>
            <a:r>
              <a:rPr lang="pl-PL" sz="2400" dirty="0"/>
              <a:t>?</a:t>
            </a:r>
          </a:p>
          <a:p>
            <a:pPr>
              <a:spcBef>
                <a:spcPts val="1800"/>
              </a:spcBef>
            </a:pPr>
            <a:r>
              <a:rPr lang="pl-PL" sz="2400" dirty="0"/>
              <a:t>We </a:t>
            </a:r>
            <a:r>
              <a:rPr lang="pl-PL" sz="2400" dirty="0" err="1"/>
              <a:t>have</a:t>
            </a:r>
            <a:r>
              <a:rPr lang="pl-PL" sz="2400" dirty="0"/>
              <a:t> 2 </a:t>
            </a:r>
            <a:r>
              <a:rPr lang="pl-PL" sz="2400" dirty="0" err="1"/>
              <a:t>production</a:t>
            </a:r>
            <a:r>
              <a:rPr lang="pl-PL" sz="2400" dirty="0"/>
              <a:t> </a:t>
            </a:r>
            <a:r>
              <a:rPr lang="pl-PL" sz="2400" dirty="0" err="1"/>
              <a:t>sites</a:t>
            </a:r>
            <a:r>
              <a:rPr lang="pl-PL" sz="2400" dirty="0"/>
              <a:t>: A and B?</a:t>
            </a:r>
          </a:p>
          <a:p>
            <a:pPr lvl="1">
              <a:spcBef>
                <a:spcPts val="1800"/>
              </a:spcBef>
            </a:pPr>
            <a:r>
              <a:rPr lang="pl-PL" sz="2100" dirty="0"/>
              <a:t>We </a:t>
            </a:r>
            <a:r>
              <a:rPr lang="pl-PL" sz="2100" dirty="0" err="1"/>
              <a:t>can</a:t>
            </a:r>
            <a:r>
              <a:rPr lang="pl-PL" sz="2100" dirty="0"/>
              <a:t> </a:t>
            </a:r>
            <a:r>
              <a:rPr lang="pl-PL" sz="2100" dirty="0" err="1"/>
              <a:t>have</a:t>
            </a:r>
            <a:r>
              <a:rPr lang="pl-PL" sz="2100" dirty="0"/>
              <a:t> DR for </a:t>
            </a:r>
            <a:r>
              <a:rPr lang="pl-PL" sz="2100" dirty="0" err="1"/>
              <a:t>both</a:t>
            </a:r>
            <a:r>
              <a:rPr lang="pl-PL" sz="2100" dirty="0"/>
              <a:t> of </a:t>
            </a:r>
            <a:r>
              <a:rPr lang="pl-PL" sz="2100" dirty="0" err="1"/>
              <a:t>them</a:t>
            </a:r>
            <a:endParaRPr lang="pl-PL" sz="2100" dirty="0"/>
          </a:p>
          <a:p>
            <a:pPr lvl="1">
              <a:spcBef>
                <a:spcPts val="1800"/>
              </a:spcBef>
            </a:pPr>
            <a:r>
              <a:rPr lang="pl-PL" sz="2100" dirty="0" err="1"/>
              <a:t>If</a:t>
            </a:r>
            <a:r>
              <a:rPr lang="pl-PL" sz="2100" dirty="0"/>
              <a:t> A </a:t>
            </a:r>
            <a:r>
              <a:rPr lang="pl-PL" sz="2100" dirty="0" err="1"/>
              <a:t>is</a:t>
            </a:r>
            <a:r>
              <a:rPr lang="pl-PL" sz="2100" dirty="0"/>
              <a:t> DR for B and vice </a:t>
            </a:r>
            <a:r>
              <a:rPr lang="pl-PL" sz="2100" dirty="0" err="1"/>
              <a:t>verse</a:t>
            </a:r>
            <a:r>
              <a:rPr lang="pl-PL" sz="2100" dirty="0"/>
              <a:t> – </a:t>
            </a:r>
            <a:r>
              <a:rPr lang="pl-PL" sz="2100" dirty="0" err="1"/>
              <a:t>good</a:t>
            </a:r>
            <a:r>
              <a:rPr lang="pl-PL" sz="2100" dirty="0"/>
              <a:t> – fast </a:t>
            </a:r>
            <a:r>
              <a:rPr lang="pl-PL" sz="2100" dirty="0" err="1"/>
              <a:t>recovery</a:t>
            </a:r>
            <a:r>
              <a:rPr lang="pl-PL" sz="2100" dirty="0"/>
              <a:t> </a:t>
            </a:r>
            <a:r>
              <a:rPr lang="pl-PL" sz="2100" dirty="0" err="1"/>
              <a:t>time</a:t>
            </a:r>
            <a:br>
              <a:rPr lang="pl-PL" sz="2100" dirty="0"/>
            </a:br>
            <a:r>
              <a:rPr lang="pl-PL" sz="2100" dirty="0" err="1"/>
              <a:t>Additinal</a:t>
            </a:r>
            <a:r>
              <a:rPr lang="pl-PL" sz="2100" dirty="0"/>
              <a:t> </a:t>
            </a:r>
            <a:r>
              <a:rPr lang="pl-PL" sz="2100" dirty="0" err="1"/>
              <a:t>hidden</a:t>
            </a:r>
            <a:r>
              <a:rPr lang="pl-PL" sz="2100" dirty="0"/>
              <a:t> Data Domain </a:t>
            </a:r>
            <a:r>
              <a:rPr lang="pl-PL" sz="2100" dirty="0" err="1"/>
              <a:t>is</a:t>
            </a:r>
            <a:r>
              <a:rPr lang="pl-PL" sz="2100" dirty="0"/>
              <a:t> </a:t>
            </a:r>
            <a:r>
              <a:rPr lang="pl-PL" sz="2100" dirty="0" err="1"/>
              <a:t>marginal</a:t>
            </a:r>
            <a:r>
              <a:rPr lang="pl-PL" sz="2100" dirty="0"/>
              <a:t> </a:t>
            </a:r>
            <a:r>
              <a:rPr lang="pl-PL" sz="2100" dirty="0" err="1"/>
              <a:t>cost</a:t>
            </a:r>
            <a:br>
              <a:rPr lang="pl-PL" sz="2100" dirty="0"/>
            </a:br>
            <a:endParaRPr lang="en-US" sz="2100" dirty="0"/>
          </a:p>
        </p:txBody>
      </p:sp>
    </p:spTree>
    <p:extLst>
      <p:ext uri="{BB962C8B-B14F-4D97-AF65-F5344CB8AC3E}">
        <p14:creationId xmlns:p14="http://schemas.microsoft.com/office/powerpoint/2010/main" val="375027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FDB6EA-D02E-4886-9CF8-37091150E94F}"/>
              </a:ext>
            </a:extLst>
          </p:cNvPr>
          <p:cNvPicPr>
            <a:picLocks noChangeAspect="1"/>
          </p:cNvPicPr>
          <p:nvPr/>
        </p:nvPicPr>
        <p:blipFill>
          <a:blip r:embed="rId2"/>
          <a:stretch>
            <a:fillRect/>
          </a:stretch>
        </p:blipFill>
        <p:spPr>
          <a:xfrm>
            <a:off x="323528" y="267494"/>
            <a:ext cx="7956376" cy="3585203"/>
          </a:xfrm>
          <a:prstGeom prst="rect">
            <a:avLst/>
          </a:prstGeom>
        </p:spPr>
      </p:pic>
      <p:sp>
        <p:nvSpPr>
          <p:cNvPr id="4" name="Rectangle 3">
            <a:extLst>
              <a:ext uri="{FF2B5EF4-FFF2-40B4-BE49-F238E27FC236}">
                <a16:creationId xmlns:a16="http://schemas.microsoft.com/office/drawing/2014/main" id="{D7BB4CBF-C000-48FE-A1CB-BE756037FBDB}"/>
              </a:ext>
            </a:extLst>
          </p:cNvPr>
          <p:cNvSpPr/>
          <p:nvPr/>
        </p:nvSpPr>
        <p:spPr>
          <a:xfrm>
            <a:off x="323528" y="2458018"/>
            <a:ext cx="1152128" cy="32975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49FA3D0-3770-46E8-9FD4-E230E2BFFD0A}"/>
              </a:ext>
            </a:extLst>
          </p:cNvPr>
          <p:cNvSpPr/>
          <p:nvPr/>
        </p:nvSpPr>
        <p:spPr>
          <a:xfrm>
            <a:off x="3203848" y="2060094"/>
            <a:ext cx="720080" cy="397923"/>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DA81B6B-3758-4836-848F-79462A1089DD}"/>
              </a:ext>
            </a:extLst>
          </p:cNvPr>
          <p:cNvSpPr/>
          <p:nvPr/>
        </p:nvSpPr>
        <p:spPr>
          <a:xfrm>
            <a:off x="3707904" y="1707654"/>
            <a:ext cx="648072" cy="325915"/>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82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AC3D82-E5FF-4E19-ACE3-0046002CEE44}"/>
              </a:ext>
            </a:extLst>
          </p:cNvPr>
          <p:cNvPicPr>
            <a:picLocks noChangeAspect="1"/>
          </p:cNvPicPr>
          <p:nvPr/>
        </p:nvPicPr>
        <p:blipFill>
          <a:blip r:embed="rId2"/>
          <a:stretch>
            <a:fillRect/>
          </a:stretch>
        </p:blipFill>
        <p:spPr>
          <a:xfrm>
            <a:off x="158710" y="267494"/>
            <a:ext cx="8826580" cy="3884095"/>
          </a:xfrm>
          <a:prstGeom prst="rect">
            <a:avLst/>
          </a:prstGeom>
        </p:spPr>
      </p:pic>
      <p:sp>
        <p:nvSpPr>
          <p:cNvPr id="4" name="Rectangle 3">
            <a:extLst>
              <a:ext uri="{FF2B5EF4-FFF2-40B4-BE49-F238E27FC236}">
                <a16:creationId xmlns:a16="http://schemas.microsoft.com/office/drawing/2014/main" id="{C0D62304-640B-4558-9430-1CFB6421F0F0}"/>
              </a:ext>
            </a:extLst>
          </p:cNvPr>
          <p:cNvSpPr/>
          <p:nvPr/>
        </p:nvSpPr>
        <p:spPr>
          <a:xfrm>
            <a:off x="2555776" y="1400658"/>
            <a:ext cx="4320480" cy="2179203"/>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FBF1D62-F4FF-439C-A126-45603DB23BAE}"/>
              </a:ext>
            </a:extLst>
          </p:cNvPr>
          <p:cNvSpPr/>
          <p:nvPr/>
        </p:nvSpPr>
        <p:spPr>
          <a:xfrm>
            <a:off x="311110" y="851942"/>
            <a:ext cx="1532970" cy="35165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B10EBFC-3820-4ED0-90CB-5918D2D130EC}"/>
              </a:ext>
            </a:extLst>
          </p:cNvPr>
          <p:cNvSpPr/>
          <p:nvPr/>
        </p:nvSpPr>
        <p:spPr>
          <a:xfrm>
            <a:off x="8100392" y="3651870"/>
            <a:ext cx="884898" cy="52236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5353A81-51DD-4637-96EE-8A5978083122}"/>
              </a:ext>
            </a:extLst>
          </p:cNvPr>
          <p:cNvPicPr>
            <a:picLocks noChangeAspect="1"/>
          </p:cNvPicPr>
          <p:nvPr/>
        </p:nvPicPr>
        <p:blipFill>
          <a:blip r:embed="rId3"/>
          <a:stretch>
            <a:fillRect/>
          </a:stretch>
        </p:blipFill>
        <p:spPr>
          <a:xfrm>
            <a:off x="6156176" y="1491630"/>
            <a:ext cx="1380757" cy="642844"/>
          </a:xfrm>
          <a:prstGeom prst="rect">
            <a:avLst/>
          </a:prstGeom>
        </p:spPr>
      </p:pic>
      <p:pic>
        <p:nvPicPr>
          <p:cNvPr id="10" name="Picture 9">
            <a:extLst>
              <a:ext uri="{FF2B5EF4-FFF2-40B4-BE49-F238E27FC236}">
                <a16:creationId xmlns:a16="http://schemas.microsoft.com/office/drawing/2014/main" id="{AC8A96D5-5C98-4116-8350-01812E5CFB9E}"/>
              </a:ext>
            </a:extLst>
          </p:cNvPr>
          <p:cNvPicPr>
            <a:picLocks noChangeAspect="1"/>
          </p:cNvPicPr>
          <p:nvPr/>
        </p:nvPicPr>
        <p:blipFill>
          <a:blip r:embed="rId4"/>
          <a:stretch>
            <a:fillRect/>
          </a:stretch>
        </p:blipFill>
        <p:spPr>
          <a:xfrm>
            <a:off x="7020272" y="2234478"/>
            <a:ext cx="1012085" cy="1328362"/>
          </a:xfrm>
          <a:prstGeom prst="rect">
            <a:avLst/>
          </a:prstGeom>
        </p:spPr>
      </p:pic>
    </p:spTree>
    <p:extLst>
      <p:ext uri="{BB962C8B-B14F-4D97-AF65-F5344CB8AC3E}">
        <p14:creationId xmlns:p14="http://schemas.microsoft.com/office/powerpoint/2010/main" val="274576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1AEA96-FBF4-4082-BBF6-02580D8C43E5}"/>
              </a:ext>
            </a:extLst>
          </p:cNvPr>
          <p:cNvPicPr>
            <a:picLocks noChangeAspect="1"/>
          </p:cNvPicPr>
          <p:nvPr/>
        </p:nvPicPr>
        <p:blipFill>
          <a:blip r:embed="rId2"/>
          <a:stretch>
            <a:fillRect/>
          </a:stretch>
        </p:blipFill>
        <p:spPr>
          <a:xfrm>
            <a:off x="251520" y="483518"/>
            <a:ext cx="8316416" cy="3616652"/>
          </a:xfrm>
          <a:prstGeom prst="rect">
            <a:avLst/>
          </a:prstGeom>
        </p:spPr>
      </p:pic>
      <p:sp>
        <p:nvSpPr>
          <p:cNvPr id="4" name="Rectangle 3">
            <a:extLst>
              <a:ext uri="{FF2B5EF4-FFF2-40B4-BE49-F238E27FC236}">
                <a16:creationId xmlns:a16="http://schemas.microsoft.com/office/drawing/2014/main" id="{92FD3D84-BEF2-4857-ACBE-717D0501B28A}"/>
              </a:ext>
            </a:extLst>
          </p:cNvPr>
          <p:cNvSpPr/>
          <p:nvPr/>
        </p:nvSpPr>
        <p:spPr>
          <a:xfrm>
            <a:off x="2555776" y="915567"/>
            <a:ext cx="5184576" cy="21602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E98FECB-AD57-41CE-87B5-8B0BCDC9E57E}"/>
              </a:ext>
            </a:extLst>
          </p:cNvPr>
          <p:cNvSpPr/>
          <p:nvPr/>
        </p:nvSpPr>
        <p:spPr>
          <a:xfrm>
            <a:off x="251520" y="1347614"/>
            <a:ext cx="1152128" cy="35165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308496F-D513-4AD0-A4F4-151B57006760}"/>
              </a:ext>
            </a:extLst>
          </p:cNvPr>
          <p:cNvSpPr/>
          <p:nvPr/>
        </p:nvSpPr>
        <p:spPr>
          <a:xfrm>
            <a:off x="7692852" y="3577810"/>
            <a:ext cx="884898" cy="52236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948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11CB27-F465-4D65-AF5C-D403E02926A3}"/>
              </a:ext>
            </a:extLst>
          </p:cNvPr>
          <p:cNvPicPr>
            <a:picLocks noChangeAspect="1"/>
          </p:cNvPicPr>
          <p:nvPr/>
        </p:nvPicPr>
        <p:blipFill>
          <a:blip r:embed="rId2"/>
          <a:stretch>
            <a:fillRect/>
          </a:stretch>
        </p:blipFill>
        <p:spPr>
          <a:xfrm>
            <a:off x="251520" y="555526"/>
            <a:ext cx="8288979" cy="3693341"/>
          </a:xfrm>
          <a:prstGeom prst="rect">
            <a:avLst/>
          </a:prstGeom>
        </p:spPr>
      </p:pic>
      <p:sp>
        <p:nvSpPr>
          <p:cNvPr id="4" name="Rectangle 3">
            <a:extLst>
              <a:ext uri="{FF2B5EF4-FFF2-40B4-BE49-F238E27FC236}">
                <a16:creationId xmlns:a16="http://schemas.microsoft.com/office/drawing/2014/main" id="{6495A767-F041-4981-BA4E-E13D55C62CB2}"/>
              </a:ext>
            </a:extLst>
          </p:cNvPr>
          <p:cNvSpPr/>
          <p:nvPr/>
        </p:nvSpPr>
        <p:spPr>
          <a:xfrm>
            <a:off x="7685573" y="3795886"/>
            <a:ext cx="884898" cy="52236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4F8285C-44A2-4367-96FC-2FBC48A361FE}"/>
              </a:ext>
            </a:extLst>
          </p:cNvPr>
          <p:cNvSpPr/>
          <p:nvPr/>
        </p:nvSpPr>
        <p:spPr>
          <a:xfrm>
            <a:off x="323528" y="1851670"/>
            <a:ext cx="1152128" cy="35165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597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205B26-3326-4CEB-A983-30B7BD187522}"/>
              </a:ext>
            </a:extLst>
          </p:cNvPr>
          <p:cNvPicPr>
            <a:picLocks noChangeAspect="1"/>
          </p:cNvPicPr>
          <p:nvPr/>
        </p:nvPicPr>
        <p:blipFill>
          <a:blip r:embed="rId2"/>
          <a:stretch>
            <a:fillRect/>
          </a:stretch>
        </p:blipFill>
        <p:spPr>
          <a:xfrm>
            <a:off x="251520" y="267494"/>
            <a:ext cx="8820472" cy="3360379"/>
          </a:xfrm>
          <a:prstGeom prst="rect">
            <a:avLst/>
          </a:prstGeom>
        </p:spPr>
      </p:pic>
      <p:sp>
        <p:nvSpPr>
          <p:cNvPr id="4" name="Rectangle 3">
            <a:extLst>
              <a:ext uri="{FF2B5EF4-FFF2-40B4-BE49-F238E27FC236}">
                <a16:creationId xmlns:a16="http://schemas.microsoft.com/office/drawing/2014/main" id="{151F2D01-1875-4779-B894-42C6AB779144}"/>
              </a:ext>
            </a:extLst>
          </p:cNvPr>
          <p:cNvSpPr/>
          <p:nvPr/>
        </p:nvSpPr>
        <p:spPr>
          <a:xfrm>
            <a:off x="2051720" y="2787774"/>
            <a:ext cx="6840760"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7AB8662-4C5A-4119-8B68-5737AA0CA69C}"/>
              </a:ext>
            </a:extLst>
          </p:cNvPr>
          <p:cNvSpPr/>
          <p:nvPr/>
        </p:nvSpPr>
        <p:spPr>
          <a:xfrm>
            <a:off x="250605" y="2436118"/>
            <a:ext cx="1152128" cy="35165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665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6">
            <a:extLst>
              <a:ext uri="{FF2B5EF4-FFF2-40B4-BE49-F238E27FC236}">
                <a16:creationId xmlns:a16="http://schemas.microsoft.com/office/drawing/2014/main" id="{0F3902B8-FDC8-4993-B7F4-34E514CBB6E9}"/>
              </a:ext>
            </a:extLst>
          </p:cNvPr>
          <p:cNvSpPr/>
          <p:nvPr/>
        </p:nvSpPr>
        <p:spPr>
          <a:xfrm>
            <a:off x="611560" y="267494"/>
            <a:ext cx="792088" cy="648072"/>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3200" dirty="0">
                <a:solidFill>
                  <a:srgbClr val="FFFFCC"/>
                </a:solidFill>
              </a:rPr>
              <a:t>C1</a:t>
            </a:r>
            <a:endParaRPr lang="en-US" sz="3200" dirty="0">
              <a:solidFill>
                <a:srgbClr val="FFFFCC"/>
              </a:solidFill>
            </a:endParaRPr>
          </a:p>
        </p:txBody>
      </p:sp>
      <p:sp>
        <p:nvSpPr>
          <p:cNvPr id="7" name="Rounded Rectangle 6">
            <a:extLst>
              <a:ext uri="{FF2B5EF4-FFF2-40B4-BE49-F238E27FC236}">
                <a16:creationId xmlns:a16="http://schemas.microsoft.com/office/drawing/2014/main" id="{F9630EE2-99D6-45F8-97A5-9A8DEC0000A5}"/>
              </a:ext>
            </a:extLst>
          </p:cNvPr>
          <p:cNvSpPr/>
          <p:nvPr/>
        </p:nvSpPr>
        <p:spPr>
          <a:xfrm>
            <a:off x="611560" y="2211710"/>
            <a:ext cx="7506604" cy="1728192"/>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4800" dirty="0" err="1">
                <a:solidFill>
                  <a:srgbClr val="FFFF99"/>
                </a:solidFill>
              </a:rPr>
              <a:t>Add</a:t>
            </a:r>
            <a:r>
              <a:rPr lang="pl-PL" sz="4800" dirty="0">
                <a:solidFill>
                  <a:srgbClr val="FFFF99"/>
                </a:solidFill>
              </a:rPr>
              <a:t> </a:t>
            </a:r>
            <a:r>
              <a:rPr lang="pl-PL" sz="4800" dirty="0" err="1">
                <a:solidFill>
                  <a:srgbClr val="FFFF99"/>
                </a:solidFill>
              </a:rPr>
              <a:t>Sandbox</a:t>
            </a:r>
            <a:endParaRPr lang="pl-PL" sz="4800" dirty="0">
              <a:solidFill>
                <a:srgbClr val="FFFF99"/>
              </a:solidFill>
            </a:endParaRPr>
          </a:p>
          <a:p>
            <a:pPr algn="ctr"/>
            <a:r>
              <a:rPr lang="pl-PL" sz="4800" dirty="0" err="1">
                <a:solidFill>
                  <a:srgbClr val="FFFF99"/>
                </a:solidFill>
              </a:rPr>
              <a:t>Recovery</a:t>
            </a:r>
            <a:r>
              <a:rPr lang="pl-PL" sz="4800" dirty="0">
                <a:solidFill>
                  <a:srgbClr val="FFFF99"/>
                </a:solidFill>
              </a:rPr>
              <a:t> host</a:t>
            </a:r>
            <a:endParaRPr lang="en-US" sz="4800" dirty="0">
              <a:solidFill>
                <a:srgbClr val="FFFF99"/>
              </a:solidFill>
            </a:endParaRPr>
          </a:p>
        </p:txBody>
      </p:sp>
    </p:spTree>
    <p:extLst>
      <p:ext uri="{BB962C8B-B14F-4D97-AF65-F5344CB8AC3E}">
        <p14:creationId xmlns:p14="http://schemas.microsoft.com/office/powerpoint/2010/main" val="298953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6FF04EB-ADC1-40FD-9618-CC4F8C59FCDF}"/>
              </a:ext>
            </a:extLst>
          </p:cNvPr>
          <p:cNvPicPr>
            <a:picLocks noChangeAspect="1"/>
          </p:cNvPicPr>
          <p:nvPr/>
        </p:nvPicPr>
        <p:blipFill>
          <a:blip r:embed="rId2"/>
          <a:stretch>
            <a:fillRect/>
          </a:stretch>
        </p:blipFill>
        <p:spPr>
          <a:xfrm>
            <a:off x="395536" y="339502"/>
            <a:ext cx="6983600" cy="3127851"/>
          </a:xfrm>
          <a:prstGeom prst="rect">
            <a:avLst/>
          </a:prstGeom>
        </p:spPr>
      </p:pic>
      <p:sp>
        <p:nvSpPr>
          <p:cNvPr id="15" name="Rectangle 14">
            <a:extLst>
              <a:ext uri="{FF2B5EF4-FFF2-40B4-BE49-F238E27FC236}">
                <a16:creationId xmlns:a16="http://schemas.microsoft.com/office/drawing/2014/main" id="{1EF01E39-3185-4A7F-AB78-E186892E2B6C}"/>
              </a:ext>
            </a:extLst>
          </p:cNvPr>
          <p:cNvSpPr/>
          <p:nvPr/>
        </p:nvSpPr>
        <p:spPr>
          <a:xfrm>
            <a:off x="413691" y="1995686"/>
            <a:ext cx="1351173" cy="57606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58308C9-273B-4D2E-A89A-DD8B6CD442D2}"/>
              </a:ext>
            </a:extLst>
          </p:cNvPr>
          <p:cNvSpPr/>
          <p:nvPr/>
        </p:nvSpPr>
        <p:spPr>
          <a:xfrm>
            <a:off x="3707905" y="2139702"/>
            <a:ext cx="1152128"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536AF9-B695-465C-85E1-DCA828DB9CE1}"/>
              </a:ext>
            </a:extLst>
          </p:cNvPr>
          <p:cNvSpPr/>
          <p:nvPr/>
        </p:nvSpPr>
        <p:spPr>
          <a:xfrm>
            <a:off x="2483768" y="2571750"/>
            <a:ext cx="1080120" cy="50405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70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C6552-960F-43F6-944F-0D3853EDA2CA}"/>
              </a:ext>
            </a:extLst>
          </p:cNvPr>
          <p:cNvPicPr>
            <a:picLocks noChangeAspect="1"/>
          </p:cNvPicPr>
          <p:nvPr/>
        </p:nvPicPr>
        <p:blipFill>
          <a:blip r:embed="rId2"/>
          <a:stretch>
            <a:fillRect/>
          </a:stretch>
        </p:blipFill>
        <p:spPr>
          <a:xfrm>
            <a:off x="539552" y="195486"/>
            <a:ext cx="5988459" cy="4632992"/>
          </a:xfrm>
          <a:prstGeom prst="rect">
            <a:avLst/>
          </a:prstGeom>
        </p:spPr>
      </p:pic>
      <p:pic>
        <p:nvPicPr>
          <p:cNvPr id="5" name="Picture 4">
            <a:extLst>
              <a:ext uri="{FF2B5EF4-FFF2-40B4-BE49-F238E27FC236}">
                <a16:creationId xmlns:a16="http://schemas.microsoft.com/office/drawing/2014/main" id="{289E222C-28FF-4370-B4BF-ABE9AA768E19}"/>
              </a:ext>
            </a:extLst>
          </p:cNvPr>
          <p:cNvPicPr>
            <a:picLocks noChangeAspect="1"/>
          </p:cNvPicPr>
          <p:nvPr/>
        </p:nvPicPr>
        <p:blipFill>
          <a:blip r:embed="rId3"/>
          <a:stretch>
            <a:fillRect/>
          </a:stretch>
        </p:blipFill>
        <p:spPr>
          <a:xfrm>
            <a:off x="3131840" y="3219822"/>
            <a:ext cx="1134755" cy="1402077"/>
          </a:xfrm>
          <a:prstGeom prst="rect">
            <a:avLst/>
          </a:prstGeom>
        </p:spPr>
      </p:pic>
      <p:sp>
        <p:nvSpPr>
          <p:cNvPr id="6" name="Rectangle 5">
            <a:extLst>
              <a:ext uri="{FF2B5EF4-FFF2-40B4-BE49-F238E27FC236}">
                <a16:creationId xmlns:a16="http://schemas.microsoft.com/office/drawing/2014/main" id="{F4DA4590-F886-4863-80D9-4850911029CA}"/>
              </a:ext>
            </a:extLst>
          </p:cNvPr>
          <p:cNvSpPr/>
          <p:nvPr/>
        </p:nvSpPr>
        <p:spPr>
          <a:xfrm>
            <a:off x="683568" y="1203598"/>
            <a:ext cx="2592288" cy="165618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815CF0E-7B0D-4E53-A263-3B9BBB57BBB6}"/>
              </a:ext>
            </a:extLst>
          </p:cNvPr>
          <p:cNvSpPr/>
          <p:nvPr/>
        </p:nvSpPr>
        <p:spPr>
          <a:xfrm>
            <a:off x="683568" y="3507853"/>
            <a:ext cx="2160240" cy="33348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A27F8E-5627-4D86-A2F1-BF7BC2A510BF}"/>
              </a:ext>
            </a:extLst>
          </p:cNvPr>
          <p:cNvSpPr/>
          <p:nvPr/>
        </p:nvSpPr>
        <p:spPr>
          <a:xfrm>
            <a:off x="5436096" y="4338025"/>
            <a:ext cx="792088" cy="321957"/>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166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A202FB-8D16-4135-890E-F11D2E1F8E0F}"/>
              </a:ext>
            </a:extLst>
          </p:cNvPr>
          <p:cNvPicPr>
            <a:picLocks noChangeAspect="1"/>
          </p:cNvPicPr>
          <p:nvPr/>
        </p:nvPicPr>
        <p:blipFill>
          <a:blip r:embed="rId2"/>
          <a:stretch>
            <a:fillRect/>
          </a:stretch>
        </p:blipFill>
        <p:spPr>
          <a:xfrm>
            <a:off x="107504" y="195486"/>
            <a:ext cx="8172400" cy="3715544"/>
          </a:xfrm>
          <a:prstGeom prst="rect">
            <a:avLst/>
          </a:prstGeom>
        </p:spPr>
      </p:pic>
      <p:sp>
        <p:nvSpPr>
          <p:cNvPr id="11" name="Rectangle 10">
            <a:extLst>
              <a:ext uri="{FF2B5EF4-FFF2-40B4-BE49-F238E27FC236}">
                <a16:creationId xmlns:a16="http://schemas.microsoft.com/office/drawing/2014/main" id="{CFB2B369-5AAA-4657-B96D-C5F5986FACEB}"/>
              </a:ext>
            </a:extLst>
          </p:cNvPr>
          <p:cNvSpPr/>
          <p:nvPr/>
        </p:nvSpPr>
        <p:spPr>
          <a:xfrm>
            <a:off x="1981068" y="3291830"/>
            <a:ext cx="6407355"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7BD904-7208-4434-989B-E6C5F0735E62}"/>
              </a:ext>
            </a:extLst>
          </p:cNvPr>
          <p:cNvSpPr/>
          <p:nvPr/>
        </p:nvSpPr>
        <p:spPr>
          <a:xfrm>
            <a:off x="130297" y="1635646"/>
            <a:ext cx="1273351" cy="50405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628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6">
            <a:extLst>
              <a:ext uri="{FF2B5EF4-FFF2-40B4-BE49-F238E27FC236}">
                <a16:creationId xmlns:a16="http://schemas.microsoft.com/office/drawing/2014/main" id="{0F3902B8-FDC8-4993-B7F4-34E514CBB6E9}"/>
              </a:ext>
            </a:extLst>
          </p:cNvPr>
          <p:cNvSpPr/>
          <p:nvPr/>
        </p:nvSpPr>
        <p:spPr>
          <a:xfrm>
            <a:off x="611560" y="267494"/>
            <a:ext cx="792088" cy="648072"/>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3200" dirty="0">
                <a:solidFill>
                  <a:srgbClr val="FFFFCC"/>
                </a:solidFill>
              </a:rPr>
              <a:t>C2</a:t>
            </a:r>
            <a:endParaRPr lang="en-US" sz="3200" dirty="0">
              <a:solidFill>
                <a:srgbClr val="FFFFCC"/>
              </a:solidFill>
            </a:endParaRPr>
          </a:p>
        </p:txBody>
      </p:sp>
      <p:sp>
        <p:nvSpPr>
          <p:cNvPr id="7" name="Rounded Rectangle 6">
            <a:extLst>
              <a:ext uri="{FF2B5EF4-FFF2-40B4-BE49-F238E27FC236}">
                <a16:creationId xmlns:a16="http://schemas.microsoft.com/office/drawing/2014/main" id="{F9630EE2-99D6-45F8-97A5-9A8DEC0000A5}"/>
              </a:ext>
            </a:extLst>
          </p:cNvPr>
          <p:cNvSpPr/>
          <p:nvPr/>
        </p:nvSpPr>
        <p:spPr>
          <a:xfrm>
            <a:off x="395536" y="2211710"/>
            <a:ext cx="7722628" cy="1728192"/>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4800" dirty="0" err="1">
                <a:solidFill>
                  <a:srgbClr val="FFFF99"/>
                </a:solidFill>
              </a:rPr>
              <a:t>Attaching</a:t>
            </a:r>
            <a:r>
              <a:rPr lang="pl-PL" sz="4800" dirty="0">
                <a:solidFill>
                  <a:srgbClr val="FFFF99"/>
                </a:solidFill>
              </a:rPr>
              <a:t> </a:t>
            </a:r>
            <a:r>
              <a:rPr lang="pl-PL" sz="4800" dirty="0" err="1">
                <a:solidFill>
                  <a:srgbClr val="FFFF99"/>
                </a:solidFill>
              </a:rPr>
              <a:t>copy</a:t>
            </a:r>
            <a:r>
              <a:rPr lang="pl-PL" sz="4800" dirty="0">
                <a:solidFill>
                  <a:srgbClr val="FFFF99"/>
                </a:solidFill>
              </a:rPr>
              <a:t> to </a:t>
            </a:r>
            <a:r>
              <a:rPr lang="pl-PL" sz="4800" dirty="0" err="1">
                <a:solidFill>
                  <a:srgbClr val="FFFF99"/>
                </a:solidFill>
              </a:rPr>
              <a:t>Sandbox</a:t>
            </a:r>
            <a:endParaRPr lang="pl-PL" sz="4800" dirty="0">
              <a:solidFill>
                <a:srgbClr val="FFFF99"/>
              </a:solidFill>
            </a:endParaRPr>
          </a:p>
          <a:p>
            <a:pPr algn="ctr"/>
            <a:r>
              <a:rPr lang="pl-PL" sz="4800" dirty="0" err="1">
                <a:solidFill>
                  <a:srgbClr val="FFFF99"/>
                </a:solidFill>
              </a:rPr>
              <a:t>Recovery</a:t>
            </a:r>
            <a:r>
              <a:rPr lang="pl-PL" sz="4800" dirty="0">
                <a:solidFill>
                  <a:srgbClr val="FFFF99"/>
                </a:solidFill>
              </a:rPr>
              <a:t> host</a:t>
            </a:r>
            <a:endParaRPr lang="en-US" sz="4800" dirty="0">
              <a:solidFill>
                <a:srgbClr val="FFFF99"/>
              </a:solidFill>
            </a:endParaRPr>
          </a:p>
        </p:txBody>
      </p:sp>
    </p:spTree>
    <p:extLst>
      <p:ext uri="{BB962C8B-B14F-4D97-AF65-F5344CB8AC3E}">
        <p14:creationId xmlns:p14="http://schemas.microsoft.com/office/powerpoint/2010/main" val="300211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775597"/>
          </a:xfrm>
        </p:spPr>
        <p:txBody>
          <a:bodyPr/>
          <a:lstStyle/>
          <a:p>
            <a:r>
              <a:rPr lang="en-US"/>
              <a:t>Compliance production   vs    in the bunker </a:t>
            </a:r>
            <a:br>
              <a:rPr lang="en-US"/>
            </a:br>
            <a:r>
              <a:rPr lang="en-US"/>
              <a:t>                                                Dedicated Data Domain</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7343" y="11794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a:t>Additionally</a:t>
            </a:r>
          </a:p>
          <a:p>
            <a:pPr lvl="1">
              <a:spcBef>
                <a:spcPts val="1800"/>
              </a:spcBef>
            </a:pPr>
            <a:r>
              <a:rPr lang="en-US" sz="2100"/>
              <a:t>Bunker is hidden - minimalisation of insider attack</a:t>
            </a:r>
            <a:br>
              <a:rPr lang="en-US" sz="2100"/>
            </a:br>
            <a:r>
              <a:rPr lang="en-US" sz="2100"/>
              <a:t>Production does not know about the bunker</a:t>
            </a:r>
          </a:p>
          <a:p>
            <a:pPr lvl="1">
              <a:spcBef>
                <a:spcPts val="1800"/>
              </a:spcBef>
            </a:pPr>
            <a:r>
              <a:rPr lang="en-US" sz="2100"/>
              <a:t>Possibility to ransomware check – no load of DD in bunker</a:t>
            </a:r>
          </a:p>
          <a:p>
            <a:pPr lvl="1">
              <a:spcBef>
                <a:spcPts val="1800"/>
              </a:spcBef>
            </a:pPr>
            <a:r>
              <a:rPr lang="en-US" sz="2100"/>
              <a:t>If bunker is remote, we minimalise also physical attack of insider</a:t>
            </a:r>
          </a:p>
          <a:p>
            <a:pPr lvl="1">
              <a:spcBef>
                <a:spcPts val="1800"/>
              </a:spcBef>
            </a:pPr>
            <a:r>
              <a:rPr lang="en-US" sz="2100"/>
              <a:t>Cost is minimal – just simple Data Domain as gold copy</a:t>
            </a:r>
          </a:p>
          <a:p>
            <a:pPr>
              <a:spcBef>
                <a:spcPts val="1800"/>
              </a:spcBef>
            </a:pPr>
            <a:r>
              <a:rPr lang="en-US" sz="2400"/>
              <a:t>BEST: Compliance on production and in the bunker</a:t>
            </a:r>
          </a:p>
        </p:txBody>
      </p:sp>
    </p:spTree>
    <p:extLst>
      <p:ext uri="{BB962C8B-B14F-4D97-AF65-F5344CB8AC3E}">
        <p14:creationId xmlns:p14="http://schemas.microsoft.com/office/powerpoint/2010/main" val="168690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B4F8AA-2FB3-4DC9-91BE-0E3FF4789600}"/>
              </a:ext>
            </a:extLst>
          </p:cNvPr>
          <p:cNvSpPr txBox="1"/>
          <p:nvPr/>
        </p:nvSpPr>
        <p:spPr>
          <a:xfrm>
            <a:off x="251520" y="627534"/>
            <a:ext cx="7420134" cy="3046988"/>
          </a:xfrm>
          <a:prstGeom prst="rect">
            <a:avLst/>
          </a:prstGeom>
          <a:solidFill>
            <a:srgbClr val="FFFFCC"/>
          </a:solidFill>
        </p:spPr>
        <p:txBody>
          <a:bodyPr wrap="square" rtlCol="0">
            <a:spAutoFit/>
          </a:bodyPr>
          <a:lstStyle/>
          <a:p>
            <a:pPr lvl="0">
              <a:buClr>
                <a:prstClr val="white"/>
              </a:buClr>
              <a:defRPr/>
            </a:pPr>
            <a:r>
              <a:rPr lang="en-US" sz="2400" dirty="0">
                <a:solidFill>
                  <a:srgbClr val="C00000"/>
                </a:solidFill>
                <a:latin typeface="Montserrat"/>
              </a:rPr>
              <a:t>Sandbox Mtrees copies created for recovery are not retention-locked (compliance or governance).   Note though it is possible to replicate a retention-locked Mtree from Prod to Vault, when CR creates a copy in the Vault it does not maintain the retention-lock state of the source Mtree.  Instead is applies the retention-lock as per CR policy. </a:t>
            </a:r>
          </a:p>
        </p:txBody>
      </p:sp>
    </p:spTree>
    <p:extLst>
      <p:ext uri="{BB962C8B-B14F-4D97-AF65-F5344CB8AC3E}">
        <p14:creationId xmlns:p14="http://schemas.microsoft.com/office/powerpoint/2010/main" val="407194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D8390E-176C-FA67-54F9-8DD795C34B0E}"/>
              </a:ext>
            </a:extLst>
          </p:cNvPr>
          <p:cNvPicPr>
            <a:picLocks noChangeAspect="1"/>
          </p:cNvPicPr>
          <p:nvPr/>
        </p:nvPicPr>
        <p:blipFill>
          <a:blip r:embed="rId2"/>
          <a:stretch>
            <a:fillRect/>
          </a:stretch>
        </p:blipFill>
        <p:spPr>
          <a:xfrm>
            <a:off x="251520" y="1347614"/>
            <a:ext cx="7467655" cy="3529038"/>
          </a:xfrm>
          <a:prstGeom prst="rect">
            <a:avLst/>
          </a:prstGeom>
        </p:spPr>
      </p:pic>
      <p:pic>
        <p:nvPicPr>
          <p:cNvPr id="17" name="Picture 16">
            <a:extLst>
              <a:ext uri="{FF2B5EF4-FFF2-40B4-BE49-F238E27FC236}">
                <a16:creationId xmlns:a16="http://schemas.microsoft.com/office/drawing/2014/main" id="{B1FF2838-946F-A45E-1513-CCA9B9ABE351}"/>
              </a:ext>
            </a:extLst>
          </p:cNvPr>
          <p:cNvPicPr>
            <a:picLocks noChangeAspect="1"/>
          </p:cNvPicPr>
          <p:nvPr/>
        </p:nvPicPr>
        <p:blipFill>
          <a:blip r:embed="rId3"/>
          <a:stretch>
            <a:fillRect/>
          </a:stretch>
        </p:blipFill>
        <p:spPr>
          <a:xfrm>
            <a:off x="6444208" y="769816"/>
            <a:ext cx="2200838" cy="579531"/>
          </a:xfrm>
          <a:prstGeom prst="rect">
            <a:avLst/>
          </a:prstGeom>
        </p:spPr>
      </p:pic>
      <p:pic>
        <p:nvPicPr>
          <p:cNvPr id="19" name="Picture 18">
            <a:extLst>
              <a:ext uri="{FF2B5EF4-FFF2-40B4-BE49-F238E27FC236}">
                <a16:creationId xmlns:a16="http://schemas.microsoft.com/office/drawing/2014/main" id="{93B7A9EA-FC26-2B6C-5E33-CE0B8C161676}"/>
              </a:ext>
            </a:extLst>
          </p:cNvPr>
          <p:cNvPicPr>
            <a:picLocks noChangeAspect="1"/>
          </p:cNvPicPr>
          <p:nvPr/>
        </p:nvPicPr>
        <p:blipFill>
          <a:blip r:embed="rId4"/>
          <a:stretch>
            <a:fillRect/>
          </a:stretch>
        </p:blipFill>
        <p:spPr>
          <a:xfrm>
            <a:off x="2123728" y="2705265"/>
            <a:ext cx="6839000" cy="2262204"/>
          </a:xfrm>
          <a:prstGeom prst="rect">
            <a:avLst/>
          </a:prstGeom>
        </p:spPr>
      </p:pic>
      <p:pic>
        <p:nvPicPr>
          <p:cNvPr id="20" name="Picture 19">
            <a:extLst>
              <a:ext uri="{FF2B5EF4-FFF2-40B4-BE49-F238E27FC236}">
                <a16:creationId xmlns:a16="http://schemas.microsoft.com/office/drawing/2014/main" id="{CB5A6FE2-48B7-BDC0-156E-525CBE26275D}"/>
              </a:ext>
            </a:extLst>
          </p:cNvPr>
          <p:cNvPicPr>
            <a:picLocks noChangeAspect="1"/>
          </p:cNvPicPr>
          <p:nvPr/>
        </p:nvPicPr>
        <p:blipFill>
          <a:blip r:embed="rId5"/>
          <a:stretch>
            <a:fillRect/>
          </a:stretch>
        </p:blipFill>
        <p:spPr>
          <a:xfrm>
            <a:off x="1115616" y="0"/>
            <a:ext cx="4464496" cy="1711079"/>
          </a:xfrm>
          <a:prstGeom prst="rect">
            <a:avLst/>
          </a:prstGeom>
        </p:spPr>
      </p:pic>
      <p:sp>
        <p:nvSpPr>
          <p:cNvPr id="21" name="Rectangle 20">
            <a:extLst>
              <a:ext uri="{FF2B5EF4-FFF2-40B4-BE49-F238E27FC236}">
                <a16:creationId xmlns:a16="http://schemas.microsoft.com/office/drawing/2014/main" id="{F6436AD9-3A5E-265F-3453-37FDD36D2C63}"/>
              </a:ext>
            </a:extLst>
          </p:cNvPr>
          <p:cNvSpPr/>
          <p:nvPr/>
        </p:nvSpPr>
        <p:spPr>
          <a:xfrm>
            <a:off x="2123728" y="2139702"/>
            <a:ext cx="1224136"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31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D8390E-176C-FA67-54F9-8DD795C34B0E}"/>
              </a:ext>
            </a:extLst>
          </p:cNvPr>
          <p:cNvPicPr>
            <a:picLocks noChangeAspect="1"/>
          </p:cNvPicPr>
          <p:nvPr/>
        </p:nvPicPr>
        <p:blipFill>
          <a:blip r:embed="rId2"/>
          <a:stretch>
            <a:fillRect/>
          </a:stretch>
        </p:blipFill>
        <p:spPr>
          <a:xfrm>
            <a:off x="251520" y="1347614"/>
            <a:ext cx="7467655" cy="3529038"/>
          </a:xfrm>
          <a:prstGeom prst="rect">
            <a:avLst/>
          </a:prstGeom>
        </p:spPr>
      </p:pic>
      <p:sp>
        <p:nvSpPr>
          <p:cNvPr id="2" name="Rectangle 1">
            <a:extLst>
              <a:ext uri="{FF2B5EF4-FFF2-40B4-BE49-F238E27FC236}">
                <a16:creationId xmlns:a16="http://schemas.microsoft.com/office/drawing/2014/main" id="{8B39012B-5046-B42F-8A45-A7261AE63E19}"/>
              </a:ext>
            </a:extLst>
          </p:cNvPr>
          <p:cNvSpPr/>
          <p:nvPr/>
        </p:nvSpPr>
        <p:spPr>
          <a:xfrm>
            <a:off x="3419872" y="2139702"/>
            <a:ext cx="1224136"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7977811-5A1D-B89C-99BF-EB964FEBC0DE}"/>
              </a:ext>
            </a:extLst>
          </p:cNvPr>
          <p:cNvPicPr>
            <a:picLocks noChangeAspect="1"/>
          </p:cNvPicPr>
          <p:nvPr/>
        </p:nvPicPr>
        <p:blipFill>
          <a:blip r:embed="rId3"/>
          <a:stretch>
            <a:fillRect/>
          </a:stretch>
        </p:blipFill>
        <p:spPr>
          <a:xfrm>
            <a:off x="3203848" y="123478"/>
            <a:ext cx="4980510" cy="1853133"/>
          </a:xfrm>
          <a:prstGeom prst="rect">
            <a:avLst/>
          </a:prstGeom>
        </p:spPr>
      </p:pic>
    </p:spTree>
    <p:extLst>
      <p:ext uri="{BB962C8B-B14F-4D97-AF65-F5344CB8AC3E}">
        <p14:creationId xmlns:p14="http://schemas.microsoft.com/office/powerpoint/2010/main" val="240284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8B819D-5A8F-4408-A525-5C2D5B2F9BAA}"/>
              </a:ext>
            </a:extLst>
          </p:cNvPr>
          <p:cNvPicPr>
            <a:picLocks noChangeAspect="1"/>
          </p:cNvPicPr>
          <p:nvPr/>
        </p:nvPicPr>
        <p:blipFill>
          <a:blip r:embed="rId2"/>
          <a:stretch>
            <a:fillRect/>
          </a:stretch>
        </p:blipFill>
        <p:spPr>
          <a:xfrm>
            <a:off x="251520" y="339502"/>
            <a:ext cx="7884368" cy="2994358"/>
          </a:xfrm>
          <a:prstGeom prst="rect">
            <a:avLst/>
          </a:prstGeom>
        </p:spPr>
      </p:pic>
      <p:sp>
        <p:nvSpPr>
          <p:cNvPr id="4" name="Rectangle 3">
            <a:extLst>
              <a:ext uri="{FF2B5EF4-FFF2-40B4-BE49-F238E27FC236}">
                <a16:creationId xmlns:a16="http://schemas.microsoft.com/office/drawing/2014/main" id="{606170C8-CD76-4BF6-BE6F-E97780B48114}"/>
              </a:ext>
            </a:extLst>
          </p:cNvPr>
          <p:cNvSpPr/>
          <p:nvPr/>
        </p:nvSpPr>
        <p:spPr>
          <a:xfrm>
            <a:off x="323528" y="2571750"/>
            <a:ext cx="1273351"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DAE148-854F-4BA6-AEBD-5F721D0D9D0A}"/>
              </a:ext>
            </a:extLst>
          </p:cNvPr>
          <p:cNvSpPr/>
          <p:nvPr/>
        </p:nvSpPr>
        <p:spPr>
          <a:xfrm>
            <a:off x="1907705" y="1635646"/>
            <a:ext cx="720080"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647218E-BE31-465C-A910-5B6C52708B4F}"/>
              </a:ext>
            </a:extLst>
          </p:cNvPr>
          <p:cNvSpPr/>
          <p:nvPr/>
        </p:nvSpPr>
        <p:spPr>
          <a:xfrm>
            <a:off x="1835696" y="2722289"/>
            <a:ext cx="504056"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BF2ADAF-3282-4CF0-82B7-426EE33AE630}"/>
              </a:ext>
            </a:extLst>
          </p:cNvPr>
          <p:cNvSpPr/>
          <p:nvPr/>
        </p:nvSpPr>
        <p:spPr>
          <a:xfrm>
            <a:off x="1907705" y="2067694"/>
            <a:ext cx="720080"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6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EE8F86-6E1F-46CF-A57E-E0B54DAE1B62}"/>
              </a:ext>
            </a:extLst>
          </p:cNvPr>
          <p:cNvPicPr>
            <a:picLocks noChangeAspect="1"/>
          </p:cNvPicPr>
          <p:nvPr/>
        </p:nvPicPr>
        <p:blipFill>
          <a:blip r:embed="rId2"/>
          <a:stretch>
            <a:fillRect/>
          </a:stretch>
        </p:blipFill>
        <p:spPr>
          <a:xfrm>
            <a:off x="323528" y="267494"/>
            <a:ext cx="5416424" cy="4371950"/>
          </a:xfrm>
          <a:prstGeom prst="rect">
            <a:avLst/>
          </a:prstGeom>
        </p:spPr>
      </p:pic>
      <p:sp>
        <p:nvSpPr>
          <p:cNvPr id="4" name="Rectangle 3">
            <a:extLst>
              <a:ext uri="{FF2B5EF4-FFF2-40B4-BE49-F238E27FC236}">
                <a16:creationId xmlns:a16="http://schemas.microsoft.com/office/drawing/2014/main" id="{F771E25E-650E-4DFF-AD13-82573D87E968}"/>
              </a:ext>
            </a:extLst>
          </p:cNvPr>
          <p:cNvSpPr/>
          <p:nvPr/>
        </p:nvSpPr>
        <p:spPr>
          <a:xfrm>
            <a:off x="611560" y="1563638"/>
            <a:ext cx="3384376" cy="22322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ABE1C13-DDE6-40B9-807C-06FD04D9182F}"/>
              </a:ext>
            </a:extLst>
          </p:cNvPr>
          <p:cNvSpPr/>
          <p:nvPr/>
        </p:nvSpPr>
        <p:spPr>
          <a:xfrm>
            <a:off x="4427984" y="3795886"/>
            <a:ext cx="1008112" cy="64807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17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6">
            <a:extLst>
              <a:ext uri="{FF2B5EF4-FFF2-40B4-BE49-F238E27FC236}">
                <a16:creationId xmlns:a16="http://schemas.microsoft.com/office/drawing/2014/main" id="{0F3902B8-FDC8-4993-B7F4-34E514CBB6E9}"/>
              </a:ext>
            </a:extLst>
          </p:cNvPr>
          <p:cNvSpPr/>
          <p:nvPr/>
        </p:nvSpPr>
        <p:spPr>
          <a:xfrm>
            <a:off x="611560" y="267494"/>
            <a:ext cx="792088" cy="648072"/>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3200" dirty="0">
                <a:solidFill>
                  <a:srgbClr val="FFFFCC"/>
                </a:solidFill>
              </a:rPr>
              <a:t>D1</a:t>
            </a:r>
            <a:endParaRPr lang="en-US" sz="3200" dirty="0">
              <a:solidFill>
                <a:srgbClr val="FFFFCC"/>
              </a:solidFill>
            </a:endParaRPr>
          </a:p>
        </p:txBody>
      </p:sp>
      <p:sp>
        <p:nvSpPr>
          <p:cNvPr id="7" name="Rounded Rectangle 6">
            <a:extLst>
              <a:ext uri="{FF2B5EF4-FFF2-40B4-BE49-F238E27FC236}">
                <a16:creationId xmlns:a16="http://schemas.microsoft.com/office/drawing/2014/main" id="{F9630EE2-99D6-45F8-97A5-9A8DEC0000A5}"/>
              </a:ext>
            </a:extLst>
          </p:cNvPr>
          <p:cNvSpPr/>
          <p:nvPr/>
        </p:nvSpPr>
        <p:spPr>
          <a:xfrm>
            <a:off x="395536" y="2211710"/>
            <a:ext cx="7722628" cy="1728192"/>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4800" dirty="0" err="1">
                <a:solidFill>
                  <a:srgbClr val="FFFF99"/>
                </a:solidFill>
              </a:rPr>
              <a:t>Adding</a:t>
            </a:r>
            <a:r>
              <a:rPr lang="pl-PL" sz="4800" dirty="0">
                <a:solidFill>
                  <a:srgbClr val="FFFF99"/>
                </a:solidFill>
              </a:rPr>
              <a:t> NetWorker</a:t>
            </a:r>
            <a:endParaRPr lang="en-US" sz="4800" dirty="0">
              <a:solidFill>
                <a:srgbClr val="FFFF99"/>
              </a:solidFill>
            </a:endParaRPr>
          </a:p>
        </p:txBody>
      </p:sp>
    </p:spTree>
    <p:extLst>
      <p:ext uri="{BB962C8B-B14F-4D97-AF65-F5344CB8AC3E}">
        <p14:creationId xmlns:p14="http://schemas.microsoft.com/office/powerpoint/2010/main" val="303889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6FF04EB-ADC1-40FD-9618-CC4F8C59FCDF}"/>
              </a:ext>
            </a:extLst>
          </p:cNvPr>
          <p:cNvPicPr>
            <a:picLocks noChangeAspect="1"/>
          </p:cNvPicPr>
          <p:nvPr/>
        </p:nvPicPr>
        <p:blipFill>
          <a:blip r:embed="rId2"/>
          <a:stretch>
            <a:fillRect/>
          </a:stretch>
        </p:blipFill>
        <p:spPr>
          <a:xfrm>
            <a:off x="395536" y="339502"/>
            <a:ext cx="6983600" cy="3127851"/>
          </a:xfrm>
          <a:prstGeom prst="rect">
            <a:avLst/>
          </a:prstGeom>
        </p:spPr>
      </p:pic>
      <p:sp>
        <p:nvSpPr>
          <p:cNvPr id="15" name="Rectangle 14">
            <a:extLst>
              <a:ext uri="{FF2B5EF4-FFF2-40B4-BE49-F238E27FC236}">
                <a16:creationId xmlns:a16="http://schemas.microsoft.com/office/drawing/2014/main" id="{1EF01E39-3185-4A7F-AB78-E186892E2B6C}"/>
              </a:ext>
            </a:extLst>
          </p:cNvPr>
          <p:cNvSpPr/>
          <p:nvPr/>
        </p:nvSpPr>
        <p:spPr>
          <a:xfrm>
            <a:off x="413691" y="1995686"/>
            <a:ext cx="1351173" cy="57606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58308C9-273B-4D2E-A89A-DD8B6CD442D2}"/>
              </a:ext>
            </a:extLst>
          </p:cNvPr>
          <p:cNvSpPr/>
          <p:nvPr/>
        </p:nvSpPr>
        <p:spPr>
          <a:xfrm>
            <a:off x="3707905" y="2139702"/>
            <a:ext cx="1152128"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536AF9-B695-465C-85E1-DCA828DB9CE1}"/>
              </a:ext>
            </a:extLst>
          </p:cNvPr>
          <p:cNvSpPr/>
          <p:nvPr/>
        </p:nvSpPr>
        <p:spPr>
          <a:xfrm>
            <a:off x="2483768" y="2571750"/>
            <a:ext cx="1080120" cy="50405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604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6A97F6-43EC-4DC5-B322-07FA5202CA1A}"/>
              </a:ext>
            </a:extLst>
          </p:cNvPr>
          <p:cNvPicPr>
            <a:picLocks noChangeAspect="1"/>
          </p:cNvPicPr>
          <p:nvPr/>
        </p:nvPicPr>
        <p:blipFill>
          <a:blip r:embed="rId2"/>
          <a:stretch>
            <a:fillRect/>
          </a:stretch>
        </p:blipFill>
        <p:spPr>
          <a:xfrm>
            <a:off x="323528" y="195486"/>
            <a:ext cx="5604783" cy="4273967"/>
          </a:xfrm>
          <a:prstGeom prst="rect">
            <a:avLst/>
          </a:prstGeom>
        </p:spPr>
      </p:pic>
      <p:sp>
        <p:nvSpPr>
          <p:cNvPr id="4" name="Rectangle 3">
            <a:extLst>
              <a:ext uri="{FF2B5EF4-FFF2-40B4-BE49-F238E27FC236}">
                <a16:creationId xmlns:a16="http://schemas.microsoft.com/office/drawing/2014/main" id="{904E3DFB-4EEF-4429-99A3-F0EC4EBA60CC}"/>
              </a:ext>
            </a:extLst>
          </p:cNvPr>
          <p:cNvSpPr/>
          <p:nvPr/>
        </p:nvSpPr>
        <p:spPr>
          <a:xfrm>
            <a:off x="317075" y="987574"/>
            <a:ext cx="3534845" cy="273630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0B4F8AA-2FB3-4DC9-91BE-0E3FF4789600}"/>
              </a:ext>
            </a:extLst>
          </p:cNvPr>
          <p:cNvSpPr txBox="1"/>
          <p:nvPr/>
        </p:nvSpPr>
        <p:spPr>
          <a:xfrm>
            <a:off x="4355976" y="1020673"/>
            <a:ext cx="3243670" cy="1200329"/>
          </a:xfrm>
          <a:prstGeom prst="rect">
            <a:avLst/>
          </a:prstGeom>
          <a:solidFill>
            <a:srgbClr val="FFFFCC"/>
          </a:solidFill>
        </p:spPr>
        <p:txBody>
          <a:bodyPr wrap="square" rtlCol="0">
            <a:spAutoFit/>
          </a:bodyPr>
          <a:lstStyle/>
          <a:p>
            <a:pPr lvl="0">
              <a:buClr>
                <a:prstClr val="white"/>
              </a:buClr>
              <a:defRPr/>
            </a:pPr>
            <a:r>
              <a:rPr lang="pl-PL" sz="2400" dirty="0">
                <a:solidFill>
                  <a:srgbClr val="C00000"/>
                </a:solidFill>
                <a:latin typeface="Montserrat"/>
              </a:rPr>
              <a:t>NetWorker </a:t>
            </a:r>
            <a:r>
              <a:rPr lang="pl-PL" sz="2400" dirty="0" err="1">
                <a:solidFill>
                  <a:srgbClr val="C00000"/>
                </a:solidFill>
                <a:latin typeface="Montserrat"/>
              </a:rPr>
              <a:t>operating</a:t>
            </a:r>
            <a:r>
              <a:rPr lang="pl-PL" sz="2400" dirty="0">
                <a:solidFill>
                  <a:srgbClr val="C00000"/>
                </a:solidFill>
                <a:latin typeface="Montserrat"/>
              </a:rPr>
              <a:t> system </a:t>
            </a:r>
            <a:r>
              <a:rPr lang="pl-PL" sz="2400" dirty="0" err="1">
                <a:solidFill>
                  <a:srgbClr val="C00000"/>
                </a:solidFill>
                <a:latin typeface="Montserrat"/>
              </a:rPr>
              <a:t>creditentials</a:t>
            </a:r>
            <a:endParaRPr lang="en-US" sz="2400" dirty="0">
              <a:solidFill>
                <a:srgbClr val="C00000"/>
              </a:solidFill>
              <a:latin typeface="Montserrat"/>
            </a:endParaRPr>
          </a:p>
        </p:txBody>
      </p:sp>
      <p:cxnSp>
        <p:nvCxnSpPr>
          <p:cNvPr id="6" name="Straight Arrow Connector 5">
            <a:extLst>
              <a:ext uri="{FF2B5EF4-FFF2-40B4-BE49-F238E27FC236}">
                <a16:creationId xmlns:a16="http://schemas.microsoft.com/office/drawing/2014/main" id="{A4C613CD-3726-4603-8004-FB593DE7D12C}"/>
              </a:ext>
            </a:extLst>
          </p:cNvPr>
          <p:cNvCxnSpPr>
            <a:cxnSpLocks/>
          </p:cNvCxnSpPr>
          <p:nvPr/>
        </p:nvCxnSpPr>
        <p:spPr>
          <a:xfrm flipH="1">
            <a:off x="3347864" y="1851670"/>
            <a:ext cx="1224136" cy="21602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45CCEA2-AC02-4713-8ADE-DA51C6493C53}"/>
              </a:ext>
            </a:extLst>
          </p:cNvPr>
          <p:cNvPicPr>
            <a:picLocks noChangeAspect="1"/>
          </p:cNvPicPr>
          <p:nvPr/>
        </p:nvPicPr>
        <p:blipFill>
          <a:blip r:embed="rId3"/>
          <a:stretch>
            <a:fillRect/>
          </a:stretch>
        </p:blipFill>
        <p:spPr>
          <a:xfrm>
            <a:off x="3882981" y="3291830"/>
            <a:ext cx="1238984" cy="1466553"/>
          </a:xfrm>
          <a:prstGeom prst="rect">
            <a:avLst/>
          </a:prstGeom>
        </p:spPr>
      </p:pic>
      <p:pic>
        <p:nvPicPr>
          <p:cNvPr id="13" name="Picture 12">
            <a:extLst>
              <a:ext uri="{FF2B5EF4-FFF2-40B4-BE49-F238E27FC236}">
                <a16:creationId xmlns:a16="http://schemas.microsoft.com/office/drawing/2014/main" id="{49D727BD-3BA5-497C-8165-0F827839525D}"/>
              </a:ext>
            </a:extLst>
          </p:cNvPr>
          <p:cNvPicPr>
            <a:picLocks noChangeAspect="1"/>
          </p:cNvPicPr>
          <p:nvPr/>
        </p:nvPicPr>
        <p:blipFill>
          <a:blip r:embed="rId4"/>
          <a:stretch>
            <a:fillRect/>
          </a:stretch>
        </p:blipFill>
        <p:spPr>
          <a:xfrm>
            <a:off x="2195736" y="241999"/>
            <a:ext cx="6732240" cy="374835"/>
          </a:xfrm>
          <a:prstGeom prst="rect">
            <a:avLst/>
          </a:prstGeom>
        </p:spPr>
      </p:pic>
      <p:cxnSp>
        <p:nvCxnSpPr>
          <p:cNvPr id="14" name="Straight Arrow Connector 13">
            <a:extLst>
              <a:ext uri="{FF2B5EF4-FFF2-40B4-BE49-F238E27FC236}">
                <a16:creationId xmlns:a16="http://schemas.microsoft.com/office/drawing/2014/main" id="{38564150-9CAE-4266-B443-779F73D26EEF}"/>
              </a:ext>
            </a:extLst>
          </p:cNvPr>
          <p:cNvCxnSpPr>
            <a:cxnSpLocks/>
          </p:cNvCxnSpPr>
          <p:nvPr/>
        </p:nvCxnSpPr>
        <p:spPr>
          <a:xfrm flipH="1">
            <a:off x="3077194" y="710741"/>
            <a:ext cx="1134766" cy="114092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5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1C948F-6742-4259-8B00-CFF9734E0F3A}"/>
              </a:ext>
            </a:extLst>
          </p:cNvPr>
          <p:cNvPicPr>
            <a:picLocks noChangeAspect="1"/>
          </p:cNvPicPr>
          <p:nvPr/>
        </p:nvPicPr>
        <p:blipFill>
          <a:blip r:embed="rId2"/>
          <a:stretch>
            <a:fillRect/>
          </a:stretch>
        </p:blipFill>
        <p:spPr>
          <a:xfrm>
            <a:off x="251520" y="555526"/>
            <a:ext cx="6876256" cy="2186681"/>
          </a:xfrm>
          <a:prstGeom prst="rect">
            <a:avLst/>
          </a:prstGeom>
        </p:spPr>
      </p:pic>
      <p:pic>
        <p:nvPicPr>
          <p:cNvPr id="5" name="Picture 4">
            <a:extLst>
              <a:ext uri="{FF2B5EF4-FFF2-40B4-BE49-F238E27FC236}">
                <a16:creationId xmlns:a16="http://schemas.microsoft.com/office/drawing/2014/main" id="{D6710B4E-DC0E-4E5F-8D98-BA474B34CE0A}"/>
              </a:ext>
            </a:extLst>
          </p:cNvPr>
          <p:cNvPicPr>
            <a:picLocks noChangeAspect="1"/>
          </p:cNvPicPr>
          <p:nvPr/>
        </p:nvPicPr>
        <p:blipFill>
          <a:blip r:embed="rId3"/>
          <a:stretch>
            <a:fillRect/>
          </a:stretch>
        </p:blipFill>
        <p:spPr>
          <a:xfrm>
            <a:off x="5292080" y="195486"/>
            <a:ext cx="1619476" cy="1381318"/>
          </a:xfrm>
          <a:prstGeom prst="rect">
            <a:avLst/>
          </a:prstGeom>
        </p:spPr>
      </p:pic>
      <p:sp>
        <p:nvSpPr>
          <p:cNvPr id="6" name="TextBox 5">
            <a:extLst>
              <a:ext uri="{FF2B5EF4-FFF2-40B4-BE49-F238E27FC236}">
                <a16:creationId xmlns:a16="http://schemas.microsoft.com/office/drawing/2014/main" id="{A9688328-D430-46F6-A634-D9C86C616BA5}"/>
              </a:ext>
            </a:extLst>
          </p:cNvPr>
          <p:cNvSpPr txBox="1"/>
          <p:nvPr/>
        </p:nvSpPr>
        <p:spPr>
          <a:xfrm>
            <a:off x="3635896" y="2742207"/>
            <a:ext cx="3243670" cy="1569660"/>
          </a:xfrm>
          <a:prstGeom prst="rect">
            <a:avLst/>
          </a:prstGeom>
          <a:solidFill>
            <a:srgbClr val="FFFFCC"/>
          </a:solidFill>
        </p:spPr>
        <p:txBody>
          <a:bodyPr wrap="square" rtlCol="0">
            <a:spAutoFit/>
          </a:bodyPr>
          <a:lstStyle/>
          <a:p>
            <a:pPr lvl="0">
              <a:buClr>
                <a:prstClr val="white"/>
              </a:buClr>
              <a:defRPr/>
            </a:pPr>
            <a:r>
              <a:rPr lang="en-US" sz="2400">
                <a:solidFill>
                  <a:srgbClr val="C00000"/>
                </a:solidFill>
                <a:latin typeface="Montserrat"/>
              </a:rPr>
              <a:t>Production NetWorker administrator creditentials</a:t>
            </a:r>
          </a:p>
        </p:txBody>
      </p:sp>
      <p:cxnSp>
        <p:nvCxnSpPr>
          <p:cNvPr id="7" name="Straight Arrow Connector 6">
            <a:extLst>
              <a:ext uri="{FF2B5EF4-FFF2-40B4-BE49-F238E27FC236}">
                <a16:creationId xmlns:a16="http://schemas.microsoft.com/office/drawing/2014/main" id="{ADB15539-2A9E-42FC-98B8-5E0808CEC96B}"/>
              </a:ext>
            </a:extLst>
          </p:cNvPr>
          <p:cNvCxnSpPr>
            <a:cxnSpLocks/>
          </p:cNvCxnSpPr>
          <p:nvPr/>
        </p:nvCxnSpPr>
        <p:spPr>
          <a:xfrm flipH="1" flipV="1">
            <a:off x="3375920" y="1540855"/>
            <a:ext cx="476001" cy="95888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162D2B1-1C2A-4AA4-9D59-35FA21872429}"/>
              </a:ext>
            </a:extLst>
          </p:cNvPr>
          <p:cNvSpPr/>
          <p:nvPr/>
        </p:nvSpPr>
        <p:spPr>
          <a:xfrm>
            <a:off x="187581" y="483518"/>
            <a:ext cx="3534845" cy="109328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499863-1250-49E9-B8AA-A6B69DD9CC2F}"/>
              </a:ext>
            </a:extLst>
          </p:cNvPr>
          <p:cNvSpPr/>
          <p:nvPr/>
        </p:nvSpPr>
        <p:spPr>
          <a:xfrm>
            <a:off x="6084168" y="2067694"/>
            <a:ext cx="876895" cy="51722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226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0D2765-98CF-4C9B-9B18-331826DAF25B}"/>
              </a:ext>
            </a:extLst>
          </p:cNvPr>
          <p:cNvPicPr>
            <a:picLocks noChangeAspect="1"/>
          </p:cNvPicPr>
          <p:nvPr/>
        </p:nvPicPr>
        <p:blipFill>
          <a:blip r:embed="rId2"/>
          <a:stretch>
            <a:fillRect/>
          </a:stretch>
        </p:blipFill>
        <p:spPr>
          <a:xfrm>
            <a:off x="179512" y="267494"/>
            <a:ext cx="8611817" cy="4144552"/>
          </a:xfrm>
          <a:prstGeom prst="rect">
            <a:avLst/>
          </a:prstGeom>
        </p:spPr>
      </p:pic>
      <p:sp>
        <p:nvSpPr>
          <p:cNvPr id="4" name="Rectangle 3">
            <a:extLst>
              <a:ext uri="{FF2B5EF4-FFF2-40B4-BE49-F238E27FC236}">
                <a16:creationId xmlns:a16="http://schemas.microsoft.com/office/drawing/2014/main" id="{971080A2-B4D8-4636-AF6D-8DEAA6540A0A}"/>
              </a:ext>
            </a:extLst>
          </p:cNvPr>
          <p:cNvSpPr/>
          <p:nvPr/>
        </p:nvSpPr>
        <p:spPr>
          <a:xfrm>
            <a:off x="2123728" y="3723878"/>
            <a:ext cx="6408712"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50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pl-PL" dirty="0" err="1"/>
              <a:t>Where</a:t>
            </a:r>
            <a:r>
              <a:rPr lang="pl-PL" dirty="0"/>
              <a:t> Cyber </a:t>
            </a:r>
            <a:r>
              <a:rPr lang="pl-PL" dirty="0" err="1"/>
              <a:t>Bunker</a:t>
            </a:r>
            <a:r>
              <a:rPr lang="pl-PL" dirty="0"/>
              <a:t>?</a:t>
            </a:r>
            <a:endParaRPr lang="en-US" dirty="0"/>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pl-PL" sz="2400" dirty="0" err="1"/>
              <a:t>Own</a:t>
            </a:r>
            <a:r>
              <a:rPr lang="pl-PL" sz="2400" dirty="0"/>
              <a:t> data </a:t>
            </a:r>
            <a:r>
              <a:rPr lang="pl-PL" sz="2400" dirty="0" err="1"/>
              <a:t>center</a:t>
            </a:r>
            <a:endParaRPr lang="pl-PL" sz="2400" dirty="0"/>
          </a:p>
          <a:p>
            <a:pPr>
              <a:spcBef>
                <a:spcPts val="1800"/>
              </a:spcBef>
            </a:pPr>
            <a:r>
              <a:rPr lang="pl-PL" sz="2400" dirty="0"/>
              <a:t>Mobile </a:t>
            </a:r>
            <a:r>
              <a:rPr lang="pl-PL" sz="2400" dirty="0" err="1"/>
              <a:t>container</a:t>
            </a:r>
            <a:endParaRPr lang="pl-PL" sz="2400" dirty="0"/>
          </a:p>
          <a:p>
            <a:pPr>
              <a:spcBef>
                <a:spcPts val="1800"/>
              </a:spcBef>
            </a:pPr>
            <a:r>
              <a:rPr lang="pl-PL" sz="2400" dirty="0"/>
              <a:t>Service Provider</a:t>
            </a:r>
          </a:p>
          <a:p>
            <a:pPr>
              <a:spcBef>
                <a:spcPts val="1800"/>
              </a:spcBef>
            </a:pPr>
            <a:r>
              <a:rPr lang="pl-PL" sz="2400" dirty="0"/>
              <a:t>AWS / </a:t>
            </a:r>
            <a:r>
              <a:rPr lang="pl-PL" sz="2400" dirty="0" err="1"/>
              <a:t>Azure</a:t>
            </a:r>
            <a:r>
              <a:rPr lang="pl-PL" sz="2400" dirty="0"/>
              <a:t> / Google</a:t>
            </a:r>
          </a:p>
        </p:txBody>
      </p:sp>
    </p:spTree>
    <p:extLst>
      <p:ext uri="{BB962C8B-B14F-4D97-AF65-F5344CB8AC3E}">
        <p14:creationId xmlns:p14="http://schemas.microsoft.com/office/powerpoint/2010/main" val="399944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6">
            <a:extLst>
              <a:ext uri="{FF2B5EF4-FFF2-40B4-BE49-F238E27FC236}">
                <a16:creationId xmlns:a16="http://schemas.microsoft.com/office/drawing/2014/main" id="{0F3902B8-FDC8-4993-B7F4-34E514CBB6E9}"/>
              </a:ext>
            </a:extLst>
          </p:cNvPr>
          <p:cNvSpPr/>
          <p:nvPr/>
        </p:nvSpPr>
        <p:spPr>
          <a:xfrm>
            <a:off x="611560" y="267494"/>
            <a:ext cx="792088" cy="648072"/>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3200" dirty="0">
                <a:solidFill>
                  <a:srgbClr val="FFFFCC"/>
                </a:solidFill>
              </a:rPr>
              <a:t>D2</a:t>
            </a:r>
            <a:endParaRPr lang="en-US" sz="3200" dirty="0">
              <a:solidFill>
                <a:srgbClr val="FFFFCC"/>
              </a:solidFill>
            </a:endParaRPr>
          </a:p>
        </p:txBody>
      </p:sp>
      <p:sp>
        <p:nvSpPr>
          <p:cNvPr id="7" name="Rounded Rectangle 6">
            <a:extLst>
              <a:ext uri="{FF2B5EF4-FFF2-40B4-BE49-F238E27FC236}">
                <a16:creationId xmlns:a16="http://schemas.microsoft.com/office/drawing/2014/main" id="{F9630EE2-99D6-45F8-97A5-9A8DEC0000A5}"/>
              </a:ext>
            </a:extLst>
          </p:cNvPr>
          <p:cNvSpPr/>
          <p:nvPr/>
        </p:nvSpPr>
        <p:spPr>
          <a:xfrm>
            <a:off x="395536" y="2211710"/>
            <a:ext cx="7722628" cy="1728192"/>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4800" dirty="0" err="1">
                <a:solidFill>
                  <a:srgbClr val="FFFF99"/>
                </a:solidFill>
              </a:rPr>
              <a:t>Recovery</a:t>
            </a:r>
            <a:r>
              <a:rPr lang="pl-PL" sz="4800" dirty="0">
                <a:solidFill>
                  <a:srgbClr val="FFFF99"/>
                </a:solidFill>
              </a:rPr>
              <a:t> NetWorker in </a:t>
            </a:r>
            <a:r>
              <a:rPr lang="pl-PL" sz="4800" dirty="0" err="1">
                <a:solidFill>
                  <a:srgbClr val="FFFF99"/>
                </a:solidFill>
              </a:rPr>
              <a:t>Bunker</a:t>
            </a:r>
            <a:endParaRPr lang="en-US" sz="4800" dirty="0">
              <a:solidFill>
                <a:srgbClr val="FFFF99"/>
              </a:solidFill>
            </a:endParaRPr>
          </a:p>
        </p:txBody>
      </p:sp>
    </p:spTree>
    <p:extLst>
      <p:ext uri="{BB962C8B-B14F-4D97-AF65-F5344CB8AC3E}">
        <p14:creationId xmlns:p14="http://schemas.microsoft.com/office/powerpoint/2010/main" val="303078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56DEE0-6B92-4D13-82F1-AE6D04DA357C}"/>
              </a:ext>
            </a:extLst>
          </p:cNvPr>
          <p:cNvPicPr>
            <a:picLocks noChangeAspect="1"/>
          </p:cNvPicPr>
          <p:nvPr/>
        </p:nvPicPr>
        <p:blipFill>
          <a:blip r:embed="rId2"/>
          <a:stretch>
            <a:fillRect/>
          </a:stretch>
        </p:blipFill>
        <p:spPr>
          <a:xfrm>
            <a:off x="323528" y="339502"/>
            <a:ext cx="7021624" cy="4464496"/>
          </a:xfrm>
          <a:prstGeom prst="rect">
            <a:avLst/>
          </a:prstGeom>
        </p:spPr>
      </p:pic>
      <p:sp>
        <p:nvSpPr>
          <p:cNvPr id="4" name="Rectangle 3">
            <a:extLst>
              <a:ext uri="{FF2B5EF4-FFF2-40B4-BE49-F238E27FC236}">
                <a16:creationId xmlns:a16="http://schemas.microsoft.com/office/drawing/2014/main" id="{437AEB86-7C16-41A9-A0D0-4A554C29AA1F}"/>
              </a:ext>
            </a:extLst>
          </p:cNvPr>
          <p:cNvSpPr/>
          <p:nvPr/>
        </p:nvSpPr>
        <p:spPr>
          <a:xfrm>
            <a:off x="1763688" y="4155926"/>
            <a:ext cx="5581464"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3BA93E-48FE-4CA1-869E-38F3EE3061F0}"/>
              </a:ext>
            </a:extLst>
          </p:cNvPr>
          <p:cNvSpPr/>
          <p:nvPr/>
        </p:nvSpPr>
        <p:spPr>
          <a:xfrm>
            <a:off x="2339752" y="1779662"/>
            <a:ext cx="1008112"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18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821C6F-2D9F-45EE-9068-A05884AF2392}"/>
              </a:ext>
            </a:extLst>
          </p:cNvPr>
          <p:cNvPicPr>
            <a:picLocks noChangeAspect="1"/>
          </p:cNvPicPr>
          <p:nvPr/>
        </p:nvPicPr>
        <p:blipFill>
          <a:blip r:embed="rId2"/>
          <a:stretch>
            <a:fillRect/>
          </a:stretch>
        </p:blipFill>
        <p:spPr>
          <a:xfrm>
            <a:off x="511540" y="411510"/>
            <a:ext cx="8120920" cy="2801164"/>
          </a:xfrm>
          <a:prstGeom prst="rect">
            <a:avLst/>
          </a:prstGeom>
        </p:spPr>
      </p:pic>
      <p:sp>
        <p:nvSpPr>
          <p:cNvPr id="7" name="Rectangle 6">
            <a:extLst>
              <a:ext uri="{FF2B5EF4-FFF2-40B4-BE49-F238E27FC236}">
                <a16:creationId xmlns:a16="http://schemas.microsoft.com/office/drawing/2014/main" id="{3A55BC82-9EBD-450E-8D1B-C2A1C7119CC2}"/>
              </a:ext>
            </a:extLst>
          </p:cNvPr>
          <p:cNvSpPr/>
          <p:nvPr/>
        </p:nvSpPr>
        <p:spPr>
          <a:xfrm>
            <a:off x="2699792" y="2283718"/>
            <a:ext cx="1008112"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154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FE8BED-D8BF-432E-83EC-1E91C5FA4C93}"/>
              </a:ext>
            </a:extLst>
          </p:cNvPr>
          <p:cNvPicPr>
            <a:picLocks noChangeAspect="1"/>
          </p:cNvPicPr>
          <p:nvPr/>
        </p:nvPicPr>
        <p:blipFill>
          <a:blip r:embed="rId2"/>
          <a:stretch>
            <a:fillRect/>
          </a:stretch>
        </p:blipFill>
        <p:spPr>
          <a:xfrm>
            <a:off x="123506" y="127977"/>
            <a:ext cx="7073469" cy="4125761"/>
          </a:xfrm>
          <a:prstGeom prst="rect">
            <a:avLst/>
          </a:prstGeom>
        </p:spPr>
      </p:pic>
      <p:sp>
        <p:nvSpPr>
          <p:cNvPr id="6" name="TextBox 5">
            <a:extLst>
              <a:ext uri="{FF2B5EF4-FFF2-40B4-BE49-F238E27FC236}">
                <a16:creationId xmlns:a16="http://schemas.microsoft.com/office/drawing/2014/main" id="{EF9D9611-6B4A-4684-9742-7AD00F99593E}"/>
              </a:ext>
            </a:extLst>
          </p:cNvPr>
          <p:cNvSpPr txBox="1"/>
          <p:nvPr/>
        </p:nvSpPr>
        <p:spPr>
          <a:xfrm>
            <a:off x="5292081" y="293831"/>
            <a:ext cx="3459694" cy="2308324"/>
          </a:xfrm>
          <a:prstGeom prst="rect">
            <a:avLst/>
          </a:prstGeom>
          <a:solidFill>
            <a:srgbClr val="FFFFCC"/>
          </a:solidFill>
        </p:spPr>
        <p:txBody>
          <a:bodyPr wrap="square" rtlCol="0">
            <a:spAutoFit/>
          </a:bodyPr>
          <a:lstStyle/>
          <a:p>
            <a:pPr lvl="0">
              <a:buClr>
                <a:prstClr val="white"/>
              </a:buClr>
              <a:defRPr/>
            </a:pPr>
            <a:r>
              <a:rPr lang="pl-PL" sz="2400" dirty="0">
                <a:solidFill>
                  <a:srgbClr val="C00000"/>
                </a:solidFill>
                <a:latin typeface="Montserrat"/>
              </a:rPr>
              <a:t>U</a:t>
            </a:r>
            <a:r>
              <a:rPr lang="en-US" sz="2400" dirty="0">
                <a:solidFill>
                  <a:srgbClr val="C00000"/>
                </a:solidFill>
                <a:latin typeface="Montserrat"/>
              </a:rPr>
              <a:t>ser with </a:t>
            </a:r>
            <a:r>
              <a:rPr lang="en-US" sz="2400" dirty="0" err="1">
                <a:solidFill>
                  <a:srgbClr val="C00000"/>
                </a:solidFill>
                <a:latin typeface="Montserrat"/>
              </a:rPr>
              <a:t>ddboost</a:t>
            </a:r>
            <a:r>
              <a:rPr lang="en-US" sz="2400" dirty="0">
                <a:solidFill>
                  <a:srgbClr val="C00000"/>
                </a:solidFill>
                <a:latin typeface="Montserrat"/>
              </a:rPr>
              <a:t> role on </a:t>
            </a:r>
            <a:r>
              <a:rPr lang="pl-PL" sz="2400" dirty="0" err="1">
                <a:solidFill>
                  <a:srgbClr val="C00000"/>
                </a:solidFill>
                <a:latin typeface="Montserrat"/>
              </a:rPr>
              <a:t>Bunker</a:t>
            </a:r>
            <a:r>
              <a:rPr lang="en-US" sz="2400" dirty="0">
                <a:solidFill>
                  <a:srgbClr val="C00000"/>
                </a:solidFill>
                <a:latin typeface="Montserrat"/>
              </a:rPr>
              <a:t> DD </a:t>
            </a:r>
            <a:r>
              <a:rPr lang="en-US" sz="2400" dirty="0" err="1">
                <a:solidFill>
                  <a:srgbClr val="C00000"/>
                </a:solidFill>
                <a:latin typeface="Montserrat"/>
              </a:rPr>
              <a:t>ddvevault.vault.local</a:t>
            </a:r>
            <a:r>
              <a:rPr lang="en-US" sz="2400" dirty="0">
                <a:solidFill>
                  <a:srgbClr val="C00000"/>
                </a:solidFill>
                <a:latin typeface="Montserrat"/>
              </a:rPr>
              <a:t> with the same UID as on Production DD </a:t>
            </a:r>
            <a:r>
              <a:rPr lang="en-US" sz="2400" dirty="0" err="1">
                <a:solidFill>
                  <a:srgbClr val="C00000"/>
                </a:solidFill>
                <a:latin typeface="Montserrat"/>
              </a:rPr>
              <a:t>ddveprod.demo.local</a:t>
            </a:r>
            <a:r>
              <a:rPr lang="en-US" sz="2400" dirty="0">
                <a:solidFill>
                  <a:srgbClr val="C00000"/>
                </a:solidFill>
                <a:latin typeface="Montserrat"/>
              </a:rPr>
              <a:t> </a:t>
            </a:r>
          </a:p>
        </p:txBody>
      </p:sp>
      <p:cxnSp>
        <p:nvCxnSpPr>
          <p:cNvPr id="7" name="Straight Arrow Connector 6">
            <a:extLst>
              <a:ext uri="{FF2B5EF4-FFF2-40B4-BE49-F238E27FC236}">
                <a16:creationId xmlns:a16="http://schemas.microsoft.com/office/drawing/2014/main" id="{C77FB5D2-9244-4E1E-99FB-53D54BBE6B99}"/>
              </a:ext>
            </a:extLst>
          </p:cNvPr>
          <p:cNvCxnSpPr>
            <a:cxnSpLocks/>
          </p:cNvCxnSpPr>
          <p:nvPr/>
        </p:nvCxnSpPr>
        <p:spPr>
          <a:xfrm flipH="1">
            <a:off x="3923928" y="1059582"/>
            <a:ext cx="1512168" cy="132503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662996B-4961-4D87-BA7C-6332661B3DCF}"/>
              </a:ext>
            </a:extLst>
          </p:cNvPr>
          <p:cNvSpPr/>
          <p:nvPr/>
        </p:nvSpPr>
        <p:spPr>
          <a:xfrm>
            <a:off x="251520" y="1851670"/>
            <a:ext cx="3534845" cy="109328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9CF3E1A-AC29-4A8E-A03E-3912E0B591B2}"/>
              </a:ext>
            </a:extLst>
          </p:cNvPr>
          <p:cNvSpPr/>
          <p:nvPr/>
        </p:nvSpPr>
        <p:spPr>
          <a:xfrm>
            <a:off x="6012160" y="3435845"/>
            <a:ext cx="994510" cy="644557"/>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950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7D3BD-6094-4957-92E2-127000FA6119}"/>
              </a:ext>
            </a:extLst>
          </p:cNvPr>
          <p:cNvPicPr>
            <a:picLocks noChangeAspect="1"/>
          </p:cNvPicPr>
          <p:nvPr/>
        </p:nvPicPr>
        <p:blipFill>
          <a:blip r:embed="rId2"/>
          <a:stretch>
            <a:fillRect/>
          </a:stretch>
        </p:blipFill>
        <p:spPr>
          <a:xfrm>
            <a:off x="251520" y="778722"/>
            <a:ext cx="6552728" cy="1501842"/>
          </a:xfrm>
          <a:prstGeom prst="rect">
            <a:avLst/>
          </a:prstGeom>
        </p:spPr>
      </p:pic>
      <p:sp>
        <p:nvSpPr>
          <p:cNvPr id="4" name="TextBox 3">
            <a:extLst>
              <a:ext uri="{FF2B5EF4-FFF2-40B4-BE49-F238E27FC236}">
                <a16:creationId xmlns:a16="http://schemas.microsoft.com/office/drawing/2014/main" id="{C0ECE6A9-04D4-4E89-BA4F-A79372EB658E}"/>
              </a:ext>
            </a:extLst>
          </p:cNvPr>
          <p:cNvSpPr txBox="1"/>
          <p:nvPr/>
        </p:nvSpPr>
        <p:spPr>
          <a:xfrm>
            <a:off x="251520" y="195486"/>
            <a:ext cx="3459694" cy="461665"/>
          </a:xfrm>
          <a:prstGeom prst="rect">
            <a:avLst/>
          </a:prstGeom>
          <a:solidFill>
            <a:srgbClr val="FFFFCC"/>
          </a:solidFill>
        </p:spPr>
        <p:txBody>
          <a:bodyPr wrap="square" rtlCol="0">
            <a:spAutoFit/>
          </a:bodyPr>
          <a:lstStyle/>
          <a:p>
            <a:pPr lvl="0">
              <a:buClr>
                <a:prstClr val="white"/>
              </a:buClr>
              <a:defRPr/>
            </a:pPr>
            <a:r>
              <a:rPr lang="pl-PL" sz="2400" dirty="0">
                <a:solidFill>
                  <a:srgbClr val="C00000"/>
                </a:solidFill>
                <a:latin typeface="Montserrat"/>
              </a:rPr>
              <a:t>DD </a:t>
            </a:r>
            <a:r>
              <a:rPr lang="pl-PL" sz="2400" dirty="0" err="1">
                <a:solidFill>
                  <a:srgbClr val="C00000"/>
                </a:solidFill>
                <a:latin typeface="Montserrat"/>
              </a:rPr>
              <a:t>Production</a:t>
            </a:r>
            <a:endParaRPr lang="en-US" sz="2400" dirty="0">
              <a:solidFill>
                <a:srgbClr val="C00000"/>
              </a:solidFill>
              <a:latin typeface="Montserrat"/>
            </a:endParaRPr>
          </a:p>
        </p:txBody>
      </p:sp>
      <p:sp>
        <p:nvSpPr>
          <p:cNvPr id="6" name="TextBox 5">
            <a:extLst>
              <a:ext uri="{FF2B5EF4-FFF2-40B4-BE49-F238E27FC236}">
                <a16:creationId xmlns:a16="http://schemas.microsoft.com/office/drawing/2014/main" id="{36C1928C-F42E-4418-BDDC-DE8AB16563D9}"/>
              </a:ext>
            </a:extLst>
          </p:cNvPr>
          <p:cNvSpPr txBox="1"/>
          <p:nvPr/>
        </p:nvSpPr>
        <p:spPr>
          <a:xfrm>
            <a:off x="251520" y="2678310"/>
            <a:ext cx="3459694" cy="461665"/>
          </a:xfrm>
          <a:prstGeom prst="rect">
            <a:avLst/>
          </a:prstGeom>
          <a:solidFill>
            <a:srgbClr val="FFFFCC"/>
          </a:solidFill>
        </p:spPr>
        <p:txBody>
          <a:bodyPr wrap="square" rtlCol="0">
            <a:spAutoFit/>
          </a:bodyPr>
          <a:lstStyle/>
          <a:p>
            <a:pPr lvl="0">
              <a:buClr>
                <a:prstClr val="white"/>
              </a:buClr>
              <a:defRPr/>
            </a:pPr>
            <a:r>
              <a:rPr lang="pl-PL" sz="2400" dirty="0">
                <a:solidFill>
                  <a:srgbClr val="C00000"/>
                </a:solidFill>
                <a:latin typeface="Montserrat"/>
              </a:rPr>
              <a:t>DD </a:t>
            </a:r>
            <a:r>
              <a:rPr lang="pl-PL" sz="2400" dirty="0" err="1">
                <a:solidFill>
                  <a:srgbClr val="C00000"/>
                </a:solidFill>
                <a:latin typeface="Montserrat"/>
              </a:rPr>
              <a:t>Bunker</a:t>
            </a:r>
            <a:endParaRPr lang="en-US" sz="2400" dirty="0">
              <a:solidFill>
                <a:srgbClr val="C00000"/>
              </a:solidFill>
              <a:latin typeface="Montserrat"/>
            </a:endParaRPr>
          </a:p>
        </p:txBody>
      </p:sp>
      <p:pic>
        <p:nvPicPr>
          <p:cNvPr id="8" name="Picture 7">
            <a:extLst>
              <a:ext uri="{FF2B5EF4-FFF2-40B4-BE49-F238E27FC236}">
                <a16:creationId xmlns:a16="http://schemas.microsoft.com/office/drawing/2014/main" id="{845FB9A2-C19F-42A0-9A2A-F7DEF943DA02}"/>
              </a:ext>
            </a:extLst>
          </p:cNvPr>
          <p:cNvPicPr>
            <a:picLocks noChangeAspect="1"/>
          </p:cNvPicPr>
          <p:nvPr/>
        </p:nvPicPr>
        <p:blipFill>
          <a:blip r:embed="rId3"/>
          <a:stretch>
            <a:fillRect/>
          </a:stretch>
        </p:blipFill>
        <p:spPr>
          <a:xfrm>
            <a:off x="224372" y="3219822"/>
            <a:ext cx="6623916" cy="1432988"/>
          </a:xfrm>
          <a:prstGeom prst="rect">
            <a:avLst/>
          </a:prstGeom>
        </p:spPr>
      </p:pic>
      <p:sp>
        <p:nvSpPr>
          <p:cNvPr id="9" name="Rectangle 8">
            <a:extLst>
              <a:ext uri="{FF2B5EF4-FFF2-40B4-BE49-F238E27FC236}">
                <a16:creationId xmlns:a16="http://schemas.microsoft.com/office/drawing/2014/main" id="{BCB7345D-4FB8-47C7-94CD-0055D2A6D4DD}"/>
              </a:ext>
            </a:extLst>
          </p:cNvPr>
          <p:cNvSpPr/>
          <p:nvPr/>
        </p:nvSpPr>
        <p:spPr>
          <a:xfrm>
            <a:off x="164559" y="1227202"/>
            <a:ext cx="6207641" cy="26442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CE0FC5-247C-4ECE-90F7-0E7A717E6F59}"/>
              </a:ext>
            </a:extLst>
          </p:cNvPr>
          <p:cNvSpPr/>
          <p:nvPr/>
        </p:nvSpPr>
        <p:spPr>
          <a:xfrm>
            <a:off x="251520" y="3744328"/>
            <a:ext cx="6207641" cy="26442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E9274D-E985-4179-8B2E-97FEAC50FB22}"/>
              </a:ext>
            </a:extLst>
          </p:cNvPr>
          <p:cNvSpPr/>
          <p:nvPr/>
        </p:nvSpPr>
        <p:spPr>
          <a:xfrm>
            <a:off x="899593" y="3431553"/>
            <a:ext cx="360040" cy="1301103"/>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3F31BD3-ED40-4E83-95CF-EE1DC07C71C9}"/>
              </a:ext>
            </a:extLst>
          </p:cNvPr>
          <p:cNvSpPr/>
          <p:nvPr/>
        </p:nvSpPr>
        <p:spPr>
          <a:xfrm>
            <a:off x="1628044" y="879091"/>
            <a:ext cx="360040" cy="1301103"/>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6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6">
            <a:extLst>
              <a:ext uri="{FF2B5EF4-FFF2-40B4-BE49-F238E27FC236}">
                <a16:creationId xmlns:a16="http://schemas.microsoft.com/office/drawing/2014/main" id="{0F3902B8-FDC8-4993-B7F4-34E514CBB6E9}"/>
              </a:ext>
            </a:extLst>
          </p:cNvPr>
          <p:cNvSpPr/>
          <p:nvPr/>
        </p:nvSpPr>
        <p:spPr>
          <a:xfrm>
            <a:off x="611560" y="267494"/>
            <a:ext cx="792088" cy="648072"/>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3200" dirty="0">
                <a:solidFill>
                  <a:srgbClr val="FFFFCC"/>
                </a:solidFill>
              </a:rPr>
              <a:t>E1</a:t>
            </a:r>
            <a:endParaRPr lang="en-US" sz="3200" dirty="0">
              <a:solidFill>
                <a:srgbClr val="FFFFCC"/>
              </a:solidFill>
            </a:endParaRPr>
          </a:p>
        </p:txBody>
      </p:sp>
      <p:sp>
        <p:nvSpPr>
          <p:cNvPr id="7" name="Rounded Rectangle 6">
            <a:extLst>
              <a:ext uri="{FF2B5EF4-FFF2-40B4-BE49-F238E27FC236}">
                <a16:creationId xmlns:a16="http://schemas.microsoft.com/office/drawing/2014/main" id="{F9630EE2-99D6-45F8-97A5-9A8DEC0000A5}"/>
              </a:ext>
            </a:extLst>
          </p:cNvPr>
          <p:cNvSpPr/>
          <p:nvPr/>
        </p:nvSpPr>
        <p:spPr>
          <a:xfrm>
            <a:off x="395536" y="2211710"/>
            <a:ext cx="7722628" cy="1728192"/>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4800" dirty="0" err="1">
                <a:solidFill>
                  <a:srgbClr val="FFFF99"/>
                </a:solidFill>
              </a:rPr>
              <a:t>Adding</a:t>
            </a:r>
            <a:r>
              <a:rPr lang="pl-PL" sz="4800" dirty="0">
                <a:solidFill>
                  <a:srgbClr val="FFFF99"/>
                </a:solidFill>
              </a:rPr>
              <a:t> PPDM</a:t>
            </a:r>
            <a:endParaRPr lang="en-US" sz="4800" dirty="0">
              <a:solidFill>
                <a:srgbClr val="FFFF99"/>
              </a:solidFill>
            </a:endParaRPr>
          </a:p>
        </p:txBody>
      </p:sp>
    </p:spTree>
    <p:extLst>
      <p:ext uri="{BB962C8B-B14F-4D97-AF65-F5344CB8AC3E}">
        <p14:creationId xmlns:p14="http://schemas.microsoft.com/office/powerpoint/2010/main" val="311023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FA0844-B717-481C-B036-FF38C9503658}"/>
              </a:ext>
            </a:extLst>
          </p:cNvPr>
          <p:cNvPicPr>
            <a:picLocks noChangeAspect="1"/>
          </p:cNvPicPr>
          <p:nvPr/>
        </p:nvPicPr>
        <p:blipFill>
          <a:blip r:embed="rId2"/>
          <a:stretch>
            <a:fillRect/>
          </a:stretch>
        </p:blipFill>
        <p:spPr>
          <a:xfrm>
            <a:off x="480447" y="0"/>
            <a:ext cx="8183105" cy="5143500"/>
          </a:xfrm>
          <a:prstGeom prst="rect">
            <a:avLst/>
          </a:prstGeom>
        </p:spPr>
      </p:pic>
    </p:spTree>
    <p:extLst>
      <p:ext uri="{BB962C8B-B14F-4D97-AF65-F5344CB8AC3E}">
        <p14:creationId xmlns:p14="http://schemas.microsoft.com/office/powerpoint/2010/main" val="30571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02769C-2E26-4247-A99C-360665CE934D}"/>
              </a:ext>
            </a:extLst>
          </p:cNvPr>
          <p:cNvPicPr>
            <a:picLocks noChangeAspect="1"/>
          </p:cNvPicPr>
          <p:nvPr/>
        </p:nvPicPr>
        <p:blipFill>
          <a:blip r:embed="rId2"/>
          <a:stretch>
            <a:fillRect/>
          </a:stretch>
        </p:blipFill>
        <p:spPr>
          <a:xfrm>
            <a:off x="1701268" y="0"/>
            <a:ext cx="5741464" cy="5143500"/>
          </a:xfrm>
          <a:prstGeom prst="rect">
            <a:avLst/>
          </a:prstGeom>
        </p:spPr>
      </p:pic>
    </p:spTree>
    <p:extLst>
      <p:ext uri="{BB962C8B-B14F-4D97-AF65-F5344CB8AC3E}">
        <p14:creationId xmlns:p14="http://schemas.microsoft.com/office/powerpoint/2010/main" val="12399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6">
            <a:extLst>
              <a:ext uri="{FF2B5EF4-FFF2-40B4-BE49-F238E27FC236}">
                <a16:creationId xmlns:a16="http://schemas.microsoft.com/office/drawing/2014/main" id="{0F3902B8-FDC8-4993-B7F4-34E514CBB6E9}"/>
              </a:ext>
            </a:extLst>
          </p:cNvPr>
          <p:cNvSpPr/>
          <p:nvPr/>
        </p:nvSpPr>
        <p:spPr>
          <a:xfrm>
            <a:off x="611560" y="267494"/>
            <a:ext cx="792088" cy="648072"/>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3200" dirty="0">
                <a:solidFill>
                  <a:srgbClr val="FFFFCC"/>
                </a:solidFill>
              </a:rPr>
              <a:t>F1</a:t>
            </a:r>
            <a:endParaRPr lang="en-US" sz="3200" dirty="0">
              <a:solidFill>
                <a:srgbClr val="FFFFCC"/>
              </a:solidFill>
            </a:endParaRPr>
          </a:p>
        </p:txBody>
      </p:sp>
      <p:sp>
        <p:nvSpPr>
          <p:cNvPr id="7" name="Rounded Rectangle 6">
            <a:extLst>
              <a:ext uri="{FF2B5EF4-FFF2-40B4-BE49-F238E27FC236}">
                <a16:creationId xmlns:a16="http://schemas.microsoft.com/office/drawing/2014/main" id="{F9630EE2-99D6-45F8-97A5-9A8DEC0000A5}"/>
              </a:ext>
            </a:extLst>
          </p:cNvPr>
          <p:cNvSpPr/>
          <p:nvPr/>
        </p:nvSpPr>
        <p:spPr>
          <a:xfrm>
            <a:off x="395536" y="2211710"/>
            <a:ext cx="7722628" cy="1728192"/>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4800" dirty="0" err="1">
                <a:solidFill>
                  <a:srgbClr val="FFFF99"/>
                </a:solidFill>
              </a:rPr>
              <a:t>Recovery</a:t>
            </a:r>
            <a:r>
              <a:rPr lang="pl-PL" sz="4800" dirty="0">
                <a:solidFill>
                  <a:srgbClr val="FFFF99"/>
                </a:solidFill>
              </a:rPr>
              <a:t> to </a:t>
            </a:r>
            <a:r>
              <a:rPr lang="pl-PL" sz="4800" dirty="0" err="1">
                <a:solidFill>
                  <a:srgbClr val="FFFF99"/>
                </a:solidFill>
              </a:rPr>
              <a:t>production</a:t>
            </a:r>
            <a:endParaRPr lang="en-US" sz="4800" dirty="0">
              <a:solidFill>
                <a:srgbClr val="FFFF99"/>
              </a:solidFill>
            </a:endParaRPr>
          </a:p>
        </p:txBody>
      </p:sp>
    </p:spTree>
    <p:extLst>
      <p:ext uri="{BB962C8B-B14F-4D97-AF65-F5344CB8AC3E}">
        <p14:creationId xmlns:p14="http://schemas.microsoft.com/office/powerpoint/2010/main" val="380816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AB1AAF-CD3E-5E91-D2F0-571829107D68}"/>
              </a:ext>
            </a:extLst>
          </p:cNvPr>
          <p:cNvPicPr>
            <a:picLocks noChangeAspect="1"/>
          </p:cNvPicPr>
          <p:nvPr/>
        </p:nvPicPr>
        <p:blipFill>
          <a:blip r:embed="rId2"/>
          <a:stretch>
            <a:fillRect/>
          </a:stretch>
        </p:blipFill>
        <p:spPr>
          <a:xfrm>
            <a:off x="290481" y="997732"/>
            <a:ext cx="8563038" cy="3148036"/>
          </a:xfrm>
          <a:prstGeom prst="rect">
            <a:avLst/>
          </a:prstGeom>
        </p:spPr>
      </p:pic>
      <p:sp>
        <p:nvSpPr>
          <p:cNvPr id="4" name="Rectangle 3">
            <a:extLst>
              <a:ext uri="{FF2B5EF4-FFF2-40B4-BE49-F238E27FC236}">
                <a16:creationId xmlns:a16="http://schemas.microsoft.com/office/drawing/2014/main" id="{B894713F-F023-3B15-F4E7-4ADF631DDE15}"/>
              </a:ext>
            </a:extLst>
          </p:cNvPr>
          <p:cNvSpPr/>
          <p:nvPr/>
        </p:nvSpPr>
        <p:spPr>
          <a:xfrm>
            <a:off x="2411760" y="3291830"/>
            <a:ext cx="6207641" cy="26442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BCD7F65-D5DA-D34A-6693-047658F0A114}"/>
              </a:ext>
            </a:extLst>
          </p:cNvPr>
          <p:cNvSpPr/>
          <p:nvPr/>
        </p:nvSpPr>
        <p:spPr>
          <a:xfrm>
            <a:off x="323529" y="2440368"/>
            <a:ext cx="1008112" cy="26442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34F686F-E7C6-08A0-AF84-CE80C01AB33A}"/>
              </a:ext>
            </a:extLst>
          </p:cNvPr>
          <p:cNvSpPr/>
          <p:nvPr/>
        </p:nvSpPr>
        <p:spPr>
          <a:xfrm>
            <a:off x="3995936" y="2067694"/>
            <a:ext cx="1368152"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593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pl-PL" dirty="0"/>
              <a:t>Cyber </a:t>
            </a:r>
            <a:r>
              <a:rPr lang="pl-PL" dirty="0" err="1"/>
              <a:t>Bunker</a:t>
            </a:r>
            <a:r>
              <a:rPr lang="pl-PL" dirty="0"/>
              <a:t> – for </a:t>
            </a:r>
            <a:r>
              <a:rPr lang="pl-PL" dirty="0" err="1"/>
              <a:t>what</a:t>
            </a:r>
            <a:r>
              <a:rPr lang="pl-PL" dirty="0"/>
              <a:t>?</a:t>
            </a:r>
            <a:endParaRPr lang="en-US" dirty="0"/>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dirty="0"/>
              <a:t>Function of Cyber Bunker</a:t>
            </a:r>
          </a:p>
          <a:p>
            <a:pPr lvl="1">
              <a:spcBef>
                <a:spcPts val="1800"/>
              </a:spcBef>
            </a:pPr>
            <a:r>
              <a:rPr lang="en-US" sz="2100" dirty="0"/>
              <a:t>Gold Copy</a:t>
            </a:r>
          </a:p>
          <a:p>
            <a:pPr lvl="1">
              <a:spcBef>
                <a:spcPts val="1800"/>
              </a:spcBef>
            </a:pPr>
            <a:r>
              <a:rPr lang="en-US" sz="2100" dirty="0"/>
              <a:t>Analysis</a:t>
            </a:r>
          </a:p>
          <a:p>
            <a:pPr lvl="1">
              <a:spcBef>
                <a:spcPts val="1800"/>
              </a:spcBef>
            </a:pPr>
            <a:r>
              <a:rPr lang="en-US" sz="2100" dirty="0"/>
              <a:t>Recovery center</a:t>
            </a:r>
          </a:p>
          <a:p>
            <a:pPr>
              <a:spcBef>
                <a:spcPts val="1800"/>
              </a:spcBef>
            </a:pPr>
            <a:r>
              <a:rPr lang="en-US" sz="2400" dirty="0"/>
              <a:t>From very simple</a:t>
            </a:r>
            <a:r>
              <a:rPr lang="pl-PL" sz="2400" dirty="0"/>
              <a:t> and </a:t>
            </a:r>
            <a:r>
              <a:rPr lang="pl-PL" sz="2400" dirty="0" err="1"/>
              <a:t>marginal</a:t>
            </a:r>
            <a:r>
              <a:rPr lang="pl-PL" sz="2400" dirty="0"/>
              <a:t> </a:t>
            </a:r>
            <a:r>
              <a:rPr lang="pl-PL" sz="2400" dirty="0" err="1"/>
              <a:t>cost</a:t>
            </a:r>
            <a:r>
              <a:rPr lang="en-US" sz="2400" dirty="0"/>
              <a:t> and straightforward to advanced</a:t>
            </a:r>
          </a:p>
        </p:txBody>
      </p:sp>
    </p:spTree>
    <p:extLst>
      <p:ext uri="{BB962C8B-B14F-4D97-AF65-F5344CB8AC3E}">
        <p14:creationId xmlns:p14="http://schemas.microsoft.com/office/powerpoint/2010/main" val="56451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1C714E-8860-9CA2-6D86-F9DDF12FCE04}"/>
              </a:ext>
            </a:extLst>
          </p:cNvPr>
          <p:cNvPicPr>
            <a:picLocks noChangeAspect="1"/>
          </p:cNvPicPr>
          <p:nvPr/>
        </p:nvPicPr>
        <p:blipFill>
          <a:blip r:embed="rId2"/>
          <a:stretch>
            <a:fillRect/>
          </a:stretch>
        </p:blipFill>
        <p:spPr>
          <a:xfrm>
            <a:off x="179512" y="267494"/>
            <a:ext cx="7340527" cy="3240360"/>
          </a:xfrm>
          <a:prstGeom prst="rect">
            <a:avLst/>
          </a:prstGeom>
        </p:spPr>
      </p:pic>
    </p:spTree>
    <p:extLst>
      <p:ext uri="{BB962C8B-B14F-4D97-AF65-F5344CB8AC3E}">
        <p14:creationId xmlns:p14="http://schemas.microsoft.com/office/powerpoint/2010/main" val="38772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F8DB23-94D7-3BE8-6973-6F23D2C31378}"/>
              </a:ext>
            </a:extLst>
          </p:cNvPr>
          <p:cNvPicPr>
            <a:picLocks noChangeAspect="1"/>
          </p:cNvPicPr>
          <p:nvPr/>
        </p:nvPicPr>
        <p:blipFill>
          <a:blip r:embed="rId2"/>
          <a:stretch>
            <a:fillRect/>
          </a:stretch>
        </p:blipFill>
        <p:spPr>
          <a:xfrm>
            <a:off x="179512" y="339502"/>
            <a:ext cx="8559696" cy="3816424"/>
          </a:xfrm>
          <a:prstGeom prst="rect">
            <a:avLst/>
          </a:prstGeom>
        </p:spPr>
      </p:pic>
      <p:pic>
        <p:nvPicPr>
          <p:cNvPr id="6" name="Picture 5">
            <a:extLst>
              <a:ext uri="{FF2B5EF4-FFF2-40B4-BE49-F238E27FC236}">
                <a16:creationId xmlns:a16="http://schemas.microsoft.com/office/drawing/2014/main" id="{CE35EF3F-6F09-4E8F-ED64-509AF25C8424}"/>
              </a:ext>
            </a:extLst>
          </p:cNvPr>
          <p:cNvPicPr>
            <a:picLocks noChangeAspect="1"/>
          </p:cNvPicPr>
          <p:nvPr/>
        </p:nvPicPr>
        <p:blipFill>
          <a:blip r:embed="rId3"/>
          <a:stretch>
            <a:fillRect/>
          </a:stretch>
        </p:blipFill>
        <p:spPr>
          <a:xfrm>
            <a:off x="4932040" y="1707654"/>
            <a:ext cx="2705572" cy="872325"/>
          </a:xfrm>
          <a:prstGeom prst="rect">
            <a:avLst/>
          </a:prstGeom>
        </p:spPr>
      </p:pic>
      <p:pic>
        <p:nvPicPr>
          <p:cNvPr id="7" name="Picture 6">
            <a:extLst>
              <a:ext uri="{FF2B5EF4-FFF2-40B4-BE49-F238E27FC236}">
                <a16:creationId xmlns:a16="http://schemas.microsoft.com/office/drawing/2014/main" id="{DAEEC83C-00EA-BB21-E5EC-AD2CBC64CD5E}"/>
              </a:ext>
            </a:extLst>
          </p:cNvPr>
          <p:cNvPicPr>
            <a:picLocks noChangeAspect="1"/>
          </p:cNvPicPr>
          <p:nvPr/>
        </p:nvPicPr>
        <p:blipFill>
          <a:blip r:embed="rId4"/>
          <a:stretch>
            <a:fillRect/>
          </a:stretch>
        </p:blipFill>
        <p:spPr>
          <a:xfrm>
            <a:off x="1619672" y="2715766"/>
            <a:ext cx="3384376" cy="1102380"/>
          </a:xfrm>
          <a:prstGeom prst="rect">
            <a:avLst/>
          </a:prstGeom>
        </p:spPr>
      </p:pic>
    </p:spTree>
    <p:extLst>
      <p:ext uri="{BB962C8B-B14F-4D97-AF65-F5344CB8AC3E}">
        <p14:creationId xmlns:p14="http://schemas.microsoft.com/office/powerpoint/2010/main" val="176546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23F62A-9D55-ABF4-6B93-AE1111ACC0BA}"/>
              </a:ext>
            </a:extLst>
          </p:cNvPr>
          <p:cNvPicPr>
            <a:picLocks noChangeAspect="1"/>
          </p:cNvPicPr>
          <p:nvPr/>
        </p:nvPicPr>
        <p:blipFill>
          <a:blip r:embed="rId2"/>
          <a:stretch>
            <a:fillRect/>
          </a:stretch>
        </p:blipFill>
        <p:spPr>
          <a:xfrm>
            <a:off x="467544" y="483518"/>
            <a:ext cx="8024655" cy="3456384"/>
          </a:xfrm>
          <a:prstGeom prst="rect">
            <a:avLst/>
          </a:prstGeom>
        </p:spPr>
      </p:pic>
      <p:sp>
        <p:nvSpPr>
          <p:cNvPr id="4" name="Rectangle 3">
            <a:extLst>
              <a:ext uri="{FF2B5EF4-FFF2-40B4-BE49-F238E27FC236}">
                <a16:creationId xmlns:a16="http://schemas.microsoft.com/office/drawing/2014/main" id="{B7E1B601-BC2A-B37D-726A-4399BEDF60D2}"/>
              </a:ext>
            </a:extLst>
          </p:cNvPr>
          <p:cNvSpPr/>
          <p:nvPr/>
        </p:nvSpPr>
        <p:spPr>
          <a:xfrm>
            <a:off x="1835696" y="1923678"/>
            <a:ext cx="2952328"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0EBB7F-398D-1529-941E-7E5C849EA2AD}"/>
              </a:ext>
            </a:extLst>
          </p:cNvPr>
          <p:cNvSpPr/>
          <p:nvPr/>
        </p:nvSpPr>
        <p:spPr>
          <a:xfrm>
            <a:off x="1835696" y="2516323"/>
            <a:ext cx="2952328"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22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D80BB2-A56E-1B1E-B688-307E4DC2116F}"/>
              </a:ext>
            </a:extLst>
          </p:cNvPr>
          <p:cNvSpPr txBox="1"/>
          <p:nvPr/>
        </p:nvSpPr>
        <p:spPr>
          <a:xfrm>
            <a:off x="251520" y="195486"/>
            <a:ext cx="3459694" cy="3785652"/>
          </a:xfrm>
          <a:prstGeom prst="rect">
            <a:avLst/>
          </a:prstGeom>
          <a:solidFill>
            <a:srgbClr val="FFFFCC"/>
          </a:solidFill>
        </p:spPr>
        <p:txBody>
          <a:bodyPr wrap="square" rtlCol="0">
            <a:spAutoFit/>
          </a:bodyPr>
          <a:lstStyle/>
          <a:p>
            <a:pPr lvl="0">
              <a:buClr>
                <a:prstClr val="white"/>
              </a:buClr>
              <a:defRPr/>
            </a:pPr>
            <a:r>
              <a:rPr lang="pl-PL" sz="2400" dirty="0" err="1">
                <a:solidFill>
                  <a:srgbClr val="C00000"/>
                </a:solidFill>
                <a:latin typeface="Montserrat"/>
              </a:rPr>
              <a:t>Fastcopy</a:t>
            </a:r>
            <a:r>
              <a:rPr lang="pl-PL" sz="2400" dirty="0">
                <a:solidFill>
                  <a:srgbClr val="C00000"/>
                </a:solidFill>
                <a:latin typeface="Montserrat"/>
              </a:rPr>
              <a:t> of </a:t>
            </a:r>
            <a:r>
              <a:rPr lang="pl-PL" sz="2400" dirty="0" err="1">
                <a:solidFill>
                  <a:srgbClr val="C00000"/>
                </a:solidFill>
                <a:latin typeface="Montserrat"/>
              </a:rPr>
              <a:t>protected</a:t>
            </a:r>
            <a:r>
              <a:rPr lang="pl-PL" sz="2400" dirty="0">
                <a:solidFill>
                  <a:srgbClr val="C00000"/>
                </a:solidFill>
                <a:latin typeface="Montserrat"/>
              </a:rPr>
              <a:t> </a:t>
            </a:r>
            <a:r>
              <a:rPr lang="pl-PL" sz="2400" dirty="0" err="1">
                <a:solidFill>
                  <a:srgbClr val="C00000"/>
                </a:solidFill>
                <a:latin typeface="Montserrat"/>
              </a:rPr>
              <a:t>selected</a:t>
            </a:r>
            <a:r>
              <a:rPr lang="pl-PL" sz="2400" dirty="0">
                <a:solidFill>
                  <a:srgbClr val="C00000"/>
                </a:solidFill>
                <a:latin typeface="Montserrat"/>
              </a:rPr>
              <a:t> </a:t>
            </a:r>
            <a:r>
              <a:rPr lang="pl-PL" sz="2400" dirty="0" err="1">
                <a:solidFill>
                  <a:srgbClr val="C00000"/>
                </a:solidFill>
                <a:latin typeface="Montserrat"/>
              </a:rPr>
              <a:t>mtree_s_bunker</a:t>
            </a:r>
            <a:r>
              <a:rPr lang="pl-PL" sz="2400" dirty="0">
                <a:solidFill>
                  <a:srgbClr val="C00000"/>
                </a:solidFill>
                <a:latin typeface="Montserrat"/>
              </a:rPr>
              <a:t> in the </a:t>
            </a:r>
            <a:r>
              <a:rPr lang="pl-PL" sz="2400" dirty="0" err="1">
                <a:solidFill>
                  <a:srgbClr val="C00000"/>
                </a:solidFill>
                <a:latin typeface="Montserrat"/>
              </a:rPr>
              <a:t>bunker</a:t>
            </a:r>
            <a:r>
              <a:rPr lang="pl-PL" sz="2400" dirty="0">
                <a:solidFill>
                  <a:srgbClr val="C00000"/>
                </a:solidFill>
                <a:latin typeface="Montserrat"/>
              </a:rPr>
              <a:t> </a:t>
            </a:r>
            <a:r>
              <a:rPr lang="pl-PL" sz="2400" dirty="0" err="1">
                <a:solidFill>
                  <a:srgbClr val="C00000"/>
                </a:solidFill>
                <a:latin typeface="Montserrat"/>
              </a:rPr>
              <a:t>is</a:t>
            </a:r>
            <a:r>
              <a:rPr lang="pl-PL" sz="2400" dirty="0">
                <a:solidFill>
                  <a:srgbClr val="C00000"/>
                </a:solidFill>
                <a:latin typeface="Montserrat"/>
              </a:rPr>
              <a:t> </a:t>
            </a:r>
            <a:r>
              <a:rPr lang="pl-PL" sz="2400" dirty="0" err="1">
                <a:solidFill>
                  <a:srgbClr val="C00000"/>
                </a:solidFill>
                <a:latin typeface="Montserrat"/>
              </a:rPr>
              <a:t>made</a:t>
            </a:r>
            <a:r>
              <a:rPr lang="pl-PL" sz="2400" dirty="0">
                <a:solidFill>
                  <a:srgbClr val="C00000"/>
                </a:solidFill>
                <a:latin typeface="Montserrat"/>
              </a:rPr>
              <a:t> to </a:t>
            </a:r>
            <a:r>
              <a:rPr lang="pl-PL" sz="2400" dirty="0" err="1">
                <a:solidFill>
                  <a:srgbClr val="C00000"/>
                </a:solidFill>
                <a:latin typeface="Montserrat"/>
              </a:rPr>
              <a:t>replication</a:t>
            </a:r>
            <a:r>
              <a:rPr lang="pl-PL" sz="2400" dirty="0">
                <a:solidFill>
                  <a:srgbClr val="C00000"/>
                </a:solidFill>
                <a:latin typeface="Montserrat"/>
              </a:rPr>
              <a:t> </a:t>
            </a:r>
            <a:r>
              <a:rPr lang="pl-PL" sz="2400" dirty="0" err="1">
                <a:solidFill>
                  <a:srgbClr val="C00000"/>
                </a:solidFill>
                <a:latin typeface="Montserrat"/>
              </a:rPr>
              <a:t>pair</a:t>
            </a:r>
            <a:endParaRPr lang="pl-PL" sz="2400" dirty="0">
              <a:solidFill>
                <a:srgbClr val="C00000"/>
              </a:solidFill>
              <a:latin typeface="Montserrat"/>
            </a:endParaRPr>
          </a:p>
          <a:p>
            <a:pPr lvl="0">
              <a:buClr>
                <a:prstClr val="white"/>
              </a:buClr>
              <a:defRPr/>
            </a:pPr>
            <a:endParaRPr lang="pl-PL" sz="2400" dirty="0">
              <a:solidFill>
                <a:srgbClr val="C00000"/>
              </a:solidFill>
              <a:latin typeface="Montserrat"/>
            </a:endParaRPr>
          </a:p>
          <a:p>
            <a:pPr lvl="0">
              <a:buClr>
                <a:prstClr val="white"/>
              </a:buClr>
              <a:defRPr/>
            </a:pPr>
            <a:r>
              <a:rPr lang="pl-PL" sz="2400" dirty="0" err="1">
                <a:solidFill>
                  <a:srgbClr val="C00000"/>
                </a:solidFill>
                <a:latin typeface="Montserrat"/>
              </a:rPr>
              <a:t>You</a:t>
            </a:r>
            <a:r>
              <a:rPr lang="pl-PL" sz="2400" dirty="0">
                <a:solidFill>
                  <a:srgbClr val="C00000"/>
                </a:solidFill>
                <a:latin typeface="Montserrat"/>
              </a:rPr>
              <a:t> </a:t>
            </a:r>
            <a:r>
              <a:rPr lang="pl-PL" sz="2400" dirty="0" err="1">
                <a:solidFill>
                  <a:srgbClr val="C00000"/>
                </a:solidFill>
                <a:latin typeface="Montserrat"/>
              </a:rPr>
              <a:t>can</a:t>
            </a:r>
            <a:r>
              <a:rPr lang="pl-PL" sz="2400" dirty="0">
                <a:solidFill>
                  <a:srgbClr val="C00000"/>
                </a:solidFill>
                <a:latin typeface="Montserrat"/>
              </a:rPr>
              <a:t> </a:t>
            </a:r>
            <a:r>
              <a:rPr lang="pl-PL" sz="2400" dirty="0" err="1">
                <a:solidFill>
                  <a:srgbClr val="C00000"/>
                </a:solidFill>
                <a:latin typeface="Montserrat"/>
              </a:rPr>
              <a:t>operate</a:t>
            </a:r>
            <a:r>
              <a:rPr lang="pl-PL" sz="2400" dirty="0">
                <a:solidFill>
                  <a:srgbClr val="C00000"/>
                </a:solidFill>
                <a:latin typeface="Montserrat"/>
              </a:rPr>
              <a:t> in </a:t>
            </a:r>
            <a:r>
              <a:rPr lang="pl-PL" sz="2400" dirty="0" err="1">
                <a:solidFill>
                  <a:srgbClr val="C00000"/>
                </a:solidFill>
                <a:latin typeface="Montserrat"/>
              </a:rPr>
              <a:t>production</a:t>
            </a:r>
            <a:r>
              <a:rPr lang="pl-PL" sz="2400" dirty="0">
                <a:solidFill>
                  <a:srgbClr val="C00000"/>
                </a:solidFill>
                <a:latin typeface="Montserrat"/>
              </a:rPr>
              <a:t> on the data </a:t>
            </a:r>
            <a:br>
              <a:rPr lang="pl-PL" sz="2400" dirty="0">
                <a:solidFill>
                  <a:srgbClr val="C00000"/>
                </a:solidFill>
                <a:latin typeface="Montserrat"/>
              </a:rPr>
            </a:br>
            <a:r>
              <a:rPr lang="pl-PL" sz="2400" dirty="0" err="1">
                <a:solidFill>
                  <a:srgbClr val="C00000"/>
                </a:solidFill>
                <a:latin typeface="Montserrat"/>
              </a:rPr>
              <a:t>mtree_s_bunker</a:t>
            </a:r>
            <a:endParaRPr lang="en-US" sz="2400" dirty="0">
              <a:solidFill>
                <a:srgbClr val="C00000"/>
              </a:solidFill>
              <a:latin typeface="Montserrat"/>
            </a:endParaRPr>
          </a:p>
        </p:txBody>
      </p:sp>
    </p:spTree>
    <p:extLst>
      <p:ext uri="{BB962C8B-B14F-4D97-AF65-F5344CB8AC3E}">
        <p14:creationId xmlns:p14="http://schemas.microsoft.com/office/powerpoint/2010/main" val="142383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D4CD82-E015-C5F1-7EEB-9592B8E5E1BC}"/>
              </a:ext>
            </a:extLst>
          </p:cNvPr>
          <p:cNvPicPr>
            <a:picLocks noChangeAspect="1"/>
          </p:cNvPicPr>
          <p:nvPr/>
        </p:nvPicPr>
        <p:blipFill>
          <a:blip r:embed="rId2"/>
          <a:stretch>
            <a:fillRect/>
          </a:stretch>
        </p:blipFill>
        <p:spPr>
          <a:xfrm>
            <a:off x="2051720" y="411510"/>
            <a:ext cx="3651628" cy="2520280"/>
          </a:xfrm>
          <a:prstGeom prst="rect">
            <a:avLst/>
          </a:prstGeom>
        </p:spPr>
      </p:pic>
      <p:pic>
        <p:nvPicPr>
          <p:cNvPr id="5" name="Picture 4">
            <a:extLst>
              <a:ext uri="{FF2B5EF4-FFF2-40B4-BE49-F238E27FC236}">
                <a16:creationId xmlns:a16="http://schemas.microsoft.com/office/drawing/2014/main" id="{D929BAE4-8F5E-ED5D-AC4C-862B8475D0B4}"/>
              </a:ext>
            </a:extLst>
          </p:cNvPr>
          <p:cNvPicPr>
            <a:picLocks noChangeAspect="1"/>
          </p:cNvPicPr>
          <p:nvPr/>
        </p:nvPicPr>
        <p:blipFill>
          <a:blip r:embed="rId3"/>
          <a:stretch>
            <a:fillRect/>
          </a:stretch>
        </p:blipFill>
        <p:spPr>
          <a:xfrm>
            <a:off x="2123728" y="2859782"/>
            <a:ext cx="3729065" cy="2081228"/>
          </a:xfrm>
          <a:prstGeom prst="rect">
            <a:avLst/>
          </a:prstGeom>
        </p:spPr>
      </p:pic>
    </p:spTree>
    <p:extLst>
      <p:ext uri="{BB962C8B-B14F-4D97-AF65-F5344CB8AC3E}">
        <p14:creationId xmlns:p14="http://schemas.microsoft.com/office/powerpoint/2010/main" val="172706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BAD2C4B-E6EB-9E1D-45E2-CEB8396BA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9502"/>
            <a:ext cx="8191500"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B3CFFA5E-9E4D-DC10-DE8F-C4FDA95D27BB}"/>
              </a:ext>
            </a:extLst>
          </p:cNvPr>
          <p:cNvSpPr/>
          <p:nvPr/>
        </p:nvSpPr>
        <p:spPr>
          <a:xfrm>
            <a:off x="3657278" y="2287364"/>
            <a:ext cx="3124200" cy="2286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119CCC7-769F-224E-BB2C-7CE410350758}"/>
              </a:ext>
            </a:extLst>
          </p:cNvPr>
          <p:cNvSpPr/>
          <p:nvPr/>
        </p:nvSpPr>
        <p:spPr>
          <a:xfrm>
            <a:off x="3657278" y="2634317"/>
            <a:ext cx="1981200" cy="2626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AA5E2E1-1497-993F-C229-AE18F4923BBE}"/>
              </a:ext>
            </a:extLst>
          </p:cNvPr>
          <p:cNvSpPr/>
          <p:nvPr/>
        </p:nvSpPr>
        <p:spPr>
          <a:xfrm>
            <a:off x="3657278" y="2945602"/>
            <a:ext cx="2007140" cy="21401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62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3C75EE2-28DA-A998-6D7E-A5E7051DF1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83518"/>
            <a:ext cx="3619500" cy="386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64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4E6AA4-14D9-47BE-A58F-D366B3D19075}"/>
              </a:ext>
            </a:extLst>
          </p:cNvPr>
          <p:cNvSpPr txBox="1"/>
          <p:nvPr/>
        </p:nvSpPr>
        <p:spPr>
          <a:xfrm>
            <a:off x="6948264" y="4803998"/>
            <a:ext cx="1816203" cy="184666"/>
          </a:xfrm>
          <a:prstGeom prst="rect">
            <a:avLst/>
          </a:prstGeom>
          <a:noFill/>
        </p:spPr>
        <p:txBody>
          <a:bodyPr wrap="none" lIns="0" tIns="0" rIns="0" bIns="0" rtlCol="0">
            <a:spAutoFit/>
          </a:bodyPr>
          <a:lstStyle/>
          <a:p>
            <a:pPr algn="ctr"/>
            <a:r>
              <a:rPr lang="pl-PL" sz="1200" i="1" dirty="0">
                <a:solidFill>
                  <a:schemeClr val="tx2"/>
                </a:solidFill>
              </a:rPr>
              <a:t>Daniel.Olkowski@dell.com</a:t>
            </a:r>
            <a:endParaRPr lang="en-US" sz="1200" i="1" dirty="0">
              <a:solidFill>
                <a:schemeClr val="tx2"/>
              </a:solidFill>
            </a:endParaRPr>
          </a:p>
        </p:txBody>
      </p:sp>
      <p:sp>
        <p:nvSpPr>
          <p:cNvPr id="3" name="Title 2">
            <a:extLst>
              <a:ext uri="{FF2B5EF4-FFF2-40B4-BE49-F238E27FC236}">
                <a16:creationId xmlns:a16="http://schemas.microsoft.com/office/drawing/2014/main" id="{361F4DD6-A5CC-4658-A55B-D16090D69E8F}"/>
              </a:ext>
            </a:extLst>
          </p:cNvPr>
          <p:cNvSpPr txBox="1">
            <a:spLocks/>
          </p:cNvSpPr>
          <p:nvPr/>
        </p:nvSpPr>
        <p:spPr>
          <a:xfrm>
            <a:off x="251520" y="339502"/>
            <a:ext cx="7886700" cy="74789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800" dirty="0">
                <a:solidFill>
                  <a:schemeClr val="tx2"/>
                </a:solidFill>
              </a:rPr>
              <a:t>Questions</a:t>
            </a:r>
          </a:p>
        </p:txBody>
      </p:sp>
    </p:spTree>
    <p:extLst>
      <p:ext uri="{BB962C8B-B14F-4D97-AF65-F5344CB8AC3E}">
        <p14:creationId xmlns:p14="http://schemas.microsoft.com/office/powerpoint/2010/main" val="188024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pl-PL" dirty="0"/>
              <a:t>Cyber </a:t>
            </a:r>
            <a:r>
              <a:rPr lang="pl-PL" dirty="0" err="1"/>
              <a:t>Bunker</a:t>
            </a:r>
            <a:r>
              <a:rPr lang="pl-PL" dirty="0"/>
              <a:t> – </a:t>
            </a:r>
            <a:r>
              <a:rPr lang="pl-PL" dirty="0" err="1"/>
              <a:t>cost</a:t>
            </a:r>
            <a:endParaRPr lang="en-US" dirty="0"/>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pl-PL" sz="2400" dirty="0"/>
              <a:t>Gold </a:t>
            </a:r>
            <a:r>
              <a:rPr lang="pl-PL" sz="2400" dirty="0" err="1"/>
              <a:t>Copy</a:t>
            </a:r>
            <a:endParaRPr lang="pl-PL" sz="2400" dirty="0"/>
          </a:p>
          <a:p>
            <a:pPr lvl="1">
              <a:spcBef>
                <a:spcPts val="1800"/>
              </a:spcBef>
            </a:pPr>
            <a:r>
              <a:rPr lang="pl-PL" sz="2100" dirty="0"/>
              <a:t>Data Domain + services </a:t>
            </a:r>
          </a:p>
          <a:p>
            <a:pPr>
              <a:spcBef>
                <a:spcPts val="1800"/>
              </a:spcBef>
            </a:pPr>
            <a:r>
              <a:rPr lang="pl-PL" sz="2400" dirty="0"/>
              <a:t>Analysis</a:t>
            </a:r>
          </a:p>
          <a:p>
            <a:pPr lvl="1">
              <a:spcBef>
                <a:spcPts val="1800"/>
              </a:spcBef>
            </a:pPr>
            <a:r>
              <a:rPr lang="pl-PL" sz="2100" dirty="0"/>
              <a:t>Data Domain + CyberSense/</a:t>
            </a:r>
            <a:r>
              <a:rPr lang="pl-PL" sz="2100" dirty="0" err="1"/>
              <a:t>server</a:t>
            </a:r>
            <a:r>
              <a:rPr lang="pl-PL" sz="2100" dirty="0"/>
              <a:t> + services </a:t>
            </a:r>
          </a:p>
          <a:p>
            <a:pPr>
              <a:spcBef>
                <a:spcPts val="1800"/>
              </a:spcBef>
            </a:pPr>
            <a:r>
              <a:rPr lang="pl-PL" sz="2400" dirty="0"/>
              <a:t>Test Center</a:t>
            </a:r>
          </a:p>
          <a:p>
            <a:pPr lvl="1">
              <a:spcBef>
                <a:spcPts val="1800"/>
              </a:spcBef>
            </a:pPr>
            <a:r>
              <a:rPr lang="pl-PL" sz="2100" dirty="0"/>
              <a:t>Data Domain + </a:t>
            </a:r>
            <a:r>
              <a:rPr lang="pl-PL" sz="2100" i="1" dirty="0" err="1"/>
              <a:t>opt</a:t>
            </a:r>
            <a:r>
              <a:rPr lang="pl-PL" sz="2100" i="1" dirty="0"/>
              <a:t> CyberSense/</a:t>
            </a:r>
            <a:r>
              <a:rPr lang="pl-PL" sz="2100" i="1" dirty="0" err="1"/>
              <a:t>server</a:t>
            </a:r>
            <a:r>
              <a:rPr lang="pl-PL" sz="2100" dirty="0"/>
              <a:t> + </a:t>
            </a:r>
            <a:r>
              <a:rPr lang="pl-PL" sz="2100" dirty="0" err="1"/>
              <a:t>restore</a:t>
            </a:r>
            <a:r>
              <a:rPr lang="pl-PL" sz="2100" dirty="0"/>
              <a:t> environment + services </a:t>
            </a:r>
          </a:p>
          <a:p>
            <a:pPr>
              <a:spcBef>
                <a:spcPts val="1800"/>
              </a:spcBef>
            </a:pPr>
            <a:endParaRPr lang="en-US" sz="2400" dirty="0"/>
          </a:p>
        </p:txBody>
      </p:sp>
    </p:spTree>
    <p:extLst>
      <p:ext uri="{BB962C8B-B14F-4D97-AF65-F5344CB8AC3E}">
        <p14:creationId xmlns:p14="http://schemas.microsoft.com/office/powerpoint/2010/main" val="398691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pl-PL" dirty="0" err="1"/>
              <a:t>Recovery</a:t>
            </a:r>
            <a:endParaRPr lang="en-US" dirty="0"/>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pl-PL" sz="2400" dirty="0"/>
              <a:t>Single </a:t>
            </a:r>
            <a:r>
              <a:rPr lang="pl-PL" sz="2400" dirty="0" err="1"/>
              <a:t>item</a:t>
            </a:r>
            <a:r>
              <a:rPr lang="pl-PL" sz="2400" dirty="0"/>
              <a:t> </a:t>
            </a:r>
            <a:r>
              <a:rPr lang="pl-PL" sz="2400" dirty="0" err="1"/>
              <a:t>recovery</a:t>
            </a:r>
            <a:endParaRPr lang="pl-PL" sz="2400" dirty="0"/>
          </a:p>
          <a:p>
            <a:pPr lvl="1">
              <a:spcBef>
                <a:spcPts val="1800"/>
              </a:spcBef>
            </a:pPr>
            <a:r>
              <a:rPr lang="pl-PL" sz="2100" dirty="0" err="1"/>
              <a:t>Within</a:t>
            </a:r>
            <a:r>
              <a:rPr lang="pl-PL" sz="2100" dirty="0"/>
              <a:t> the Cyber </a:t>
            </a:r>
            <a:r>
              <a:rPr lang="pl-PL" sz="2100" dirty="0" err="1"/>
              <a:t>Bunker</a:t>
            </a:r>
            <a:endParaRPr lang="pl-PL" sz="2100" dirty="0"/>
          </a:p>
          <a:p>
            <a:pPr>
              <a:spcBef>
                <a:spcPts val="1800"/>
              </a:spcBef>
            </a:pPr>
            <a:r>
              <a:rPr lang="pl-PL" sz="2400" dirty="0" err="1"/>
              <a:t>Whole</a:t>
            </a:r>
            <a:r>
              <a:rPr lang="pl-PL" sz="2400" dirty="0"/>
              <a:t> </a:t>
            </a:r>
            <a:r>
              <a:rPr lang="pl-PL" sz="2400" dirty="0" err="1"/>
              <a:t>site</a:t>
            </a:r>
            <a:r>
              <a:rPr lang="pl-PL" sz="2400" dirty="0"/>
              <a:t> </a:t>
            </a:r>
            <a:r>
              <a:rPr lang="pl-PL" sz="2400" dirty="0" err="1"/>
              <a:t>recover</a:t>
            </a:r>
            <a:endParaRPr lang="pl-PL" sz="2400" dirty="0"/>
          </a:p>
          <a:p>
            <a:pPr lvl="1">
              <a:spcBef>
                <a:spcPts val="1800"/>
              </a:spcBef>
            </a:pPr>
            <a:r>
              <a:rPr lang="pl-PL" sz="2100" dirty="0"/>
              <a:t>Replication </a:t>
            </a:r>
            <a:r>
              <a:rPr lang="pl-PL" sz="2100" dirty="0" err="1"/>
              <a:t>back</a:t>
            </a:r>
            <a:r>
              <a:rPr lang="pl-PL" sz="2100" dirty="0"/>
              <a:t> and </a:t>
            </a:r>
            <a:r>
              <a:rPr lang="pl-PL" sz="2100" dirty="0" err="1"/>
              <a:t>recovery</a:t>
            </a:r>
            <a:endParaRPr lang="pl-PL" sz="2100" dirty="0"/>
          </a:p>
          <a:p>
            <a:pPr>
              <a:spcBef>
                <a:spcPts val="1800"/>
              </a:spcBef>
            </a:pPr>
            <a:r>
              <a:rPr lang="pl-PL" sz="2400" dirty="0" err="1"/>
              <a:t>Conisder</a:t>
            </a:r>
            <a:r>
              <a:rPr lang="pl-PL" sz="2400" dirty="0"/>
              <a:t> Backup Software</a:t>
            </a:r>
          </a:p>
          <a:p>
            <a:pPr lvl="1">
              <a:spcBef>
                <a:spcPts val="1800"/>
              </a:spcBef>
            </a:pPr>
            <a:r>
              <a:rPr lang="pl-PL" sz="2100" dirty="0"/>
              <a:t>Automation</a:t>
            </a:r>
          </a:p>
          <a:p>
            <a:pPr lvl="1">
              <a:spcBef>
                <a:spcPts val="1800"/>
              </a:spcBef>
            </a:pPr>
            <a:r>
              <a:rPr lang="pl-PL" sz="2100" dirty="0" err="1"/>
              <a:t>Licenses</a:t>
            </a:r>
            <a:endParaRPr lang="pl-PL" sz="2100" dirty="0"/>
          </a:p>
          <a:p>
            <a:pPr lvl="1">
              <a:spcBef>
                <a:spcPts val="1800"/>
              </a:spcBef>
            </a:pPr>
            <a:r>
              <a:rPr lang="pl-PL" sz="2100" dirty="0" err="1"/>
              <a:t>Ease</a:t>
            </a:r>
            <a:endParaRPr lang="en-US" sz="2100" dirty="0"/>
          </a:p>
        </p:txBody>
      </p:sp>
    </p:spTree>
    <p:extLst>
      <p:ext uri="{BB962C8B-B14F-4D97-AF65-F5344CB8AC3E}">
        <p14:creationId xmlns:p14="http://schemas.microsoft.com/office/powerpoint/2010/main" val="405240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pl-PL" dirty="0" err="1"/>
              <a:t>Retention</a:t>
            </a:r>
            <a:endParaRPr lang="en-US" dirty="0"/>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pl-PL" sz="2400" dirty="0"/>
              <a:t>CyberSense</a:t>
            </a:r>
          </a:p>
          <a:p>
            <a:pPr lvl="1">
              <a:spcBef>
                <a:spcPts val="1800"/>
              </a:spcBef>
            </a:pPr>
            <a:r>
              <a:rPr lang="pl-PL" dirty="0" err="1"/>
              <a:t>Short</a:t>
            </a:r>
            <a:endParaRPr lang="pl-PL" dirty="0"/>
          </a:p>
          <a:p>
            <a:pPr lvl="1">
              <a:spcBef>
                <a:spcPts val="1800"/>
              </a:spcBef>
            </a:pPr>
            <a:r>
              <a:rPr lang="pl-PL" dirty="0"/>
              <a:t>Delta </a:t>
            </a:r>
            <a:r>
              <a:rPr lang="pl-PL" dirty="0" err="1"/>
              <a:t>analysis</a:t>
            </a:r>
            <a:endParaRPr lang="pl-PL" dirty="0"/>
          </a:p>
          <a:p>
            <a:pPr>
              <a:spcBef>
                <a:spcPts val="1800"/>
              </a:spcBef>
            </a:pPr>
            <a:r>
              <a:rPr lang="pl-PL" sz="2400" dirty="0" err="1"/>
              <a:t>Without</a:t>
            </a:r>
            <a:r>
              <a:rPr lang="pl-PL" sz="2400" dirty="0"/>
              <a:t> CyberSense</a:t>
            </a:r>
          </a:p>
          <a:p>
            <a:pPr lvl="1">
              <a:spcBef>
                <a:spcPts val="1800"/>
              </a:spcBef>
            </a:pPr>
            <a:r>
              <a:rPr lang="pl-PL" dirty="0"/>
              <a:t>3 </a:t>
            </a:r>
            <a:r>
              <a:rPr lang="pl-PL" dirty="0" err="1"/>
              <a:t>months</a:t>
            </a:r>
            <a:r>
              <a:rPr lang="pl-PL" dirty="0"/>
              <a:t>+</a:t>
            </a:r>
          </a:p>
        </p:txBody>
      </p:sp>
    </p:spTree>
    <p:extLst>
      <p:ext uri="{BB962C8B-B14F-4D97-AF65-F5344CB8AC3E}">
        <p14:creationId xmlns:p14="http://schemas.microsoft.com/office/powerpoint/2010/main" val="92214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pl-PL" dirty="0"/>
              <a:t>Agenda</a:t>
            </a:r>
            <a:endParaRPr lang="en-US" dirty="0"/>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pl-PL" sz="2400" dirty="0" err="1"/>
              <a:t>Why</a:t>
            </a:r>
            <a:r>
              <a:rPr lang="pl-PL" sz="2400" dirty="0"/>
              <a:t> </a:t>
            </a:r>
            <a:r>
              <a:rPr lang="pl-PL" sz="2400" dirty="0" err="1"/>
              <a:t>Vault</a:t>
            </a:r>
            <a:r>
              <a:rPr lang="pl-PL" sz="2400" dirty="0"/>
              <a:t>?</a:t>
            </a:r>
          </a:p>
          <a:p>
            <a:pPr>
              <a:spcBef>
                <a:spcPts val="1800"/>
              </a:spcBef>
            </a:pPr>
            <a:r>
              <a:rPr lang="pl-PL" sz="2400" dirty="0"/>
              <a:t>NIS-2</a:t>
            </a:r>
          </a:p>
          <a:p>
            <a:pPr>
              <a:spcBef>
                <a:spcPts val="1800"/>
              </a:spcBef>
            </a:pPr>
            <a:r>
              <a:rPr lang="pl-PL" sz="2400" dirty="0" err="1"/>
              <a:t>What</a:t>
            </a:r>
            <a:r>
              <a:rPr lang="pl-PL" sz="2400" dirty="0"/>
              <a:t> </a:t>
            </a:r>
            <a:r>
              <a:rPr lang="pl-PL" sz="2400" dirty="0" err="1"/>
              <a:t>if</a:t>
            </a:r>
            <a:r>
              <a:rPr lang="pl-PL" sz="2400" dirty="0"/>
              <a:t> </a:t>
            </a:r>
            <a:r>
              <a:rPr lang="pl-PL" sz="2400" dirty="0" err="1"/>
              <a:t>everything</a:t>
            </a:r>
            <a:r>
              <a:rPr lang="pl-PL" sz="2400" dirty="0"/>
              <a:t> </a:t>
            </a:r>
            <a:r>
              <a:rPr lang="pl-PL" sz="2400" dirty="0" err="1"/>
              <a:t>fails</a:t>
            </a:r>
            <a:r>
              <a:rPr lang="pl-PL" sz="2400" dirty="0"/>
              <a:t>?</a:t>
            </a:r>
          </a:p>
          <a:p>
            <a:pPr>
              <a:spcBef>
                <a:spcPts val="1800"/>
              </a:spcBef>
            </a:pPr>
            <a:r>
              <a:rPr lang="pl-PL" sz="2400" dirty="0" err="1"/>
              <a:t>Castle</a:t>
            </a:r>
            <a:r>
              <a:rPr lang="pl-PL" sz="2400" dirty="0"/>
              <a:t> vs </a:t>
            </a:r>
            <a:r>
              <a:rPr lang="pl-PL" sz="2400" dirty="0" err="1"/>
              <a:t>Ambulance</a:t>
            </a:r>
            <a:endParaRPr lang="pl-PL" sz="2400" dirty="0"/>
          </a:p>
          <a:p>
            <a:pPr>
              <a:spcBef>
                <a:spcPts val="1800"/>
              </a:spcBef>
            </a:pPr>
            <a:endParaRPr lang="pl-PL" sz="2100" dirty="0"/>
          </a:p>
        </p:txBody>
      </p:sp>
    </p:spTree>
    <p:extLst>
      <p:ext uri="{BB962C8B-B14F-4D97-AF65-F5344CB8AC3E}">
        <p14:creationId xmlns:p14="http://schemas.microsoft.com/office/powerpoint/2010/main" val="173052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en-US"/>
              <a:t>Cyber Bunker and Cloud?</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dirty="0"/>
              <a:t>If all out data in cloud why not have gold copy on premises? </a:t>
            </a:r>
          </a:p>
          <a:p>
            <a:pPr lvl="1">
              <a:spcBef>
                <a:spcPts val="1800"/>
              </a:spcBef>
            </a:pPr>
            <a:r>
              <a:rPr lang="en-US" sz="2100" dirty="0"/>
              <a:t>Own</a:t>
            </a:r>
          </a:p>
          <a:p>
            <a:pPr lvl="1">
              <a:spcBef>
                <a:spcPts val="1800"/>
              </a:spcBef>
            </a:pPr>
            <a:r>
              <a:rPr lang="en-US" sz="2100" dirty="0"/>
              <a:t>Cheap</a:t>
            </a:r>
          </a:p>
          <a:p>
            <a:pPr lvl="1">
              <a:spcBef>
                <a:spcPts val="1800"/>
              </a:spcBef>
            </a:pPr>
            <a:r>
              <a:rPr lang="en-US" sz="2100" dirty="0"/>
              <a:t>Minimal cost</a:t>
            </a:r>
            <a:endParaRPr lang="pl-PL" sz="2100" dirty="0"/>
          </a:p>
          <a:p>
            <a:pPr lvl="1">
              <a:spcBef>
                <a:spcPts val="1800"/>
              </a:spcBef>
            </a:pPr>
            <a:r>
              <a:rPr lang="pl-PL" sz="2100" dirty="0"/>
              <a:t>Simple </a:t>
            </a:r>
            <a:r>
              <a:rPr lang="pl-PL" sz="2100" dirty="0" err="1"/>
              <a:t>architecture</a:t>
            </a:r>
            <a:endParaRPr lang="en-US" sz="2100" dirty="0"/>
          </a:p>
          <a:p>
            <a:pPr lvl="1">
              <a:spcBef>
                <a:spcPts val="1800"/>
              </a:spcBef>
            </a:pPr>
            <a:r>
              <a:rPr lang="en-US" sz="2100" dirty="0"/>
              <a:t>Easy going of from Cloud -&gt; Test Center</a:t>
            </a:r>
          </a:p>
          <a:p>
            <a:pPr lvl="1">
              <a:spcBef>
                <a:spcPts val="1800"/>
              </a:spcBef>
            </a:pPr>
            <a:r>
              <a:rPr lang="en-US" sz="2100" dirty="0"/>
              <a:t>Easy checking the data</a:t>
            </a:r>
            <a:br>
              <a:rPr lang="en-US" sz="2100" dirty="0"/>
            </a:br>
            <a:endParaRPr lang="en-US" sz="2100" dirty="0"/>
          </a:p>
        </p:txBody>
      </p:sp>
    </p:spTree>
    <p:extLst>
      <p:ext uri="{BB962C8B-B14F-4D97-AF65-F5344CB8AC3E}">
        <p14:creationId xmlns:p14="http://schemas.microsoft.com/office/powerpoint/2010/main" val="245082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pl-PL" dirty="0"/>
              <a:t>AWS </a:t>
            </a:r>
            <a:r>
              <a:rPr lang="pl-PL" dirty="0" err="1"/>
              <a:t>considerations</a:t>
            </a:r>
            <a:endParaRPr lang="en-US" dirty="0"/>
          </a:p>
        </p:txBody>
      </p:sp>
      <p:pic>
        <p:nvPicPr>
          <p:cNvPr id="5" name="Picture 4">
            <a:extLst>
              <a:ext uri="{FF2B5EF4-FFF2-40B4-BE49-F238E27FC236}">
                <a16:creationId xmlns:a16="http://schemas.microsoft.com/office/drawing/2014/main" id="{500163AC-52E5-492C-B7DD-FBCAC03886E8}"/>
              </a:ext>
            </a:extLst>
          </p:cNvPr>
          <p:cNvPicPr>
            <a:picLocks noChangeAspect="1"/>
          </p:cNvPicPr>
          <p:nvPr/>
        </p:nvPicPr>
        <p:blipFill>
          <a:blip r:embed="rId2"/>
          <a:stretch>
            <a:fillRect/>
          </a:stretch>
        </p:blipFill>
        <p:spPr>
          <a:xfrm>
            <a:off x="251522" y="771551"/>
            <a:ext cx="4011578" cy="1224135"/>
          </a:xfrm>
          <a:prstGeom prst="rect">
            <a:avLst/>
          </a:prstGeom>
        </p:spPr>
      </p:pic>
      <p:pic>
        <p:nvPicPr>
          <p:cNvPr id="7" name="Picture 6">
            <a:extLst>
              <a:ext uri="{FF2B5EF4-FFF2-40B4-BE49-F238E27FC236}">
                <a16:creationId xmlns:a16="http://schemas.microsoft.com/office/drawing/2014/main" id="{FC0865F5-73E1-4485-A744-E7CBA981451A}"/>
              </a:ext>
            </a:extLst>
          </p:cNvPr>
          <p:cNvPicPr>
            <a:picLocks noChangeAspect="1"/>
          </p:cNvPicPr>
          <p:nvPr/>
        </p:nvPicPr>
        <p:blipFill>
          <a:blip r:embed="rId3"/>
          <a:stretch>
            <a:fillRect/>
          </a:stretch>
        </p:blipFill>
        <p:spPr>
          <a:xfrm>
            <a:off x="277298" y="2427734"/>
            <a:ext cx="3923928" cy="1600902"/>
          </a:xfrm>
          <a:prstGeom prst="rect">
            <a:avLst/>
          </a:prstGeom>
        </p:spPr>
      </p:pic>
      <p:pic>
        <p:nvPicPr>
          <p:cNvPr id="9" name="Picture 8">
            <a:extLst>
              <a:ext uri="{FF2B5EF4-FFF2-40B4-BE49-F238E27FC236}">
                <a16:creationId xmlns:a16="http://schemas.microsoft.com/office/drawing/2014/main" id="{7C43ED80-A9BB-41F2-9793-413B1A750435}"/>
              </a:ext>
            </a:extLst>
          </p:cNvPr>
          <p:cNvPicPr>
            <a:picLocks noChangeAspect="1"/>
          </p:cNvPicPr>
          <p:nvPr/>
        </p:nvPicPr>
        <p:blipFill>
          <a:blip r:embed="rId4"/>
          <a:stretch>
            <a:fillRect/>
          </a:stretch>
        </p:blipFill>
        <p:spPr>
          <a:xfrm>
            <a:off x="4880902" y="699542"/>
            <a:ext cx="3707904" cy="811663"/>
          </a:xfrm>
          <a:prstGeom prst="rect">
            <a:avLst/>
          </a:prstGeom>
        </p:spPr>
      </p:pic>
      <p:pic>
        <p:nvPicPr>
          <p:cNvPr id="11" name="Picture 10">
            <a:extLst>
              <a:ext uri="{FF2B5EF4-FFF2-40B4-BE49-F238E27FC236}">
                <a16:creationId xmlns:a16="http://schemas.microsoft.com/office/drawing/2014/main" id="{D8872565-01E2-4209-AAE5-F6394C7C3A89}"/>
              </a:ext>
            </a:extLst>
          </p:cNvPr>
          <p:cNvPicPr>
            <a:picLocks noChangeAspect="1"/>
          </p:cNvPicPr>
          <p:nvPr/>
        </p:nvPicPr>
        <p:blipFill>
          <a:blip r:embed="rId5"/>
          <a:stretch>
            <a:fillRect/>
          </a:stretch>
        </p:blipFill>
        <p:spPr>
          <a:xfrm>
            <a:off x="4896904" y="1711380"/>
            <a:ext cx="4011579" cy="1432707"/>
          </a:xfrm>
          <a:prstGeom prst="rect">
            <a:avLst/>
          </a:prstGeom>
        </p:spPr>
      </p:pic>
      <p:pic>
        <p:nvPicPr>
          <p:cNvPr id="13" name="Picture 12">
            <a:extLst>
              <a:ext uri="{FF2B5EF4-FFF2-40B4-BE49-F238E27FC236}">
                <a16:creationId xmlns:a16="http://schemas.microsoft.com/office/drawing/2014/main" id="{43E8FCAD-D501-4E41-9676-DD76F2E6C026}"/>
              </a:ext>
            </a:extLst>
          </p:cNvPr>
          <p:cNvPicPr>
            <a:picLocks noChangeAspect="1"/>
          </p:cNvPicPr>
          <p:nvPr/>
        </p:nvPicPr>
        <p:blipFill>
          <a:blip r:embed="rId6"/>
          <a:stretch>
            <a:fillRect/>
          </a:stretch>
        </p:blipFill>
        <p:spPr>
          <a:xfrm>
            <a:off x="4693290" y="3291830"/>
            <a:ext cx="4378701" cy="992449"/>
          </a:xfrm>
          <a:prstGeom prst="rect">
            <a:avLst/>
          </a:prstGeom>
        </p:spPr>
      </p:pic>
    </p:spTree>
    <p:extLst>
      <p:ext uri="{BB962C8B-B14F-4D97-AF65-F5344CB8AC3E}">
        <p14:creationId xmlns:p14="http://schemas.microsoft.com/office/powerpoint/2010/main" val="33135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pl-PL" dirty="0"/>
              <a:t>AWS </a:t>
            </a:r>
            <a:r>
              <a:rPr lang="pl-PL" dirty="0" err="1"/>
              <a:t>considerations</a:t>
            </a:r>
            <a:endParaRPr lang="en-US" dirty="0"/>
          </a:p>
        </p:txBody>
      </p:sp>
      <p:pic>
        <p:nvPicPr>
          <p:cNvPr id="4" name="Picture 3">
            <a:extLst>
              <a:ext uri="{FF2B5EF4-FFF2-40B4-BE49-F238E27FC236}">
                <a16:creationId xmlns:a16="http://schemas.microsoft.com/office/drawing/2014/main" id="{389B2317-0C8B-4982-ADB4-7009114045FD}"/>
              </a:ext>
            </a:extLst>
          </p:cNvPr>
          <p:cNvPicPr>
            <a:picLocks noChangeAspect="1"/>
          </p:cNvPicPr>
          <p:nvPr/>
        </p:nvPicPr>
        <p:blipFill>
          <a:blip r:embed="rId2"/>
          <a:stretch>
            <a:fillRect/>
          </a:stretch>
        </p:blipFill>
        <p:spPr>
          <a:xfrm>
            <a:off x="179512" y="771550"/>
            <a:ext cx="4068300" cy="4083918"/>
          </a:xfrm>
          <a:prstGeom prst="rect">
            <a:avLst/>
          </a:prstGeom>
        </p:spPr>
      </p:pic>
      <p:pic>
        <p:nvPicPr>
          <p:cNvPr id="8" name="Picture 7">
            <a:extLst>
              <a:ext uri="{FF2B5EF4-FFF2-40B4-BE49-F238E27FC236}">
                <a16:creationId xmlns:a16="http://schemas.microsoft.com/office/drawing/2014/main" id="{7A7D064E-72F3-42CC-A25D-06AB31321231}"/>
              </a:ext>
            </a:extLst>
          </p:cNvPr>
          <p:cNvPicPr>
            <a:picLocks noChangeAspect="1"/>
          </p:cNvPicPr>
          <p:nvPr/>
        </p:nvPicPr>
        <p:blipFill>
          <a:blip r:embed="rId3"/>
          <a:stretch>
            <a:fillRect/>
          </a:stretch>
        </p:blipFill>
        <p:spPr>
          <a:xfrm>
            <a:off x="4608512" y="627534"/>
            <a:ext cx="4355976" cy="1831952"/>
          </a:xfrm>
          <a:prstGeom prst="rect">
            <a:avLst/>
          </a:prstGeom>
        </p:spPr>
      </p:pic>
      <p:pic>
        <p:nvPicPr>
          <p:cNvPr id="12" name="Picture 11">
            <a:extLst>
              <a:ext uri="{FF2B5EF4-FFF2-40B4-BE49-F238E27FC236}">
                <a16:creationId xmlns:a16="http://schemas.microsoft.com/office/drawing/2014/main" id="{2FD201FE-917D-4E96-A0D5-B92C1515A5F9}"/>
              </a:ext>
            </a:extLst>
          </p:cNvPr>
          <p:cNvPicPr>
            <a:picLocks noChangeAspect="1"/>
          </p:cNvPicPr>
          <p:nvPr/>
        </p:nvPicPr>
        <p:blipFill>
          <a:blip r:embed="rId4"/>
          <a:stretch>
            <a:fillRect/>
          </a:stretch>
        </p:blipFill>
        <p:spPr>
          <a:xfrm>
            <a:off x="4608512" y="2459486"/>
            <a:ext cx="4355976" cy="908318"/>
          </a:xfrm>
          <a:prstGeom prst="rect">
            <a:avLst/>
          </a:prstGeom>
        </p:spPr>
      </p:pic>
      <p:pic>
        <p:nvPicPr>
          <p:cNvPr id="15" name="Picture 14">
            <a:extLst>
              <a:ext uri="{FF2B5EF4-FFF2-40B4-BE49-F238E27FC236}">
                <a16:creationId xmlns:a16="http://schemas.microsoft.com/office/drawing/2014/main" id="{75B2CF98-4151-4987-9F11-D1EA6CC27524}"/>
              </a:ext>
            </a:extLst>
          </p:cNvPr>
          <p:cNvPicPr>
            <a:picLocks noChangeAspect="1"/>
          </p:cNvPicPr>
          <p:nvPr/>
        </p:nvPicPr>
        <p:blipFill>
          <a:blip r:embed="rId5"/>
          <a:stretch>
            <a:fillRect/>
          </a:stretch>
        </p:blipFill>
        <p:spPr>
          <a:xfrm>
            <a:off x="4572835" y="3579862"/>
            <a:ext cx="4139952" cy="985166"/>
          </a:xfrm>
          <a:prstGeom prst="rect">
            <a:avLst/>
          </a:prstGeom>
        </p:spPr>
      </p:pic>
    </p:spTree>
    <p:extLst>
      <p:ext uri="{BB962C8B-B14F-4D97-AF65-F5344CB8AC3E}">
        <p14:creationId xmlns:p14="http://schemas.microsoft.com/office/powerpoint/2010/main" val="210262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pl-PL" dirty="0"/>
              <a:t>AWS </a:t>
            </a:r>
            <a:r>
              <a:rPr lang="pl-PL" dirty="0" err="1"/>
              <a:t>considerations</a:t>
            </a:r>
            <a:endParaRPr lang="en-US" dirty="0"/>
          </a:p>
        </p:txBody>
      </p:sp>
      <p:pic>
        <p:nvPicPr>
          <p:cNvPr id="5" name="Picture 4">
            <a:extLst>
              <a:ext uri="{FF2B5EF4-FFF2-40B4-BE49-F238E27FC236}">
                <a16:creationId xmlns:a16="http://schemas.microsoft.com/office/drawing/2014/main" id="{A0C77F5E-F825-435A-AE89-B8A7F0078C64}"/>
              </a:ext>
            </a:extLst>
          </p:cNvPr>
          <p:cNvPicPr>
            <a:picLocks noChangeAspect="1"/>
          </p:cNvPicPr>
          <p:nvPr/>
        </p:nvPicPr>
        <p:blipFill>
          <a:blip r:embed="rId2"/>
          <a:stretch>
            <a:fillRect/>
          </a:stretch>
        </p:blipFill>
        <p:spPr>
          <a:xfrm>
            <a:off x="179512" y="933022"/>
            <a:ext cx="4032448" cy="4066461"/>
          </a:xfrm>
          <a:prstGeom prst="rect">
            <a:avLst/>
          </a:prstGeom>
        </p:spPr>
      </p:pic>
      <p:pic>
        <p:nvPicPr>
          <p:cNvPr id="7" name="Picture 6">
            <a:extLst>
              <a:ext uri="{FF2B5EF4-FFF2-40B4-BE49-F238E27FC236}">
                <a16:creationId xmlns:a16="http://schemas.microsoft.com/office/drawing/2014/main" id="{7E5BF9B2-71BB-4EB2-B5DA-83C8C4DC1993}"/>
              </a:ext>
            </a:extLst>
          </p:cNvPr>
          <p:cNvPicPr>
            <a:picLocks noChangeAspect="1"/>
          </p:cNvPicPr>
          <p:nvPr/>
        </p:nvPicPr>
        <p:blipFill>
          <a:blip r:embed="rId3"/>
          <a:stretch>
            <a:fillRect/>
          </a:stretch>
        </p:blipFill>
        <p:spPr>
          <a:xfrm>
            <a:off x="4606528" y="933022"/>
            <a:ext cx="4139950" cy="1065927"/>
          </a:xfrm>
          <a:prstGeom prst="rect">
            <a:avLst/>
          </a:prstGeom>
        </p:spPr>
      </p:pic>
      <p:pic>
        <p:nvPicPr>
          <p:cNvPr id="10" name="Picture 9">
            <a:extLst>
              <a:ext uri="{FF2B5EF4-FFF2-40B4-BE49-F238E27FC236}">
                <a16:creationId xmlns:a16="http://schemas.microsoft.com/office/drawing/2014/main" id="{BCD9D5E7-EB99-4785-B361-6C0B2C087CF0}"/>
              </a:ext>
            </a:extLst>
          </p:cNvPr>
          <p:cNvPicPr>
            <a:picLocks noChangeAspect="1"/>
          </p:cNvPicPr>
          <p:nvPr/>
        </p:nvPicPr>
        <p:blipFill>
          <a:blip r:embed="rId4"/>
          <a:stretch>
            <a:fillRect/>
          </a:stretch>
        </p:blipFill>
        <p:spPr>
          <a:xfrm>
            <a:off x="4606528" y="2040560"/>
            <a:ext cx="4139950" cy="2322796"/>
          </a:xfrm>
          <a:prstGeom prst="rect">
            <a:avLst/>
          </a:prstGeom>
        </p:spPr>
      </p:pic>
    </p:spTree>
    <p:extLst>
      <p:ext uri="{BB962C8B-B14F-4D97-AF65-F5344CB8AC3E}">
        <p14:creationId xmlns:p14="http://schemas.microsoft.com/office/powerpoint/2010/main" val="99854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8531AE-4CC7-4151-A20D-37FBB844848F}"/>
              </a:ext>
            </a:extLst>
          </p:cNvPr>
          <p:cNvPicPr>
            <a:picLocks noChangeAspect="1"/>
          </p:cNvPicPr>
          <p:nvPr/>
        </p:nvPicPr>
        <p:blipFill>
          <a:blip r:embed="rId2"/>
          <a:stretch>
            <a:fillRect/>
          </a:stretch>
        </p:blipFill>
        <p:spPr>
          <a:xfrm>
            <a:off x="179512" y="195486"/>
            <a:ext cx="7308938" cy="3845918"/>
          </a:xfrm>
          <a:prstGeom prst="rect">
            <a:avLst/>
          </a:prstGeom>
        </p:spPr>
      </p:pic>
    </p:spTree>
    <p:extLst>
      <p:ext uri="{BB962C8B-B14F-4D97-AF65-F5344CB8AC3E}">
        <p14:creationId xmlns:p14="http://schemas.microsoft.com/office/powerpoint/2010/main" val="250881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pl-PL" dirty="0"/>
              <a:t>CyberSense</a:t>
            </a:r>
            <a:endParaRPr lang="en-US" dirty="0"/>
          </a:p>
        </p:txBody>
      </p:sp>
      <p:pic>
        <p:nvPicPr>
          <p:cNvPr id="4" name="Picture 3">
            <a:extLst>
              <a:ext uri="{FF2B5EF4-FFF2-40B4-BE49-F238E27FC236}">
                <a16:creationId xmlns:a16="http://schemas.microsoft.com/office/drawing/2014/main" id="{85346EC0-25F0-4839-8B6C-6FEFBA5867B6}"/>
              </a:ext>
            </a:extLst>
          </p:cNvPr>
          <p:cNvPicPr>
            <a:picLocks noChangeAspect="1"/>
          </p:cNvPicPr>
          <p:nvPr/>
        </p:nvPicPr>
        <p:blipFill>
          <a:blip r:embed="rId2"/>
          <a:stretch>
            <a:fillRect/>
          </a:stretch>
        </p:blipFill>
        <p:spPr>
          <a:xfrm>
            <a:off x="285750" y="771550"/>
            <a:ext cx="7308304" cy="3062581"/>
          </a:xfrm>
          <a:prstGeom prst="rect">
            <a:avLst/>
          </a:prstGeom>
        </p:spPr>
      </p:pic>
      <p:sp>
        <p:nvSpPr>
          <p:cNvPr id="8" name="Rectangle 7">
            <a:extLst>
              <a:ext uri="{FF2B5EF4-FFF2-40B4-BE49-F238E27FC236}">
                <a16:creationId xmlns:a16="http://schemas.microsoft.com/office/drawing/2014/main" id="{C52A685D-735B-4659-AC32-4A232BF568C1}"/>
              </a:ext>
            </a:extLst>
          </p:cNvPr>
          <p:cNvSpPr/>
          <p:nvPr/>
        </p:nvSpPr>
        <p:spPr>
          <a:xfrm>
            <a:off x="285750" y="1059582"/>
            <a:ext cx="2606785" cy="50405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F0C73F9-5FA4-48A9-9972-B448853B88E0}"/>
              </a:ext>
            </a:extLst>
          </p:cNvPr>
          <p:cNvSpPr txBox="1"/>
          <p:nvPr/>
        </p:nvSpPr>
        <p:spPr>
          <a:xfrm>
            <a:off x="3419872" y="3771785"/>
            <a:ext cx="4896544" cy="1200329"/>
          </a:xfrm>
          <a:prstGeom prst="rect">
            <a:avLst/>
          </a:prstGeom>
          <a:solidFill>
            <a:srgbClr val="FFFFCC"/>
          </a:solidFill>
        </p:spPr>
        <p:txBody>
          <a:bodyPr wrap="square" rtlCol="0">
            <a:spAutoFit/>
          </a:bodyPr>
          <a:lstStyle/>
          <a:p>
            <a:pPr lvl="0">
              <a:buClr>
                <a:prstClr val="white"/>
              </a:buClr>
              <a:defRPr/>
            </a:pPr>
            <a:r>
              <a:rPr lang="pl-PL" sz="2400" dirty="0">
                <a:solidFill>
                  <a:srgbClr val="C00000"/>
                </a:solidFill>
                <a:latin typeface="Montserrat"/>
              </a:rPr>
              <a:t>How </a:t>
            </a:r>
            <a:r>
              <a:rPr lang="pl-PL" sz="2400" dirty="0" err="1">
                <a:solidFill>
                  <a:srgbClr val="C00000"/>
                </a:solidFill>
                <a:latin typeface="Montserrat"/>
              </a:rPr>
              <a:t>many</a:t>
            </a:r>
            <a:r>
              <a:rPr lang="pl-PL" sz="2400" dirty="0">
                <a:solidFill>
                  <a:srgbClr val="C00000"/>
                </a:solidFill>
                <a:latin typeface="Montserrat"/>
              </a:rPr>
              <a:t> backup </a:t>
            </a:r>
            <a:r>
              <a:rPr lang="pl-PL" sz="2400" dirty="0" err="1">
                <a:solidFill>
                  <a:srgbClr val="C00000"/>
                </a:solidFill>
                <a:latin typeface="Montserrat"/>
              </a:rPr>
              <a:t>polices</a:t>
            </a:r>
            <a:r>
              <a:rPr lang="pl-PL" sz="2400" dirty="0">
                <a:solidFill>
                  <a:srgbClr val="C00000"/>
                </a:solidFill>
                <a:latin typeface="Montserrat"/>
              </a:rPr>
              <a:t> </a:t>
            </a:r>
            <a:r>
              <a:rPr lang="pl-PL" sz="2400" dirty="0" err="1">
                <a:solidFill>
                  <a:srgbClr val="C00000"/>
                </a:solidFill>
                <a:latin typeface="Montserrat"/>
              </a:rPr>
              <a:t>analyzed</a:t>
            </a:r>
            <a:endParaRPr lang="pl-PL" sz="2400" dirty="0">
              <a:solidFill>
                <a:srgbClr val="C00000"/>
              </a:solidFill>
              <a:latin typeface="Montserrat"/>
            </a:endParaRPr>
          </a:p>
          <a:p>
            <a:pPr lvl="0">
              <a:buClr>
                <a:prstClr val="white"/>
              </a:buClr>
              <a:defRPr/>
            </a:pPr>
            <a:r>
              <a:rPr lang="pl-PL" sz="2400" dirty="0">
                <a:solidFill>
                  <a:srgbClr val="C00000"/>
                </a:solidFill>
                <a:latin typeface="Montserrat"/>
              </a:rPr>
              <a:t>How </a:t>
            </a:r>
            <a:r>
              <a:rPr lang="pl-PL" sz="2400" dirty="0" err="1">
                <a:solidFill>
                  <a:srgbClr val="C00000"/>
                </a:solidFill>
                <a:latin typeface="Montserrat"/>
              </a:rPr>
              <a:t>many</a:t>
            </a:r>
            <a:r>
              <a:rPr lang="pl-PL" sz="2400" dirty="0">
                <a:solidFill>
                  <a:srgbClr val="C00000"/>
                </a:solidFill>
                <a:latin typeface="Montserrat"/>
              </a:rPr>
              <a:t> of </a:t>
            </a:r>
            <a:r>
              <a:rPr lang="pl-PL" sz="2400" dirty="0" err="1">
                <a:solidFill>
                  <a:srgbClr val="C00000"/>
                </a:solidFill>
                <a:latin typeface="Montserrat"/>
              </a:rPr>
              <a:t>them</a:t>
            </a:r>
            <a:r>
              <a:rPr lang="pl-PL" sz="2400" dirty="0">
                <a:solidFill>
                  <a:srgbClr val="C00000"/>
                </a:solidFill>
                <a:latin typeface="Montserrat"/>
              </a:rPr>
              <a:t> </a:t>
            </a:r>
            <a:r>
              <a:rPr lang="pl-PL" sz="2400" dirty="0" err="1">
                <a:solidFill>
                  <a:srgbClr val="C00000"/>
                </a:solidFill>
                <a:latin typeface="Montserrat"/>
              </a:rPr>
              <a:t>suspicious</a:t>
            </a:r>
            <a:endParaRPr lang="en-US" sz="2400" dirty="0">
              <a:solidFill>
                <a:srgbClr val="C00000"/>
              </a:solidFill>
              <a:latin typeface="Montserrat"/>
            </a:endParaRPr>
          </a:p>
        </p:txBody>
      </p:sp>
    </p:spTree>
    <p:extLst>
      <p:ext uri="{BB962C8B-B14F-4D97-AF65-F5344CB8AC3E}">
        <p14:creationId xmlns:p14="http://schemas.microsoft.com/office/powerpoint/2010/main" val="418525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8E45B4-CDB1-40B1-BF7A-84225A59699B}"/>
              </a:ext>
            </a:extLst>
          </p:cNvPr>
          <p:cNvPicPr>
            <a:picLocks noChangeAspect="1"/>
          </p:cNvPicPr>
          <p:nvPr/>
        </p:nvPicPr>
        <p:blipFill>
          <a:blip r:embed="rId2"/>
          <a:stretch>
            <a:fillRect/>
          </a:stretch>
        </p:blipFill>
        <p:spPr>
          <a:xfrm>
            <a:off x="107504" y="195486"/>
            <a:ext cx="7728405" cy="4055139"/>
          </a:xfrm>
          <a:prstGeom prst="rect">
            <a:avLst/>
          </a:prstGeom>
        </p:spPr>
      </p:pic>
    </p:spTree>
    <p:extLst>
      <p:ext uri="{BB962C8B-B14F-4D97-AF65-F5344CB8AC3E}">
        <p14:creationId xmlns:p14="http://schemas.microsoft.com/office/powerpoint/2010/main" val="213699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D7777B-2120-4799-96E6-613BBD538A8B}"/>
              </a:ext>
            </a:extLst>
          </p:cNvPr>
          <p:cNvPicPr>
            <a:picLocks noChangeAspect="1"/>
          </p:cNvPicPr>
          <p:nvPr/>
        </p:nvPicPr>
        <p:blipFill>
          <a:blip r:embed="rId2"/>
          <a:stretch>
            <a:fillRect/>
          </a:stretch>
        </p:blipFill>
        <p:spPr>
          <a:xfrm>
            <a:off x="107504" y="267494"/>
            <a:ext cx="8168009" cy="4252551"/>
          </a:xfrm>
          <a:prstGeom prst="rect">
            <a:avLst/>
          </a:prstGeom>
        </p:spPr>
      </p:pic>
      <p:sp>
        <p:nvSpPr>
          <p:cNvPr id="5" name="Rectangle 4">
            <a:extLst>
              <a:ext uri="{FF2B5EF4-FFF2-40B4-BE49-F238E27FC236}">
                <a16:creationId xmlns:a16="http://schemas.microsoft.com/office/drawing/2014/main" id="{448432A3-ABBE-4730-895D-20BB35334177}"/>
              </a:ext>
            </a:extLst>
          </p:cNvPr>
          <p:cNvSpPr/>
          <p:nvPr/>
        </p:nvSpPr>
        <p:spPr>
          <a:xfrm>
            <a:off x="7380312" y="2211710"/>
            <a:ext cx="868989" cy="86409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DC4A8CB-89F7-4F79-8E0A-0300446B7ED0}"/>
              </a:ext>
            </a:extLst>
          </p:cNvPr>
          <p:cNvSpPr txBox="1"/>
          <p:nvPr/>
        </p:nvSpPr>
        <p:spPr>
          <a:xfrm>
            <a:off x="1979712" y="2139702"/>
            <a:ext cx="4896544" cy="830997"/>
          </a:xfrm>
          <a:prstGeom prst="rect">
            <a:avLst/>
          </a:prstGeom>
          <a:solidFill>
            <a:srgbClr val="FFFFCC"/>
          </a:solidFill>
        </p:spPr>
        <p:txBody>
          <a:bodyPr wrap="square" rtlCol="0">
            <a:spAutoFit/>
          </a:bodyPr>
          <a:lstStyle/>
          <a:p>
            <a:pPr lvl="0">
              <a:buClr>
                <a:prstClr val="white"/>
              </a:buClr>
              <a:defRPr/>
            </a:pPr>
            <a:r>
              <a:rPr lang="pl-PL" sz="2400" dirty="0">
                <a:solidFill>
                  <a:srgbClr val="C00000"/>
                </a:solidFill>
                <a:latin typeface="Montserrat"/>
              </a:rPr>
              <a:t>-1 </a:t>
            </a:r>
            <a:r>
              <a:rPr lang="pl-PL" sz="2400" dirty="0" err="1">
                <a:solidFill>
                  <a:srgbClr val="C00000"/>
                </a:solidFill>
                <a:latin typeface="Montserrat"/>
              </a:rPr>
              <a:t>means</a:t>
            </a:r>
            <a:r>
              <a:rPr lang="pl-PL" sz="2400" dirty="0">
                <a:solidFill>
                  <a:srgbClr val="C00000"/>
                </a:solidFill>
                <a:latin typeface="Montserrat"/>
              </a:rPr>
              <a:t> delta </a:t>
            </a:r>
            <a:r>
              <a:rPr lang="pl-PL" sz="2400" dirty="0" err="1">
                <a:solidFill>
                  <a:srgbClr val="C00000"/>
                </a:solidFill>
                <a:latin typeface="Montserrat"/>
              </a:rPr>
              <a:t>block</a:t>
            </a:r>
            <a:r>
              <a:rPr lang="pl-PL" sz="2400" dirty="0">
                <a:solidFill>
                  <a:srgbClr val="C00000"/>
                </a:solidFill>
                <a:latin typeface="Montserrat"/>
              </a:rPr>
              <a:t> </a:t>
            </a:r>
            <a:r>
              <a:rPr lang="pl-PL" sz="2400" dirty="0" err="1">
                <a:solidFill>
                  <a:srgbClr val="C00000"/>
                </a:solidFill>
                <a:latin typeface="Montserrat"/>
              </a:rPr>
              <a:t>technology</a:t>
            </a:r>
            <a:r>
              <a:rPr lang="pl-PL" sz="2400" dirty="0">
                <a:solidFill>
                  <a:srgbClr val="C00000"/>
                </a:solidFill>
                <a:latin typeface="Montserrat"/>
              </a:rPr>
              <a:t> </a:t>
            </a:r>
            <a:r>
              <a:rPr lang="pl-PL" sz="2400" dirty="0" err="1">
                <a:solidFill>
                  <a:srgbClr val="C00000"/>
                </a:solidFill>
                <a:latin typeface="Montserrat"/>
              </a:rPr>
              <a:t>scan</a:t>
            </a:r>
            <a:endParaRPr lang="en-US" sz="2400" dirty="0">
              <a:solidFill>
                <a:srgbClr val="C00000"/>
              </a:solidFill>
              <a:latin typeface="Montserrat"/>
            </a:endParaRPr>
          </a:p>
        </p:txBody>
      </p:sp>
    </p:spTree>
    <p:extLst>
      <p:ext uri="{BB962C8B-B14F-4D97-AF65-F5344CB8AC3E}">
        <p14:creationId xmlns:p14="http://schemas.microsoft.com/office/powerpoint/2010/main" val="299710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AAFF36-DC6D-4BAE-AD3E-6B3D26EECCCC}"/>
              </a:ext>
            </a:extLst>
          </p:cNvPr>
          <p:cNvPicPr>
            <a:picLocks noChangeAspect="1"/>
          </p:cNvPicPr>
          <p:nvPr/>
        </p:nvPicPr>
        <p:blipFill>
          <a:blip r:embed="rId2"/>
          <a:stretch>
            <a:fillRect/>
          </a:stretch>
        </p:blipFill>
        <p:spPr>
          <a:xfrm>
            <a:off x="323528" y="339502"/>
            <a:ext cx="4947658" cy="4587974"/>
          </a:xfrm>
          <a:prstGeom prst="rect">
            <a:avLst/>
          </a:prstGeom>
        </p:spPr>
      </p:pic>
      <p:sp>
        <p:nvSpPr>
          <p:cNvPr id="7" name="Rectangle 6">
            <a:extLst>
              <a:ext uri="{FF2B5EF4-FFF2-40B4-BE49-F238E27FC236}">
                <a16:creationId xmlns:a16="http://schemas.microsoft.com/office/drawing/2014/main" id="{94EAA2FA-8BA4-4A1B-9576-94CB33BEAEF9}"/>
              </a:ext>
            </a:extLst>
          </p:cNvPr>
          <p:cNvSpPr/>
          <p:nvPr/>
        </p:nvSpPr>
        <p:spPr>
          <a:xfrm>
            <a:off x="395536" y="2605686"/>
            <a:ext cx="2304256" cy="86409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836ED43-B2A8-46FD-A65F-B9DD863AA580}"/>
              </a:ext>
            </a:extLst>
          </p:cNvPr>
          <p:cNvSpPr txBox="1"/>
          <p:nvPr/>
        </p:nvSpPr>
        <p:spPr>
          <a:xfrm>
            <a:off x="3203848" y="1059582"/>
            <a:ext cx="4896544" cy="830997"/>
          </a:xfrm>
          <a:prstGeom prst="rect">
            <a:avLst/>
          </a:prstGeom>
          <a:solidFill>
            <a:srgbClr val="FFFFCC"/>
          </a:solidFill>
        </p:spPr>
        <p:txBody>
          <a:bodyPr wrap="square" rtlCol="0">
            <a:spAutoFit/>
          </a:bodyPr>
          <a:lstStyle/>
          <a:p>
            <a:pPr lvl="0">
              <a:buClr>
                <a:prstClr val="white"/>
              </a:buClr>
              <a:defRPr/>
            </a:pPr>
            <a:r>
              <a:rPr lang="pl-PL" sz="2400" dirty="0">
                <a:solidFill>
                  <a:srgbClr val="C00000"/>
                </a:solidFill>
                <a:latin typeface="Montserrat"/>
              </a:rPr>
              <a:t>8 </a:t>
            </a:r>
            <a:r>
              <a:rPr lang="pl-PL" sz="2400" dirty="0" err="1">
                <a:solidFill>
                  <a:srgbClr val="C00000"/>
                </a:solidFill>
                <a:latin typeface="Montserrat"/>
              </a:rPr>
              <a:t>backups</a:t>
            </a:r>
            <a:r>
              <a:rPr lang="pl-PL" sz="2400" dirty="0">
                <a:solidFill>
                  <a:srgbClr val="C00000"/>
                </a:solidFill>
                <a:latin typeface="Montserrat"/>
              </a:rPr>
              <a:t> </a:t>
            </a:r>
            <a:r>
              <a:rPr lang="pl-PL" sz="2400" dirty="0" err="1">
                <a:solidFill>
                  <a:srgbClr val="C00000"/>
                </a:solidFill>
                <a:latin typeface="Montserrat"/>
              </a:rPr>
              <a:t>jobs</a:t>
            </a:r>
            <a:r>
              <a:rPr lang="pl-PL" sz="2400" dirty="0">
                <a:solidFill>
                  <a:srgbClr val="C00000"/>
                </a:solidFill>
                <a:latin typeface="Montserrat"/>
              </a:rPr>
              <a:t> </a:t>
            </a:r>
            <a:r>
              <a:rPr lang="pl-PL" sz="2400" dirty="0" err="1">
                <a:solidFill>
                  <a:srgbClr val="C00000"/>
                </a:solidFill>
                <a:latin typeface="Montserrat"/>
              </a:rPr>
              <a:t>analyzed</a:t>
            </a:r>
            <a:endParaRPr lang="pl-PL" sz="2400" dirty="0">
              <a:solidFill>
                <a:srgbClr val="C00000"/>
              </a:solidFill>
              <a:latin typeface="Montserrat"/>
            </a:endParaRPr>
          </a:p>
          <a:p>
            <a:pPr lvl="0">
              <a:buClr>
                <a:prstClr val="white"/>
              </a:buClr>
              <a:defRPr/>
            </a:pPr>
            <a:r>
              <a:rPr lang="pl-PL" sz="2400" dirty="0">
                <a:solidFill>
                  <a:srgbClr val="C00000"/>
                </a:solidFill>
                <a:latin typeface="Montserrat"/>
              </a:rPr>
              <a:t>4 backup </a:t>
            </a:r>
            <a:r>
              <a:rPr lang="pl-PL" sz="2400" dirty="0" err="1">
                <a:solidFill>
                  <a:srgbClr val="C00000"/>
                </a:solidFill>
                <a:latin typeface="Montserrat"/>
              </a:rPr>
              <a:t>jobs</a:t>
            </a:r>
            <a:r>
              <a:rPr lang="pl-PL" sz="2400" dirty="0">
                <a:solidFill>
                  <a:srgbClr val="C00000"/>
                </a:solidFill>
                <a:latin typeface="Montserrat"/>
              </a:rPr>
              <a:t> </a:t>
            </a:r>
            <a:r>
              <a:rPr lang="pl-PL" sz="2400" dirty="0" err="1">
                <a:solidFill>
                  <a:srgbClr val="C00000"/>
                </a:solidFill>
                <a:latin typeface="Montserrat"/>
              </a:rPr>
              <a:t>suspicious</a:t>
            </a:r>
            <a:endParaRPr lang="en-US" sz="2400" dirty="0">
              <a:solidFill>
                <a:srgbClr val="C00000"/>
              </a:solidFill>
              <a:latin typeface="Montserrat"/>
            </a:endParaRPr>
          </a:p>
        </p:txBody>
      </p:sp>
    </p:spTree>
    <p:extLst>
      <p:ext uri="{BB962C8B-B14F-4D97-AF65-F5344CB8AC3E}">
        <p14:creationId xmlns:p14="http://schemas.microsoft.com/office/powerpoint/2010/main" val="403539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FD0DC4-4940-4248-B6CF-5301D972B8A9}"/>
              </a:ext>
            </a:extLst>
          </p:cNvPr>
          <p:cNvPicPr>
            <a:picLocks noChangeAspect="1"/>
          </p:cNvPicPr>
          <p:nvPr/>
        </p:nvPicPr>
        <p:blipFill>
          <a:blip r:embed="rId2"/>
          <a:stretch>
            <a:fillRect/>
          </a:stretch>
        </p:blipFill>
        <p:spPr>
          <a:xfrm>
            <a:off x="107504" y="699542"/>
            <a:ext cx="7848237" cy="2069945"/>
          </a:xfrm>
          <a:prstGeom prst="rect">
            <a:avLst/>
          </a:prstGeom>
        </p:spPr>
      </p:pic>
      <p:sp>
        <p:nvSpPr>
          <p:cNvPr id="9" name="Rectangle 8">
            <a:extLst>
              <a:ext uri="{FF2B5EF4-FFF2-40B4-BE49-F238E27FC236}">
                <a16:creationId xmlns:a16="http://schemas.microsoft.com/office/drawing/2014/main" id="{E64C60D3-1621-4157-B0E6-BE542D9C87C2}"/>
              </a:ext>
            </a:extLst>
          </p:cNvPr>
          <p:cNvSpPr/>
          <p:nvPr/>
        </p:nvSpPr>
        <p:spPr>
          <a:xfrm>
            <a:off x="179512" y="699542"/>
            <a:ext cx="792088" cy="22322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68404B0-5640-4E75-9CB4-F0FF7BAC2465}"/>
              </a:ext>
            </a:extLst>
          </p:cNvPr>
          <p:cNvSpPr txBox="1"/>
          <p:nvPr/>
        </p:nvSpPr>
        <p:spPr>
          <a:xfrm>
            <a:off x="2843808" y="2715766"/>
            <a:ext cx="4896544" cy="830997"/>
          </a:xfrm>
          <a:prstGeom prst="rect">
            <a:avLst/>
          </a:prstGeom>
          <a:solidFill>
            <a:srgbClr val="FFFFCC"/>
          </a:solidFill>
        </p:spPr>
        <p:txBody>
          <a:bodyPr wrap="square" rtlCol="0">
            <a:spAutoFit/>
          </a:bodyPr>
          <a:lstStyle/>
          <a:p>
            <a:pPr lvl="0">
              <a:buClr>
                <a:prstClr val="white"/>
              </a:buClr>
              <a:defRPr/>
            </a:pPr>
            <a:r>
              <a:rPr lang="pl-PL" sz="2400" dirty="0" err="1">
                <a:solidFill>
                  <a:srgbClr val="C00000"/>
                </a:solidFill>
                <a:latin typeface="Montserrat"/>
              </a:rPr>
              <a:t>Nothing</a:t>
            </a:r>
            <a:r>
              <a:rPr lang="pl-PL" sz="2400" dirty="0">
                <a:solidFill>
                  <a:srgbClr val="C00000"/>
                </a:solidFill>
                <a:latin typeface="Montserrat"/>
              </a:rPr>
              <a:t> –ok</a:t>
            </a:r>
          </a:p>
          <a:p>
            <a:pPr lvl="0">
              <a:buClr>
                <a:prstClr val="white"/>
              </a:buClr>
              <a:defRPr/>
            </a:pPr>
            <a:r>
              <a:rPr lang="pl-PL" sz="2400" dirty="0" err="1">
                <a:solidFill>
                  <a:srgbClr val="C00000"/>
                </a:solidFill>
                <a:latin typeface="Montserrat"/>
              </a:rPr>
              <a:t>Number</a:t>
            </a:r>
            <a:r>
              <a:rPr lang="pl-PL" sz="2400" dirty="0">
                <a:solidFill>
                  <a:srgbClr val="C00000"/>
                </a:solidFill>
                <a:latin typeface="Montserrat"/>
              </a:rPr>
              <a:t> – </a:t>
            </a:r>
            <a:r>
              <a:rPr lang="pl-PL" sz="2400" dirty="0" err="1">
                <a:solidFill>
                  <a:srgbClr val="C00000"/>
                </a:solidFill>
                <a:latin typeface="Montserrat"/>
              </a:rPr>
              <a:t>vector</a:t>
            </a:r>
            <a:r>
              <a:rPr lang="pl-PL" sz="2400" dirty="0">
                <a:solidFill>
                  <a:srgbClr val="C00000"/>
                </a:solidFill>
                <a:latin typeface="Montserrat"/>
              </a:rPr>
              <a:t> </a:t>
            </a:r>
            <a:r>
              <a:rPr lang="pl-PL" sz="2400" dirty="0" err="1">
                <a:solidFill>
                  <a:srgbClr val="C00000"/>
                </a:solidFill>
                <a:latin typeface="Montserrat"/>
              </a:rPr>
              <a:t>attack</a:t>
            </a:r>
            <a:endParaRPr lang="en-US" sz="2400" dirty="0">
              <a:solidFill>
                <a:srgbClr val="C00000"/>
              </a:solidFill>
              <a:latin typeface="Montserrat"/>
            </a:endParaRPr>
          </a:p>
        </p:txBody>
      </p:sp>
    </p:spTree>
    <p:extLst>
      <p:ext uri="{BB962C8B-B14F-4D97-AF65-F5344CB8AC3E}">
        <p14:creationId xmlns:p14="http://schemas.microsoft.com/office/powerpoint/2010/main" val="83543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pl-PL" dirty="0"/>
              <a:t>Agenda</a:t>
            </a:r>
            <a:endParaRPr lang="en-US" dirty="0"/>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pl-PL" sz="2400" dirty="0" err="1"/>
              <a:t>Where</a:t>
            </a:r>
            <a:r>
              <a:rPr lang="pl-PL" sz="2400" dirty="0"/>
              <a:t> the </a:t>
            </a:r>
            <a:r>
              <a:rPr lang="pl-PL" sz="2400" dirty="0" err="1"/>
              <a:t>journey</a:t>
            </a:r>
            <a:r>
              <a:rPr lang="pl-PL" sz="2400" dirty="0"/>
              <a:t> </a:t>
            </a:r>
            <a:r>
              <a:rPr lang="pl-PL" sz="2400" dirty="0" err="1"/>
              <a:t>starts</a:t>
            </a:r>
            <a:r>
              <a:rPr lang="pl-PL" sz="2400" dirty="0"/>
              <a:t>?</a:t>
            </a:r>
          </a:p>
          <a:p>
            <a:pPr>
              <a:spcBef>
                <a:spcPts val="1800"/>
              </a:spcBef>
            </a:pPr>
            <a:r>
              <a:rPr lang="pl-PL" sz="2400" dirty="0" err="1"/>
              <a:t>Bunker</a:t>
            </a:r>
            <a:endParaRPr lang="pl-PL" sz="2400" dirty="0"/>
          </a:p>
          <a:p>
            <a:pPr>
              <a:spcBef>
                <a:spcPts val="1800"/>
              </a:spcBef>
            </a:pPr>
            <a:r>
              <a:rPr lang="pl-PL" sz="2400" dirty="0"/>
              <a:t>Analysis</a:t>
            </a:r>
          </a:p>
          <a:p>
            <a:pPr>
              <a:spcBef>
                <a:spcPts val="1800"/>
              </a:spcBef>
            </a:pPr>
            <a:r>
              <a:rPr lang="pl-PL" sz="2400" dirty="0"/>
              <a:t>Test Center</a:t>
            </a:r>
          </a:p>
          <a:p>
            <a:pPr>
              <a:spcBef>
                <a:spcPts val="1800"/>
              </a:spcBef>
            </a:pPr>
            <a:endParaRPr lang="pl-PL" sz="2100" dirty="0"/>
          </a:p>
        </p:txBody>
      </p:sp>
    </p:spTree>
    <p:extLst>
      <p:ext uri="{BB962C8B-B14F-4D97-AF65-F5344CB8AC3E}">
        <p14:creationId xmlns:p14="http://schemas.microsoft.com/office/powerpoint/2010/main" val="253122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F1B63C-B76F-4E51-B862-5C95CF435EDF}"/>
              </a:ext>
            </a:extLst>
          </p:cNvPr>
          <p:cNvPicPr>
            <a:picLocks noChangeAspect="1"/>
          </p:cNvPicPr>
          <p:nvPr/>
        </p:nvPicPr>
        <p:blipFill>
          <a:blip r:embed="rId2"/>
          <a:stretch>
            <a:fillRect/>
          </a:stretch>
        </p:blipFill>
        <p:spPr>
          <a:xfrm>
            <a:off x="107504" y="627534"/>
            <a:ext cx="8532440" cy="1824721"/>
          </a:xfrm>
          <a:prstGeom prst="rect">
            <a:avLst/>
          </a:prstGeom>
        </p:spPr>
      </p:pic>
      <p:sp>
        <p:nvSpPr>
          <p:cNvPr id="7" name="TextBox 6">
            <a:extLst>
              <a:ext uri="{FF2B5EF4-FFF2-40B4-BE49-F238E27FC236}">
                <a16:creationId xmlns:a16="http://schemas.microsoft.com/office/drawing/2014/main" id="{A1C460BB-92B7-4D40-BF8C-138815193D95}"/>
              </a:ext>
            </a:extLst>
          </p:cNvPr>
          <p:cNvSpPr txBox="1"/>
          <p:nvPr/>
        </p:nvSpPr>
        <p:spPr>
          <a:xfrm>
            <a:off x="2843808" y="2715766"/>
            <a:ext cx="4896544" cy="830997"/>
          </a:xfrm>
          <a:prstGeom prst="rect">
            <a:avLst/>
          </a:prstGeom>
          <a:solidFill>
            <a:srgbClr val="FFFFCC"/>
          </a:solidFill>
        </p:spPr>
        <p:txBody>
          <a:bodyPr wrap="square" rtlCol="0">
            <a:spAutoFit/>
          </a:bodyPr>
          <a:lstStyle/>
          <a:p>
            <a:pPr lvl="0">
              <a:buClr>
                <a:prstClr val="white"/>
              </a:buClr>
              <a:defRPr/>
            </a:pPr>
            <a:r>
              <a:rPr lang="pl-PL" sz="2400" dirty="0" err="1">
                <a:solidFill>
                  <a:srgbClr val="C00000"/>
                </a:solidFill>
                <a:latin typeface="Montserrat"/>
              </a:rPr>
              <a:t>Anomized</a:t>
            </a:r>
            <a:r>
              <a:rPr lang="pl-PL" sz="2400" dirty="0">
                <a:solidFill>
                  <a:srgbClr val="C00000"/>
                </a:solidFill>
                <a:latin typeface="Montserrat"/>
              </a:rPr>
              <a:t> data from mail – not </a:t>
            </a:r>
            <a:r>
              <a:rPr lang="pl-PL" sz="2400" dirty="0" err="1">
                <a:solidFill>
                  <a:srgbClr val="C00000"/>
                </a:solidFill>
                <a:latin typeface="Montserrat"/>
              </a:rPr>
              <a:t>useful</a:t>
            </a:r>
            <a:endParaRPr lang="en-US" sz="2400" dirty="0">
              <a:solidFill>
                <a:srgbClr val="C00000"/>
              </a:solidFill>
              <a:latin typeface="Montserrat"/>
            </a:endParaRPr>
          </a:p>
        </p:txBody>
      </p:sp>
    </p:spTree>
    <p:extLst>
      <p:ext uri="{BB962C8B-B14F-4D97-AF65-F5344CB8AC3E}">
        <p14:creationId xmlns:p14="http://schemas.microsoft.com/office/powerpoint/2010/main" val="353140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377D22-91A4-4201-8DBC-BBEFD6E9136D}"/>
              </a:ext>
            </a:extLst>
          </p:cNvPr>
          <p:cNvPicPr>
            <a:picLocks noChangeAspect="1"/>
          </p:cNvPicPr>
          <p:nvPr/>
        </p:nvPicPr>
        <p:blipFill>
          <a:blip r:embed="rId2"/>
          <a:stretch>
            <a:fillRect/>
          </a:stretch>
        </p:blipFill>
        <p:spPr>
          <a:xfrm>
            <a:off x="179512" y="267494"/>
            <a:ext cx="8532440" cy="1421417"/>
          </a:xfrm>
          <a:prstGeom prst="rect">
            <a:avLst/>
          </a:prstGeom>
        </p:spPr>
      </p:pic>
      <p:sp>
        <p:nvSpPr>
          <p:cNvPr id="6" name="TextBox 5">
            <a:extLst>
              <a:ext uri="{FF2B5EF4-FFF2-40B4-BE49-F238E27FC236}">
                <a16:creationId xmlns:a16="http://schemas.microsoft.com/office/drawing/2014/main" id="{6AEAE113-6548-4F5A-BD5C-3CB905026C1A}"/>
              </a:ext>
            </a:extLst>
          </p:cNvPr>
          <p:cNvSpPr txBox="1"/>
          <p:nvPr/>
        </p:nvSpPr>
        <p:spPr>
          <a:xfrm>
            <a:off x="467544" y="1923678"/>
            <a:ext cx="6696744" cy="2677656"/>
          </a:xfrm>
          <a:prstGeom prst="rect">
            <a:avLst/>
          </a:prstGeom>
          <a:solidFill>
            <a:srgbClr val="FFFFCC"/>
          </a:solidFill>
        </p:spPr>
        <p:txBody>
          <a:bodyPr wrap="square" rtlCol="0">
            <a:spAutoFit/>
          </a:bodyPr>
          <a:lstStyle/>
          <a:p>
            <a:pPr lvl="0">
              <a:buClr>
                <a:prstClr val="white"/>
              </a:buClr>
              <a:defRPr/>
            </a:pPr>
            <a:r>
              <a:rPr lang="pl-PL" sz="2400" dirty="0">
                <a:solidFill>
                  <a:srgbClr val="C00000"/>
                </a:solidFill>
                <a:latin typeface="Montserrat"/>
              </a:rPr>
              <a:t>Report </a:t>
            </a:r>
            <a:r>
              <a:rPr lang="pl-PL" sz="2400" dirty="0" err="1">
                <a:solidFill>
                  <a:srgbClr val="C00000"/>
                </a:solidFill>
                <a:latin typeface="Montserrat"/>
              </a:rPr>
              <a:t>fromCyberRecovery</a:t>
            </a:r>
            <a:r>
              <a:rPr lang="pl-PL" sz="2400" dirty="0">
                <a:solidFill>
                  <a:srgbClr val="C00000"/>
                </a:solidFill>
                <a:latin typeface="Montserrat"/>
              </a:rPr>
              <a:t> </a:t>
            </a:r>
            <a:r>
              <a:rPr lang="pl-PL" sz="2400" dirty="0" err="1">
                <a:solidFill>
                  <a:srgbClr val="C00000"/>
                </a:solidFill>
                <a:latin typeface="Montserrat"/>
              </a:rPr>
              <a:t>has</a:t>
            </a:r>
            <a:r>
              <a:rPr lang="pl-PL" sz="2400" dirty="0">
                <a:solidFill>
                  <a:srgbClr val="C00000"/>
                </a:solidFill>
                <a:latin typeface="Montserrat"/>
              </a:rPr>
              <a:t> </a:t>
            </a:r>
            <a:r>
              <a:rPr lang="pl-PL" sz="2400" dirty="0" err="1">
                <a:solidFill>
                  <a:srgbClr val="C00000"/>
                </a:solidFill>
                <a:latin typeface="Montserrat"/>
              </a:rPr>
              <a:t>all</a:t>
            </a:r>
            <a:r>
              <a:rPr lang="pl-PL" sz="2400" dirty="0">
                <a:solidFill>
                  <a:srgbClr val="C00000"/>
                </a:solidFill>
                <a:latin typeface="Montserrat"/>
              </a:rPr>
              <a:t> Required data – no </a:t>
            </a:r>
            <a:r>
              <a:rPr lang="pl-PL" sz="2400" dirty="0" err="1">
                <a:solidFill>
                  <a:srgbClr val="C00000"/>
                </a:solidFill>
                <a:latin typeface="Montserrat"/>
              </a:rPr>
              <a:t>anomized</a:t>
            </a:r>
            <a:endParaRPr lang="pl-PL" sz="2400" dirty="0">
              <a:solidFill>
                <a:srgbClr val="C00000"/>
              </a:solidFill>
              <a:latin typeface="Montserrat"/>
            </a:endParaRPr>
          </a:p>
          <a:p>
            <a:pPr lvl="0">
              <a:buClr>
                <a:prstClr val="white"/>
              </a:buClr>
              <a:defRPr/>
            </a:pPr>
            <a:r>
              <a:rPr lang="pl-PL" sz="2400" dirty="0">
                <a:solidFill>
                  <a:srgbClr val="C00000"/>
                </a:solidFill>
                <a:latin typeface="Montserrat"/>
              </a:rPr>
              <a:t>It </a:t>
            </a:r>
            <a:r>
              <a:rPr lang="pl-PL" sz="2400" dirty="0" err="1">
                <a:solidFill>
                  <a:srgbClr val="C00000"/>
                </a:solidFill>
                <a:latin typeface="Montserrat"/>
              </a:rPr>
              <a:t>is</a:t>
            </a:r>
            <a:r>
              <a:rPr lang="pl-PL" sz="2400" dirty="0">
                <a:solidFill>
                  <a:srgbClr val="C00000"/>
                </a:solidFill>
                <a:latin typeface="Montserrat"/>
              </a:rPr>
              <a:t> </a:t>
            </a:r>
            <a:r>
              <a:rPr lang="pl-PL" sz="2400" dirty="0" err="1">
                <a:solidFill>
                  <a:srgbClr val="C00000"/>
                </a:solidFill>
                <a:latin typeface="Montserrat"/>
              </a:rPr>
              <a:t>powerful</a:t>
            </a:r>
            <a:r>
              <a:rPr lang="pl-PL" sz="2400" dirty="0">
                <a:solidFill>
                  <a:srgbClr val="C00000"/>
                </a:solidFill>
                <a:latin typeface="Montserrat"/>
              </a:rPr>
              <a:t> info </a:t>
            </a:r>
            <a:r>
              <a:rPr lang="pl-PL" sz="2400" dirty="0" err="1">
                <a:solidFill>
                  <a:srgbClr val="C00000"/>
                </a:solidFill>
                <a:latin typeface="Montserrat"/>
              </a:rPr>
              <a:t>because</a:t>
            </a:r>
            <a:r>
              <a:rPr lang="pl-PL" sz="2400" dirty="0">
                <a:solidFill>
                  <a:srgbClr val="C00000"/>
                </a:solidFill>
                <a:latin typeface="Montserrat"/>
              </a:rPr>
              <a:t> I </a:t>
            </a:r>
            <a:r>
              <a:rPr lang="pl-PL" sz="2400" dirty="0" err="1">
                <a:solidFill>
                  <a:srgbClr val="C00000"/>
                </a:solidFill>
                <a:latin typeface="Montserrat"/>
              </a:rPr>
              <a:t>can</a:t>
            </a:r>
            <a:r>
              <a:rPr lang="pl-PL" sz="2400" dirty="0">
                <a:solidFill>
                  <a:srgbClr val="C00000"/>
                </a:solidFill>
                <a:latin typeface="Montserrat"/>
              </a:rPr>
              <a:t> </a:t>
            </a:r>
            <a:r>
              <a:rPr lang="pl-PL" sz="2400" dirty="0" err="1">
                <a:solidFill>
                  <a:srgbClr val="C00000"/>
                </a:solidFill>
                <a:latin typeface="Montserrat"/>
              </a:rPr>
              <a:t>see</a:t>
            </a:r>
            <a:r>
              <a:rPr lang="pl-PL" sz="2400" dirty="0">
                <a:solidFill>
                  <a:srgbClr val="C00000"/>
                </a:solidFill>
                <a:latin typeface="Montserrat"/>
              </a:rPr>
              <a:t> </a:t>
            </a:r>
            <a:r>
              <a:rPr lang="pl-PL" sz="2400" dirty="0" err="1">
                <a:solidFill>
                  <a:srgbClr val="C00000"/>
                </a:solidFill>
                <a:latin typeface="Montserrat"/>
              </a:rPr>
              <a:t>what</a:t>
            </a:r>
            <a:r>
              <a:rPr lang="pl-PL" sz="2400" dirty="0">
                <a:solidFill>
                  <a:srgbClr val="C00000"/>
                </a:solidFill>
                <a:latin typeface="Montserrat"/>
              </a:rPr>
              <a:t> </a:t>
            </a:r>
            <a:r>
              <a:rPr lang="pl-PL" sz="2400" dirty="0" err="1">
                <a:solidFill>
                  <a:srgbClr val="C00000"/>
                </a:solidFill>
                <a:latin typeface="Montserrat"/>
              </a:rPr>
              <a:t>is</a:t>
            </a:r>
            <a:r>
              <a:rPr lang="pl-PL" sz="2400" dirty="0">
                <a:solidFill>
                  <a:srgbClr val="C00000"/>
                </a:solidFill>
                <a:latin typeface="Montserrat"/>
              </a:rPr>
              <a:t> </a:t>
            </a:r>
            <a:r>
              <a:rPr lang="pl-PL" sz="2400" dirty="0" err="1">
                <a:solidFill>
                  <a:srgbClr val="C00000"/>
                </a:solidFill>
                <a:latin typeface="Montserrat"/>
              </a:rPr>
              <a:t>exaclyt</a:t>
            </a:r>
            <a:r>
              <a:rPr lang="pl-PL" sz="2400" dirty="0">
                <a:solidFill>
                  <a:srgbClr val="C00000"/>
                </a:solidFill>
                <a:latin typeface="Montserrat"/>
              </a:rPr>
              <a:t> </a:t>
            </a:r>
            <a:r>
              <a:rPr lang="pl-PL" sz="2400" dirty="0" err="1">
                <a:solidFill>
                  <a:srgbClr val="C00000"/>
                </a:solidFill>
                <a:latin typeface="Montserrat"/>
              </a:rPr>
              <a:t>infected</a:t>
            </a:r>
            <a:r>
              <a:rPr lang="pl-PL" sz="2400" dirty="0">
                <a:solidFill>
                  <a:srgbClr val="C00000"/>
                </a:solidFill>
                <a:latin typeface="Montserrat"/>
              </a:rPr>
              <a:t> – </a:t>
            </a:r>
            <a:r>
              <a:rPr lang="pl-PL" sz="2400" dirty="0" err="1">
                <a:solidFill>
                  <a:srgbClr val="C00000"/>
                </a:solidFill>
                <a:latin typeface="Montserrat"/>
              </a:rPr>
              <a:t>which</a:t>
            </a:r>
            <a:r>
              <a:rPr lang="pl-PL" sz="2400" dirty="0">
                <a:solidFill>
                  <a:srgbClr val="C00000"/>
                </a:solidFill>
                <a:latin typeface="Montserrat"/>
              </a:rPr>
              <a:t> MSSQL </a:t>
            </a:r>
            <a:r>
              <a:rPr lang="pl-PL" sz="2400" dirty="0" err="1">
                <a:solidFill>
                  <a:srgbClr val="C00000"/>
                </a:solidFill>
                <a:latin typeface="Montserrat"/>
              </a:rPr>
              <a:t>server</a:t>
            </a:r>
            <a:r>
              <a:rPr lang="pl-PL" sz="2400" dirty="0">
                <a:solidFill>
                  <a:srgbClr val="C00000"/>
                </a:solidFill>
                <a:latin typeface="Montserrat"/>
              </a:rPr>
              <a:t> </a:t>
            </a:r>
            <a:r>
              <a:rPr lang="pl-PL" sz="2400" dirty="0" err="1">
                <a:solidFill>
                  <a:srgbClr val="C00000"/>
                </a:solidFill>
                <a:latin typeface="Montserrat"/>
              </a:rPr>
              <a:t>is</a:t>
            </a:r>
            <a:r>
              <a:rPr lang="pl-PL" sz="2400" dirty="0">
                <a:solidFill>
                  <a:srgbClr val="C00000"/>
                </a:solidFill>
                <a:latin typeface="Montserrat"/>
              </a:rPr>
              <a:t> </a:t>
            </a:r>
            <a:r>
              <a:rPr lang="pl-PL" sz="2400" dirty="0" err="1">
                <a:solidFill>
                  <a:srgbClr val="C00000"/>
                </a:solidFill>
                <a:latin typeface="Montserrat"/>
              </a:rPr>
              <a:t>infected</a:t>
            </a:r>
            <a:r>
              <a:rPr lang="pl-PL" sz="2400" dirty="0">
                <a:solidFill>
                  <a:srgbClr val="C00000"/>
                </a:solidFill>
                <a:latin typeface="Montserrat"/>
              </a:rPr>
              <a:t> - </a:t>
            </a:r>
            <a:r>
              <a:rPr lang="pl-PL" sz="2400" dirty="0" err="1">
                <a:solidFill>
                  <a:srgbClr val="C00000"/>
                </a:solidFill>
                <a:latin typeface="Montserrat"/>
              </a:rPr>
              <a:t>now</a:t>
            </a:r>
            <a:r>
              <a:rPr lang="pl-PL" sz="2400" dirty="0">
                <a:solidFill>
                  <a:srgbClr val="C00000"/>
                </a:solidFill>
                <a:latin typeface="Montserrat"/>
              </a:rPr>
              <a:t> </a:t>
            </a:r>
            <a:r>
              <a:rPr lang="pl-PL" sz="2400" dirty="0" err="1">
                <a:solidFill>
                  <a:srgbClr val="C00000"/>
                </a:solidFill>
                <a:latin typeface="Montserrat"/>
              </a:rPr>
              <a:t>who</a:t>
            </a:r>
            <a:r>
              <a:rPr lang="pl-PL" sz="2400" dirty="0">
                <a:solidFill>
                  <a:srgbClr val="C00000"/>
                </a:solidFill>
                <a:latin typeface="Montserrat"/>
              </a:rPr>
              <a:t> to </a:t>
            </a:r>
            <a:r>
              <a:rPr lang="pl-PL" sz="2400" dirty="0" err="1">
                <a:solidFill>
                  <a:srgbClr val="C00000"/>
                </a:solidFill>
                <a:latin typeface="Montserrat"/>
              </a:rPr>
              <a:t>contact</a:t>
            </a:r>
            <a:r>
              <a:rPr lang="pl-PL" sz="2400" dirty="0">
                <a:solidFill>
                  <a:srgbClr val="C00000"/>
                </a:solidFill>
                <a:latin typeface="Montserrat"/>
              </a:rPr>
              <a:t> / </a:t>
            </a:r>
            <a:r>
              <a:rPr lang="pl-PL" sz="2400" dirty="0" err="1">
                <a:solidFill>
                  <a:srgbClr val="C00000"/>
                </a:solidFill>
                <a:latin typeface="Montserrat"/>
              </a:rPr>
              <a:t>what</a:t>
            </a:r>
            <a:r>
              <a:rPr lang="pl-PL" sz="2400" dirty="0">
                <a:solidFill>
                  <a:srgbClr val="C00000"/>
                </a:solidFill>
                <a:latin typeface="Montserrat"/>
              </a:rPr>
              <a:t> to </a:t>
            </a:r>
            <a:r>
              <a:rPr lang="pl-PL" sz="2400" dirty="0" err="1">
                <a:solidFill>
                  <a:srgbClr val="C00000"/>
                </a:solidFill>
                <a:latin typeface="Montserrat"/>
              </a:rPr>
              <a:t>recover</a:t>
            </a:r>
            <a:r>
              <a:rPr lang="pl-PL" sz="2400" dirty="0">
                <a:solidFill>
                  <a:srgbClr val="C00000"/>
                </a:solidFill>
                <a:latin typeface="Montserrat"/>
              </a:rPr>
              <a:t>.</a:t>
            </a:r>
          </a:p>
          <a:p>
            <a:pPr lvl="0">
              <a:buClr>
                <a:prstClr val="white"/>
              </a:buClr>
              <a:defRPr/>
            </a:pPr>
            <a:r>
              <a:rPr lang="pl-PL" sz="2400" dirty="0" err="1">
                <a:solidFill>
                  <a:srgbClr val="C00000"/>
                </a:solidFill>
                <a:latin typeface="Montserrat"/>
              </a:rPr>
              <a:t>Very</a:t>
            </a:r>
            <a:r>
              <a:rPr lang="pl-PL" sz="2400" dirty="0">
                <a:solidFill>
                  <a:srgbClr val="C00000"/>
                </a:solidFill>
                <a:latin typeface="Montserrat"/>
              </a:rPr>
              <a:t> </a:t>
            </a:r>
            <a:r>
              <a:rPr lang="pl-PL" sz="2400" dirty="0" err="1">
                <a:solidFill>
                  <a:srgbClr val="C00000"/>
                </a:solidFill>
                <a:latin typeface="Montserrat"/>
              </a:rPr>
              <a:t>easy</a:t>
            </a:r>
            <a:r>
              <a:rPr lang="pl-PL" sz="2400" dirty="0">
                <a:solidFill>
                  <a:srgbClr val="C00000"/>
                </a:solidFill>
                <a:latin typeface="Montserrat"/>
              </a:rPr>
              <a:t>!</a:t>
            </a:r>
            <a:endParaRPr lang="en-US" sz="2400" dirty="0">
              <a:solidFill>
                <a:srgbClr val="C00000"/>
              </a:solidFill>
              <a:latin typeface="Montserrat"/>
            </a:endParaRPr>
          </a:p>
        </p:txBody>
      </p:sp>
      <p:sp>
        <p:nvSpPr>
          <p:cNvPr id="8" name="Rectangle 7">
            <a:extLst>
              <a:ext uri="{FF2B5EF4-FFF2-40B4-BE49-F238E27FC236}">
                <a16:creationId xmlns:a16="http://schemas.microsoft.com/office/drawing/2014/main" id="{425E5D29-74B3-4873-9351-6CF768EAE280}"/>
              </a:ext>
            </a:extLst>
          </p:cNvPr>
          <p:cNvSpPr/>
          <p:nvPr/>
        </p:nvSpPr>
        <p:spPr>
          <a:xfrm>
            <a:off x="165132" y="555526"/>
            <a:ext cx="8655340" cy="36004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96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BBEBAC-C948-4681-9459-DD0897600F42}"/>
              </a:ext>
            </a:extLst>
          </p:cNvPr>
          <p:cNvPicPr>
            <a:picLocks noChangeAspect="1"/>
          </p:cNvPicPr>
          <p:nvPr/>
        </p:nvPicPr>
        <p:blipFill>
          <a:blip r:embed="rId2"/>
          <a:stretch>
            <a:fillRect/>
          </a:stretch>
        </p:blipFill>
        <p:spPr>
          <a:xfrm>
            <a:off x="251520" y="123478"/>
            <a:ext cx="7900493" cy="4974964"/>
          </a:xfrm>
          <a:prstGeom prst="rect">
            <a:avLst/>
          </a:prstGeom>
        </p:spPr>
      </p:pic>
      <p:sp>
        <p:nvSpPr>
          <p:cNvPr id="7" name="Rectangle 6">
            <a:extLst>
              <a:ext uri="{FF2B5EF4-FFF2-40B4-BE49-F238E27FC236}">
                <a16:creationId xmlns:a16="http://schemas.microsoft.com/office/drawing/2014/main" id="{FE7C28FE-5027-428E-A439-9294D3684B7F}"/>
              </a:ext>
            </a:extLst>
          </p:cNvPr>
          <p:cNvSpPr/>
          <p:nvPr/>
        </p:nvSpPr>
        <p:spPr>
          <a:xfrm>
            <a:off x="6660232" y="411510"/>
            <a:ext cx="446428" cy="36004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296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14A9DE-C6DF-40EA-996C-805271537F39}"/>
              </a:ext>
            </a:extLst>
          </p:cNvPr>
          <p:cNvPicPr>
            <a:picLocks noChangeAspect="1"/>
          </p:cNvPicPr>
          <p:nvPr/>
        </p:nvPicPr>
        <p:blipFill>
          <a:blip r:embed="rId2"/>
          <a:stretch>
            <a:fillRect/>
          </a:stretch>
        </p:blipFill>
        <p:spPr>
          <a:xfrm>
            <a:off x="251520" y="195486"/>
            <a:ext cx="8172400" cy="4304460"/>
          </a:xfrm>
          <a:prstGeom prst="rect">
            <a:avLst/>
          </a:prstGeom>
        </p:spPr>
      </p:pic>
      <p:sp>
        <p:nvSpPr>
          <p:cNvPr id="6" name="Rectangle 5">
            <a:extLst>
              <a:ext uri="{FF2B5EF4-FFF2-40B4-BE49-F238E27FC236}">
                <a16:creationId xmlns:a16="http://schemas.microsoft.com/office/drawing/2014/main" id="{AA13873A-12A4-464C-A8BC-AA2A72177019}"/>
              </a:ext>
            </a:extLst>
          </p:cNvPr>
          <p:cNvSpPr/>
          <p:nvPr/>
        </p:nvSpPr>
        <p:spPr>
          <a:xfrm>
            <a:off x="6588224" y="463533"/>
            <a:ext cx="446428" cy="36004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DD6B1FF-C241-4C0D-8FAD-89595BECF2A8}"/>
              </a:ext>
            </a:extLst>
          </p:cNvPr>
          <p:cNvSpPr/>
          <p:nvPr/>
        </p:nvSpPr>
        <p:spPr>
          <a:xfrm>
            <a:off x="1979712" y="915566"/>
            <a:ext cx="446428" cy="36004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50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124149-C2C5-4555-9A31-F321E01229C4}"/>
              </a:ext>
            </a:extLst>
          </p:cNvPr>
          <p:cNvPicPr>
            <a:picLocks noChangeAspect="1"/>
          </p:cNvPicPr>
          <p:nvPr/>
        </p:nvPicPr>
        <p:blipFill>
          <a:blip r:embed="rId2"/>
          <a:stretch>
            <a:fillRect/>
          </a:stretch>
        </p:blipFill>
        <p:spPr>
          <a:xfrm>
            <a:off x="323528" y="195486"/>
            <a:ext cx="8172400" cy="4269982"/>
          </a:xfrm>
          <a:prstGeom prst="rect">
            <a:avLst/>
          </a:prstGeom>
        </p:spPr>
      </p:pic>
      <p:sp>
        <p:nvSpPr>
          <p:cNvPr id="7" name="Rectangle 6">
            <a:extLst>
              <a:ext uri="{FF2B5EF4-FFF2-40B4-BE49-F238E27FC236}">
                <a16:creationId xmlns:a16="http://schemas.microsoft.com/office/drawing/2014/main" id="{770B61F6-A36D-4891-A50A-156D717CBCB0}"/>
              </a:ext>
            </a:extLst>
          </p:cNvPr>
          <p:cNvSpPr/>
          <p:nvPr/>
        </p:nvSpPr>
        <p:spPr>
          <a:xfrm>
            <a:off x="6861876" y="411510"/>
            <a:ext cx="446428" cy="36004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4ECD72-3DB8-456A-B6BC-CC4230F2AFBC}"/>
              </a:ext>
            </a:extLst>
          </p:cNvPr>
          <p:cNvSpPr/>
          <p:nvPr/>
        </p:nvSpPr>
        <p:spPr>
          <a:xfrm>
            <a:off x="2123728" y="915566"/>
            <a:ext cx="446428" cy="36004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376E0C4-14E7-4E29-97BA-2CDC9F319FE3}"/>
              </a:ext>
            </a:extLst>
          </p:cNvPr>
          <p:cNvSpPr/>
          <p:nvPr/>
        </p:nvSpPr>
        <p:spPr>
          <a:xfrm>
            <a:off x="755576" y="1099411"/>
            <a:ext cx="504056" cy="36004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EA9156F-B544-4A25-91B6-FCD9D419FEF6}"/>
              </a:ext>
            </a:extLst>
          </p:cNvPr>
          <p:cNvSpPr/>
          <p:nvPr/>
        </p:nvSpPr>
        <p:spPr>
          <a:xfrm>
            <a:off x="270530" y="1419622"/>
            <a:ext cx="629062" cy="36004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60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727EF7-0D3E-46C3-AFA0-9144DC9C6640}"/>
              </a:ext>
            </a:extLst>
          </p:cNvPr>
          <p:cNvPicPr>
            <a:picLocks noChangeAspect="1"/>
          </p:cNvPicPr>
          <p:nvPr/>
        </p:nvPicPr>
        <p:blipFill>
          <a:blip r:embed="rId2"/>
          <a:stretch>
            <a:fillRect/>
          </a:stretch>
        </p:blipFill>
        <p:spPr>
          <a:xfrm>
            <a:off x="251520" y="267494"/>
            <a:ext cx="8388424" cy="3832642"/>
          </a:xfrm>
          <a:prstGeom prst="rect">
            <a:avLst/>
          </a:prstGeom>
        </p:spPr>
      </p:pic>
      <p:sp>
        <p:nvSpPr>
          <p:cNvPr id="12" name="Rectangle 11">
            <a:extLst>
              <a:ext uri="{FF2B5EF4-FFF2-40B4-BE49-F238E27FC236}">
                <a16:creationId xmlns:a16="http://schemas.microsoft.com/office/drawing/2014/main" id="{A4D2C132-B17F-4250-89B2-0CC309727186}"/>
              </a:ext>
            </a:extLst>
          </p:cNvPr>
          <p:cNvSpPr/>
          <p:nvPr/>
        </p:nvSpPr>
        <p:spPr>
          <a:xfrm>
            <a:off x="6516216" y="483518"/>
            <a:ext cx="446428" cy="36004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23A80D-DF94-434C-80E2-7A63EA9CD79E}"/>
              </a:ext>
            </a:extLst>
          </p:cNvPr>
          <p:cNvSpPr/>
          <p:nvPr/>
        </p:nvSpPr>
        <p:spPr>
          <a:xfrm>
            <a:off x="1994092" y="987574"/>
            <a:ext cx="446428" cy="36004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366FCE8-F1F7-46C0-8250-26B598D5E3CD}"/>
              </a:ext>
            </a:extLst>
          </p:cNvPr>
          <p:cNvSpPr/>
          <p:nvPr/>
        </p:nvSpPr>
        <p:spPr>
          <a:xfrm>
            <a:off x="625940" y="1171419"/>
            <a:ext cx="504056" cy="36004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E2A3416-D5F5-4D0C-8BEB-DA24B43C42A8}"/>
              </a:ext>
            </a:extLst>
          </p:cNvPr>
          <p:cNvSpPr/>
          <p:nvPr/>
        </p:nvSpPr>
        <p:spPr>
          <a:xfrm>
            <a:off x="140894" y="1491630"/>
            <a:ext cx="629062" cy="36004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67F95CF-D1B3-4FBB-9BAF-BF8A76D81E5E}"/>
              </a:ext>
            </a:extLst>
          </p:cNvPr>
          <p:cNvSpPr/>
          <p:nvPr/>
        </p:nvSpPr>
        <p:spPr>
          <a:xfrm>
            <a:off x="2217306" y="1837764"/>
            <a:ext cx="6387142" cy="145406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334A1DC-F282-4A6E-99B0-0C29CB1777BC}"/>
              </a:ext>
            </a:extLst>
          </p:cNvPr>
          <p:cNvSpPr txBox="1"/>
          <p:nvPr/>
        </p:nvSpPr>
        <p:spPr>
          <a:xfrm>
            <a:off x="1619672" y="3551146"/>
            <a:ext cx="6696744" cy="461665"/>
          </a:xfrm>
          <a:prstGeom prst="rect">
            <a:avLst/>
          </a:prstGeom>
          <a:solidFill>
            <a:srgbClr val="FFFFCC"/>
          </a:solidFill>
        </p:spPr>
        <p:txBody>
          <a:bodyPr wrap="square" rtlCol="0">
            <a:spAutoFit/>
          </a:bodyPr>
          <a:lstStyle/>
          <a:p>
            <a:pPr lvl="0">
              <a:buClr>
                <a:prstClr val="white"/>
              </a:buClr>
              <a:defRPr/>
            </a:pPr>
            <a:r>
              <a:rPr lang="pl-PL" sz="2400" dirty="0">
                <a:solidFill>
                  <a:srgbClr val="C00000"/>
                </a:solidFill>
                <a:latin typeface="Montserrat"/>
              </a:rPr>
              <a:t>All </a:t>
            </a:r>
            <a:r>
              <a:rPr lang="pl-PL" sz="2400" dirty="0" err="1">
                <a:solidFill>
                  <a:srgbClr val="C00000"/>
                </a:solidFill>
                <a:latin typeface="Montserrat"/>
              </a:rPr>
              <a:t>backups</a:t>
            </a:r>
            <a:r>
              <a:rPr lang="pl-PL" sz="2400" dirty="0">
                <a:solidFill>
                  <a:srgbClr val="C00000"/>
                </a:solidFill>
                <a:latin typeface="Montserrat"/>
              </a:rPr>
              <a:t> </a:t>
            </a:r>
            <a:r>
              <a:rPr lang="pl-PL" sz="2400" dirty="0" err="1">
                <a:solidFill>
                  <a:srgbClr val="C00000"/>
                </a:solidFill>
                <a:latin typeface="Montserrat"/>
              </a:rPr>
              <a:t>that</a:t>
            </a:r>
            <a:r>
              <a:rPr lang="pl-PL" sz="2400" dirty="0">
                <a:solidFill>
                  <a:srgbClr val="C00000"/>
                </a:solidFill>
                <a:latin typeface="Montserrat"/>
              </a:rPr>
              <a:t> </a:t>
            </a:r>
            <a:r>
              <a:rPr lang="pl-PL" sz="2400" dirty="0" err="1">
                <a:solidFill>
                  <a:srgbClr val="C00000"/>
                </a:solidFill>
                <a:latin typeface="Montserrat"/>
              </a:rPr>
              <a:t>have</a:t>
            </a:r>
            <a:r>
              <a:rPr lang="pl-PL" sz="2400" dirty="0">
                <a:solidFill>
                  <a:srgbClr val="C00000"/>
                </a:solidFill>
                <a:latin typeface="Montserrat"/>
              </a:rPr>
              <a:t> </a:t>
            </a:r>
            <a:r>
              <a:rPr lang="pl-PL" sz="2400" dirty="0" err="1">
                <a:solidFill>
                  <a:srgbClr val="C00000"/>
                </a:solidFill>
                <a:latin typeface="Montserrat"/>
              </a:rPr>
              <a:t>been</a:t>
            </a:r>
            <a:r>
              <a:rPr lang="pl-PL" sz="2400" dirty="0">
                <a:solidFill>
                  <a:srgbClr val="C00000"/>
                </a:solidFill>
                <a:latin typeface="Montserrat"/>
              </a:rPr>
              <a:t> </a:t>
            </a:r>
            <a:r>
              <a:rPr lang="pl-PL" sz="2400" dirty="0" err="1">
                <a:solidFill>
                  <a:srgbClr val="C00000"/>
                </a:solidFill>
                <a:latin typeface="Montserrat"/>
              </a:rPr>
              <a:t>scanned</a:t>
            </a:r>
            <a:endParaRPr lang="en-US" sz="2400" dirty="0">
              <a:solidFill>
                <a:srgbClr val="C00000"/>
              </a:solidFill>
              <a:latin typeface="Montserrat"/>
            </a:endParaRPr>
          </a:p>
        </p:txBody>
      </p:sp>
    </p:spTree>
    <p:extLst>
      <p:ext uri="{BB962C8B-B14F-4D97-AF65-F5344CB8AC3E}">
        <p14:creationId xmlns:p14="http://schemas.microsoft.com/office/powerpoint/2010/main" val="125717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en-US" dirty="0"/>
              <a:t>Decisions to make before Cyber Recovery</a:t>
            </a:r>
            <a:r>
              <a:rPr lang="pl-PL" dirty="0"/>
              <a:t> Design</a:t>
            </a:r>
            <a:endParaRPr lang="en-US" dirty="0"/>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pl-PL" sz="2400" dirty="0" err="1"/>
              <a:t>What</a:t>
            </a:r>
            <a:r>
              <a:rPr lang="pl-PL" sz="2400" dirty="0"/>
              <a:t> Data Domain in Cyber </a:t>
            </a:r>
            <a:r>
              <a:rPr lang="pl-PL" sz="2400" dirty="0" err="1"/>
              <a:t>Bunker</a:t>
            </a:r>
            <a:r>
              <a:rPr lang="pl-PL" sz="2400" dirty="0"/>
              <a:t>?</a:t>
            </a:r>
          </a:p>
          <a:p>
            <a:pPr>
              <a:spcBef>
                <a:spcPts val="1800"/>
              </a:spcBef>
            </a:pPr>
            <a:r>
              <a:rPr lang="pl-PL" sz="2400" dirty="0" err="1"/>
              <a:t>Maybe</a:t>
            </a:r>
            <a:r>
              <a:rPr lang="pl-PL" sz="2400" dirty="0"/>
              <a:t> </a:t>
            </a:r>
            <a:r>
              <a:rPr lang="pl-PL" sz="2400" dirty="0" err="1"/>
              <a:t>use</a:t>
            </a:r>
            <a:r>
              <a:rPr lang="pl-PL" sz="2400" dirty="0"/>
              <a:t> </a:t>
            </a:r>
            <a:r>
              <a:rPr lang="pl-PL" sz="2400" dirty="0" err="1"/>
              <a:t>existing</a:t>
            </a:r>
            <a:r>
              <a:rPr lang="pl-PL" sz="2400" dirty="0"/>
              <a:t> one, </a:t>
            </a:r>
            <a:r>
              <a:rPr lang="pl-PL" sz="2400" dirty="0" err="1"/>
              <a:t>while</a:t>
            </a:r>
            <a:r>
              <a:rPr lang="pl-PL" sz="2400" dirty="0"/>
              <a:t> </a:t>
            </a:r>
            <a:r>
              <a:rPr lang="pl-PL" sz="2400" dirty="0" err="1"/>
              <a:t>new</a:t>
            </a:r>
            <a:r>
              <a:rPr lang="pl-PL" sz="2400" dirty="0"/>
              <a:t> one </a:t>
            </a:r>
            <a:r>
              <a:rPr lang="pl-PL" sz="2400" dirty="0" err="1"/>
              <a:t>put</a:t>
            </a:r>
            <a:r>
              <a:rPr lang="pl-PL" sz="2400" dirty="0"/>
              <a:t> on the </a:t>
            </a:r>
            <a:r>
              <a:rPr lang="pl-PL" sz="2400" dirty="0" err="1"/>
              <a:t>production</a:t>
            </a:r>
            <a:r>
              <a:rPr lang="pl-PL" sz="2400" dirty="0"/>
              <a:t>?</a:t>
            </a:r>
          </a:p>
          <a:p>
            <a:pPr>
              <a:spcBef>
                <a:spcPts val="1800"/>
              </a:spcBef>
            </a:pPr>
            <a:r>
              <a:rPr lang="pl-PL" sz="2400" dirty="0"/>
              <a:t>Replication </a:t>
            </a:r>
            <a:r>
              <a:rPr lang="pl-PL" sz="2400" dirty="0" err="1"/>
              <a:t>supported</a:t>
            </a:r>
            <a:r>
              <a:rPr lang="pl-PL" sz="2400" dirty="0"/>
              <a:t> </a:t>
            </a:r>
            <a:r>
              <a:rPr lang="pl-PL" sz="2400" dirty="0" err="1"/>
              <a:t>between</a:t>
            </a:r>
            <a:r>
              <a:rPr lang="pl-PL" sz="2400" dirty="0"/>
              <a:t> DDOS with no </a:t>
            </a:r>
            <a:r>
              <a:rPr lang="pl-PL" sz="2400" dirty="0" err="1"/>
              <a:t>more</a:t>
            </a:r>
            <a:r>
              <a:rPr lang="pl-PL" sz="2400" dirty="0"/>
              <a:t> </a:t>
            </a:r>
            <a:r>
              <a:rPr lang="pl-PL" sz="2400" dirty="0" err="1"/>
              <a:t>than</a:t>
            </a:r>
            <a:r>
              <a:rPr lang="pl-PL" sz="2400" dirty="0"/>
              <a:t> 2 version </a:t>
            </a:r>
            <a:r>
              <a:rPr lang="pl-PL" sz="2400" dirty="0" err="1"/>
              <a:t>difference</a:t>
            </a:r>
            <a:endParaRPr lang="pl-PL" sz="2400" dirty="0"/>
          </a:p>
          <a:p>
            <a:pPr>
              <a:spcBef>
                <a:spcPts val="1800"/>
              </a:spcBef>
            </a:pPr>
            <a:r>
              <a:rPr lang="pl-PL" sz="2400" dirty="0"/>
              <a:t>We </a:t>
            </a:r>
            <a:r>
              <a:rPr lang="pl-PL" sz="2400" dirty="0" err="1"/>
              <a:t>can</a:t>
            </a:r>
            <a:r>
              <a:rPr lang="pl-PL" sz="2400" dirty="0"/>
              <a:t> </a:t>
            </a:r>
            <a:r>
              <a:rPr lang="pl-PL" sz="2400" dirty="0" err="1"/>
              <a:t>deploy</a:t>
            </a:r>
            <a:r>
              <a:rPr lang="pl-PL" sz="2400" dirty="0"/>
              <a:t> DDOS on </a:t>
            </a:r>
            <a:r>
              <a:rPr lang="pl-PL" sz="2400" dirty="0" err="1"/>
              <a:t>any</a:t>
            </a:r>
            <a:r>
              <a:rPr lang="pl-PL" sz="2400" dirty="0"/>
              <a:t> </a:t>
            </a:r>
            <a:r>
              <a:rPr lang="pl-PL" sz="2400" dirty="0" err="1"/>
              <a:t>supported</a:t>
            </a:r>
            <a:r>
              <a:rPr lang="pl-PL" sz="2400" dirty="0"/>
              <a:t> DD</a:t>
            </a:r>
          </a:p>
          <a:p>
            <a:pPr>
              <a:spcBef>
                <a:spcPts val="1800"/>
              </a:spcBef>
            </a:pPr>
            <a:r>
              <a:rPr lang="pl-PL" sz="2400" dirty="0" err="1"/>
              <a:t>Anyhow</a:t>
            </a:r>
            <a:r>
              <a:rPr lang="pl-PL" sz="2400" dirty="0"/>
              <a:t> we </a:t>
            </a:r>
            <a:r>
              <a:rPr lang="pl-PL" sz="2400" dirty="0" err="1"/>
              <a:t>need</a:t>
            </a:r>
            <a:r>
              <a:rPr lang="pl-PL" sz="2400" dirty="0"/>
              <a:t> </a:t>
            </a:r>
            <a:r>
              <a:rPr lang="pl-PL" sz="2400" dirty="0" err="1"/>
              <a:t>supported</a:t>
            </a:r>
            <a:r>
              <a:rPr lang="pl-PL" sz="2400" dirty="0"/>
              <a:t> DD</a:t>
            </a:r>
            <a:endParaRPr lang="en-US" sz="2400" dirty="0"/>
          </a:p>
        </p:txBody>
      </p:sp>
    </p:spTree>
    <p:extLst>
      <p:ext uri="{BB962C8B-B14F-4D97-AF65-F5344CB8AC3E}">
        <p14:creationId xmlns:p14="http://schemas.microsoft.com/office/powerpoint/2010/main" val="270893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en-US"/>
              <a:t>Decisions to make before Cyber Recovery Design</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a:t>What bunker Cyber / Physical / Both?</a:t>
            </a:r>
          </a:p>
          <a:p>
            <a:pPr lvl="1">
              <a:spcBef>
                <a:spcPts val="1800"/>
              </a:spcBef>
            </a:pPr>
            <a:r>
              <a:rPr lang="en-US" sz="2100"/>
              <a:t>How to check amount of data sent daily?</a:t>
            </a:r>
            <a:br>
              <a:rPr lang="en-US" sz="2100"/>
            </a:br>
            <a:r>
              <a:rPr lang="en-US" sz="1400" i="1"/>
              <a:t>Seprate ppt</a:t>
            </a:r>
          </a:p>
          <a:p>
            <a:pPr lvl="1">
              <a:spcBef>
                <a:spcPts val="1800"/>
              </a:spcBef>
            </a:pPr>
            <a:endParaRPr lang="en-US" sz="2100"/>
          </a:p>
        </p:txBody>
      </p:sp>
    </p:spTree>
    <p:extLst>
      <p:ext uri="{BB962C8B-B14F-4D97-AF65-F5344CB8AC3E}">
        <p14:creationId xmlns:p14="http://schemas.microsoft.com/office/powerpoint/2010/main" val="53138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en-US"/>
              <a:t>Decisions to make before Cyber Recovery Design</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a:t>Function of the production Data Domain</a:t>
            </a:r>
          </a:p>
          <a:p>
            <a:pPr lvl="1">
              <a:spcBef>
                <a:spcPts val="1800"/>
              </a:spcBef>
            </a:pPr>
            <a:r>
              <a:rPr lang="en-US" sz="2100"/>
              <a:t>No lock</a:t>
            </a:r>
          </a:p>
          <a:p>
            <a:pPr lvl="1">
              <a:spcBef>
                <a:spcPts val="1800"/>
              </a:spcBef>
            </a:pPr>
            <a:r>
              <a:rPr lang="en-US" sz="2100"/>
              <a:t>Governance</a:t>
            </a:r>
          </a:p>
          <a:p>
            <a:pPr lvl="1">
              <a:spcBef>
                <a:spcPts val="1800"/>
              </a:spcBef>
            </a:pPr>
            <a:r>
              <a:rPr lang="en-US" sz="2100"/>
              <a:t>Compliance</a:t>
            </a:r>
          </a:p>
        </p:txBody>
      </p:sp>
    </p:spTree>
    <p:extLst>
      <p:ext uri="{BB962C8B-B14F-4D97-AF65-F5344CB8AC3E}">
        <p14:creationId xmlns:p14="http://schemas.microsoft.com/office/powerpoint/2010/main" val="100914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en-US"/>
              <a:t>Decisions to make before Cyber Recovery Design</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a:t>Which data do we want to protect?</a:t>
            </a:r>
          </a:p>
          <a:p>
            <a:pPr lvl="1">
              <a:spcBef>
                <a:spcPts val="1800"/>
              </a:spcBef>
            </a:pPr>
            <a:r>
              <a:rPr lang="en-US" sz="2100"/>
              <a:t>All</a:t>
            </a:r>
          </a:p>
          <a:p>
            <a:pPr lvl="1">
              <a:spcBef>
                <a:spcPts val="1800"/>
              </a:spcBef>
            </a:pPr>
            <a:r>
              <a:rPr lang="en-US" sz="2100"/>
              <a:t>Some</a:t>
            </a:r>
          </a:p>
          <a:p>
            <a:pPr>
              <a:spcBef>
                <a:spcPts val="1800"/>
              </a:spcBef>
            </a:pPr>
            <a:r>
              <a:rPr lang="en-US" sz="2400"/>
              <a:t>Decision connected with</a:t>
            </a:r>
          </a:p>
          <a:p>
            <a:pPr lvl="1">
              <a:spcBef>
                <a:spcPts val="1800"/>
              </a:spcBef>
            </a:pPr>
            <a:r>
              <a:rPr lang="en-US" sz="2100"/>
              <a:t>Cost – less data less Storage / DD required</a:t>
            </a:r>
          </a:p>
          <a:p>
            <a:pPr lvl="1">
              <a:spcBef>
                <a:spcPts val="1800"/>
              </a:spcBef>
            </a:pPr>
            <a:r>
              <a:rPr lang="en-US" sz="2100"/>
              <a:t>Risk / Responsibility – what if something is missing</a:t>
            </a:r>
          </a:p>
        </p:txBody>
      </p:sp>
    </p:spTree>
    <p:extLst>
      <p:ext uri="{BB962C8B-B14F-4D97-AF65-F5344CB8AC3E}">
        <p14:creationId xmlns:p14="http://schemas.microsoft.com/office/powerpoint/2010/main" val="221092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pl-PL" dirty="0" err="1"/>
              <a:t>Why</a:t>
            </a:r>
            <a:r>
              <a:rPr lang="pl-PL" dirty="0"/>
              <a:t> </a:t>
            </a:r>
            <a:r>
              <a:rPr lang="pl-PL" dirty="0" err="1"/>
              <a:t>Vault</a:t>
            </a:r>
            <a:r>
              <a:rPr lang="pl-PL" dirty="0"/>
              <a:t>?</a:t>
            </a:r>
            <a:endParaRPr lang="en-US" dirty="0"/>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pl-PL" sz="2400" dirty="0" err="1"/>
              <a:t>Detection</a:t>
            </a:r>
            <a:r>
              <a:rPr lang="pl-PL" sz="2400" dirty="0"/>
              <a:t> / CyberSense</a:t>
            </a:r>
          </a:p>
          <a:p>
            <a:pPr>
              <a:spcBef>
                <a:spcPts val="1800"/>
              </a:spcBef>
            </a:pPr>
            <a:r>
              <a:rPr lang="pl-PL" sz="2400" dirty="0" err="1"/>
              <a:t>What</a:t>
            </a:r>
            <a:r>
              <a:rPr lang="pl-PL" sz="2400" dirty="0"/>
              <a:t> </a:t>
            </a:r>
            <a:r>
              <a:rPr lang="pl-PL" sz="2400" dirty="0" err="1"/>
              <a:t>if</a:t>
            </a:r>
            <a:r>
              <a:rPr lang="pl-PL" sz="2400" dirty="0"/>
              <a:t> </a:t>
            </a:r>
            <a:r>
              <a:rPr lang="pl-PL" sz="2400" dirty="0" err="1"/>
              <a:t>production</a:t>
            </a:r>
            <a:r>
              <a:rPr lang="pl-PL" sz="2400" dirty="0"/>
              <a:t> </a:t>
            </a:r>
            <a:r>
              <a:rPr lang="pl-PL" sz="2400" dirty="0" err="1"/>
              <a:t>is</a:t>
            </a:r>
            <a:r>
              <a:rPr lang="pl-PL" sz="2400" dirty="0"/>
              <a:t> </a:t>
            </a:r>
            <a:r>
              <a:rPr lang="pl-PL" sz="2400" dirty="0" err="1"/>
              <a:t>take</a:t>
            </a:r>
            <a:r>
              <a:rPr lang="pl-PL" sz="2400" dirty="0"/>
              <a:t> by </a:t>
            </a:r>
            <a:r>
              <a:rPr lang="pl-PL" sz="2400" dirty="0" err="1"/>
              <a:t>court</a:t>
            </a:r>
            <a:r>
              <a:rPr lang="pl-PL" sz="2400" dirty="0"/>
              <a:t> (</a:t>
            </a:r>
            <a:r>
              <a:rPr lang="pl-PL" sz="2400" dirty="0" err="1"/>
              <a:t>cour</a:t>
            </a:r>
            <a:r>
              <a:rPr lang="pl-PL" sz="2400" dirty="0"/>
              <a:t> </a:t>
            </a:r>
            <a:r>
              <a:rPr lang="pl-PL" sz="2400" dirty="0" err="1"/>
              <a:t>trial</a:t>
            </a:r>
            <a:r>
              <a:rPr lang="pl-PL" sz="2400" dirty="0"/>
              <a:t>) </a:t>
            </a:r>
            <a:r>
              <a:rPr lang="pl-PL" sz="2400" dirty="0" err="1"/>
              <a:t>after</a:t>
            </a:r>
            <a:r>
              <a:rPr lang="pl-PL" sz="2400" dirty="0"/>
              <a:t> </a:t>
            </a:r>
            <a:r>
              <a:rPr lang="pl-PL" sz="2400" dirty="0" err="1"/>
              <a:t>cyber</a:t>
            </a:r>
            <a:r>
              <a:rPr lang="pl-PL" sz="2400" dirty="0"/>
              <a:t> </a:t>
            </a:r>
            <a:r>
              <a:rPr lang="pl-PL" sz="2400" dirty="0" err="1"/>
              <a:t>crime</a:t>
            </a:r>
            <a:r>
              <a:rPr lang="pl-PL" sz="2400" dirty="0"/>
              <a:t> </a:t>
            </a:r>
            <a:r>
              <a:rPr lang="pl-PL" sz="2400" dirty="0" err="1"/>
              <a:t>incident</a:t>
            </a:r>
            <a:r>
              <a:rPr lang="pl-PL" sz="2400" dirty="0"/>
              <a:t>?</a:t>
            </a:r>
          </a:p>
          <a:p>
            <a:pPr>
              <a:spcBef>
                <a:spcPts val="1800"/>
              </a:spcBef>
            </a:pPr>
            <a:r>
              <a:rPr lang="pl-PL" sz="2400" dirty="0" err="1"/>
              <a:t>Hidden</a:t>
            </a:r>
            <a:endParaRPr lang="pl-PL" sz="2400" dirty="0"/>
          </a:p>
          <a:p>
            <a:pPr lvl="1">
              <a:spcBef>
                <a:spcPts val="1800"/>
              </a:spcBef>
            </a:pPr>
            <a:r>
              <a:rPr lang="pl-PL" sz="2100" dirty="0"/>
              <a:t>Not </a:t>
            </a:r>
            <a:r>
              <a:rPr lang="pl-PL" sz="2100" dirty="0" err="1"/>
              <a:t>connected</a:t>
            </a:r>
            <a:r>
              <a:rPr lang="pl-PL" sz="2100" dirty="0"/>
              <a:t> to the </a:t>
            </a:r>
            <a:r>
              <a:rPr lang="pl-PL" sz="2100" dirty="0" err="1"/>
              <a:t>production</a:t>
            </a:r>
            <a:endParaRPr lang="pl-PL" sz="2100" dirty="0"/>
          </a:p>
          <a:p>
            <a:pPr>
              <a:spcBef>
                <a:spcPts val="1800"/>
              </a:spcBef>
            </a:pPr>
            <a:r>
              <a:rPr lang="pl-PL" sz="2400" dirty="0"/>
              <a:t>Test Center</a:t>
            </a:r>
          </a:p>
          <a:p>
            <a:pPr>
              <a:spcBef>
                <a:spcPts val="1800"/>
              </a:spcBef>
            </a:pPr>
            <a:r>
              <a:rPr lang="pl-PL" sz="2400" dirty="0" err="1"/>
              <a:t>Flexible</a:t>
            </a:r>
            <a:r>
              <a:rPr lang="pl-PL" sz="2400" dirty="0"/>
              <a:t> </a:t>
            </a:r>
            <a:r>
              <a:rPr lang="pl-PL" sz="2400" dirty="0" err="1"/>
              <a:t>production</a:t>
            </a:r>
            <a:endParaRPr lang="pl-PL" sz="2400" dirty="0"/>
          </a:p>
          <a:p>
            <a:pPr lvl="1">
              <a:spcBef>
                <a:spcPts val="1800"/>
              </a:spcBef>
            </a:pPr>
            <a:r>
              <a:rPr lang="pl-PL" sz="2100" dirty="0" err="1"/>
              <a:t>Any</a:t>
            </a:r>
            <a:r>
              <a:rPr lang="pl-PL" sz="2100" dirty="0"/>
              <a:t> backup software</a:t>
            </a:r>
          </a:p>
        </p:txBody>
      </p:sp>
    </p:spTree>
    <p:extLst>
      <p:ext uri="{BB962C8B-B14F-4D97-AF65-F5344CB8AC3E}">
        <p14:creationId xmlns:p14="http://schemas.microsoft.com/office/powerpoint/2010/main" val="188703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en-US" dirty="0"/>
              <a:t>Decisions to make before Cyber Recovery Design</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a:t>Retention of data</a:t>
            </a:r>
          </a:p>
          <a:p>
            <a:pPr lvl="1">
              <a:spcBef>
                <a:spcPts val="1800"/>
              </a:spcBef>
            </a:pPr>
            <a:r>
              <a:rPr lang="en-US" sz="2100"/>
              <a:t>Connecting with potential use of CyberSense</a:t>
            </a:r>
            <a:br>
              <a:rPr lang="en-US" sz="2100"/>
            </a:br>
            <a:r>
              <a:rPr lang="en-US" sz="2100"/>
              <a:t>We can have shorter retention</a:t>
            </a:r>
          </a:p>
          <a:p>
            <a:pPr>
              <a:spcBef>
                <a:spcPts val="1800"/>
              </a:spcBef>
            </a:pPr>
            <a:endParaRPr lang="en-US" sz="2400"/>
          </a:p>
          <a:p>
            <a:pPr>
              <a:spcBef>
                <a:spcPts val="1800"/>
              </a:spcBef>
            </a:pPr>
            <a:endParaRPr lang="en-US" sz="2400"/>
          </a:p>
        </p:txBody>
      </p:sp>
    </p:spTree>
    <p:extLst>
      <p:ext uri="{BB962C8B-B14F-4D97-AF65-F5344CB8AC3E}">
        <p14:creationId xmlns:p14="http://schemas.microsoft.com/office/powerpoint/2010/main" val="266493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en-US" dirty="0"/>
              <a:t>Decisions to make before Cyber Recovery Design</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dirty="0"/>
              <a:t>How to access / monitor Cyber Bunker?</a:t>
            </a:r>
          </a:p>
          <a:p>
            <a:pPr lvl="1">
              <a:spcBef>
                <a:spcPts val="1800"/>
              </a:spcBef>
            </a:pPr>
            <a:r>
              <a:rPr lang="en-US" sz="2100" dirty="0"/>
              <a:t>Physical presence</a:t>
            </a:r>
          </a:p>
          <a:p>
            <a:pPr lvl="1">
              <a:spcBef>
                <a:spcPts val="1800"/>
              </a:spcBef>
            </a:pPr>
            <a:r>
              <a:rPr lang="en-US" sz="2100" dirty="0"/>
              <a:t>Diode</a:t>
            </a:r>
          </a:p>
          <a:p>
            <a:pPr lvl="1">
              <a:spcBef>
                <a:spcPts val="1800"/>
              </a:spcBef>
            </a:pPr>
            <a:r>
              <a:rPr lang="en-US" sz="2100" dirty="0"/>
              <a:t>Dedicated station in SOC - Security Operations Centre</a:t>
            </a:r>
          </a:p>
          <a:p>
            <a:pPr lvl="1">
              <a:spcBef>
                <a:spcPts val="1800"/>
              </a:spcBef>
            </a:pPr>
            <a:r>
              <a:rPr lang="en-US" sz="2100" dirty="0"/>
              <a:t>Camera</a:t>
            </a:r>
          </a:p>
          <a:p>
            <a:pPr>
              <a:spcBef>
                <a:spcPts val="1800"/>
              </a:spcBef>
            </a:pPr>
            <a:r>
              <a:rPr lang="en-US" sz="2400" dirty="0"/>
              <a:t>Networks / addressing</a:t>
            </a:r>
          </a:p>
          <a:p>
            <a:pPr>
              <a:spcBef>
                <a:spcPts val="1800"/>
              </a:spcBef>
            </a:pPr>
            <a:endParaRPr lang="en-US" sz="2400" dirty="0"/>
          </a:p>
        </p:txBody>
      </p:sp>
    </p:spTree>
    <p:extLst>
      <p:ext uri="{BB962C8B-B14F-4D97-AF65-F5344CB8AC3E}">
        <p14:creationId xmlns:p14="http://schemas.microsoft.com/office/powerpoint/2010/main" val="319439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en-US"/>
              <a:t>Decisions to make before Cyber Recovery Design</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a:t>CyberSense – Do we want to analyze copies?</a:t>
            </a:r>
          </a:p>
          <a:p>
            <a:pPr lvl="1">
              <a:spcBef>
                <a:spcPts val="1800"/>
              </a:spcBef>
            </a:pPr>
            <a:r>
              <a:rPr lang="en-US" sz="2100"/>
              <a:t>Vault only</a:t>
            </a:r>
          </a:p>
          <a:p>
            <a:pPr lvl="1">
              <a:spcBef>
                <a:spcPts val="1800"/>
              </a:spcBef>
            </a:pPr>
            <a:r>
              <a:rPr lang="en-US" sz="2100"/>
              <a:t>Frequency</a:t>
            </a:r>
          </a:p>
          <a:p>
            <a:pPr lvl="1">
              <a:spcBef>
                <a:spcPts val="1800"/>
              </a:spcBef>
            </a:pPr>
            <a:r>
              <a:rPr lang="en-US" sz="2100"/>
              <a:t>Power of computing</a:t>
            </a:r>
          </a:p>
          <a:p>
            <a:pPr lvl="1">
              <a:spcBef>
                <a:spcPts val="1800"/>
              </a:spcBef>
            </a:pPr>
            <a:r>
              <a:rPr lang="en-US" sz="2100"/>
              <a:t>Power of restore</a:t>
            </a:r>
          </a:p>
          <a:p>
            <a:pPr lvl="1">
              <a:spcBef>
                <a:spcPts val="1800"/>
              </a:spcBef>
            </a:pPr>
            <a:r>
              <a:rPr lang="en-US" sz="2100"/>
              <a:t>We do not send anywhere data (UNIQUE)</a:t>
            </a:r>
          </a:p>
          <a:p>
            <a:pPr lvl="2">
              <a:spcBef>
                <a:spcPts val="1800"/>
              </a:spcBef>
            </a:pPr>
            <a:r>
              <a:rPr lang="en-US" sz="1800"/>
              <a:t>Security</a:t>
            </a:r>
          </a:p>
          <a:p>
            <a:pPr lvl="2">
              <a:spcBef>
                <a:spcPts val="1800"/>
              </a:spcBef>
            </a:pPr>
            <a:r>
              <a:rPr lang="en-US" sz="1800"/>
              <a:t>Network</a:t>
            </a:r>
          </a:p>
          <a:p>
            <a:pPr lvl="1">
              <a:spcBef>
                <a:spcPts val="1800"/>
              </a:spcBef>
            </a:pPr>
            <a:endParaRPr lang="en-US" sz="2100"/>
          </a:p>
        </p:txBody>
      </p:sp>
    </p:spTree>
    <p:extLst>
      <p:ext uri="{BB962C8B-B14F-4D97-AF65-F5344CB8AC3E}">
        <p14:creationId xmlns:p14="http://schemas.microsoft.com/office/powerpoint/2010/main" val="81632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en-US" dirty="0"/>
              <a:t>Decisions to make before Cyber Recovery Design</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dirty="0"/>
              <a:t>CyberSense – Do we want to analyze copies?</a:t>
            </a:r>
          </a:p>
          <a:p>
            <a:pPr lvl="1">
              <a:spcBef>
                <a:spcPts val="1800"/>
              </a:spcBef>
            </a:pPr>
            <a:r>
              <a:rPr lang="en-US" sz="2100" dirty="0"/>
              <a:t>Possibility to use new functionalities of CyberSense</a:t>
            </a:r>
          </a:p>
          <a:p>
            <a:pPr lvl="1">
              <a:spcBef>
                <a:spcPts val="1800"/>
              </a:spcBef>
            </a:pPr>
            <a:r>
              <a:rPr lang="en-US" sz="2100" dirty="0"/>
              <a:t>Delta analysis</a:t>
            </a:r>
          </a:p>
          <a:p>
            <a:pPr lvl="2">
              <a:spcBef>
                <a:spcPts val="1800"/>
              </a:spcBef>
            </a:pPr>
            <a:r>
              <a:rPr lang="en-US" sz="1800" dirty="0"/>
              <a:t>Data</a:t>
            </a:r>
          </a:p>
          <a:p>
            <a:pPr lvl="2">
              <a:spcBef>
                <a:spcPts val="1800"/>
              </a:spcBef>
            </a:pPr>
            <a:r>
              <a:rPr lang="en-US" sz="1800" dirty="0"/>
              <a:t>Software</a:t>
            </a:r>
          </a:p>
          <a:p>
            <a:pPr>
              <a:spcBef>
                <a:spcPts val="1800"/>
              </a:spcBef>
            </a:pPr>
            <a:endParaRPr lang="en-US" sz="2100" dirty="0"/>
          </a:p>
        </p:txBody>
      </p:sp>
    </p:spTree>
    <p:extLst>
      <p:ext uri="{BB962C8B-B14F-4D97-AF65-F5344CB8AC3E}">
        <p14:creationId xmlns:p14="http://schemas.microsoft.com/office/powerpoint/2010/main" val="185989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en-US" dirty="0"/>
              <a:t>CyberSense – Database analysis</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dirty="0">
                <a:hlinkClick r:id="rId2"/>
              </a:rPr>
              <a:t>https://www.delltechnologies.com/asset/en-us/products/data-protection/briefs-summaries/cybersense-database-corruption-detection.pdf</a:t>
            </a:r>
            <a:r>
              <a:rPr lang="pl-PL" sz="2400" dirty="0"/>
              <a:t> </a:t>
            </a:r>
            <a:endParaRPr lang="en-US" sz="2400" dirty="0"/>
          </a:p>
        </p:txBody>
      </p:sp>
    </p:spTree>
    <p:extLst>
      <p:ext uri="{BB962C8B-B14F-4D97-AF65-F5344CB8AC3E}">
        <p14:creationId xmlns:p14="http://schemas.microsoft.com/office/powerpoint/2010/main" val="4427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en-US" dirty="0"/>
              <a:t>CyberSense – Database analysis</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dirty="0"/>
              <a:t>Organizations often have a false sense of confidence when it comes to databases and ransomware. </a:t>
            </a:r>
          </a:p>
          <a:p>
            <a:pPr>
              <a:spcBef>
                <a:spcPts val="1800"/>
              </a:spcBef>
            </a:pPr>
            <a:r>
              <a:rPr lang="en-US" sz="2400" dirty="0"/>
              <a:t>Many believe that when ransomware corrupts a database it will be obvious as the database will cease operations, indicating an attack. </a:t>
            </a:r>
          </a:p>
          <a:p>
            <a:pPr>
              <a:spcBef>
                <a:spcPts val="1800"/>
              </a:spcBef>
            </a:pPr>
            <a:r>
              <a:rPr lang="en-US" sz="2400" dirty="0"/>
              <a:t>They will then restore the last clean version and resume “normal” operations. </a:t>
            </a:r>
          </a:p>
        </p:txBody>
      </p:sp>
    </p:spTree>
    <p:extLst>
      <p:ext uri="{BB962C8B-B14F-4D97-AF65-F5344CB8AC3E}">
        <p14:creationId xmlns:p14="http://schemas.microsoft.com/office/powerpoint/2010/main" val="132356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en-US" dirty="0"/>
              <a:t>CyberSense – Database analysis</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dirty="0"/>
              <a:t>While in the case of full database corruption this may be true, however, bad actors are smarter than that and are</a:t>
            </a:r>
            <a:r>
              <a:rPr lang="pl-PL" sz="2400" dirty="0"/>
              <a:t> </a:t>
            </a:r>
            <a:r>
              <a:rPr lang="en-US" sz="2400" dirty="0"/>
              <a:t>deploying more sophisticated attacks that can easily go unnoticed</a:t>
            </a:r>
            <a:r>
              <a:rPr lang="pl-PL" sz="2400" dirty="0"/>
              <a:t> </a:t>
            </a:r>
            <a:r>
              <a:rPr lang="en-US" sz="2400" dirty="0" err="1"/>
              <a:t>Databses</a:t>
            </a:r>
            <a:r>
              <a:rPr lang="en-US" sz="2400" dirty="0"/>
              <a:t> analysis</a:t>
            </a:r>
            <a:endParaRPr lang="pl-PL" sz="2400" dirty="0"/>
          </a:p>
          <a:p>
            <a:pPr>
              <a:spcBef>
                <a:spcPts val="1800"/>
              </a:spcBef>
            </a:pPr>
            <a:r>
              <a:rPr lang="en-US" sz="2400" dirty="0"/>
              <a:t>Databases can continue to run with corrupted pages, so corruption can happen for months without anyone</a:t>
            </a:r>
            <a:r>
              <a:rPr lang="pl-PL" sz="2400" dirty="0"/>
              <a:t> </a:t>
            </a:r>
            <a:r>
              <a:rPr lang="en-US" sz="2400" dirty="0"/>
              <a:t>noticing.</a:t>
            </a:r>
            <a:endParaRPr lang="pl-PL" sz="2400" dirty="0"/>
          </a:p>
          <a:p>
            <a:pPr>
              <a:spcBef>
                <a:spcPts val="1800"/>
              </a:spcBef>
            </a:pPr>
            <a:r>
              <a:rPr lang="en-US" sz="2400" dirty="0"/>
              <a:t>Oftentimes, corruption is found only when the database is taken down for routine maintenance, and</a:t>
            </a:r>
            <a:r>
              <a:rPr lang="pl-PL" sz="2400" dirty="0"/>
              <a:t> </a:t>
            </a:r>
            <a:r>
              <a:rPr lang="en-US" sz="2400" dirty="0"/>
              <a:t>thousands of records are gone.</a:t>
            </a:r>
          </a:p>
          <a:p>
            <a:pPr>
              <a:spcBef>
                <a:spcPts val="1800"/>
              </a:spcBef>
            </a:pPr>
            <a:endParaRPr lang="en-US" sz="2100" dirty="0"/>
          </a:p>
        </p:txBody>
      </p:sp>
    </p:spTree>
    <p:extLst>
      <p:ext uri="{BB962C8B-B14F-4D97-AF65-F5344CB8AC3E}">
        <p14:creationId xmlns:p14="http://schemas.microsoft.com/office/powerpoint/2010/main" val="240006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en-US" dirty="0"/>
              <a:t>CyberSense – Database analysis</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dirty="0"/>
              <a:t>Most ransomware can encrypt pages within a database - </a:t>
            </a:r>
            <a:r>
              <a:rPr lang="en-US" sz="2400" dirty="0" err="1"/>
              <a:t>Mailto</a:t>
            </a:r>
            <a:r>
              <a:rPr lang="en-US" sz="2400" dirty="0"/>
              <a:t>, </a:t>
            </a:r>
            <a:r>
              <a:rPr lang="en-US" sz="2400" dirty="0" err="1"/>
              <a:t>Sodinokibi</a:t>
            </a:r>
            <a:r>
              <a:rPr lang="en-US" sz="2400" dirty="0"/>
              <a:t> (</a:t>
            </a:r>
            <a:r>
              <a:rPr lang="en-US" sz="2400" dirty="0" err="1"/>
              <a:t>REvil</a:t>
            </a:r>
            <a:r>
              <a:rPr lang="en-US" sz="2400" dirty="0"/>
              <a:t>), and Ragnar Locker – and</a:t>
            </a:r>
            <a:r>
              <a:rPr lang="pl-PL" sz="2400" dirty="0"/>
              <a:t> </a:t>
            </a:r>
            <a:r>
              <a:rPr lang="en-US" sz="2400" dirty="0"/>
              <a:t>destroy the database pages. </a:t>
            </a:r>
            <a:endParaRPr lang="pl-PL" sz="2400" dirty="0"/>
          </a:p>
          <a:p>
            <a:pPr>
              <a:spcBef>
                <a:spcPts val="1800"/>
              </a:spcBef>
            </a:pPr>
            <a:r>
              <a:rPr lang="en-US" sz="2400" dirty="0"/>
              <a:t>This means the slow, unknown encryption of everything from sensitive </a:t>
            </a:r>
            <a:r>
              <a:rPr lang="pl-PL" sz="2400" dirty="0"/>
              <a:t>c</a:t>
            </a:r>
            <a:r>
              <a:rPr lang="en-US" sz="2400" dirty="0" err="1"/>
              <a:t>ustomer</a:t>
            </a:r>
            <a:r>
              <a:rPr lang="pl-PL" sz="2400" dirty="0"/>
              <a:t> </a:t>
            </a:r>
            <a:r>
              <a:rPr lang="en-US" sz="2400" dirty="0"/>
              <a:t>records to critical networks resources including Active Director, DNS and </a:t>
            </a:r>
            <a:r>
              <a:rPr lang="en-US" sz="2400" dirty="0" err="1"/>
              <a:t>Exchage</a:t>
            </a:r>
            <a:r>
              <a:rPr lang="en-US" sz="2400" dirty="0"/>
              <a:t> to life-saving patient</a:t>
            </a:r>
            <a:r>
              <a:rPr lang="pl-PL" sz="2400" dirty="0"/>
              <a:t> </a:t>
            </a:r>
            <a:r>
              <a:rPr lang="en-US" sz="2400" dirty="0"/>
              <a:t>health information.</a:t>
            </a:r>
            <a:endParaRPr lang="en-US" sz="2100" dirty="0"/>
          </a:p>
        </p:txBody>
      </p:sp>
    </p:spTree>
    <p:extLst>
      <p:ext uri="{BB962C8B-B14F-4D97-AF65-F5344CB8AC3E}">
        <p14:creationId xmlns:p14="http://schemas.microsoft.com/office/powerpoint/2010/main" val="171184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en-US" dirty="0"/>
              <a:t>CyberSense – Database analysis</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dirty="0"/>
              <a:t>Some vendors claim to validate databases, but only look at the container level - not the individual pages. This</a:t>
            </a:r>
            <a:r>
              <a:rPr lang="pl-PL" sz="2400" dirty="0"/>
              <a:t> </a:t>
            </a:r>
            <a:r>
              <a:rPr lang="en-US" sz="2400" dirty="0"/>
              <a:t>puts organizations' valuable data at risk. </a:t>
            </a:r>
            <a:endParaRPr lang="pl-PL" sz="2400" dirty="0"/>
          </a:p>
          <a:p>
            <a:pPr>
              <a:spcBef>
                <a:spcPts val="1800"/>
              </a:spcBef>
            </a:pPr>
            <a:r>
              <a:rPr lang="en-US" sz="2400" dirty="0"/>
              <a:t>Only CyberSense validates if databases are free from signs of</a:t>
            </a:r>
            <a:r>
              <a:rPr lang="pl-PL" sz="2400" dirty="0"/>
              <a:t> </a:t>
            </a:r>
            <a:r>
              <a:rPr lang="en-US" sz="2400" dirty="0"/>
              <a:t>ransomware corruption and empowers quick restoration of clean data when an attack is successful. </a:t>
            </a:r>
            <a:endParaRPr lang="en-US" sz="2100" dirty="0"/>
          </a:p>
        </p:txBody>
      </p:sp>
    </p:spTree>
    <p:extLst>
      <p:ext uri="{BB962C8B-B14F-4D97-AF65-F5344CB8AC3E}">
        <p14:creationId xmlns:p14="http://schemas.microsoft.com/office/powerpoint/2010/main" val="17904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7A0847-1E29-925D-D2FD-58B2ED9BF8C9}"/>
              </a:ext>
            </a:extLst>
          </p:cNvPr>
          <p:cNvPicPr>
            <a:picLocks noChangeAspect="1"/>
          </p:cNvPicPr>
          <p:nvPr/>
        </p:nvPicPr>
        <p:blipFill>
          <a:blip r:embed="rId2"/>
          <a:stretch>
            <a:fillRect/>
          </a:stretch>
        </p:blipFill>
        <p:spPr>
          <a:xfrm>
            <a:off x="0" y="648735"/>
            <a:ext cx="9144000" cy="3846029"/>
          </a:xfrm>
          <a:prstGeom prst="rect">
            <a:avLst/>
          </a:prstGeom>
        </p:spPr>
      </p:pic>
    </p:spTree>
    <p:extLst>
      <p:ext uri="{BB962C8B-B14F-4D97-AF65-F5344CB8AC3E}">
        <p14:creationId xmlns:p14="http://schemas.microsoft.com/office/powerpoint/2010/main" val="273275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pl-PL" dirty="0" err="1"/>
              <a:t>Why</a:t>
            </a:r>
            <a:r>
              <a:rPr lang="pl-PL" dirty="0"/>
              <a:t> </a:t>
            </a:r>
            <a:r>
              <a:rPr lang="pl-PL" dirty="0" err="1"/>
              <a:t>Vault</a:t>
            </a:r>
            <a:r>
              <a:rPr lang="pl-PL" dirty="0"/>
              <a:t>?</a:t>
            </a:r>
            <a:endParaRPr lang="en-US" dirty="0"/>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pl-PL" sz="2400" dirty="0" err="1"/>
              <a:t>Secure</a:t>
            </a:r>
            <a:r>
              <a:rPr lang="pl-PL" sz="2400" dirty="0"/>
              <a:t> </a:t>
            </a:r>
            <a:r>
              <a:rPr lang="pl-PL" sz="2400" dirty="0" err="1"/>
              <a:t>Copy</a:t>
            </a:r>
            <a:endParaRPr lang="pl-PL" sz="2400" dirty="0"/>
          </a:p>
          <a:p>
            <a:pPr lvl="1">
              <a:spcBef>
                <a:spcPts val="1800"/>
              </a:spcBef>
            </a:pPr>
            <a:r>
              <a:rPr lang="pl-PL" sz="2100" dirty="0"/>
              <a:t>Remote</a:t>
            </a:r>
          </a:p>
          <a:p>
            <a:pPr lvl="1">
              <a:spcBef>
                <a:spcPts val="1800"/>
              </a:spcBef>
            </a:pPr>
            <a:r>
              <a:rPr lang="pl-PL" sz="2100" dirty="0" err="1"/>
              <a:t>Change</a:t>
            </a:r>
            <a:r>
              <a:rPr lang="pl-PL" sz="2100" dirty="0"/>
              <a:t> </a:t>
            </a:r>
            <a:r>
              <a:rPr lang="pl-PL" sz="2100" dirty="0" err="1"/>
              <a:t>into</a:t>
            </a:r>
            <a:r>
              <a:rPr lang="pl-PL" sz="2100" dirty="0"/>
              <a:t> the </a:t>
            </a:r>
            <a:r>
              <a:rPr lang="pl-PL" sz="2100" dirty="0" err="1"/>
              <a:t>stone</a:t>
            </a:r>
            <a:endParaRPr lang="pl-PL" sz="2100" dirty="0"/>
          </a:p>
        </p:txBody>
      </p:sp>
    </p:spTree>
    <p:extLst>
      <p:ext uri="{BB962C8B-B14F-4D97-AF65-F5344CB8AC3E}">
        <p14:creationId xmlns:p14="http://schemas.microsoft.com/office/powerpoint/2010/main" val="75836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D0E775-243F-164A-3FAC-C9B5C53AE9B5}"/>
              </a:ext>
            </a:extLst>
          </p:cNvPr>
          <p:cNvPicPr>
            <a:picLocks noChangeAspect="1"/>
          </p:cNvPicPr>
          <p:nvPr/>
        </p:nvPicPr>
        <p:blipFill>
          <a:blip r:embed="rId2"/>
          <a:stretch>
            <a:fillRect/>
          </a:stretch>
        </p:blipFill>
        <p:spPr>
          <a:xfrm>
            <a:off x="107504" y="195486"/>
            <a:ext cx="8330637" cy="4309157"/>
          </a:xfrm>
          <a:prstGeom prst="rect">
            <a:avLst/>
          </a:prstGeom>
        </p:spPr>
      </p:pic>
    </p:spTree>
    <p:extLst>
      <p:ext uri="{BB962C8B-B14F-4D97-AF65-F5344CB8AC3E}">
        <p14:creationId xmlns:p14="http://schemas.microsoft.com/office/powerpoint/2010/main" val="367953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DB05B7-7511-A8C7-9874-814B81A04BEB}"/>
              </a:ext>
            </a:extLst>
          </p:cNvPr>
          <p:cNvPicPr>
            <a:picLocks noChangeAspect="1"/>
          </p:cNvPicPr>
          <p:nvPr/>
        </p:nvPicPr>
        <p:blipFill>
          <a:blip r:embed="rId2"/>
          <a:stretch>
            <a:fillRect/>
          </a:stretch>
        </p:blipFill>
        <p:spPr>
          <a:xfrm>
            <a:off x="467544" y="195486"/>
            <a:ext cx="5947318" cy="4659982"/>
          </a:xfrm>
          <a:prstGeom prst="rect">
            <a:avLst/>
          </a:prstGeom>
        </p:spPr>
      </p:pic>
    </p:spTree>
    <p:extLst>
      <p:ext uri="{BB962C8B-B14F-4D97-AF65-F5344CB8AC3E}">
        <p14:creationId xmlns:p14="http://schemas.microsoft.com/office/powerpoint/2010/main" val="340303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626749-04EA-F859-0C87-AAAE9ABC3B24}"/>
              </a:ext>
            </a:extLst>
          </p:cNvPr>
          <p:cNvPicPr>
            <a:picLocks noChangeAspect="1"/>
          </p:cNvPicPr>
          <p:nvPr/>
        </p:nvPicPr>
        <p:blipFill>
          <a:blip r:embed="rId2"/>
          <a:stretch>
            <a:fillRect/>
          </a:stretch>
        </p:blipFill>
        <p:spPr>
          <a:xfrm>
            <a:off x="179512" y="0"/>
            <a:ext cx="6090634" cy="4669662"/>
          </a:xfrm>
          <a:prstGeom prst="rect">
            <a:avLst/>
          </a:prstGeom>
        </p:spPr>
      </p:pic>
    </p:spTree>
    <p:extLst>
      <p:ext uri="{BB962C8B-B14F-4D97-AF65-F5344CB8AC3E}">
        <p14:creationId xmlns:p14="http://schemas.microsoft.com/office/powerpoint/2010/main" val="347965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99DAD3-66C0-859A-D90D-6D7548BD07A8}"/>
              </a:ext>
            </a:extLst>
          </p:cNvPr>
          <p:cNvPicPr>
            <a:picLocks noChangeAspect="1"/>
          </p:cNvPicPr>
          <p:nvPr/>
        </p:nvPicPr>
        <p:blipFill>
          <a:blip r:embed="rId2"/>
          <a:stretch>
            <a:fillRect/>
          </a:stretch>
        </p:blipFill>
        <p:spPr>
          <a:xfrm>
            <a:off x="305780" y="627534"/>
            <a:ext cx="8532440" cy="2989945"/>
          </a:xfrm>
          <a:prstGeom prst="rect">
            <a:avLst/>
          </a:prstGeom>
        </p:spPr>
      </p:pic>
    </p:spTree>
    <p:extLst>
      <p:ext uri="{BB962C8B-B14F-4D97-AF65-F5344CB8AC3E}">
        <p14:creationId xmlns:p14="http://schemas.microsoft.com/office/powerpoint/2010/main" val="331143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3BE0D3-A4E2-110D-235A-EC7D7823F967}"/>
              </a:ext>
            </a:extLst>
          </p:cNvPr>
          <p:cNvPicPr>
            <a:picLocks noChangeAspect="1"/>
          </p:cNvPicPr>
          <p:nvPr/>
        </p:nvPicPr>
        <p:blipFill>
          <a:blip r:embed="rId2"/>
          <a:stretch>
            <a:fillRect/>
          </a:stretch>
        </p:blipFill>
        <p:spPr>
          <a:xfrm>
            <a:off x="0" y="783424"/>
            <a:ext cx="9144000" cy="3576651"/>
          </a:xfrm>
          <a:prstGeom prst="rect">
            <a:avLst/>
          </a:prstGeom>
        </p:spPr>
      </p:pic>
    </p:spTree>
    <p:extLst>
      <p:ext uri="{BB962C8B-B14F-4D97-AF65-F5344CB8AC3E}">
        <p14:creationId xmlns:p14="http://schemas.microsoft.com/office/powerpoint/2010/main" val="20734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DA04B8-58C4-CE4C-D199-5D7829E8624A}"/>
              </a:ext>
            </a:extLst>
          </p:cNvPr>
          <p:cNvPicPr>
            <a:picLocks noChangeAspect="1"/>
          </p:cNvPicPr>
          <p:nvPr/>
        </p:nvPicPr>
        <p:blipFill>
          <a:blip r:embed="rId2"/>
          <a:stretch>
            <a:fillRect/>
          </a:stretch>
        </p:blipFill>
        <p:spPr>
          <a:xfrm>
            <a:off x="0" y="334104"/>
            <a:ext cx="9144000" cy="4475291"/>
          </a:xfrm>
          <a:prstGeom prst="rect">
            <a:avLst/>
          </a:prstGeom>
        </p:spPr>
      </p:pic>
    </p:spTree>
    <p:extLst>
      <p:ext uri="{BB962C8B-B14F-4D97-AF65-F5344CB8AC3E}">
        <p14:creationId xmlns:p14="http://schemas.microsoft.com/office/powerpoint/2010/main" val="312545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C48754-6E92-A064-6067-552C49F84DD3}"/>
              </a:ext>
            </a:extLst>
          </p:cNvPr>
          <p:cNvPicPr>
            <a:picLocks noChangeAspect="1"/>
          </p:cNvPicPr>
          <p:nvPr/>
        </p:nvPicPr>
        <p:blipFill>
          <a:blip r:embed="rId2"/>
          <a:stretch>
            <a:fillRect/>
          </a:stretch>
        </p:blipFill>
        <p:spPr>
          <a:xfrm>
            <a:off x="395536" y="123478"/>
            <a:ext cx="6361073" cy="4699872"/>
          </a:xfrm>
          <a:prstGeom prst="rect">
            <a:avLst/>
          </a:prstGeom>
        </p:spPr>
      </p:pic>
    </p:spTree>
    <p:extLst>
      <p:ext uri="{BB962C8B-B14F-4D97-AF65-F5344CB8AC3E}">
        <p14:creationId xmlns:p14="http://schemas.microsoft.com/office/powerpoint/2010/main" val="115589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en-US" dirty="0"/>
              <a:t>Decisions to make before Cyber Recovery</a:t>
            </a:r>
            <a:r>
              <a:rPr lang="pl-PL" dirty="0"/>
              <a:t> Design</a:t>
            </a:r>
            <a:endParaRPr lang="en-US" dirty="0"/>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dirty="0"/>
              <a:t>Do we want to test?</a:t>
            </a:r>
          </a:p>
          <a:p>
            <a:pPr lvl="1">
              <a:spcBef>
                <a:spcPts val="1800"/>
              </a:spcBef>
            </a:pPr>
            <a:r>
              <a:rPr lang="en-US" sz="2100" dirty="0"/>
              <a:t>Which applications</a:t>
            </a:r>
          </a:p>
          <a:p>
            <a:pPr lvl="1">
              <a:spcBef>
                <a:spcPts val="1800"/>
              </a:spcBef>
            </a:pPr>
            <a:r>
              <a:rPr lang="en-US" sz="2100" dirty="0"/>
              <a:t>Infrastructure / VMs / VCenter </a:t>
            </a:r>
          </a:p>
          <a:p>
            <a:pPr lvl="1">
              <a:spcBef>
                <a:spcPts val="1800"/>
              </a:spcBef>
            </a:pPr>
            <a:r>
              <a:rPr lang="en-US" sz="2100" dirty="0"/>
              <a:t>Separate data and backup networks?</a:t>
            </a:r>
          </a:p>
          <a:p>
            <a:pPr>
              <a:spcBef>
                <a:spcPts val="1800"/>
              </a:spcBef>
            </a:pPr>
            <a:r>
              <a:rPr lang="en-US" sz="2400" dirty="0"/>
              <a:t>Do we want to recover?</a:t>
            </a:r>
          </a:p>
          <a:p>
            <a:pPr lvl="1">
              <a:spcBef>
                <a:spcPts val="1800"/>
              </a:spcBef>
            </a:pPr>
            <a:r>
              <a:rPr lang="en-US" sz="2100" dirty="0"/>
              <a:t>Partial</a:t>
            </a:r>
          </a:p>
          <a:p>
            <a:pPr lvl="1">
              <a:spcBef>
                <a:spcPts val="1800"/>
              </a:spcBef>
            </a:pPr>
            <a:r>
              <a:rPr lang="en-US" sz="2100" dirty="0"/>
              <a:t>Full</a:t>
            </a:r>
          </a:p>
          <a:p>
            <a:pPr>
              <a:spcBef>
                <a:spcPts val="1800"/>
              </a:spcBef>
            </a:pPr>
            <a:r>
              <a:rPr lang="en-US" sz="2400" dirty="0"/>
              <a:t>How to move data from Bunker to Production</a:t>
            </a:r>
          </a:p>
          <a:p>
            <a:pPr>
              <a:spcBef>
                <a:spcPts val="1800"/>
              </a:spcBef>
            </a:pPr>
            <a:endParaRPr lang="en-US" sz="2400" dirty="0"/>
          </a:p>
        </p:txBody>
      </p:sp>
    </p:spTree>
    <p:extLst>
      <p:ext uri="{BB962C8B-B14F-4D97-AF65-F5344CB8AC3E}">
        <p14:creationId xmlns:p14="http://schemas.microsoft.com/office/powerpoint/2010/main" val="6236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en-US"/>
              <a:t>Cyber Bunker components</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dirty="0"/>
              <a:t>Data Domain</a:t>
            </a:r>
          </a:p>
          <a:p>
            <a:pPr>
              <a:spcBef>
                <a:spcPts val="1800"/>
              </a:spcBef>
            </a:pPr>
            <a:r>
              <a:rPr lang="en-US" sz="2400" dirty="0"/>
              <a:t>Air gap – isolation</a:t>
            </a:r>
          </a:p>
          <a:p>
            <a:pPr lvl="1">
              <a:spcBef>
                <a:spcPts val="1800"/>
              </a:spcBef>
            </a:pPr>
            <a:r>
              <a:rPr lang="en-US" sz="2100" dirty="0"/>
              <a:t>Network isolation</a:t>
            </a:r>
          </a:p>
          <a:p>
            <a:pPr lvl="1">
              <a:spcBef>
                <a:spcPts val="1800"/>
              </a:spcBef>
            </a:pPr>
            <a:r>
              <a:rPr lang="en-US" sz="2100" dirty="0"/>
              <a:t>Port down</a:t>
            </a:r>
          </a:p>
          <a:p>
            <a:pPr>
              <a:spcBef>
                <a:spcPts val="1800"/>
              </a:spcBef>
            </a:pPr>
            <a:r>
              <a:rPr lang="en-US" sz="2400" dirty="0"/>
              <a:t>Cyber Recovery</a:t>
            </a:r>
          </a:p>
          <a:p>
            <a:pPr>
              <a:spcBef>
                <a:spcPts val="1800"/>
              </a:spcBef>
            </a:pPr>
            <a:r>
              <a:rPr lang="en-US" sz="2400" dirty="0"/>
              <a:t>Jump Station</a:t>
            </a:r>
          </a:p>
        </p:txBody>
      </p:sp>
    </p:spTree>
    <p:extLst>
      <p:ext uri="{BB962C8B-B14F-4D97-AF65-F5344CB8AC3E}">
        <p14:creationId xmlns:p14="http://schemas.microsoft.com/office/powerpoint/2010/main" val="127060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en-US"/>
              <a:t>Cyber Bunker components</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dirty="0"/>
              <a:t>CyberSense</a:t>
            </a:r>
          </a:p>
          <a:p>
            <a:pPr>
              <a:spcBef>
                <a:spcPts val="1800"/>
              </a:spcBef>
            </a:pPr>
            <a:r>
              <a:rPr lang="en-US" sz="2400" dirty="0"/>
              <a:t>Test environment</a:t>
            </a:r>
          </a:p>
          <a:p>
            <a:pPr>
              <a:spcBef>
                <a:spcPts val="1800"/>
              </a:spcBef>
            </a:pPr>
            <a:r>
              <a:rPr lang="en-US" sz="2400" dirty="0"/>
              <a:t>Recovery</a:t>
            </a:r>
          </a:p>
          <a:p>
            <a:pPr lvl="1">
              <a:spcBef>
                <a:spcPts val="1800"/>
              </a:spcBef>
            </a:pPr>
            <a:r>
              <a:rPr lang="en-US" sz="2100" dirty="0"/>
              <a:t>Backup software – how to attach?</a:t>
            </a:r>
          </a:p>
          <a:p>
            <a:pPr lvl="1">
              <a:spcBef>
                <a:spcPts val="1800"/>
              </a:spcBef>
            </a:pPr>
            <a:r>
              <a:rPr lang="en-US" sz="2100" dirty="0"/>
              <a:t>Part of data</a:t>
            </a:r>
          </a:p>
          <a:p>
            <a:pPr lvl="1">
              <a:spcBef>
                <a:spcPts val="1800"/>
              </a:spcBef>
            </a:pPr>
            <a:r>
              <a:rPr lang="en-US" sz="2100" dirty="0"/>
              <a:t>All data</a:t>
            </a:r>
          </a:p>
          <a:p>
            <a:pPr>
              <a:spcBef>
                <a:spcPts val="1800"/>
              </a:spcBef>
            </a:pPr>
            <a:r>
              <a:rPr lang="en-US" sz="2300" dirty="0"/>
              <a:t>How to move data between Cyber Recovery and recovery center?</a:t>
            </a:r>
          </a:p>
          <a:p>
            <a:pPr lvl="1">
              <a:spcBef>
                <a:spcPts val="1800"/>
              </a:spcBef>
            </a:pPr>
            <a:endParaRPr lang="en-US" sz="2100" dirty="0"/>
          </a:p>
        </p:txBody>
      </p:sp>
    </p:spTree>
    <p:extLst>
      <p:ext uri="{BB962C8B-B14F-4D97-AF65-F5344CB8AC3E}">
        <p14:creationId xmlns:p14="http://schemas.microsoft.com/office/powerpoint/2010/main" val="44587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pl-PL" dirty="0"/>
              <a:t>To win the </a:t>
            </a:r>
            <a:r>
              <a:rPr lang="pl-PL" dirty="0" err="1"/>
              <a:t>cyber</a:t>
            </a:r>
            <a:r>
              <a:rPr lang="pl-PL" dirty="0"/>
              <a:t> war we </a:t>
            </a:r>
            <a:r>
              <a:rPr lang="pl-PL" dirty="0" err="1"/>
              <a:t>need</a:t>
            </a:r>
            <a:endParaRPr lang="en-US" dirty="0"/>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pPr>
            <a:r>
              <a:rPr lang="pl-PL" sz="2400" dirty="0" err="1"/>
              <a:t>Our</a:t>
            </a:r>
            <a:r>
              <a:rPr lang="pl-PL" sz="2400" dirty="0"/>
              <a:t> </a:t>
            </a:r>
            <a:r>
              <a:rPr lang="pl-PL" sz="2400" dirty="0" err="1"/>
              <a:t>production</a:t>
            </a:r>
            <a:r>
              <a:rPr lang="pl-PL" sz="2400" dirty="0"/>
              <a:t> </a:t>
            </a:r>
            <a:r>
              <a:rPr lang="pl-PL" sz="2400" dirty="0" err="1"/>
              <a:t>is</a:t>
            </a:r>
            <a:r>
              <a:rPr lang="pl-PL" sz="2400" dirty="0"/>
              <a:t> </a:t>
            </a:r>
            <a:r>
              <a:rPr lang="pl-PL" sz="2400" dirty="0" err="1"/>
              <a:t>corrupted</a:t>
            </a:r>
            <a:r>
              <a:rPr lang="pl-PL" sz="2400" dirty="0"/>
              <a:t>?</a:t>
            </a:r>
          </a:p>
          <a:p>
            <a:pPr marL="0" indent="0">
              <a:spcBef>
                <a:spcPts val="1800"/>
              </a:spcBef>
              <a:buNone/>
            </a:pPr>
            <a:r>
              <a:rPr lang="pl-PL" sz="2400" dirty="0" err="1"/>
              <a:t>What</a:t>
            </a:r>
            <a:r>
              <a:rPr lang="pl-PL" sz="2400" dirty="0"/>
              <a:t> do we </a:t>
            </a:r>
            <a:r>
              <a:rPr lang="pl-PL" sz="2400" dirty="0" err="1"/>
              <a:t>need</a:t>
            </a:r>
            <a:r>
              <a:rPr lang="pl-PL" sz="2400" dirty="0"/>
              <a:t>?</a:t>
            </a:r>
          </a:p>
          <a:p>
            <a:pPr>
              <a:spcBef>
                <a:spcPts val="1800"/>
              </a:spcBef>
            </a:pPr>
            <a:r>
              <a:rPr lang="pl-PL" sz="2400" dirty="0"/>
              <a:t>Data </a:t>
            </a:r>
          </a:p>
          <a:p>
            <a:pPr>
              <a:spcBef>
                <a:spcPts val="1800"/>
              </a:spcBef>
            </a:pPr>
            <a:r>
              <a:rPr lang="pl-PL" sz="2400" dirty="0"/>
              <a:t>Information </a:t>
            </a:r>
            <a:r>
              <a:rPr lang="pl-PL" sz="2400" dirty="0" err="1"/>
              <a:t>that</a:t>
            </a:r>
            <a:r>
              <a:rPr lang="pl-PL" sz="2400" dirty="0"/>
              <a:t> we </a:t>
            </a:r>
            <a:r>
              <a:rPr lang="pl-PL" sz="2400" dirty="0" err="1"/>
              <a:t>are</a:t>
            </a:r>
            <a:r>
              <a:rPr lang="pl-PL" sz="2400" dirty="0"/>
              <a:t> </a:t>
            </a:r>
            <a:r>
              <a:rPr lang="pl-PL" sz="2400" dirty="0" err="1"/>
              <a:t>corrupted</a:t>
            </a:r>
            <a:r>
              <a:rPr lang="pl-PL" sz="2400" dirty="0"/>
              <a:t> (CS/DPA)</a:t>
            </a:r>
          </a:p>
          <a:p>
            <a:pPr lvl="1">
              <a:spcBef>
                <a:spcPts val="1800"/>
              </a:spcBef>
            </a:pPr>
            <a:r>
              <a:rPr lang="pl-PL" sz="2100" dirty="0"/>
              <a:t>To STILL </a:t>
            </a:r>
            <a:r>
              <a:rPr lang="pl-PL" sz="2100" dirty="0" err="1"/>
              <a:t>have</a:t>
            </a:r>
            <a:r>
              <a:rPr lang="pl-PL" sz="2100" dirty="0"/>
              <a:t> </a:t>
            </a:r>
            <a:r>
              <a:rPr lang="pl-PL" sz="2100" dirty="0" err="1"/>
              <a:t>valid</a:t>
            </a:r>
            <a:r>
              <a:rPr lang="pl-PL" sz="2100" dirty="0"/>
              <a:t> </a:t>
            </a:r>
            <a:r>
              <a:rPr lang="pl-PL" sz="2100" dirty="0" err="1"/>
              <a:t>copy</a:t>
            </a:r>
            <a:r>
              <a:rPr lang="pl-PL" sz="2100" dirty="0"/>
              <a:t> of </a:t>
            </a:r>
            <a:r>
              <a:rPr lang="pl-PL" sz="2100" dirty="0" err="1"/>
              <a:t>good</a:t>
            </a:r>
            <a:r>
              <a:rPr lang="pl-PL" sz="2100" dirty="0"/>
              <a:t> data</a:t>
            </a:r>
          </a:p>
          <a:p>
            <a:pPr>
              <a:spcBef>
                <a:spcPts val="1800"/>
              </a:spcBef>
            </a:pPr>
            <a:r>
              <a:rPr lang="pl-PL" sz="2400" dirty="0" err="1"/>
              <a:t>Knowing</a:t>
            </a:r>
            <a:r>
              <a:rPr lang="pl-PL" sz="2400" dirty="0"/>
              <a:t> </a:t>
            </a:r>
            <a:r>
              <a:rPr lang="pl-PL" sz="2400" dirty="0" err="1"/>
              <a:t>what</a:t>
            </a:r>
            <a:r>
              <a:rPr lang="pl-PL" sz="2400" dirty="0"/>
              <a:t> </a:t>
            </a:r>
            <a:r>
              <a:rPr lang="pl-PL" sz="2400" dirty="0" err="1"/>
              <a:t>happened</a:t>
            </a:r>
            <a:r>
              <a:rPr lang="pl-PL" sz="2400" dirty="0"/>
              <a:t>!</a:t>
            </a:r>
          </a:p>
          <a:p>
            <a:pPr lvl="1">
              <a:spcBef>
                <a:spcPts val="1800"/>
              </a:spcBef>
            </a:pPr>
            <a:r>
              <a:rPr lang="pl-PL" sz="2100" dirty="0" err="1"/>
              <a:t>Possibility</a:t>
            </a:r>
            <a:r>
              <a:rPr lang="pl-PL" sz="2100" dirty="0"/>
              <a:t> to </a:t>
            </a:r>
            <a:r>
              <a:rPr lang="pl-PL" sz="2100" dirty="0" err="1"/>
              <a:t>clean</a:t>
            </a:r>
            <a:r>
              <a:rPr lang="pl-PL" sz="2100" dirty="0"/>
              <a:t> the </a:t>
            </a:r>
            <a:r>
              <a:rPr lang="pl-PL" sz="2100" dirty="0" err="1"/>
              <a:t>copy</a:t>
            </a:r>
            <a:r>
              <a:rPr lang="pl-PL" sz="2100" dirty="0"/>
              <a:t> from </a:t>
            </a:r>
            <a:r>
              <a:rPr lang="pl-PL" sz="2100" dirty="0" err="1"/>
              <a:t>malware</a:t>
            </a:r>
            <a:r>
              <a:rPr lang="pl-PL" sz="2100" dirty="0"/>
              <a:t>/</a:t>
            </a:r>
            <a:r>
              <a:rPr lang="pl-PL" sz="2100" dirty="0" err="1"/>
              <a:t>ransomware</a:t>
            </a:r>
            <a:endParaRPr lang="pl-PL" sz="2100" dirty="0"/>
          </a:p>
        </p:txBody>
      </p:sp>
    </p:spTree>
    <p:extLst>
      <p:ext uri="{BB962C8B-B14F-4D97-AF65-F5344CB8AC3E}">
        <p14:creationId xmlns:p14="http://schemas.microsoft.com/office/powerpoint/2010/main" val="194848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en-US"/>
              <a:t>Cyber Bunker setup</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a:t>Define mtree on Data Domain to be protected</a:t>
            </a:r>
          </a:p>
          <a:p>
            <a:pPr>
              <a:spcBef>
                <a:spcPts val="1800"/>
              </a:spcBef>
            </a:pPr>
            <a:r>
              <a:rPr lang="en-US" sz="2400"/>
              <a:t>Define mtree replication: Production -&gt; Bunker</a:t>
            </a:r>
          </a:p>
          <a:p>
            <a:pPr>
              <a:spcBef>
                <a:spcPts val="1800"/>
              </a:spcBef>
            </a:pPr>
            <a:r>
              <a:rPr lang="en-US" sz="2400"/>
              <a:t>Implement Cyber Recovery appliance in Bunker</a:t>
            </a:r>
          </a:p>
          <a:p>
            <a:pPr>
              <a:spcBef>
                <a:spcPts val="1800"/>
              </a:spcBef>
            </a:pPr>
            <a:r>
              <a:rPr lang="en-US" sz="2400"/>
              <a:t>Attach DD to Bunker</a:t>
            </a:r>
          </a:p>
          <a:p>
            <a:pPr>
              <a:spcBef>
                <a:spcPts val="1800"/>
              </a:spcBef>
            </a:pPr>
            <a:r>
              <a:rPr lang="en-US" sz="2400"/>
              <a:t>Define policy on mtree in Bunker</a:t>
            </a:r>
          </a:p>
          <a:p>
            <a:pPr>
              <a:spcBef>
                <a:spcPts val="1800"/>
              </a:spcBef>
            </a:pPr>
            <a:r>
              <a:rPr lang="en-US" sz="2400"/>
              <a:t>Define schedule</a:t>
            </a:r>
          </a:p>
          <a:p>
            <a:pPr>
              <a:spcBef>
                <a:spcPts val="1800"/>
              </a:spcBef>
            </a:pPr>
            <a:endParaRPr lang="en-US" sz="2400"/>
          </a:p>
        </p:txBody>
      </p:sp>
    </p:spTree>
    <p:extLst>
      <p:ext uri="{BB962C8B-B14F-4D97-AF65-F5344CB8AC3E}">
        <p14:creationId xmlns:p14="http://schemas.microsoft.com/office/powerpoint/2010/main" val="216715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en-US" dirty="0"/>
              <a:t>Cyber Bunker </a:t>
            </a:r>
            <a:r>
              <a:rPr lang="pl-PL" dirty="0"/>
              <a:t>– </a:t>
            </a:r>
            <a:r>
              <a:rPr lang="pl-PL"/>
              <a:t>Is there alternative?</a:t>
            </a:r>
            <a:endParaRPr lang="en-US" dirty="0"/>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pl-PL" sz="2400" dirty="0"/>
              <a:t>Offline media</a:t>
            </a:r>
          </a:p>
          <a:p>
            <a:pPr lvl="1">
              <a:spcBef>
                <a:spcPts val="1800"/>
              </a:spcBef>
            </a:pPr>
            <a:r>
              <a:rPr lang="pl-PL" sz="2100" dirty="0" err="1"/>
              <a:t>Frequency</a:t>
            </a:r>
            <a:endParaRPr lang="pl-PL" sz="2100" dirty="0"/>
          </a:p>
          <a:p>
            <a:pPr lvl="1">
              <a:spcBef>
                <a:spcPts val="1800"/>
              </a:spcBef>
            </a:pPr>
            <a:r>
              <a:rPr lang="pl-PL" sz="2100" dirty="0" err="1"/>
              <a:t>Up</a:t>
            </a:r>
            <a:r>
              <a:rPr lang="pl-PL" sz="2100" dirty="0"/>
              <a:t> to </a:t>
            </a:r>
            <a:r>
              <a:rPr lang="pl-PL" sz="2100" dirty="0" err="1"/>
              <a:t>day</a:t>
            </a:r>
            <a:endParaRPr lang="pl-PL" sz="2100" dirty="0"/>
          </a:p>
          <a:p>
            <a:pPr lvl="1">
              <a:spcBef>
                <a:spcPts val="1800"/>
              </a:spcBef>
            </a:pPr>
            <a:r>
              <a:rPr lang="pl-PL" sz="2100" dirty="0" err="1"/>
              <a:t>Reliability</a:t>
            </a:r>
            <a:endParaRPr lang="pl-PL" sz="2100" dirty="0"/>
          </a:p>
          <a:p>
            <a:pPr lvl="1">
              <a:spcBef>
                <a:spcPts val="1800"/>
              </a:spcBef>
            </a:pPr>
            <a:r>
              <a:rPr lang="pl-PL" sz="2100" dirty="0" err="1"/>
              <a:t>Is</a:t>
            </a:r>
            <a:r>
              <a:rPr lang="pl-PL" sz="2100" dirty="0"/>
              <a:t> </a:t>
            </a:r>
            <a:r>
              <a:rPr lang="pl-PL" sz="2100" dirty="0" err="1"/>
              <a:t>it</a:t>
            </a:r>
            <a:r>
              <a:rPr lang="pl-PL" sz="2100" dirty="0"/>
              <a:t> </a:t>
            </a:r>
            <a:r>
              <a:rPr lang="pl-PL" sz="2100" dirty="0" err="1"/>
              <a:t>really</a:t>
            </a:r>
            <a:r>
              <a:rPr lang="pl-PL" sz="2100" dirty="0"/>
              <a:t> </a:t>
            </a:r>
            <a:r>
              <a:rPr lang="pl-PL" sz="2100" dirty="0" err="1"/>
              <a:t>doing</a:t>
            </a:r>
            <a:r>
              <a:rPr lang="pl-PL" sz="2100" dirty="0"/>
              <a:t>?</a:t>
            </a:r>
          </a:p>
          <a:p>
            <a:pPr>
              <a:spcBef>
                <a:spcPts val="1800"/>
              </a:spcBef>
            </a:pPr>
            <a:endParaRPr lang="en-US" sz="2400" dirty="0"/>
          </a:p>
        </p:txBody>
      </p:sp>
    </p:spTree>
    <p:extLst>
      <p:ext uri="{BB962C8B-B14F-4D97-AF65-F5344CB8AC3E}">
        <p14:creationId xmlns:p14="http://schemas.microsoft.com/office/powerpoint/2010/main" val="36285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pl-PL" dirty="0"/>
              <a:t>Replication</a:t>
            </a:r>
            <a:endParaRPr lang="en-US" dirty="0"/>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dirty="0"/>
              <a:t>Classify which data we want to replicate</a:t>
            </a:r>
          </a:p>
          <a:p>
            <a:pPr>
              <a:spcBef>
                <a:spcPts val="1800"/>
              </a:spcBef>
            </a:pPr>
            <a:r>
              <a:rPr lang="en-US" sz="2400" dirty="0"/>
              <a:t>Installation</a:t>
            </a:r>
          </a:p>
          <a:p>
            <a:pPr lvl="1">
              <a:spcBef>
                <a:spcPts val="1800"/>
              </a:spcBef>
            </a:pPr>
            <a:r>
              <a:rPr lang="en-US" sz="2100" dirty="0"/>
              <a:t>Data Domain Production</a:t>
            </a:r>
          </a:p>
          <a:p>
            <a:pPr lvl="1">
              <a:spcBef>
                <a:spcPts val="1800"/>
              </a:spcBef>
            </a:pPr>
            <a:r>
              <a:rPr lang="en-US" sz="2100" dirty="0"/>
              <a:t>Data Domain Bunker</a:t>
            </a:r>
          </a:p>
          <a:p>
            <a:pPr>
              <a:spcBef>
                <a:spcPts val="1800"/>
              </a:spcBef>
            </a:pPr>
            <a:r>
              <a:rPr lang="en-US" sz="2400" dirty="0"/>
              <a:t>Define mtree replication of required data -&gt; mtrees</a:t>
            </a:r>
          </a:p>
          <a:p>
            <a:pPr lvl="1">
              <a:spcBef>
                <a:spcPts val="1800"/>
              </a:spcBef>
            </a:pPr>
            <a:r>
              <a:rPr lang="en-US" sz="2100" dirty="0"/>
              <a:t>Backup data</a:t>
            </a:r>
          </a:p>
          <a:p>
            <a:pPr lvl="1">
              <a:spcBef>
                <a:spcPts val="1800"/>
              </a:spcBef>
            </a:pPr>
            <a:r>
              <a:rPr lang="en-US" sz="2100" dirty="0"/>
              <a:t>Catalog / databases of backup software</a:t>
            </a:r>
          </a:p>
        </p:txBody>
      </p:sp>
    </p:spTree>
    <p:extLst>
      <p:ext uri="{BB962C8B-B14F-4D97-AF65-F5344CB8AC3E}">
        <p14:creationId xmlns:p14="http://schemas.microsoft.com/office/powerpoint/2010/main" val="321593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1823853"/>
            <a:ext cx="7886700" cy="1495794"/>
          </a:xfrm>
        </p:spPr>
        <p:txBody>
          <a:bodyPr/>
          <a:lstStyle/>
          <a:p>
            <a:r>
              <a:rPr lang="en-US" dirty="0"/>
              <a:t>Steps to build Cyber Bunker</a:t>
            </a:r>
          </a:p>
        </p:txBody>
      </p:sp>
      <p:sp useBgFill="1">
        <p:nvSpPr>
          <p:cNvPr id="4" name="Rectangle 3">
            <a:extLst>
              <a:ext uri="{FF2B5EF4-FFF2-40B4-BE49-F238E27FC236}">
                <a16:creationId xmlns:a16="http://schemas.microsoft.com/office/drawing/2014/main" id="{B5A94DF5-8644-4CA9-8F2B-386446512D87}"/>
              </a:ext>
            </a:extLst>
          </p:cNvPr>
          <p:cNvSpPr/>
          <p:nvPr/>
        </p:nvSpPr>
        <p:spPr>
          <a:xfrm>
            <a:off x="35496" y="4948014"/>
            <a:ext cx="4968552" cy="14401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8497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6">
            <a:extLst>
              <a:ext uri="{FF2B5EF4-FFF2-40B4-BE49-F238E27FC236}">
                <a16:creationId xmlns:a16="http://schemas.microsoft.com/office/drawing/2014/main" id="{0F3902B8-FDC8-4993-B7F4-34E514CBB6E9}"/>
              </a:ext>
            </a:extLst>
          </p:cNvPr>
          <p:cNvSpPr/>
          <p:nvPr/>
        </p:nvSpPr>
        <p:spPr>
          <a:xfrm>
            <a:off x="611560" y="267494"/>
            <a:ext cx="648072" cy="648072"/>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a:solidFill>
                  <a:srgbClr val="FFFFCC"/>
                </a:solidFill>
              </a:rPr>
              <a:t>A</a:t>
            </a:r>
          </a:p>
        </p:txBody>
      </p:sp>
      <p:sp>
        <p:nvSpPr>
          <p:cNvPr id="7" name="Rounded Rectangle 6">
            <a:extLst>
              <a:ext uri="{FF2B5EF4-FFF2-40B4-BE49-F238E27FC236}">
                <a16:creationId xmlns:a16="http://schemas.microsoft.com/office/drawing/2014/main" id="{F9630EE2-99D6-45F8-97A5-9A8DEC0000A5}"/>
              </a:ext>
            </a:extLst>
          </p:cNvPr>
          <p:cNvSpPr/>
          <p:nvPr/>
        </p:nvSpPr>
        <p:spPr>
          <a:xfrm>
            <a:off x="611560" y="2211710"/>
            <a:ext cx="7506604" cy="940930"/>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a:solidFill>
                  <a:srgbClr val="FFFF99"/>
                </a:solidFill>
              </a:rPr>
              <a:t>Cyber Recovery Appliance</a:t>
            </a:r>
          </a:p>
        </p:txBody>
      </p:sp>
    </p:spTree>
    <p:extLst>
      <p:ext uri="{BB962C8B-B14F-4D97-AF65-F5344CB8AC3E}">
        <p14:creationId xmlns:p14="http://schemas.microsoft.com/office/powerpoint/2010/main" val="21567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pl-PL"/>
              <a:t>Cyber Recovery installation</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dirty="0"/>
              <a:t>Download / deploy OVA </a:t>
            </a:r>
          </a:p>
          <a:p>
            <a:pPr lvl="1">
              <a:spcBef>
                <a:spcPts val="1800"/>
              </a:spcBef>
            </a:pPr>
            <a:r>
              <a:rPr lang="en-US" sz="2100" dirty="0"/>
              <a:t>IP configuration</a:t>
            </a:r>
            <a:endParaRPr lang="en-US" sz="2400" dirty="0"/>
          </a:p>
          <a:p>
            <a:pPr lvl="1">
              <a:spcBef>
                <a:spcPts val="1800"/>
              </a:spcBef>
            </a:pPr>
            <a:r>
              <a:rPr lang="en-US" sz="2100" dirty="0"/>
              <a:t>There is option for rpm package installation </a:t>
            </a:r>
          </a:p>
          <a:p>
            <a:pPr marL="0" indent="0">
              <a:spcBef>
                <a:spcPts val="1800"/>
              </a:spcBef>
              <a:buNone/>
            </a:pPr>
            <a:endParaRPr lang="en-US" sz="2400" dirty="0"/>
          </a:p>
          <a:p>
            <a:pPr>
              <a:spcBef>
                <a:spcPts val="1800"/>
              </a:spcBef>
            </a:pPr>
            <a:endParaRPr lang="en-US" sz="2100" dirty="0"/>
          </a:p>
        </p:txBody>
      </p:sp>
    </p:spTree>
    <p:extLst>
      <p:ext uri="{BB962C8B-B14F-4D97-AF65-F5344CB8AC3E}">
        <p14:creationId xmlns:p14="http://schemas.microsoft.com/office/powerpoint/2010/main" val="75429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en-US"/>
              <a:t>Cyber Recovery installation</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a:t>Setup Cyber Recovery appliance</a:t>
            </a:r>
          </a:p>
          <a:p>
            <a:pPr lvl="1">
              <a:spcBef>
                <a:spcPts val="1800"/>
              </a:spcBef>
            </a:pPr>
            <a:r>
              <a:rPr lang="en-US" sz="2100"/>
              <a:t>crsetup.sh –deploy</a:t>
            </a:r>
          </a:p>
          <a:p>
            <a:pPr lvl="1">
              <a:spcBef>
                <a:spcPts val="1800"/>
              </a:spcBef>
            </a:pPr>
            <a:r>
              <a:rPr lang="en-US" sz="2100"/>
              <a:t>Passwords</a:t>
            </a:r>
          </a:p>
          <a:p>
            <a:pPr lvl="2">
              <a:spcBef>
                <a:spcPts val="1800"/>
              </a:spcBef>
            </a:pPr>
            <a:r>
              <a:rPr lang="en-US" sz="1800"/>
              <a:t>Lockbox</a:t>
            </a:r>
          </a:p>
          <a:p>
            <a:pPr lvl="2">
              <a:spcBef>
                <a:spcPts val="1800"/>
              </a:spcBef>
            </a:pPr>
            <a:r>
              <a:rPr lang="en-US" sz="1800"/>
              <a:t>Mongo DB password</a:t>
            </a:r>
          </a:p>
          <a:p>
            <a:pPr lvl="2">
              <a:spcBef>
                <a:spcPts val="1800"/>
              </a:spcBef>
            </a:pPr>
            <a:r>
              <a:rPr lang="en-US" sz="1800"/>
              <a:t>crso password</a:t>
            </a:r>
          </a:p>
          <a:p>
            <a:pPr marL="0" indent="0">
              <a:spcBef>
                <a:spcPts val="1800"/>
              </a:spcBef>
              <a:buNone/>
            </a:pPr>
            <a:endParaRPr lang="en-US" sz="2400"/>
          </a:p>
          <a:p>
            <a:pPr>
              <a:spcBef>
                <a:spcPts val="1800"/>
              </a:spcBef>
            </a:pPr>
            <a:endParaRPr lang="en-US" sz="2100"/>
          </a:p>
        </p:txBody>
      </p:sp>
    </p:spTree>
    <p:extLst>
      <p:ext uri="{BB962C8B-B14F-4D97-AF65-F5344CB8AC3E}">
        <p14:creationId xmlns:p14="http://schemas.microsoft.com/office/powerpoint/2010/main" val="213776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6">
            <a:extLst>
              <a:ext uri="{FF2B5EF4-FFF2-40B4-BE49-F238E27FC236}">
                <a16:creationId xmlns:a16="http://schemas.microsoft.com/office/drawing/2014/main" id="{0F3902B8-FDC8-4993-B7F4-34E514CBB6E9}"/>
              </a:ext>
            </a:extLst>
          </p:cNvPr>
          <p:cNvSpPr/>
          <p:nvPr/>
        </p:nvSpPr>
        <p:spPr>
          <a:xfrm>
            <a:off x="611560" y="267494"/>
            <a:ext cx="792088" cy="648072"/>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FFFFCC"/>
                </a:solidFill>
              </a:rPr>
              <a:t>A</a:t>
            </a:r>
            <a:r>
              <a:rPr lang="pl-PL" sz="3200" dirty="0">
                <a:solidFill>
                  <a:srgbClr val="FFFFCC"/>
                </a:solidFill>
              </a:rPr>
              <a:t>1</a:t>
            </a:r>
            <a:endParaRPr lang="en-US" sz="3200" dirty="0">
              <a:solidFill>
                <a:srgbClr val="FFFFCC"/>
              </a:solidFill>
            </a:endParaRPr>
          </a:p>
        </p:txBody>
      </p:sp>
      <p:sp>
        <p:nvSpPr>
          <p:cNvPr id="7" name="Rounded Rectangle 6">
            <a:extLst>
              <a:ext uri="{FF2B5EF4-FFF2-40B4-BE49-F238E27FC236}">
                <a16:creationId xmlns:a16="http://schemas.microsoft.com/office/drawing/2014/main" id="{F9630EE2-99D6-45F8-97A5-9A8DEC0000A5}"/>
              </a:ext>
            </a:extLst>
          </p:cNvPr>
          <p:cNvSpPr/>
          <p:nvPr/>
        </p:nvSpPr>
        <p:spPr>
          <a:xfrm>
            <a:off x="611560" y="1347614"/>
            <a:ext cx="7506604" cy="2736304"/>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rgbClr val="FFFF99"/>
                </a:solidFill>
              </a:rPr>
              <a:t>Create </a:t>
            </a:r>
            <a:r>
              <a:rPr lang="pl-PL" sz="4800" dirty="0" err="1">
                <a:solidFill>
                  <a:srgbClr val="FFFF99"/>
                </a:solidFill>
              </a:rPr>
              <a:t>proper</a:t>
            </a:r>
            <a:r>
              <a:rPr lang="pl-PL" sz="4800" dirty="0">
                <a:solidFill>
                  <a:srgbClr val="FFFF99"/>
                </a:solidFill>
              </a:rPr>
              <a:t> </a:t>
            </a:r>
            <a:r>
              <a:rPr lang="pl-PL" sz="4800" dirty="0" err="1">
                <a:solidFill>
                  <a:srgbClr val="FFFF99"/>
                </a:solidFill>
              </a:rPr>
              <a:t>networking</a:t>
            </a:r>
            <a:r>
              <a:rPr lang="pl-PL" sz="4800" dirty="0">
                <a:solidFill>
                  <a:srgbClr val="FFFF99"/>
                </a:solidFill>
              </a:rPr>
              <a:t> </a:t>
            </a:r>
            <a:r>
              <a:rPr lang="pl-PL" sz="4800" dirty="0" err="1">
                <a:solidFill>
                  <a:srgbClr val="FFFF99"/>
                </a:solidFill>
              </a:rPr>
              <a:t>between</a:t>
            </a:r>
            <a:r>
              <a:rPr lang="pl-PL" sz="4800" dirty="0">
                <a:solidFill>
                  <a:srgbClr val="FFFF99"/>
                </a:solidFill>
              </a:rPr>
              <a:t> Data </a:t>
            </a:r>
            <a:r>
              <a:rPr lang="pl-PL" sz="4800" dirty="0" err="1">
                <a:solidFill>
                  <a:srgbClr val="FFFF99"/>
                </a:solidFill>
              </a:rPr>
              <a:t>Domains</a:t>
            </a:r>
            <a:r>
              <a:rPr lang="pl-PL" sz="4800" dirty="0">
                <a:solidFill>
                  <a:srgbClr val="FFFF99"/>
                </a:solidFill>
              </a:rPr>
              <a:t> </a:t>
            </a:r>
            <a:r>
              <a:rPr lang="pl-PL" sz="4800" dirty="0" err="1">
                <a:solidFill>
                  <a:srgbClr val="FFFF99"/>
                </a:solidFill>
              </a:rPr>
              <a:t>between</a:t>
            </a:r>
            <a:r>
              <a:rPr lang="pl-PL" sz="4800" dirty="0">
                <a:solidFill>
                  <a:srgbClr val="FFFF99"/>
                </a:solidFill>
              </a:rPr>
              <a:t> </a:t>
            </a:r>
            <a:r>
              <a:rPr lang="pl-PL" sz="4800" dirty="0" err="1">
                <a:solidFill>
                  <a:srgbClr val="FFFF99"/>
                </a:solidFill>
              </a:rPr>
              <a:t>DDProd</a:t>
            </a:r>
            <a:r>
              <a:rPr lang="pl-PL" sz="4800" dirty="0">
                <a:solidFill>
                  <a:srgbClr val="FFFF99"/>
                </a:solidFill>
              </a:rPr>
              <a:t> and </a:t>
            </a:r>
            <a:r>
              <a:rPr lang="pl-PL" sz="4800" dirty="0" err="1">
                <a:solidFill>
                  <a:srgbClr val="FFFF99"/>
                </a:solidFill>
              </a:rPr>
              <a:t>DDBunk</a:t>
            </a:r>
            <a:endParaRPr lang="en-US" sz="4800" dirty="0">
              <a:solidFill>
                <a:srgbClr val="FFFF99"/>
              </a:solidFill>
            </a:endParaRPr>
          </a:p>
        </p:txBody>
      </p:sp>
    </p:spTree>
    <p:extLst>
      <p:ext uri="{BB962C8B-B14F-4D97-AF65-F5344CB8AC3E}">
        <p14:creationId xmlns:p14="http://schemas.microsoft.com/office/powerpoint/2010/main" val="115689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2E52B56C-617D-43A1-953C-FBC87D197E3F}"/>
              </a:ext>
            </a:extLst>
          </p:cNvPr>
          <p:cNvSpPr/>
          <p:nvPr/>
        </p:nvSpPr>
        <p:spPr>
          <a:xfrm>
            <a:off x="2008229" y="555526"/>
            <a:ext cx="2365502" cy="442061"/>
          </a:xfrm>
          <a:prstGeom prst="rect">
            <a:avLst/>
          </a:prstGeom>
          <a:solidFill>
            <a:srgbClr val="79FF79">
              <a:alpha val="20000"/>
            </a:srgbClr>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137" name="Rectangle 136">
            <a:extLst>
              <a:ext uri="{FF2B5EF4-FFF2-40B4-BE49-F238E27FC236}">
                <a16:creationId xmlns:a16="http://schemas.microsoft.com/office/drawing/2014/main" id="{ED42CA01-E47D-4435-895E-5709D8B0811F}"/>
              </a:ext>
            </a:extLst>
          </p:cNvPr>
          <p:cNvSpPr/>
          <p:nvPr/>
        </p:nvSpPr>
        <p:spPr>
          <a:xfrm>
            <a:off x="3373568" y="3346103"/>
            <a:ext cx="5601976" cy="1698438"/>
          </a:xfrm>
          <a:prstGeom prst="rect">
            <a:avLst/>
          </a:prstGeom>
          <a:solidFill>
            <a:srgbClr val="00277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138" name="Rounded Rectangle 3">
            <a:extLst>
              <a:ext uri="{FF2B5EF4-FFF2-40B4-BE49-F238E27FC236}">
                <a16:creationId xmlns:a16="http://schemas.microsoft.com/office/drawing/2014/main" id="{DEBC941B-3344-45F0-B361-EE6F3AC268DB}"/>
              </a:ext>
            </a:extLst>
          </p:cNvPr>
          <p:cNvSpPr/>
          <p:nvPr/>
        </p:nvSpPr>
        <p:spPr>
          <a:xfrm>
            <a:off x="78183" y="3948537"/>
            <a:ext cx="8886305" cy="1096005"/>
          </a:xfrm>
          <a:prstGeom prst="roundRect">
            <a:avLst/>
          </a:prstGeom>
          <a:solidFill>
            <a:srgbClr val="002776"/>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139" name="Rectangle 138">
            <a:extLst>
              <a:ext uri="{FF2B5EF4-FFF2-40B4-BE49-F238E27FC236}">
                <a16:creationId xmlns:a16="http://schemas.microsoft.com/office/drawing/2014/main" id="{D4D2C3FE-7FE1-4816-A198-F9A4BBC590D0}"/>
              </a:ext>
            </a:extLst>
          </p:cNvPr>
          <p:cNvSpPr/>
          <p:nvPr/>
        </p:nvSpPr>
        <p:spPr>
          <a:xfrm>
            <a:off x="107067" y="2474186"/>
            <a:ext cx="2728573" cy="1534655"/>
          </a:xfrm>
          <a:prstGeom prst="rect">
            <a:avLst/>
          </a:prstGeom>
          <a:solidFill>
            <a:srgbClr val="FFFF00">
              <a:alpha val="20000"/>
            </a:srgbClr>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140" name="Rectangle 139">
            <a:extLst>
              <a:ext uri="{FF2B5EF4-FFF2-40B4-BE49-F238E27FC236}">
                <a16:creationId xmlns:a16="http://schemas.microsoft.com/office/drawing/2014/main" id="{309256D1-388D-4450-997F-0828F27CA953}"/>
              </a:ext>
            </a:extLst>
          </p:cNvPr>
          <p:cNvSpPr/>
          <p:nvPr/>
        </p:nvSpPr>
        <p:spPr>
          <a:xfrm>
            <a:off x="78183" y="1162967"/>
            <a:ext cx="2728573" cy="1204292"/>
          </a:xfrm>
          <a:prstGeom prst="rect">
            <a:avLst/>
          </a:prstGeom>
          <a:solidFill>
            <a:srgbClr val="800000">
              <a:alpha val="20000"/>
            </a:srgbClr>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141" name="Rounded Rectangle 3">
            <a:extLst>
              <a:ext uri="{FF2B5EF4-FFF2-40B4-BE49-F238E27FC236}">
                <a16:creationId xmlns:a16="http://schemas.microsoft.com/office/drawing/2014/main" id="{61792E1F-3CE8-4F19-B3C5-64D527AB9F78}"/>
              </a:ext>
            </a:extLst>
          </p:cNvPr>
          <p:cNvSpPr/>
          <p:nvPr/>
        </p:nvSpPr>
        <p:spPr>
          <a:xfrm>
            <a:off x="389723" y="605096"/>
            <a:ext cx="1676732" cy="782243"/>
          </a:xfrm>
          <a:prstGeom prst="roundRect">
            <a:avLst/>
          </a:prstGeom>
          <a:solidFill>
            <a:srgbClr val="003300"/>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142" name="Rectangle 141">
            <a:extLst>
              <a:ext uri="{FF2B5EF4-FFF2-40B4-BE49-F238E27FC236}">
                <a16:creationId xmlns:a16="http://schemas.microsoft.com/office/drawing/2014/main" id="{26A688AD-EA24-46F6-BA72-4C81957A0A3F}"/>
              </a:ext>
            </a:extLst>
          </p:cNvPr>
          <p:cNvSpPr/>
          <p:nvPr/>
        </p:nvSpPr>
        <p:spPr>
          <a:xfrm>
            <a:off x="373366" y="669840"/>
            <a:ext cx="1377737"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Arial" charset="0"/>
                <a:ea typeface="+mn-ea"/>
                <a:cs typeface="+mn-cs"/>
              </a:rPr>
              <a:t>IT Infrastructure</a:t>
            </a:r>
          </a:p>
        </p:txBody>
      </p:sp>
      <p:pic>
        <p:nvPicPr>
          <p:cNvPr id="143" name="Picture 20" descr="server">
            <a:extLst>
              <a:ext uri="{FF2B5EF4-FFF2-40B4-BE49-F238E27FC236}">
                <a16:creationId xmlns:a16="http://schemas.microsoft.com/office/drawing/2014/main" id="{D6F5EF0F-1FFF-4154-8594-EC00CB3A8080}"/>
              </a:ext>
            </a:extLst>
          </p:cNvPr>
          <p:cNvPicPr>
            <a:picLocks noChangeAspect="1" noChangeArrowheads="1"/>
          </p:cNvPicPr>
          <p:nvPr/>
        </p:nvPicPr>
        <p:blipFill>
          <a:blip r:embed="rId2" cstate="print"/>
          <a:srcRect/>
          <a:stretch>
            <a:fillRect/>
          </a:stretch>
        </p:blipFill>
        <p:spPr bwMode="gray">
          <a:xfrm>
            <a:off x="709861" y="972830"/>
            <a:ext cx="181757" cy="339251"/>
          </a:xfrm>
          <a:prstGeom prst="rect">
            <a:avLst/>
          </a:prstGeom>
          <a:noFill/>
          <a:ln w="9525">
            <a:noFill/>
            <a:miter lim="800000"/>
            <a:headEnd/>
            <a:tailEnd/>
          </a:ln>
        </p:spPr>
      </p:pic>
      <p:grpSp>
        <p:nvGrpSpPr>
          <p:cNvPr id="144" name="Group 143">
            <a:extLst>
              <a:ext uri="{FF2B5EF4-FFF2-40B4-BE49-F238E27FC236}">
                <a16:creationId xmlns:a16="http://schemas.microsoft.com/office/drawing/2014/main" id="{597C1F96-3C88-4A98-B009-9B2BD6F8FD48}"/>
              </a:ext>
            </a:extLst>
          </p:cNvPr>
          <p:cNvGrpSpPr/>
          <p:nvPr/>
        </p:nvGrpSpPr>
        <p:grpSpPr>
          <a:xfrm>
            <a:off x="1289393" y="927822"/>
            <a:ext cx="325915" cy="332120"/>
            <a:chOff x="1433858" y="2733272"/>
            <a:chExt cx="660413" cy="517525"/>
          </a:xfrm>
        </p:grpSpPr>
        <p:sp>
          <p:nvSpPr>
            <p:cNvPr id="145" name="AutoShape 7">
              <a:extLst>
                <a:ext uri="{FF2B5EF4-FFF2-40B4-BE49-F238E27FC236}">
                  <a16:creationId xmlns:a16="http://schemas.microsoft.com/office/drawing/2014/main" id="{05A999D0-CF8B-4602-BB74-A3723C057616}"/>
                </a:ext>
              </a:extLst>
            </p:cNvPr>
            <p:cNvSpPr>
              <a:spLocks noChangeArrowheads="1"/>
            </p:cNvSpPr>
            <p:nvPr/>
          </p:nvSpPr>
          <p:spPr bwMode="auto">
            <a:xfrm>
              <a:off x="1433858" y="2733272"/>
              <a:ext cx="660413" cy="517525"/>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grpSp>
          <p:nvGrpSpPr>
            <p:cNvPr id="146" name="Group 2">
              <a:extLst>
                <a:ext uri="{FF2B5EF4-FFF2-40B4-BE49-F238E27FC236}">
                  <a16:creationId xmlns:a16="http://schemas.microsoft.com/office/drawing/2014/main" id="{BEE6A7AC-5A23-4D29-965D-431F0D12CDA9}"/>
                </a:ext>
              </a:extLst>
            </p:cNvPr>
            <p:cNvGrpSpPr>
              <a:grpSpLocks/>
            </p:cNvGrpSpPr>
            <p:nvPr/>
          </p:nvGrpSpPr>
          <p:grpSpPr bwMode="auto">
            <a:xfrm>
              <a:off x="1524000" y="2836459"/>
              <a:ext cx="485775" cy="322263"/>
              <a:chOff x="10275093" y="3566509"/>
              <a:chExt cx="485784" cy="589087"/>
            </a:xfrm>
          </p:grpSpPr>
          <p:pic>
            <p:nvPicPr>
              <p:cNvPr id="147" name="Picture 146">
                <a:extLst>
                  <a:ext uri="{FF2B5EF4-FFF2-40B4-BE49-F238E27FC236}">
                    <a16:creationId xmlns:a16="http://schemas.microsoft.com/office/drawing/2014/main" id="{E71A7E22-3AB3-4621-A735-4049DCC680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 name="Picture 89">
                <a:extLst>
                  <a:ext uri="{FF2B5EF4-FFF2-40B4-BE49-F238E27FC236}">
                    <a16:creationId xmlns:a16="http://schemas.microsoft.com/office/drawing/2014/main" id="{26B6B8E4-476B-4753-8234-7AAFA91FC1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89">
                <a:extLst>
                  <a:ext uri="{FF2B5EF4-FFF2-40B4-BE49-F238E27FC236}">
                    <a16:creationId xmlns:a16="http://schemas.microsoft.com/office/drawing/2014/main" id="{7A689C0E-06DE-45A8-91C7-79F2DF1CAE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 name="Picture 89">
                <a:extLst>
                  <a:ext uri="{FF2B5EF4-FFF2-40B4-BE49-F238E27FC236}">
                    <a16:creationId xmlns:a16="http://schemas.microsoft.com/office/drawing/2014/main" id="{389CB335-A800-4404-8DEA-CA4938C241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 name="Picture 89">
                <a:extLst>
                  <a:ext uri="{FF2B5EF4-FFF2-40B4-BE49-F238E27FC236}">
                    <a16:creationId xmlns:a16="http://schemas.microsoft.com/office/drawing/2014/main" id="{2112931A-228A-485D-94FB-DD66CD1C35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 name="Picture 89">
                <a:extLst>
                  <a:ext uri="{FF2B5EF4-FFF2-40B4-BE49-F238E27FC236}">
                    <a16:creationId xmlns:a16="http://schemas.microsoft.com/office/drawing/2014/main" id="{245D452F-6397-4989-925D-01D98FC5B7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Picture 152">
                <a:extLst>
                  <a:ext uri="{FF2B5EF4-FFF2-40B4-BE49-F238E27FC236}">
                    <a16:creationId xmlns:a16="http://schemas.microsoft.com/office/drawing/2014/main" id="{A6C17D43-DFCD-4852-A6CF-34B9DD14E0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 name="Picture 89">
                <a:extLst>
                  <a:ext uri="{FF2B5EF4-FFF2-40B4-BE49-F238E27FC236}">
                    <a16:creationId xmlns:a16="http://schemas.microsoft.com/office/drawing/2014/main" id="{4DC10AA1-E23F-4EFE-842D-A58F451407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55" name="Picture 20" descr="server">
            <a:extLst>
              <a:ext uri="{FF2B5EF4-FFF2-40B4-BE49-F238E27FC236}">
                <a16:creationId xmlns:a16="http://schemas.microsoft.com/office/drawing/2014/main" id="{7D40A7CD-BC44-49E0-A4B5-8444E8671590}"/>
              </a:ext>
            </a:extLst>
          </p:cNvPr>
          <p:cNvPicPr>
            <a:picLocks noChangeAspect="1" noChangeArrowheads="1"/>
          </p:cNvPicPr>
          <p:nvPr/>
        </p:nvPicPr>
        <p:blipFill>
          <a:blip r:embed="rId2" cstate="print"/>
          <a:srcRect/>
          <a:stretch>
            <a:fillRect/>
          </a:stretch>
        </p:blipFill>
        <p:spPr bwMode="gray">
          <a:xfrm>
            <a:off x="785071" y="982294"/>
            <a:ext cx="181757" cy="339251"/>
          </a:xfrm>
          <a:prstGeom prst="rect">
            <a:avLst/>
          </a:prstGeom>
          <a:noFill/>
          <a:ln w="9525">
            <a:noFill/>
            <a:miter lim="800000"/>
            <a:headEnd/>
            <a:tailEnd/>
          </a:ln>
        </p:spPr>
      </p:pic>
      <p:pic>
        <p:nvPicPr>
          <p:cNvPr id="156" name="Picture 20" descr="server">
            <a:extLst>
              <a:ext uri="{FF2B5EF4-FFF2-40B4-BE49-F238E27FC236}">
                <a16:creationId xmlns:a16="http://schemas.microsoft.com/office/drawing/2014/main" id="{9229914A-74C8-4F76-9B6C-B110DBC073D6}"/>
              </a:ext>
            </a:extLst>
          </p:cNvPr>
          <p:cNvPicPr>
            <a:picLocks noChangeAspect="1" noChangeArrowheads="1"/>
          </p:cNvPicPr>
          <p:nvPr/>
        </p:nvPicPr>
        <p:blipFill>
          <a:blip r:embed="rId2" cstate="print"/>
          <a:srcRect/>
          <a:stretch>
            <a:fillRect/>
          </a:stretch>
        </p:blipFill>
        <p:spPr bwMode="gray">
          <a:xfrm>
            <a:off x="860281" y="991757"/>
            <a:ext cx="181757" cy="339251"/>
          </a:xfrm>
          <a:prstGeom prst="rect">
            <a:avLst/>
          </a:prstGeom>
          <a:noFill/>
          <a:ln w="9525">
            <a:noFill/>
            <a:miter lim="800000"/>
            <a:headEnd/>
            <a:tailEnd/>
          </a:ln>
        </p:spPr>
      </p:pic>
      <p:grpSp>
        <p:nvGrpSpPr>
          <p:cNvPr id="157" name="Group 156">
            <a:extLst>
              <a:ext uri="{FF2B5EF4-FFF2-40B4-BE49-F238E27FC236}">
                <a16:creationId xmlns:a16="http://schemas.microsoft.com/office/drawing/2014/main" id="{B4F6946F-D49D-44B1-9D07-88EB3D888D75}"/>
              </a:ext>
            </a:extLst>
          </p:cNvPr>
          <p:cNvGrpSpPr/>
          <p:nvPr/>
        </p:nvGrpSpPr>
        <p:grpSpPr>
          <a:xfrm>
            <a:off x="1325785" y="975146"/>
            <a:ext cx="325915" cy="332120"/>
            <a:chOff x="1433858" y="2733272"/>
            <a:chExt cx="660413" cy="517525"/>
          </a:xfrm>
        </p:grpSpPr>
        <p:sp>
          <p:nvSpPr>
            <p:cNvPr id="158" name="AutoShape 7">
              <a:extLst>
                <a:ext uri="{FF2B5EF4-FFF2-40B4-BE49-F238E27FC236}">
                  <a16:creationId xmlns:a16="http://schemas.microsoft.com/office/drawing/2014/main" id="{F292F452-2A12-4242-AE23-CF8B678F2D0B}"/>
                </a:ext>
              </a:extLst>
            </p:cNvPr>
            <p:cNvSpPr>
              <a:spLocks noChangeArrowheads="1"/>
            </p:cNvSpPr>
            <p:nvPr/>
          </p:nvSpPr>
          <p:spPr bwMode="auto">
            <a:xfrm>
              <a:off x="1433858" y="2733272"/>
              <a:ext cx="660413" cy="517525"/>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grpSp>
          <p:nvGrpSpPr>
            <p:cNvPr id="159" name="Group 2">
              <a:extLst>
                <a:ext uri="{FF2B5EF4-FFF2-40B4-BE49-F238E27FC236}">
                  <a16:creationId xmlns:a16="http://schemas.microsoft.com/office/drawing/2014/main" id="{DB39A033-448B-4D1C-8ECB-8A704D8D5FBE}"/>
                </a:ext>
              </a:extLst>
            </p:cNvPr>
            <p:cNvGrpSpPr>
              <a:grpSpLocks/>
            </p:cNvGrpSpPr>
            <p:nvPr/>
          </p:nvGrpSpPr>
          <p:grpSpPr bwMode="auto">
            <a:xfrm>
              <a:off x="1524000" y="2836459"/>
              <a:ext cx="485775" cy="322263"/>
              <a:chOff x="10275093" y="3566509"/>
              <a:chExt cx="485784" cy="589087"/>
            </a:xfrm>
          </p:grpSpPr>
          <p:pic>
            <p:nvPicPr>
              <p:cNvPr id="160" name="Picture 159">
                <a:extLst>
                  <a:ext uri="{FF2B5EF4-FFF2-40B4-BE49-F238E27FC236}">
                    <a16:creationId xmlns:a16="http://schemas.microsoft.com/office/drawing/2014/main" id="{4D1D7D72-2F4D-4400-9599-B32141E8A4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Picture 89">
                <a:extLst>
                  <a:ext uri="{FF2B5EF4-FFF2-40B4-BE49-F238E27FC236}">
                    <a16:creationId xmlns:a16="http://schemas.microsoft.com/office/drawing/2014/main" id="{212F5D31-A119-4394-98AC-EA624E1EF2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 name="Picture 89">
                <a:extLst>
                  <a:ext uri="{FF2B5EF4-FFF2-40B4-BE49-F238E27FC236}">
                    <a16:creationId xmlns:a16="http://schemas.microsoft.com/office/drawing/2014/main" id="{7F2BD982-4AA1-49DB-918F-58FB524F64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89">
                <a:extLst>
                  <a:ext uri="{FF2B5EF4-FFF2-40B4-BE49-F238E27FC236}">
                    <a16:creationId xmlns:a16="http://schemas.microsoft.com/office/drawing/2014/main" id="{EAC87A56-8089-44C5-A885-AA2EC4FC9D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Picture 89">
                <a:extLst>
                  <a:ext uri="{FF2B5EF4-FFF2-40B4-BE49-F238E27FC236}">
                    <a16:creationId xmlns:a16="http://schemas.microsoft.com/office/drawing/2014/main" id="{73028015-359D-4F9D-B1DC-ACA1E569F8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 name="Picture 89">
                <a:extLst>
                  <a:ext uri="{FF2B5EF4-FFF2-40B4-BE49-F238E27FC236}">
                    <a16:creationId xmlns:a16="http://schemas.microsoft.com/office/drawing/2014/main" id="{5643291E-0616-4F32-A68A-D916570EE1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 name="Picture 165">
                <a:extLst>
                  <a:ext uri="{FF2B5EF4-FFF2-40B4-BE49-F238E27FC236}">
                    <a16:creationId xmlns:a16="http://schemas.microsoft.com/office/drawing/2014/main" id="{D6CB469C-64BD-46F7-BF7F-590FDB576F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 name="Picture 89">
                <a:extLst>
                  <a:ext uri="{FF2B5EF4-FFF2-40B4-BE49-F238E27FC236}">
                    <a16:creationId xmlns:a16="http://schemas.microsoft.com/office/drawing/2014/main" id="{731A061F-67AB-4ADA-B714-39C23D04D8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68" name="Group 167">
            <a:extLst>
              <a:ext uri="{FF2B5EF4-FFF2-40B4-BE49-F238E27FC236}">
                <a16:creationId xmlns:a16="http://schemas.microsoft.com/office/drawing/2014/main" id="{4C8E4F70-C426-4D6F-BA4E-76D2E5F45F93}"/>
              </a:ext>
            </a:extLst>
          </p:cNvPr>
          <p:cNvGrpSpPr/>
          <p:nvPr/>
        </p:nvGrpSpPr>
        <p:grpSpPr>
          <a:xfrm>
            <a:off x="1362176" y="1022471"/>
            <a:ext cx="325915" cy="332120"/>
            <a:chOff x="1433858" y="2733272"/>
            <a:chExt cx="660413" cy="517525"/>
          </a:xfrm>
        </p:grpSpPr>
        <p:sp>
          <p:nvSpPr>
            <p:cNvPr id="169" name="AutoShape 7">
              <a:extLst>
                <a:ext uri="{FF2B5EF4-FFF2-40B4-BE49-F238E27FC236}">
                  <a16:creationId xmlns:a16="http://schemas.microsoft.com/office/drawing/2014/main" id="{F007A5E0-0175-4B5B-AB4C-4C6B151053A6}"/>
                </a:ext>
              </a:extLst>
            </p:cNvPr>
            <p:cNvSpPr>
              <a:spLocks noChangeArrowheads="1"/>
            </p:cNvSpPr>
            <p:nvPr/>
          </p:nvSpPr>
          <p:spPr bwMode="auto">
            <a:xfrm>
              <a:off x="1433858" y="2733272"/>
              <a:ext cx="660413" cy="517525"/>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grpSp>
          <p:nvGrpSpPr>
            <p:cNvPr id="170" name="Group 2">
              <a:extLst>
                <a:ext uri="{FF2B5EF4-FFF2-40B4-BE49-F238E27FC236}">
                  <a16:creationId xmlns:a16="http://schemas.microsoft.com/office/drawing/2014/main" id="{055D956D-4ED9-4FFA-9D26-34E61370EF93}"/>
                </a:ext>
              </a:extLst>
            </p:cNvPr>
            <p:cNvGrpSpPr>
              <a:grpSpLocks/>
            </p:cNvGrpSpPr>
            <p:nvPr/>
          </p:nvGrpSpPr>
          <p:grpSpPr bwMode="auto">
            <a:xfrm>
              <a:off x="1524000" y="2836459"/>
              <a:ext cx="485775" cy="322263"/>
              <a:chOff x="10275093" y="3566509"/>
              <a:chExt cx="485784" cy="589087"/>
            </a:xfrm>
          </p:grpSpPr>
          <p:pic>
            <p:nvPicPr>
              <p:cNvPr id="171" name="Picture 170">
                <a:extLst>
                  <a:ext uri="{FF2B5EF4-FFF2-40B4-BE49-F238E27FC236}">
                    <a16:creationId xmlns:a16="http://schemas.microsoft.com/office/drawing/2014/main" id="{4A545D24-5FFF-406A-A164-6F760E2535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 name="Picture 89">
                <a:extLst>
                  <a:ext uri="{FF2B5EF4-FFF2-40B4-BE49-F238E27FC236}">
                    <a16:creationId xmlns:a16="http://schemas.microsoft.com/office/drawing/2014/main" id="{0D3A9642-2BC2-46C6-94E0-B753B65701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 name="Picture 89">
                <a:extLst>
                  <a:ext uri="{FF2B5EF4-FFF2-40B4-BE49-F238E27FC236}">
                    <a16:creationId xmlns:a16="http://schemas.microsoft.com/office/drawing/2014/main" id="{8B77BF7C-3A51-4E66-A950-52AC65EE7F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 name="Picture 89">
                <a:extLst>
                  <a:ext uri="{FF2B5EF4-FFF2-40B4-BE49-F238E27FC236}">
                    <a16:creationId xmlns:a16="http://schemas.microsoft.com/office/drawing/2014/main" id="{2730934A-F7AB-4ED9-A56B-1B1B2C1328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 name="Picture 89">
                <a:extLst>
                  <a:ext uri="{FF2B5EF4-FFF2-40B4-BE49-F238E27FC236}">
                    <a16:creationId xmlns:a16="http://schemas.microsoft.com/office/drawing/2014/main" id="{1808C443-F345-4E3A-AC43-B318553ECF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 name="Picture 89">
                <a:extLst>
                  <a:ext uri="{FF2B5EF4-FFF2-40B4-BE49-F238E27FC236}">
                    <a16:creationId xmlns:a16="http://schemas.microsoft.com/office/drawing/2014/main" id="{F0617C18-8047-4828-85BA-4574EB8C08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 name="Picture 176">
                <a:extLst>
                  <a:ext uri="{FF2B5EF4-FFF2-40B4-BE49-F238E27FC236}">
                    <a16:creationId xmlns:a16="http://schemas.microsoft.com/office/drawing/2014/main" id="{48B0F1A6-685A-4D2C-956E-5FF2673455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 name="Picture 89">
                <a:extLst>
                  <a:ext uri="{FF2B5EF4-FFF2-40B4-BE49-F238E27FC236}">
                    <a16:creationId xmlns:a16="http://schemas.microsoft.com/office/drawing/2014/main" id="{3F49C9C4-DEFF-4EF6-8410-5E165B33EF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9" name="Line 138">
            <a:extLst>
              <a:ext uri="{FF2B5EF4-FFF2-40B4-BE49-F238E27FC236}">
                <a16:creationId xmlns:a16="http://schemas.microsoft.com/office/drawing/2014/main" id="{ECB96119-DF4E-42DC-B7DB-8C0113D5DC89}"/>
              </a:ext>
            </a:extLst>
          </p:cNvPr>
          <p:cNvSpPr>
            <a:spLocks noChangeShapeType="1"/>
          </p:cNvSpPr>
          <p:nvPr/>
        </p:nvSpPr>
        <p:spPr bwMode="gray">
          <a:xfrm>
            <a:off x="1738936" y="1419622"/>
            <a:ext cx="0" cy="578357"/>
          </a:xfrm>
          <a:prstGeom prst="line">
            <a:avLst/>
          </a:prstGeom>
          <a:noFill/>
          <a:ln w="50800">
            <a:solidFill>
              <a:srgbClr val="800000"/>
            </a:solidFill>
            <a:round/>
            <a:headEnd type="triangle"/>
            <a:tailEnd type="triangl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0" name="Text Box 108">
            <a:extLst>
              <a:ext uri="{FF2B5EF4-FFF2-40B4-BE49-F238E27FC236}">
                <a16:creationId xmlns:a16="http://schemas.microsoft.com/office/drawing/2014/main" id="{B6B4717C-A2E6-49DB-A6D4-81185F23F569}"/>
              </a:ext>
            </a:extLst>
          </p:cNvPr>
          <p:cNvSpPr txBox="1">
            <a:spLocks noChangeArrowheads="1"/>
          </p:cNvSpPr>
          <p:nvPr/>
        </p:nvSpPr>
        <p:spPr bwMode="gray">
          <a:xfrm>
            <a:off x="1900625" y="1914836"/>
            <a:ext cx="756617" cy="366254"/>
          </a:xfrm>
          <a:prstGeom prst="rect">
            <a:avLst/>
          </a:prstGeom>
          <a:noFill/>
          <a:ln w="9525" algn="ctr">
            <a:noFill/>
            <a:miter lim="800000"/>
            <a:headEnd/>
            <a:tailEnd/>
          </a:ln>
        </p:spPr>
        <p:txBody>
          <a:bodyPr wrap="none" lIns="0" tIns="0" rIns="0" bIns="0">
            <a:sp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i="0" u="none" strike="noStrike" kern="1200" cap="none" spc="0" normalizeH="0" baseline="0" noProof="0" dirty="0">
                <a:ln>
                  <a:noFill/>
                </a:ln>
                <a:solidFill>
                  <a:srgbClr val="800000"/>
                </a:solidFill>
                <a:effectLst/>
                <a:uLnTx/>
                <a:uFillTx/>
                <a:latin typeface="Arial" charset="0"/>
                <a:ea typeface="+mn-ea"/>
                <a:cs typeface="Times New Roman" pitchFamily="18" charset="0"/>
              </a:rPr>
              <a:t>Backup</a:t>
            </a:r>
          </a:p>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i="0" u="none" strike="noStrike" kern="1200" cap="none" spc="0" normalizeH="0" baseline="0" noProof="0" dirty="0">
                <a:ln>
                  <a:noFill/>
                </a:ln>
                <a:solidFill>
                  <a:srgbClr val="800000"/>
                </a:solidFill>
                <a:effectLst/>
                <a:uLnTx/>
                <a:uFillTx/>
                <a:latin typeface="Arial" charset="0"/>
                <a:ea typeface="+mn-ea"/>
                <a:cs typeface="Times New Roman" pitchFamily="18" charset="0"/>
              </a:rPr>
              <a:t>Recovery</a:t>
            </a:r>
          </a:p>
        </p:txBody>
      </p:sp>
      <p:sp>
        <p:nvSpPr>
          <p:cNvPr id="181" name="TextBox 180">
            <a:extLst>
              <a:ext uri="{FF2B5EF4-FFF2-40B4-BE49-F238E27FC236}">
                <a16:creationId xmlns:a16="http://schemas.microsoft.com/office/drawing/2014/main" id="{DDA3825E-9C00-4B73-9447-B12EFEF99DBB}"/>
              </a:ext>
            </a:extLst>
          </p:cNvPr>
          <p:cNvSpPr txBox="1"/>
          <p:nvPr/>
        </p:nvSpPr>
        <p:spPr>
          <a:xfrm>
            <a:off x="862759" y="297825"/>
            <a:ext cx="756682"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400" b="1" i="0" u="none" strike="noStrike" kern="1200" cap="none" spc="0" normalizeH="0" baseline="0" noProof="0" dirty="0">
                <a:ln>
                  <a:noFill/>
                </a:ln>
                <a:solidFill>
                  <a:srgbClr val="003300"/>
                </a:solidFill>
                <a:effectLst/>
                <a:uLnTx/>
                <a:uFillTx/>
                <a:latin typeface="Arial"/>
                <a:ea typeface="+mn-ea"/>
                <a:cs typeface="+mn-cs"/>
              </a:rPr>
              <a:t>SITE A</a:t>
            </a:r>
          </a:p>
        </p:txBody>
      </p:sp>
      <mc:AlternateContent xmlns:mc="http://schemas.openxmlformats.org/markup-compatibility/2006" xmlns:p14="http://schemas.microsoft.com/office/powerpoint/2010/main">
        <mc:Choice Requires="p14">
          <p:contentPart p14:bwMode="auto" r:id="rId4">
            <p14:nvContentPartPr>
              <p14:cNvPr id="182" name="Ink 181">
                <a:extLst>
                  <a:ext uri="{FF2B5EF4-FFF2-40B4-BE49-F238E27FC236}">
                    <a16:creationId xmlns:a16="http://schemas.microsoft.com/office/drawing/2014/main" id="{BDEE8E36-1802-4155-A497-B9BAC22F0AD4}"/>
                  </a:ext>
                </a:extLst>
              </p14:cNvPr>
              <p14:cNvContentPartPr/>
              <p14:nvPr/>
            </p14:nvContentPartPr>
            <p14:xfrm>
              <a:off x="2103275" y="2470326"/>
              <a:ext cx="13320" cy="18000"/>
            </p14:xfrm>
          </p:contentPart>
        </mc:Choice>
        <mc:Fallback xmlns="">
          <p:pic>
            <p:nvPicPr>
              <p:cNvPr id="182" name="Ink 181">
                <a:extLst>
                  <a:ext uri="{FF2B5EF4-FFF2-40B4-BE49-F238E27FC236}">
                    <a16:creationId xmlns:a16="http://schemas.microsoft.com/office/drawing/2014/main" id="{BDEE8E36-1802-4155-A497-B9BAC22F0AD4}"/>
                  </a:ext>
                </a:extLst>
              </p:cNvPr>
              <p:cNvPicPr/>
              <p:nvPr/>
            </p:nvPicPr>
            <p:blipFill>
              <a:blip r:embed="rId5"/>
              <a:stretch>
                <a:fillRect/>
              </a:stretch>
            </p:blipFill>
            <p:spPr>
              <a:xfrm>
                <a:off x="2094275" y="2461326"/>
                <a:ext cx="3096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3" name="Ink 182">
                <a:extLst>
                  <a:ext uri="{FF2B5EF4-FFF2-40B4-BE49-F238E27FC236}">
                    <a16:creationId xmlns:a16="http://schemas.microsoft.com/office/drawing/2014/main" id="{230A34B6-77C1-4976-8C64-1071C65804E7}"/>
                  </a:ext>
                </a:extLst>
              </p14:cNvPr>
              <p14:cNvContentPartPr/>
              <p14:nvPr/>
            </p14:nvContentPartPr>
            <p14:xfrm>
              <a:off x="1675235" y="2480046"/>
              <a:ext cx="16560" cy="13320"/>
            </p14:xfrm>
          </p:contentPart>
        </mc:Choice>
        <mc:Fallback xmlns="">
          <p:pic>
            <p:nvPicPr>
              <p:cNvPr id="183" name="Ink 182">
                <a:extLst>
                  <a:ext uri="{FF2B5EF4-FFF2-40B4-BE49-F238E27FC236}">
                    <a16:creationId xmlns:a16="http://schemas.microsoft.com/office/drawing/2014/main" id="{230A34B6-77C1-4976-8C64-1071C65804E7}"/>
                  </a:ext>
                </a:extLst>
              </p:cNvPr>
              <p:cNvPicPr/>
              <p:nvPr/>
            </p:nvPicPr>
            <p:blipFill>
              <a:blip r:embed="rId7"/>
              <a:stretch>
                <a:fillRect/>
              </a:stretch>
            </p:blipFill>
            <p:spPr>
              <a:xfrm>
                <a:off x="1666235" y="2471046"/>
                <a:ext cx="3420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4" name="Ink 183">
                <a:extLst>
                  <a:ext uri="{FF2B5EF4-FFF2-40B4-BE49-F238E27FC236}">
                    <a16:creationId xmlns:a16="http://schemas.microsoft.com/office/drawing/2014/main" id="{3BD02B41-BACE-437B-BEBC-C58909937B12}"/>
                  </a:ext>
                </a:extLst>
              </p14:cNvPr>
              <p14:cNvContentPartPr/>
              <p14:nvPr/>
            </p14:nvContentPartPr>
            <p14:xfrm>
              <a:off x="2125595" y="2479326"/>
              <a:ext cx="11880" cy="1800"/>
            </p14:xfrm>
          </p:contentPart>
        </mc:Choice>
        <mc:Fallback xmlns="">
          <p:pic>
            <p:nvPicPr>
              <p:cNvPr id="184" name="Ink 183">
                <a:extLst>
                  <a:ext uri="{FF2B5EF4-FFF2-40B4-BE49-F238E27FC236}">
                    <a16:creationId xmlns:a16="http://schemas.microsoft.com/office/drawing/2014/main" id="{3BD02B41-BACE-437B-BEBC-C58909937B12}"/>
                  </a:ext>
                </a:extLst>
              </p:cNvPr>
              <p:cNvPicPr/>
              <p:nvPr/>
            </p:nvPicPr>
            <p:blipFill>
              <a:blip r:embed="rId9"/>
              <a:stretch>
                <a:fillRect/>
              </a:stretch>
            </p:blipFill>
            <p:spPr>
              <a:xfrm>
                <a:off x="2116314" y="2471826"/>
                <a:ext cx="30071" cy="16500"/>
              </a:xfrm>
              <a:prstGeom prst="rect">
                <a:avLst/>
              </a:prstGeom>
            </p:spPr>
          </p:pic>
        </mc:Fallback>
      </mc:AlternateContent>
      <p:sp>
        <p:nvSpPr>
          <p:cNvPr id="185" name="Text Box 108">
            <a:extLst>
              <a:ext uri="{FF2B5EF4-FFF2-40B4-BE49-F238E27FC236}">
                <a16:creationId xmlns:a16="http://schemas.microsoft.com/office/drawing/2014/main" id="{5EFE6F4B-D1D2-4B37-BD85-883A346AD1AA}"/>
              </a:ext>
            </a:extLst>
          </p:cNvPr>
          <p:cNvSpPr txBox="1">
            <a:spLocks noChangeArrowheads="1"/>
          </p:cNvSpPr>
          <p:nvPr/>
        </p:nvSpPr>
        <p:spPr bwMode="gray">
          <a:xfrm>
            <a:off x="633079" y="2077929"/>
            <a:ext cx="944169" cy="183127"/>
          </a:xfrm>
          <a:prstGeom prst="rect">
            <a:avLst/>
          </a:prstGeom>
          <a:noFill/>
          <a:ln w="9525" algn="ctr">
            <a:noFill/>
            <a:miter lim="800000"/>
            <a:headEnd/>
            <a:tailEnd/>
          </a:ln>
        </p:spPr>
        <p:txBody>
          <a:bodyPr wrap="none" lIns="0" tIns="0" rIns="0" bIns="0">
            <a:spAutoFit/>
          </a:bodyPr>
          <a:lstStyle/>
          <a:p>
            <a:pPr lvl="0" algn="r" defTabSz="457200" fontAlgn="base">
              <a:lnSpc>
                <a:spcPct val="85000"/>
              </a:lnSpc>
              <a:spcBef>
                <a:spcPct val="0"/>
              </a:spcBef>
              <a:spcAft>
                <a:spcPct val="0"/>
              </a:spcAft>
              <a:defRPr/>
            </a:pPr>
            <a:r>
              <a:rPr lang="en-US" sz="1400" b="1" dirty="0">
                <a:solidFill>
                  <a:srgbClr val="800000"/>
                </a:solidFill>
                <a:latin typeface="Arial" charset="0"/>
                <a:cs typeface="Times New Roman" pitchFamily="18" charset="0"/>
              </a:rPr>
              <a:t>10.66.98.85</a:t>
            </a:r>
          </a:p>
        </p:txBody>
      </p:sp>
      <p:sp>
        <p:nvSpPr>
          <p:cNvPr id="186" name="Text Box 108">
            <a:extLst>
              <a:ext uri="{FF2B5EF4-FFF2-40B4-BE49-F238E27FC236}">
                <a16:creationId xmlns:a16="http://schemas.microsoft.com/office/drawing/2014/main" id="{51D7E43A-7B7B-4631-AE65-583990A54220}"/>
              </a:ext>
            </a:extLst>
          </p:cNvPr>
          <p:cNvSpPr txBox="1">
            <a:spLocks noChangeArrowheads="1"/>
          </p:cNvSpPr>
          <p:nvPr/>
        </p:nvSpPr>
        <p:spPr bwMode="gray">
          <a:xfrm>
            <a:off x="309970" y="1851670"/>
            <a:ext cx="1282378" cy="183127"/>
          </a:xfrm>
          <a:prstGeom prst="rect">
            <a:avLst/>
          </a:prstGeom>
          <a:noFill/>
          <a:ln w="9525" algn="ctr">
            <a:noFill/>
            <a:miter lim="800000"/>
            <a:headEnd/>
            <a:tailEnd/>
          </a:ln>
        </p:spPr>
        <p:txBody>
          <a:bodyPr wrap="square" lIns="0" tIns="0" rIns="0" bIns="0">
            <a:spAutoFit/>
          </a:bodyPr>
          <a:lstStyle/>
          <a:p>
            <a:pPr marL="0" marR="0" lvl="0" indent="0" algn="r" defTabSz="457200" rtl="0" eaLnBrk="1" fontAlgn="base" latinLnBrk="0" hangingPunct="1">
              <a:lnSpc>
                <a:spcPct val="85000"/>
              </a:lnSpc>
              <a:spcBef>
                <a:spcPct val="0"/>
              </a:spcBef>
              <a:spcAft>
                <a:spcPct val="0"/>
              </a:spcAft>
              <a:buClrTx/>
              <a:buSzTx/>
              <a:buFontTx/>
              <a:buNone/>
              <a:tabLst/>
              <a:defRPr/>
            </a:pPr>
            <a:r>
              <a:rPr lang="en-US" sz="1400" b="1" dirty="0">
                <a:solidFill>
                  <a:srgbClr val="800000"/>
                </a:solidFill>
                <a:latin typeface="Arial" charset="0"/>
                <a:cs typeface="Times New Roman" pitchFamily="18" charset="0"/>
              </a:rPr>
              <a:t>ddp.mc.com</a:t>
            </a:r>
            <a:endParaRPr kumimoji="0" lang="en-US" sz="1400" b="1" i="0" u="none" strike="noStrike" kern="1200" cap="none" spc="0" normalizeH="0" baseline="0" noProof="0" dirty="0">
              <a:ln>
                <a:noFill/>
              </a:ln>
              <a:solidFill>
                <a:srgbClr val="800000"/>
              </a:solidFill>
              <a:effectLst/>
              <a:uLnTx/>
              <a:uFillTx/>
              <a:latin typeface="Arial" charset="0"/>
              <a:cs typeface="Times New Roman" pitchFamily="18" charset="0"/>
            </a:endParaRPr>
          </a:p>
        </p:txBody>
      </p:sp>
      <p:sp>
        <p:nvSpPr>
          <p:cNvPr id="187" name="TextBox 186">
            <a:extLst>
              <a:ext uri="{FF2B5EF4-FFF2-40B4-BE49-F238E27FC236}">
                <a16:creationId xmlns:a16="http://schemas.microsoft.com/office/drawing/2014/main" id="{734203B7-2F4C-4EFB-A9AE-87EBD3B65A53}"/>
              </a:ext>
            </a:extLst>
          </p:cNvPr>
          <p:cNvSpPr txBox="1"/>
          <p:nvPr/>
        </p:nvSpPr>
        <p:spPr>
          <a:xfrm>
            <a:off x="115946" y="4513613"/>
            <a:ext cx="2872902" cy="492443"/>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2600" b="1" i="0" u="none" strike="noStrike" kern="1200" cap="none" spc="0" normalizeH="0" baseline="0" noProof="0" dirty="0">
                <a:ln>
                  <a:noFill/>
                </a:ln>
                <a:solidFill>
                  <a:srgbClr val="FFFF00"/>
                </a:solidFill>
                <a:effectLst/>
                <a:uLnTx/>
                <a:uFillTx/>
                <a:latin typeface="Arial"/>
                <a:ea typeface="+mn-ea"/>
                <a:cs typeface="+mn-cs"/>
              </a:rPr>
              <a:t>Cyber Bunker</a:t>
            </a:r>
          </a:p>
        </p:txBody>
      </p:sp>
      <p:sp>
        <p:nvSpPr>
          <p:cNvPr id="188" name="Rectangle 187">
            <a:extLst>
              <a:ext uri="{FF2B5EF4-FFF2-40B4-BE49-F238E27FC236}">
                <a16:creationId xmlns:a16="http://schemas.microsoft.com/office/drawing/2014/main" id="{BB3BD080-A39E-4383-9BF3-919FA0C286FF}"/>
              </a:ext>
            </a:extLst>
          </p:cNvPr>
          <p:cNvSpPr/>
          <p:nvPr/>
        </p:nvSpPr>
        <p:spPr>
          <a:xfrm>
            <a:off x="497911" y="3986625"/>
            <a:ext cx="1845014" cy="462262"/>
          </a:xfrm>
          <a:prstGeom prst="rect">
            <a:avLst/>
          </a:prstGeom>
          <a:solidFill>
            <a:schemeClr val="bg2"/>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189" name="TextBox 188">
            <a:extLst>
              <a:ext uri="{FF2B5EF4-FFF2-40B4-BE49-F238E27FC236}">
                <a16:creationId xmlns:a16="http://schemas.microsoft.com/office/drawing/2014/main" id="{83E2C115-EAFF-4FE7-950F-72BCB4205C04}"/>
              </a:ext>
            </a:extLst>
          </p:cNvPr>
          <p:cNvSpPr txBox="1"/>
          <p:nvPr/>
        </p:nvSpPr>
        <p:spPr>
          <a:xfrm>
            <a:off x="699694" y="4052784"/>
            <a:ext cx="1438214" cy="338554"/>
          </a:xfrm>
          <a:prstGeom prst="rect">
            <a:avLst/>
          </a:prstGeom>
          <a:solidFill>
            <a:schemeClr val="bg2"/>
          </a:solidFill>
        </p:spPr>
        <p:txBody>
          <a:bodyPr wrap="non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600" b="1" i="0" u="none" strike="noStrike" kern="1200" cap="none" spc="0" normalizeH="0" baseline="0" noProof="0" dirty="0">
                <a:ln>
                  <a:noFill/>
                </a:ln>
                <a:solidFill>
                  <a:srgbClr val="007DB8">
                    <a:lumMod val="20000"/>
                    <a:lumOff val="80000"/>
                  </a:srgbClr>
                </a:solidFill>
                <a:effectLst/>
                <a:uLnTx/>
                <a:uFillTx/>
                <a:latin typeface="Arial"/>
                <a:ea typeface="+mn-ea"/>
                <a:cs typeface="+mn-cs"/>
              </a:rPr>
              <a:t>Data Domain</a:t>
            </a:r>
          </a:p>
        </p:txBody>
      </p:sp>
      <p:pic>
        <p:nvPicPr>
          <p:cNvPr id="190" name="Picture 189">
            <a:extLst>
              <a:ext uri="{FF2B5EF4-FFF2-40B4-BE49-F238E27FC236}">
                <a16:creationId xmlns:a16="http://schemas.microsoft.com/office/drawing/2014/main" id="{53120226-F1A7-49B2-BBBB-17DA38796D3F}"/>
              </a:ext>
            </a:extLst>
          </p:cNvPr>
          <p:cNvPicPr>
            <a:picLocks noChangeAspect="1"/>
          </p:cNvPicPr>
          <p:nvPr/>
        </p:nvPicPr>
        <p:blipFill>
          <a:blip r:embed="rId10"/>
          <a:stretch>
            <a:fillRect/>
          </a:stretch>
        </p:blipFill>
        <p:spPr>
          <a:xfrm>
            <a:off x="244842" y="3952364"/>
            <a:ext cx="388211" cy="499559"/>
          </a:xfrm>
          <a:prstGeom prst="rect">
            <a:avLst/>
          </a:prstGeom>
        </p:spPr>
      </p:pic>
      <p:sp>
        <p:nvSpPr>
          <p:cNvPr id="191" name="Rectangle 190">
            <a:extLst>
              <a:ext uri="{FF2B5EF4-FFF2-40B4-BE49-F238E27FC236}">
                <a16:creationId xmlns:a16="http://schemas.microsoft.com/office/drawing/2014/main" id="{D04C0893-4CF2-4DCC-8333-2938E497809E}"/>
              </a:ext>
            </a:extLst>
          </p:cNvPr>
          <p:cNvSpPr/>
          <p:nvPr/>
        </p:nvSpPr>
        <p:spPr>
          <a:xfrm>
            <a:off x="467544" y="2325512"/>
            <a:ext cx="1845014" cy="462262"/>
          </a:xfrm>
          <a:prstGeom prst="rect">
            <a:avLst/>
          </a:prstGeom>
          <a:solidFill>
            <a:schemeClr val="bg2"/>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192" name="TextBox 191">
            <a:extLst>
              <a:ext uri="{FF2B5EF4-FFF2-40B4-BE49-F238E27FC236}">
                <a16:creationId xmlns:a16="http://schemas.microsoft.com/office/drawing/2014/main" id="{C9048349-0D91-475E-BD2D-99C94F04D3E3}"/>
              </a:ext>
            </a:extLst>
          </p:cNvPr>
          <p:cNvSpPr txBox="1"/>
          <p:nvPr/>
        </p:nvSpPr>
        <p:spPr>
          <a:xfrm>
            <a:off x="669327" y="2391671"/>
            <a:ext cx="1438214" cy="338554"/>
          </a:xfrm>
          <a:prstGeom prst="rect">
            <a:avLst/>
          </a:prstGeom>
          <a:solidFill>
            <a:schemeClr val="bg2"/>
          </a:solidFill>
        </p:spPr>
        <p:txBody>
          <a:bodyPr wrap="non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600" b="1" i="0" u="none" strike="noStrike" kern="1200" cap="none" spc="0" normalizeH="0" baseline="0" noProof="0" dirty="0">
                <a:ln>
                  <a:noFill/>
                </a:ln>
                <a:solidFill>
                  <a:srgbClr val="007DB8">
                    <a:lumMod val="20000"/>
                    <a:lumOff val="80000"/>
                  </a:srgbClr>
                </a:solidFill>
                <a:effectLst/>
                <a:uLnTx/>
                <a:uFillTx/>
                <a:latin typeface="Arial"/>
                <a:ea typeface="+mn-ea"/>
                <a:cs typeface="+mn-cs"/>
              </a:rPr>
              <a:t>Data Domain</a:t>
            </a:r>
          </a:p>
        </p:txBody>
      </p:sp>
      <p:sp>
        <p:nvSpPr>
          <p:cNvPr id="193" name="Line 138">
            <a:extLst>
              <a:ext uri="{FF2B5EF4-FFF2-40B4-BE49-F238E27FC236}">
                <a16:creationId xmlns:a16="http://schemas.microsoft.com/office/drawing/2014/main" id="{87D3EEB3-4223-4898-89C1-234991A739E1}"/>
              </a:ext>
            </a:extLst>
          </p:cNvPr>
          <p:cNvSpPr>
            <a:spLocks noChangeShapeType="1"/>
          </p:cNvSpPr>
          <p:nvPr/>
        </p:nvSpPr>
        <p:spPr bwMode="gray">
          <a:xfrm>
            <a:off x="1738936" y="2015303"/>
            <a:ext cx="0" cy="376368"/>
          </a:xfrm>
          <a:prstGeom prst="line">
            <a:avLst/>
          </a:prstGeom>
          <a:noFill/>
          <a:ln w="101600">
            <a:solidFill>
              <a:schemeClr val="bg2"/>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4" name="Text Box 108">
            <a:extLst>
              <a:ext uri="{FF2B5EF4-FFF2-40B4-BE49-F238E27FC236}">
                <a16:creationId xmlns:a16="http://schemas.microsoft.com/office/drawing/2014/main" id="{1F5BBCD2-5672-43E5-BA3C-11C8283069C5}"/>
              </a:ext>
            </a:extLst>
          </p:cNvPr>
          <p:cNvSpPr txBox="1">
            <a:spLocks noChangeArrowheads="1"/>
          </p:cNvSpPr>
          <p:nvPr/>
        </p:nvSpPr>
        <p:spPr bwMode="gray">
          <a:xfrm>
            <a:off x="256496" y="112102"/>
            <a:ext cx="2582521" cy="183127"/>
          </a:xfrm>
          <a:prstGeom prst="rect">
            <a:avLst/>
          </a:prstGeom>
          <a:noFill/>
          <a:ln w="9525" algn="ctr">
            <a:noFill/>
            <a:miter lim="800000"/>
            <a:headEnd/>
            <a:tailEnd/>
          </a:ln>
        </p:spPr>
        <p:txBody>
          <a:bodyPr wrap="square" lIns="0" tIns="0" rIns="0" bIns="0">
            <a:spAutoFit/>
          </a:bodyPr>
          <a:lstStyle/>
          <a:p>
            <a:pPr marL="0" marR="0" lvl="0" indent="0" algn="r" defTabSz="4572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800000"/>
                </a:solidFill>
                <a:effectLst/>
                <a:uLnTx/>
                <a:uFillTx/>
                <a:latin typeface="Arial" charset="0"/>
                <a:cs typeface="Times New Roman" pitchFamily="18" charset="0"/>
              </a:rPr>
              <a:t>DNS: </a:t>
            </a:r>
            <a:r>
              <a:rPr lang="en-US" sz="1400" b="1" dirty="0">
                <a:solidFill>
                  <a:srgbClr val="800000"/>
                </a:solidFill>
                <a:latin typeface="Arial" charset="0"/>
                <a:cs typeface="Times New Roman" pitchFamily="18" charset="0"/>
              </a:rPr>
              <a:t>ddp.mc.com 10.66.98.85</a:t>
            </a:r>
            <a:endParaRPr kumimoji="0" lang="en-US" sz="1400" b="1" i="0" u="none" strike="noStrike" kern="1200" cap="none" spc="0" normalizeH="0" baseline="0" noProof="0" dirty="0">
              <a:ln>
                <a:noFill/>
              </a:ln>
              <a:solidFill>
                <a:srgbClr val="800000"/>
              </a:solidFill>
              <a:effectLst/>
              <a:uLnTx/>
              <a:uFillTx/>
              <a:latin typeface="Arial" charset="0"/>
              <a:cs typeface="Times New Roman" pitchFamily="18" charset="0"/>
            </a:endParaRPr>
          </a:p>
        </p:txBody>
      </p:sp>
      <p:sp>
        <p:nvSpPr>
          <p:cNvPr id="195" name="Text Box 108">
            <a:extLst>
              <a:ext uri="{FF2B5EF4-FFF2-40B4-BE49-F238E27FC236}">
                <a16:creationId xmlns:a16="http://schemas.microsoft.com/office/drawing/2014/main" id="{BA2D36C4-41B9-44F1-A08F-8EA494563E96}"/>
              </a:ext>
            </a:extLst>
          </p:cNvPr>
          <p:cNvSpPr txBox="1">
            <a:spLocks noChangeArrowheads="1"/>
          </p:cNvSpPr>
          <p:nvPr/>
        </p:nvSpPr>
        <p:spPr bwMode="gray">
          <a:xfrm>
            <a:off x="2297802" y="1207393"/>
            <a:ext cx="904302" cy="418576"/>
          </a:xfrm>
          <a:prstGeom prst="rect">
            <a:avLst/>
          </a:prstGeom>
          <a:noFill/>
          <a:ln w="9525" algn="ctr">
            <a:noFill/>
            <a:miter lim="800000"/>
            <a:headEnd/>
            <a:tailEnd/>
          </a:ln>
        </p:spPr>
        <p:txBody>
          <a:bodyPr wrap="square" lIns="0" tIns="0" rIns="0" bIns="0">
            <a:spAutoFit/>
          </a:bodyPr>
          <a:lstStyle/>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800000"/>
                </a:solidFill>
                <a:effectLst/>
                <a:uLnTx/>
                <a:uFillTx/>
                <a:latin typeface="Arial" charset="0"/>
                <a:ea typeface="+mn-ea"/>
                <a:cs typeface="Times New Roman" pitchFamily="18" charset="0"/>
              </a:rPr>
              <a:t>Public </a:t>
            </a:r>
            <a:br>
              <a:rPr kumimoji="0" lang="en-US" sz="1600" b="1" i="0" u="none" strike="noStrike" kern="1200" cap="none" spc="0" normalizeH="0" baseline="0" noProof="0" dirty="0">
                <a:ln>
                  <a:noFill/>
                </a:ln>
                <a:solidFill>
                  <a:srgbClr val="800000"/>
                </a:solidFill>
                <a:effectLst/>
                <a:uLnTx/>
                <a:uFillTx/>
                <a:latin typeface="Arial" charset="0"/>
                <a:ea typeface="+mn-ea"/>
                <a:cs typeface="Times New Roman" pitchFamily="18" charset="0"/>
              </a:rPr>
            </a:br>
            <a:r>
              <a:rPr kumimoji="0" lang="en-US" sz="1600" b="1" i="0" u="none" strike="noStrike" kern="1200" cap="none" spc="0" normalizeH="0" baseline="0" noProof="0" dirty="0">
                <a:ln>
                  <a:noFill/>
                </a:ln>
                <a:solidFill>
                  <a:srgbClr val="800000"/>
                </a:solidFill>
                <a:effectLst/>
                <a:uLnTx/>
                <a:uFillTx/>
                <a:latin typeface="Arial" charset="0"/>
                <a:ea typeface="+mn-ea"/>
                <a:cs typeface="Times New Roman" pitchFamily="18" charset="0"/>
              </a:rPr>
              <a:t>network</a:t>
            </a:r>
          </a:p>
        </p:txBody>
      </p:sp>
      <p:sp>
        <p:nvSpPr>
          <p:cNvPr id="196" name="Line 138">
            <a:extLst>
              <a:ext uri="{FF2B5EF4-FFF2-40B4-BE49-F238E27FC236}">
                <a16:creationId xmlns:a16="http://schemas.microsoft.com/office/drawing/2014/main" id="{59938AB5-DB6F-41B4-B288-BF59D5E10210}"/>
              </a:ext>
            </a:extLst>
          </p:cNvPr>
          <p:cNvSpPr>
            <a:spLocks noChangeShapeType="1"/>
          </p:cNvSpPr>
          <p:nvPr/>
        </p:nvSpPr>
        <p:spPr bwMode="gray">
          <a:xfrm>
            <a:off x="1759851" y="2744773"/>
            <a:ext cx="0" cy="267660"/>
          </a:xfrm>
          <a:prstGeom prst="line">
            <a:avLst/>
          </a:prstGeom>
          <a:noFill/>
          <a:ln w="101600">
            <a:solidFill>
              <a:schemeClr val="bg2"/>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7" name="Line 138">
            <a:extLst>
              <a:ext uri="{FF2B5EF4-FFF2-40B4-BE49-F238E27FC236}">
                <a16:creationId xmlns:a16="http://schemas.microsoft.com/office/drawing/2014/main" id="{E9BFA1CF-956A-4A9F-9E93-386585E236F1}"/>
              </a:ext>
            </a:extLst>
          </p:cNvPr>
          <p:cNvSpPr>
            <a:spLocks noChangeShapeType="1"/>
          </p:cNvSpPr>
          <p:nvPr/>
        </p:nvSpPr>
        <p:spPr bwMode="gray">
          <a:xfrm>
            <a:off x="1766462" y="3408709"/>
            <a:ext cx="0" cy="267660"/>
          </a:xfrm>
          <a:prstGeom prst="line">
            <a:avLst/>
          </a:prstGeom>
          <a:noFill/>
          <a:ln w="101600">
            <a:solidFill>
              <a:schemeClr val="bg2"/>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8" name="Text Box 108">
            <a:extLst>
              <a:ext uri="{FF2B5EF4-FFF2-40B4-BE49-F238E27FC236}">
                <a16:creationId xmlns:a16="http://schemas.microsoft.com/office/drawing/2014/main" id="{AECD626C-2D65-4BC0-9E24-3AD8FA4956FD}"/>
              </a:ext>
            </a:extLst>
          </p:cNvPr>
          <p:cNvSpPr txBox="1">
            <a:spLocks noChangeArrowheads="1"/>
          </p:cNvSpPr>
          <p:nvPr/>
        </p:nvSpPr>
        <p:spPr bwMode="gray">
          <a:xfrm>
            <a:off x="453724" y="2853215"/>
            <a:ext cx="1133067" cy="183127"/>
          </a:xfrm>
          <a:prstGeom prst="rect">
            <a:avLst/>
          </a:prstGeom>
          <a:noFill/>
          <a:ln w="9525" algn="ctr">
            <a:noFill/>
            <a:miter lim="800000"/>
            <a:headEnd/>
            <a:tailEnd/>
          </a:ln>
        </p:spPr>
        <p:txBody>
          <a:bodyPr wrap="none" lIns="0" tIns="0" rIns="0" bIns="0">
            <a:spAutoFit/>
          </a:bodyPr>
          <a:lstStyle/>
          <a:p>
            <a:pPr lvl="0" algn="r" defTabSz="457200" fontAlgn="base">
              <a:lnSpc>
                <a:spcPct val="85000"/>
              </a:lnSpc>
              <a:spcBef>
                <a:spcPct val="0"/>
              </a:spcBef>
              <a:spcAft>
                <a:spcPct val="0"/>
              </a:spcAft>
              <a:defRPr/>
            </a:pPr>
            <a:r>
              <a:rPr lang="pl-PL" sz="1400" b="1" dirty="0">
                <a:solidFill>
                  <a:srgbClr val="4E4C00"/>
                </a:solidFill>
                <a:latin typeface="Arial" charset="0"/>
                <a:cs typeface="Times New Roman" pitchFamily="18" charset="0"/>
              </a:rPr>
              <a:t>192.168.20.11</a:t>
            </a:r>
            <a:endParaRPr lang="en-US" sz="1400" b="1" dirty="0">
              <a:solidFill>
                <a:srgbClr val="4E4C00"/>
              </a:solidFill>
              <a:latin typeface="Arial" charset="0"/>
              <a:cs typeface="Times New Roman" pitchFamily="18" charset="0"/>
            </a:endParaRPr>
          </a:p>
        </p:txBody>
      </p:sp>
      <p:sp>
        <p:nvSpPr>
          <p:cNvPr id="199" name="Text Box 108">
            <a:extLst>
              <a:ext uri="{FF2B5EF4-FFF2-40B4-BE49-F238E27FC236}">
                <a16:creationId xmlns:a16="http://schemas.microsoft.com/office/drawing/2014/main" id="{BA3F75CB-C29B-47BA-B030-31937E47E203}"/>
              </a:ext>
            </a:extLst>
          </p:cNvPr>
          <p:cNvSpPr txBox="1">
            <a:spLocks noChangeArrowheads="1"/>
          </p:cNvSpPr>
          <p:nvPr/>
        </p:nvSpPr>
        <p:spPr bwMode="gray">
          <a:xfrm>
            <a:off x="456392" y="3778437"/>
            <a:ext cx="1142942" cy="183127"/>
          </a:xfrm>
          <a:prstGeom prst="rect">
            <a:avLst/>
          </a:prstGeom>
          <a:noFill/>
          <a:ln w="9525" algn="ctr">
            <a:noFill/>
            <a:miter lim="800000"/>
            <a:headEnd/>
            <a:tailEnd/>
          </a:ln>
        </p:spPr>
        <p:txBody>
          <a:bodyPr wrap="none" lIns="0" tIns="0" rIns="0" bIns="0">
            <a:spAutoFit/>
          </a:bodyPr>
          <a:lstStyle/>
          <a:p>
            <a:pPr lvl="0" algn="r" defTabSz="457200" fontAlgn="base">
              <a:lnSpc>
                <a:spcPct val="85000"/>
              </a:lnSpc>
              <a:spcBef>
                <a:spcPct val="0"/>
              </a:spcBef>
              <a:spcAft>
                <a:spcPct val="0"/>
              </a:spcAft>
              <a:defRPr/>
            </a:pPr>
            <a:r>
              <a:rPr lang="pl-PL" sz="1400" b="1" dirty="0">
                <a:solidFill>
                  <a:srgbClr val="4E4C00"/>
                </a:solidFill>
                <a:latin typeface="Arial" charset="0"/>
                <a:cs typeface="Times New Roman" pitchFamily="18" charset="0"/>
              </a:rPr>
              <a:t>192.168.20.12</a:t>
            </a:r>
            <a:endParaRPr lang="en-US" sz="1400" b="1" dirty="0">
              <a:solidFill>
                <a:srgbClr val="4E4C00"/>
              </a:solidFill>
              <a:latin typeface="Arial" charset="0"/>
              <a:cs typeface="Times New Roman" pitchFamily="18" charset="0"/>
            </a:endParaRPr>
          </a:p>
        </p:txBody>
      </p:sp>
      <p:pic>
        <p:nvPicPr>
          <p:cNvPr id="200" name="Picture 199">
            <a:extLst>
              <a:ext uri="{FF2B5EF4-FFF2-40B4-BE49-F238E27FC236}">
                <a16:creationId xmlns:a16="http://schemas.microsoft.com/office/drawing/2014/main" id="{2DE9FD71-955E-4171-9887-02A106FE7429}"/>
              </a:ext>
            </a:extLst>
          </p:cNvPr>
          <p:cNvPicPr>
            <a:picLocks noChangeAspect="1"/>
          </p:cNvPicPr>
          <p:nvPr/>
        </p:nvPicPr>
        <p:blipFill>
          <a:blip r:embed="rId11"/>
          <a:stretch>
            <a:fillRect/>
          </a:stretch>
        </p:blipFill>
        <p:spPr>
          <a:xfrm>
            <a:off x="1633181" y="3651870"/>
            <a:ext cx="298465" cy="323867"/>
          </a:xfrm>
          <a:prstGeom prst="rect">
            <a:avLst/>
          </a:prstGeom>
        </p:spPr>
      </p:pic>
      <p:sp>
        <p:nvSpPr>
          <p:cNvPr id="201" name="Line 138">
            <a:extLst>
              <a:ext uri="{FF2B5EF4-FFF2-40B4-BE49-F238E27FC236}">
                <a16:creationId xmlns:a16="http://schemas.microsoft.com/office/drawing/2014/main" id="{5AAE0A25-6194-437B-B607-FABA7F51C82E}"/>
              </a:ext>
            </a:extLst>
          </p:cNvPr>
          <p:cNvSpPr>
            <a:spLocks noChangeShapeType="1"/>
          </p:cNvSpPr>
          <p:nvPr/>
        </p:nvSpPr>
        <p:spPr bwMode="gray">
          <a:xfrm>
            <a:off x="1766462" y="2972763"/>
            <a:ext cx="0" cy="438742"/>
          </a:xfrm>
          <a:prstGeom prst="line">
            <a:avLst/>
          </a:prstGeom>
          <a:noFill/>
          <a:ln w="50800">
            <a:solidFill>
              <a:srgbClr val="800000"/>
            </a:solidFill>
            <a:round/>
            <a:headEnd type="triangle"/>
            <a:tailEnd type="triangl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2" name="Text Box 108">
            <a:extLst>
              <a:ext uri="{FF2B5EF4-FFF2-40B4-BE49-F238E27FC236}">
                <a16:creationId xmlns:a16="http://schemas.microsoft.com/office/drawing/2014/main" id="{9F5B1382-4DD4-4480-BAE8-A1C62B68A904}"/>
              </a:ext>
            </a:extLst>
          </p:cNvPr>
          <p:cNvSpPr txBox="1">
            <a:spLocks noChangeArrowheads="1"/>
          </p:cNvSpPr>
          <p:nvPr/>
        </p:nvSpPr>
        <p:spPr bwMode="gray">
          <a:xfrm>
            <a:off x="1967804" y="3476464"/>
            <a:ext cx="647613" cy="183127"/>
          </a:xfrm>
          <a:prstGeom prst="rect">
            <a:avLst/>
          </a:prstGeom>
          <a:noFill/>
          <a:ln w="9525" algn="ctr">
            <a:noFill/>
            <a:miter lim="800000"/>
            <a:headEnd/>
            <a:tailEnd/>
          </a:ln>
        </p:spPr>
        <p:txBody>
          <a:bodyPr wrap="none" lIns="0" tIns="0" rIns="0" bIns="0">
            <a:sp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80"/>
                </a:solidFill>
                <a:effectLst/>
                <a:uLnTx/>
                <a:uFillTx/>
                <a:latin typeface="Arial" charset="0"/>
                <a:ea typeface="+mn-ea"/>
                <a:cs typeface="Times New Roman" pitchFamily="18" charset="0"/>
              </a:rPr>
              <a:t>Air Gap</a:t>
            </a:r>
          </a:p>
        </p:txBody>
      </p:sp>
      <p:sp>
        <p:nvSpPr>
          <p:cNvPr id="203" name="AutoShape 7">
            <a:extLst>
              <a:ext uri="{FF2B5EF4-FFF2-40B4-BE49-F238E27FC236}">
                <a16:creationId xmlns:a16="http://schemas.microsoft.com/office/drawing/2014/main" id="{F1ED6B99-F07F-4B07-AF0C-047B9494B20A}"/>
              </a:ext>
            </a:extLst>
          </p:cNvPr>
          <p:cNvSpPr>
            <a:spLocks noChangeArrowheads="1"/>
          </p:cNvSpPr>
          <p:nvPr/>
        </p:nvSpPr>
        <p:spPr bwMode="auto">
          <a:xfrm>
            <a:off x="4851769" y="3357437"/>
            <a:ext cx="309684" cy="1518569"/>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pic>
        <p:nvPicPr>
          <p:cNvPr id="204" name="Picture 203">
            <a:extLst>
              <a:ext uri="{FF2B5EF4-FFF2-40B4-BE49-F238E27FC236}">
                <a16:creationId xmlns:a16="http://schemas.microsoft.com/office/drawing/2014/main" id="{470AC5E9-C92A-409A-B464-4343AAC916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4182" y="4080593"/>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Picture 204">
            <a:extLst>
              <a:ext uri="{FF2B5EF4-FFF2-40B4-BE49-F238E27FC236}">
                <a16:creationId xmlns:a16="http://schemas.microsoft.com/office/drawing/2014/main" id="{6FF65734-4567-4266-8ECF-B658DE8837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4182" y="4559015"/>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 name="Text Box 108">
            <a:extLst>
              <a:ext uri="{FF2B5EF4-FFF2-40B4-BE49-F238E27FC236}">
                <a16:creationId xmlns:a16="http://schemas.microsoft.com/office/drawing/2014/main" id="{6BEDE945-E583-4955-99CA-8C9906E15BD2}"/>
              </a:ext>
            </a:extLst>
          </p:cNvPr>
          <p:cNvSpPr txBox="1">
            <a:spLocks noChangeArrowheads="1"/>
          </p:cNvSpPr>
          <p:nvPr/>
        </p:nvSpPr>
        <p:spPr bwMode="gray">
          <a:xfrm>
            <a:off x="5205783" y="4005696"/>
            <a:ext cx="756617" cy="366254"/>
          </a:xfrm>
          <a:prstGeom prst="rect">
            <a:avLst/>
          </a:prstGeom>
          <a:noFill/>
          <a:ln w="9525" algn="ctr">
            <a:noFill/>
            <a:miter lim="800000"/>
            <a:headEnd/>
            <a:tailEnd/>
          </a:ln>
        </p:spPr>
        <p:txBody>
          <a:bodyPr wrap="none" lIns="0" tIns="0" rIns="0" bIns="0">
            <a:spAutoFit/>
          </a:bodyPr>
          <a:lstStyle/>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Cyber</a:t>
            </a:r>
          </a:p>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Recovery</a:t>
            </a:r>
          </a:p>
        </p:txBody>
      </p:sp>
      <p:sp>
        <p:nvSpPr>
          <p:cNvPr id="207" name="Text Box 108">
            <a:extLst>
              <a:ext uri="{FF2B5EF4-FFF2-40B4-BE49-F238E27FC236}">
                <a16:creationId xmlns:a16="http://schemas.microsoft.com/office/drawing/2014/main" id="{BA7F9FD5-B284-4A56-8E44-4C1AF71FD6C0}"/>
              </a:ext>
            </a:extLst>
          </p:cNvPr>
          <p:cNvSpPr txBox="1">
            <a:spLocks noChangeArrowheads="1"/>
          </p:cNvSpPr>
          <p:nvPr/>
        </p:nvSpPr>
        <p:spPr bwMode="gray">
          <a:xfrm>
            <a:off x="5213318" y="4509752"/>
            <a:ext cx="508152" cy="366254"/>
          </a:xfrm>
          <a:prstGeom prst="rect">
            <a:avLst/>
          </a:prstGeom>
          <a:noFill/>
          <a:ln w="9525" algn="ctr">
            <a:noFill/>
            <a:miter lim="800000"/>
            <a:headEnd/>
            <a:tailEnd/>
          </a:ln>
        </p:spPr>
        <p:txBody>
          <a:bodyPr wrap="none" lIns="0" tIns="0" rIns="0" bIns="0">
            <a:spAutoFit/>
          </a:bodyPr>
          <a:lstStyle/>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Cyber</a:t>
            </a:r>
          </a:p>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Sense</a:t>
            </a:r>
          </a:p>
        </p:txBody>
      </p:sp>
      <p:pic>
        <p:nvPicPr>
          <p:cNvPr id="208" name="Picture 207">
            <a:extLst>
              <a:ext uri="{FF2B5EF4-FFF2-40B4-BE49-F238E27FC236}">
                <a16:creationId xmlns:a16="http://schemas.microsoft.com/office/drawing/2014/main" id="{5D22F715-BEB2-4BB2-B7E8-455971458A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3543" y="3505051"/>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 name="Text Box 108">
            <a:extLst>
              <a:ext uri="{FF2B5EF4-FFF2-40B4-BE49-F238E27FC236}">
                <a16:creationId xmlns:a16="http://schemas.microsoft.com/office/drawing/2014/main" id="{39D6ED41-C925-4230-86D0-F56B5DA2A3D9}"/>
              </a:ext>
            </a:extLst>
          </p:cNvPr>
          <p:cNvSpPr txBox="1">
            <a:spLocks noChangeArrowheads="1"/>
          </p:cNvSpPr>
          <p:nvPr/>
        </p:nvSpPr>
        <p:spPr bwMode="gray">
          <a:xfrm>
            <a:off x="5201381" y="3392562"/>
            <a:ext cx="578748" cy="366254"/>
          </a:xfrm>
          <a:prstGeom prst="rect">
            <a:avLst/>
          </a:prstGeom>
          <a:noFill/>
          <a:ln w="9525" algn="ctr">
            <a:noFill/>
            <a:miter lim="800000"/>
            <a:headEnd/>
            <a:tailEnd/>
          </a:ln>
        </p:spPr>
        <p:txBody>
          <a:bodyPr wrap="none" lIns="0" tIns="0" rIns="0" bIns="0">
            <a:spAutoFit/>
          </a:bodyPr>
          <a:lstStyle/>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cs typeface="Times New Roman" pitchFamily="18" charset="0"/>
              </a:rPr>
              <a:t>Access</a:t>
            </a:r>
          </a:p>
          <a:p>
            <a:pPr marL="0" marR="0" lvl="0" indent="0" defTabSz="457200" rtl="0" eaLnBrk="1" fontAlgn="base" latinLnBrk="0" hangingPunct="1">
              <a:lnSpc>
                <a:spcPct val="85000"/>
              </a:lnSpc>
              <a:spcBef>
                <a:spcPct val="0"/>
              </a:spcBef>
              <a:spcAft>
                <a:spcPct val="0"/>
              </a:spcAft>
              <a:buClrTx/>
              <a:buSzTx/>
              <a:buFontTx/>
              <a:buNone/>
              <a:tabLst/>
              <a:defRPr/>
            </a:pPr>
            <a:r>
              <a:rPr lang="en-US" sz="1400" dirty="0">
                <a:solidFill>
                  <a:srgbClr val="FFFFCC"/>
                </a:solidFill>
                <a:latin typeface="Arial" charset="0"/>
                <a:cs typeface="Times New Roman" pitchFamily="18" charset="0"/>
              </a:rPr>
              <a:t>Station</a:t>
            </a:r>
            <a:endParaRPr kumimoji="0" lang="en-US" sz="1400" b="0" i="0" u="none" strike="noStrike" kern="1200" cap="none" spc="0" normalizeH="0" baseline="0" noProof="0" dirty="0">
              <a:ln>
                <a:noFill/>
              </a:ln>
              <a:solidFill>
                <a:srgbClr val="FFFFCC"/>
              </a:solidFill>
              <a:effectLst/>
              <a:uLnTx/>
              <a:uFillTx/>
              <a:latin typeface="Arial" charset="0"/>
              <a:cs typeface="Times New Roman" pitchFamily="18" charset="0"/>
            </a:endParaRPr>
          </a:p>
        </p:txBody>
      </p:sp>
      <mc:AlternateContent xmlns:mc="http://schemas.openxmlformats.org/markup-compatibility/2006" xmlns:p14="http://schemas.microsoft.com/office/powerpoint/2010/main">
        <mc:Choice Requires="p14">
          <p:contentPart p14:bwMode="auto" r:id="rId12">
            <p14:nvContentPartPr>
              <p14:cNvPr id="210" name="Ink 209">
                <a:extLst>
                  <a:ext uri="{FF2B5EF4-FFF2-40B4-BE49-F238E27FC236}">
                    <a16:creationId xmlns:a16="http://schemas.microsoft.com/office/drawing/2014/main" id="{811AFE89-21ED-4EA0-A10A-0817CE75AD04}"/>
                  </a:ext>
                </a:extLst>
              </p14:cNvPr>
              <p14:cNvContentPartPr/>
              <p14:nvPr/>
            </p14:nvContentPartPr>
            <p14:xfrm>
              <a:off x="6026460" y="4010701"/>
              <a:ext cx="2520" cy="2880"/>
            </p14:xfrm>
          </p:contentPart>
        </mc:Choice>
        <mc:Fallback xmlns="">
          <p:pic>
            <p:nvPicPr>
              <p:cNvPr id="210" name="Ink 209">
                <a:extLst>
                  <a:ext uri="{FF2B5EF4-FFF2-40B4-BE49-F238E27FC236}">
                    <a16:creationId xmlns:a16="http://schemas.microsoft.com/office/drawing/2014/main" id="{811AFE89-21ED-4EA0-A10A-0817CE75AD04}"/>
                  </a:ext>
                </a:extLst>
              </p:cNvPr>
              <p:cNvPicPr/>
              <p:nvPr/>
            </p:nvPicPr>
            <p:blipFill>
              <a:blip r:embed="rId13"/>
              <a:stretch>
                <a:fillRect/>
              </a:stretch>
            </p:blipFill>
            <p:spPr>
              <a:xfrm>
                <a:off x="6008460" y="3990130"/>
                <a:ext cx="38160" cy="43611"/>
              </a:xfrm>
              <a:prstGeom prst="rect">
                <a:avLst/>
              </a:prstGeom>
            </p:spPr>
          </p:pic>
        </mc:Fallback>
      </mc:AlternateContent>
      <p:sp>
        <p:nvSpPr>
          <p:cNvPr id="211" name="AutoShape 7">
            <a:extLst>
              <a:ext uri="{FF2B5EF4-FFF2-40B4-BE49-F238E27FC236}">
                <a16:creationId xmlns:a16="http://schemas.microsoft.com/office/drawing/2014/main" id="{9C4B3EBF-2377-42BD-B50D-7DF9629EC0C3}"/>
              </a:ext>
            </a:extLst>
          </p:cNvPr>
          <p:cNvSpPr>
            <a:spLocks noChangeArrowheads="1"/>
          </p:cNvSpPr>
          <p:nvPr/>
        </p:nvSpPr>
        <p:spPr bwMode="auto">
          <a:xfrm>
            <a:off x="6012160" y="3366470"/>
            <a:ext cx="309684" cy="1529094"/>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pic>
        <p:nvPicPr>
          <p:cNvPr id="212" name="Picture 211">
            <a:extLst>
              <a:ext uri="{FF2B5EF4-FFF2-40B4-BE49-F238E27FC236}">
                <a16:creationId xmlns:a16="http://schemas.microsoft.com/office/drawing/2014/main" id="{F48501AB-E519-4F05-B68D-AB52FA9C54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573" y="3546612"/>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 name="Text Box 108">
            <a:extLst>
              <a:ext uri="{FF2B5EF4-FFF2-40B4-BE49-F238E27FC236}">
                <a16:creationId xmlns:a16="http://schemas.microsoft.com/office/drawing/2014/main" id="{58FBF5F7-4F81-46BF-B3B2-D26D989702BB}"/>
              </a:ext>
            </a:extLst>
          </p:cNvPr>
          <p:cNvSpPr txBox="1">
            <a:spLocks noChangeArrowheads="1"/>
          </p:cNvSpPr>
          <p:nvPr/>
        </p:nvSpPr>
        <p:spPr bwMode="gray">
          <a:xfrm>
            <a:off x="6387458" y="4063961"/>
            <a:ext cx="379912" cy="183127"/>
          </a:xfrm>
          <a:prstGeom prst="rect">
            <a:avLst/>
          </a:prstGeom>
          <a:noFill/>
          <a:ln w="9525" algn="ctr">
            <a:noFill/>
            <a:miter lim="800000"/>
            <a:headEnd/>
            <a:tailEnd/>
          </a:ln>
        </p:spPr>
        <p:txBody>
          <a:bodyPr wrap="none" lIns="0" tIns="0" rIns="0" bIns="0">
            <a:spAutoFit/>
          </a:bodyPr>
          <a:lstStyle/>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DNS</a:t>
            </a:r>
          </a:p>
        </p:txBody>
      </p:sp>
      <p:pic>
        <p:nvPicPr>
          <p:cNvPr id="214" name="Picture 213">
            <a:extLst>
              <a:ext uri="{FF2B5EF4-FFF2-40B4-BE49-F238E27FC236}">
                <a16:creationId xmlns:a16="http://schemas.microsoft.com/office/drawing/2014/main" id="{C3BA2842-EFB0-4242-9FDA-317B290980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573" y="4020943"/>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 name="Text Box 108">
            <a:extLst>
              <a:ext uri="{FF2B5EF4-FFF2-40B4-BE49-F238E27FC236}">
                <a16:creationId xmlns:a16="http://schemas.microsoft.com/office/drawing/2014/main" id="{E3C363DA-2B77-43BA-AF83-4560FAD34824}"/>
              </a:ext>
            </a:extLst>
          </p:cNvPr>
          <p:cNvSpPr txBox="1">
            <a:spLocks noChangeArrowheads="1"/>
          </p:cNvSpPr>
          <p:nvPr/>
        </p:nvSpPr>
        <p:spPr bwMode="gray">
          <a:xfrm>
            <a:off x="6357361" y="3507986"/>
            <a:ext cx="676467" cy="366254"/>
          </a:xfrm>
          <a:prstGeom prst="rect">
            <a:avLst/>
          </a:prstGeom>
          <a:noFill/>
          <a:ln w="9525" algn="ctr">
            <a:noFill/>
            <a:miter lim="800000"/>
            <a:headEnd/>
            <a:tailEnd/>
          </a:ln>
        </p:spPr>
        <p:txBody>
          <a:bodyPr wrap="none" lIns="0" tIns="0" rIns="0" bIns="0">
            <a:spAutoFit/>
          </a:bodyPr>
          <a:lstStyle/>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Backup</a:t>
            </a:r>
          </a:p>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software</a:t>
            </a:r>
          </a:p>
        </p:txBody>
      </p:sp>
      <p:pic>
        <p:nvPicPr>
          <p:cNvPr id="216" name="Picture 215">
            <a:extLst>
              <a:ext uri="{FF2B5EF4-FFF2-40B4-BE49-F238E27FC236}">
                <a16:creationId xmlns:a16="http://schemas.microsoft.com/office/drawing/2014/main" id="{21148573-62F2-42C5-AC7C-1F6A18B893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573" y="4524999"/>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 name="Text Box 108">
            <a:extLst>
              <a:ext uri="{FF2B5EF4-FFF2-40B4-BE49-F238E27FC236}">
                <a16:creationId xmlns:a16="http://schemas.microsoft.com/office/drawing/2014/main" id="{31497D80-1483-4615-8167-C2BBAD2B3E14}"/>
              </a:ext>
            </a:extLst>
          </p:cNvPr>
          <p:cNvSpPr txBox="1">
            <a:spLocks noChangeArrowheads="1"/>
          </p:cNvSpPr>
          <p:nvPr/>
        </p:nvSpPr>
        <p:spPr bwMode="gray">
          <a:xfrm>
            <a:off x="6423554" y="4587974"/>
            <a:ext cx="250069" cy="183127"/>
          </a:xfrm>
          <a:prstGeom prst="rect">
            <a:avLst/>
          </a:prstGeom>
          <a:noFill/>
          <a:ln w="9525" algn="ctr">
            <a:noFill/>
            <a:miter lim="800000"/>
            <a:headEnd/>
            <a:tailEnd/>
          </a:ln>
        </p:spPr>
        <p:txBody>
          <a:bodyPr wrap="none" lIns="0" tIns="0" rIns="0" bIns="0">
            <a:spAutoFit/>
          </a:bodyPr>
          <a:lstStyle/>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AD</a:t>
            </a:r>
          </a:p>
        </p:txBody>
      </p:sp>
      <p:sp>
        <p:nvSpPr>
          <p:cNvPr id="218" name="Line 138">
            <a:extLst>
              <a:ext uri="{FF2B5EF4-FFF2-40B4-BE49-F238E27FC236}">
                <a16:creationId xmlns:a16="http://schemas.microsoft.com/office/drawing/2014/main" id="{8863A6C2-447A-4976-A53E-768925D3A1F9}"/>
              </a:ext>
            </a:extLst>
          </p:cNvPr>
          <p:cNvSpPr>
            <a:spLocks noChangeShapeType="1"/>
          </p:cNvSpPr>
          <p:nvPr/>
        </p:nvSpPr>
        <p:spPr bwMode="gray">
          <a:xfrm flipH="1" flipV="1">
            <a:off x="4586251" y="4652794"/>
            <a:ext cx="307329" cy="7188"/>
          </a:xfrm>
          <a:prstGeom prst="line">
            <a:avLst/>
          </a:prstGeom>
          <a:noFill/>
          <a:ln w="101600">
            <a:solidFill>
              <a:schemeClr val="tx2">
                <a:lumMod val="85000"/>
              </a:schemeClr>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19" name="Line 138">
            <a:extLst>
              <a:ext uri="{FF2B5EF4-FFF2-40B4-BE49-F238E27FC236}">
                <a16:creationId xmlns:a16="http://schemas.microsoft.com/office/drawing/2014/main" id="{2F360B0A-8DAB-451C-AC77-5E761A1EAFC7}"/>
              </a:ext>
            </a:extLst>
          </p:cNvPr>
          <p:cNvSpPr>
            <a:spLocks noChangeShapeType="1"/>
          </p:cNvSpPr>
          <p:nvPr/>
        </p:nvSpPr>
        <p:spPr bwMode="gray">
          <a:xfrm flipH="1" flipV="1">
            <a:off x="4594688" y="4194639"/>
            <a:ext cx="307329" cy="7188"/>
          </a:xfrm>
          <a:prstGeom prst="line">
            <a:avLst/>
          </a:prstGeom>
          <a:noFill/>
          <a:ln w="101600">
            <a:solidFill>
              <a:schemeClr val="tx2">
                <a:lumMod val="85000"/>
              </a:schemeClr>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20" name="Line 138">
            <a:extLst>
              <a:ext uri="{FF2B5EF4-FFF2-40B4-BE49-F238E27FC236}">
                <a16:creationId xmlns:a16="http://schemas.microsoft.com/office/drawing/2014/main" id="{B481D5BF-6444-41D1-A4B7-C6740B327838}"/>
              </a:ext>
            </a:extLst>
          </p:cNvPr>
          <p:cNvSpPr>
            <a:spLocks noChangeShapeType="1"/>
          </p:cNvSpPr>
          <p:nvPr/>
        </p:nvSpPr>
        <p:spPr bwMode="gray">
          <a:xfrm flipH="1" flipV="1">
            <a:off x="4603125" y="3630607"/>
            <a:ext cx="307329" cy="7188"/>
          </a:xfrm>
          <a:prstGeom prst="line">
            <a:avLst/>
          </a:prstGeom>
          <a:noFill/>
          <a:ln w="101600">
            <a:solidFill>
              <a:schemeClr val="tx2">
                <a:lumMod val="85000"/>
              </a:schemeClr>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21" name="Text Box 108">
            <a:extLst>
              <a:ext uri="{FF2B5EF4-FFF2-40B4-BE49-F238E27FC236}">
                <a16:creationId xmlns:a16="http://schemas.microsoft.com/office/drawing/2014/main" id="{2FFFCA26-58D0-4F32-B8C1-6D0593E2C33B}"/>
              </a:ext>
            </a:extLst>
          </p:cNvPr>
          <p:cNvSpPr txBox="1">
            <a:spLocks noChangeArrowheads="1"/>
          </p:cNvSpPr>
          <p:nvPr/>
        </p:nvSpPr>
        <p:spPr bwMode="gray">
          <a:xfrm>
            <a:off x="2188514" y="4431701"/>
            <a:ext cx="1133067" cy="183127"/>
          </a:xfrm>
          <a:prstGeom prst="rect">
            <a:avLst/>
          </a:prstGeom>
          <a:noFill/>
          <a:ln w="9525" algn="ctr">
            <a:noFill/>
            <a:miter lim="800000"/>
            <a:headEnd/>
            <a:tailEnd/>
          </a:ln>
        </p:spPr>
        <p:txBody>
          <a:bodyPr wrap="none" lIns="0" tIns="0" rIns="0" bIns="0">
            <a:spAutoFit/>
          </a:bodyPr>
          <a:lstStyle/>
          <a:p>
            <a:pPr lvl="0" algn="r" defTabSz="457200" fontAlgn="base">
              <a:lnSpc>
                <a:spcPct val="85000"/>
              </a:lnSpc>
              <a:spcBef>
                <a:spcPct val="0"/>
              </a:spcBef>
              <a:spcAft>
                <a:spcPct val="0"/>
              </a:spcAft>
              <a:defRPr/>
            </a:pPr>
            <a:r>
              <a:rPr lang="en-US" sz="1400" b="1" dirty="0">
                <a:solidFill>
                  <a:schemeClr val="tx2">
                    <a:lumMod val="75000"/>
                  </a:schemeClr>
                </a:solidFill>
                <a:latin typeface="Arial" charset="0"/>
                <a:cs typeface="Times New Roman" pitchFamily="18" charset="0"/>
              </a:rPr>
              <a:t>192.168.</a:t>
            </a:r>
            <a:r>
              <a:rPr lang="pl-PL" sz="1400" b="1" dirty="0">
                <a:solidFill>
                  <a:schemeClr val="tx2">
                    <a:lumMod val="75000"/>
                  </a:schemeClr>
                </a:solidFill>
                <a:latin typeface="Arial" charset="0"/>
                <a:cs typeface="Times New Roman" pitchFamily="18" charset="0"/>
              </a:rPr>
              <a:t>3</a:t>
            </a:r>
            <a:r>
              <a:rPr lang="en-US" sz="1400" b="1" dirty="0">
                <a:solidFill>
                  <a:schemeClr val="tx2">
                    <a:lumMod val="75000"/>
                  </a:schemeClr>
                </a:solidFill>
                <a:latin typeface="Arial" charset="0"/>
                <a:cs typeface="Times New Roman" pitchFamily="18" charset="0"/>
              </a:rPr>
              <a:t>0.1</a:t>
            </a:r>
            <a:r>
              <a:rPr lang="pl-PL" sz="1400" b="1" dirty="0">
                <a:solidFill>
                  <a:schemeClr val="tx2">
                    <a:lumMod val="75000"/>
                  </a:schemeClr>
                </a:solidFill>
                <a:latin typeface="Arial" charset="0"/>
                <a:cs typeface="Times New Roman" pitchFamily="18" charset="0"/>
              </a:rPr>
              <a:t>1</a:t>
            </a:r>
            <a:endParaRPr lang="en-US" sz="1400" b="1" dirty="0">
              <a:solidFill>
                <a:schemeClr val="tx2">
                  <a:lumMod val="75000"/>
                </a:schemeClr>
              </a:solidFill>
              <a:latin typeface="Arial" charset="0"/>
              <a:cs typeface="Times New Roman" pitchFamily="18" charset="0"/>
            </a:endParaRPr>
          </a:p>
        </p:txBody>
      </p:sp>
      <p:sp>
        <p:nvSpPr>
          <p:cNvPr id="222" name="Text Box 108">
            <a:extLst>
              <a:ext uri="{FF2B5EF4-FFF2-40B4-BE49-F238E27FC236}">
                <a16:creationId xmlns:a16="http://schemas.microsoft.com/office/drawing/2014/main" id="{F405DDBF-C087-468C-83F7-7BC5DBC77104}"/>
              </a:ext>
            </a:extLst>
          </p:cNvPr>
          <p:cNvSpPr txBox="1">
            <a:spLocks noChangeArrowheads="1"/>
          </p:cNvSpPr>
          <p:nvPr/>
        </p:nvSpPr>
        <p:spPr bwMode="gray">
          <a:xfrm>
            <a:off x="3673310" y="3960059"/>
            <a:ext cx="1142942" cy="183127"/>
          </a:xfrm>
          <a:prstGeom prst="rect">
            <a:avLst/>
          </a:prstGeom>
          <a:noFill/>
          <a:ln w="9525" algn="ctr">
            <a:noFill/>
            <a:miter lim="800000"/>
            <a:headEnd/>
            <a:tailEnd/>
          </a:ln>
        </p:spPr>
        <p:txBody>
          <a:bodyPr wrap="none" lIns="0" tIns="0" rIns="0" bIns="0">
            <a:spAutoFit/>
          </a:bodyPr>
          <a:lstStyle/>
          <a:p>
            <a:pPr lvl="0" algn="r" defTabSz="457200" fontAlgn="base">
              <a:lnSpc>
                <a:spcPct val="85000"/>
              </a:lnSpc>
              <a:spcBef>
                <a:spcPct val="0"/>
              </a:spcBef>
              <a:spcAft>
                <a:spcPct val="0"/>
              </a:spcAft>
              <a:defRPr/>
            </a:pPr>
            <a:r>
              <a:rPr lang="en-US" sz="1400" b="1" dirty="0">
                <a:solidFill>
                  <a:schemeClr val="tx2">
                    <a:lumMod val="75000"/>
                  </a:schemeClr>
                </a:solidFill>
                <a:latin typeface="Arial" charset="0"/>
                <a:cs typeface="Times New Roman" pitchFamily="18" charset="0"/>
              </a:rPr>
              <a:t>192.168.</a:t>
            </a:r>
            <a:r>
              <a:rPr lang="pl-PL" sz="1400" b="1" dirty="0">
                <a:solidFill>
                  <a:schemeClr val="tx2">
                    <a:lumMod val="75000"/>
                  </a:schemeClr>
                </a:solidFill>
                <a:latin typeface="Arial" charset="0"/>
                <a:cs typeface="Times New Roman" pitchFamily="18" charset="0"/>
              </a:rPr>
              <a:t>3</a:t>
            </a:r>
            <a:r>
              <a:rPr lang="en-US" sz="1400" b="1" dirty="0">
                <a:solidFill>
                  <a:schemeClr val="tx2">
                    <a:lumMod val="75000"/>
                  </a:schemeClr>
                </a:solidFill>
                <a:latin typeface="Arial" charset="0"/>
                <a:cs typeface="Times New Roman" pitchFamily="18" charset="0"/>
              </a:rPr>
              <a:t>0.1</a:t>
            </a:r>
            <a:r>
              <a:rPr lang="pl-PL" sz="1400" b="1" dirty="0">
                <a:solidFill>
                  <a:schemeClr val="tx2">
                    <a:lumMod val="75000"/>
                  </a:schemeClr>
                </a:solidFill>
                <a:latin typeface="Arial" charset="0"/>
                <a:cs typeface="Times New Roman" pitchFamily="18" charset="0"/>
              </a:rPr>
              <a:t>2</a:t>
            </a:r>
            <a:endParaRPr lang="en-US" sz="1400" b="1" dirty="0">
              <a:solidFill>
                <a:schemeClr val="tx2">
                  <a:lumMod val="75000"/>
                </a:schemeClr>
              </a:solidFill>
              <a:latin typeface="Arial" charset="0"/>
              <a:cs typeface="Times New Roman" pitchFamily="18" charset="0"/>
            </a:endParaRPr>
          </a:p>
        </p:txBody>
      </p:sp>
      <p:sp>
        <p:nvSpPr>
          <p:cNvPr id="223" name="Line 138">
            <a:extLst>
              <a:ext uri="{FF2B5EF4-FFF2-40B4-BE49-F238E27FC236}">
                <a16:creationId xmlns:a16="http://schemas.microsoft.com/office/drawing/2014/main" id="{A18247EA-247C-4B73-9821-B82A7D6C8601}"/>
              </a:ext>
            </a:extLst>
          </p:cNvPr>
          <p:cNvSpPr>
            <a:spLocks noChangeShapeType="1"/>
          </p:cNvSpPr>
          <p:nvPr/>
        </p:nvSpPr>
        <p:spPr bwMode="gray">
          <a:xfrm rot="16200000" flipH="1" flipV="1">
            <a:off x="2446388" y="4038131"/>
            <a:ext cx="0" cy="267660"/>
          </a:xfrm>
          <a:prstGeom prst="line">
            <a:avLst/>
          </a:prstGeom>
          <a:noFill/>
          <a:ln w="101600">
            <a:solidFill>
              <a:schemeClr val="tx2">
                <a:lumMod val="75000"/>
              </a:schemeClr>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mc:AlternateContent xmlns:mc="http://schemas.openxmlformats.org/markup-compatibility/2006" xmlns:p14="http://schemas.microsoft.com/office/powerpoint/2010/main">
        <mc:Choice Requires="p14">
          <p:contentPart p14:bwMode="auto" r:id="rId14">
            <p14:nvContentPartPr>
              <p14:cNvPr id="224" name="Ink 223">
                <a:extLst>
                  <a:ext uri="{FF2B5EF4-FFF2-40B4-BE49-F238E27FC236}">
                    <a16:creationId xmlns:a16="http://schemas.microsoft.com/office/drawing/2014/main" id="{CC47DB29-7801-4148-86AB-096ED2A9F4E9}"/>
                  </a:ext>
                </a:extLst>
              </p14:cNvPr>
              <p14:cNvContentPartPr/>
              <p14:nvPr/>
            </p14:nvContentPartPr>
            <p14:xfrm>
              <a:off x="6927010" y="4055736"/>
              <a:ext cx="2520" cy="2880"/>
            </p14:xfrm>
          </p:contentPart>
        </mc:Choice>
        <mc:Fallback xmlns="">
          <p:pic>
            <p:nvPicPr>
              <p:cNvPr id="224" name="Ink 223">
                <a:extLst>
                  <a:ext uri="{FF2B5EF4-FFF2-40B4-BE49-F238E27FC236}">
                    <a16:creationId xmlns:a16="http://schemas.microsoft.com/office/drawing/2014/main" id="{CC47DB29-7801-4148-86AB-096ED2A9F4E9}"/>
                  </a:ext>
                </a:extLst>
              </p:cNvPr>
              <p:cNvPicPr/>
              <p:nvPr/>
            </p:nvPicPr>
            <p:blipFill>
              <a:blip r:embed="rId13"/>
              <a:stretch>
                <a:fillRect/>
              </a:stretch>
            </p:blipFill>
            <p:spPr>
              <a:xfrm>
                <a:off x="6909010" y="4035165"/>
                <a:ext cx="38160" cy="43611"/>
              </a:xfrm>
              <a:prstGeom prst="rect">
                <a:avLst/>
              </a:prstGeom>
            </p:spPr>
          </p:pic>
        </mc:Fallback>
      </mc:AlternateContent>
      <p:sp>
        <p:nvSpPr>
          <p:cNvPr id="225" name="AutoShape 7">
            <a:extLst>
              <a:ext uri="{FF2B5EF4-FFF2-40B4-BE49-F238E27FC236}">
                <a16:creationId xmlns:a16="http://schemas.microsoft.com/office/drawing/2014/main" id="{D1DE967D-E7C9-45DA-BCA3-D60D99CD3737}"/>
              </a:ext>
            </a:extLst>
          </p:cNvPr>
          <p:cNvSpPr>
            <a:spLocks noChangeArrowheads="1"/>
          </p:cNvSpPr>
          <p:nvPr/>
        </p:nvSpPr>
        <p:spPr bwMode="auto">
          <a:xfrm>
            <a:off x="7092231" y="3411505"/>
            <a:ext cx="309684" cy="1529094"/>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pic>
        <p:nvPicPr>
          <p:cNvPr id="226" name="Picture 225">
            <a:extLst>
              <a:ext uri="{FF2B5EF4-FFF2-40B4-BE49-F238E27FC236}">
                <a16:creationId xmlns:a16="http://schemas.microsoft.com/office/drawing/2014/main" id="{6D4DDBCE-EA6D-4FAD-9994-B10687D5C4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644" y="3591647"/>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 name="Text Box 108">
            <a:extLst>
              <a:ext uri="{FF2B5EF4-FFF2-40B4-BE49-F238E27FC236}">
                <a16:creationId xmlns:a16="http://schemas.microsoft.com/office/drawing/2014/main" id="{BF5C618A-1248-4927-B1B6-097A6B2E5A37}"/>
              </a:ext>
            </a:extLst>
          </p:cNvPr>
          <p:cNvSpPr txBox="1">
            <a:spLocks noChangeArrowheads="1"/>
          </p:cNvSpPr>
          <p:nvPr/>
        </p:nvSpPr>
        <p:spPr bwMode="gray">
          <a:xfrm>
            <a:off x="7467529" y="4108996"/>
            <a:ext cx="359073" cy="183127"/>
          </a:xfrm>
          <a:prstGeom prst="rect">
            <a:avLst/>
          </a:prstGeom>
          <a:noFill/>
          <a:ln w="9525" algn="ctr">
            <a:noFill/>
            <a:miter lim="800000"/>
            <a:headEnd/>
            <a:tailEnd/>
          </a:ln>
        </p:spPr>
        <p:txBody>
          <a:bodyPr wrap="none" lIns="0" tIns="0" rIns="0" bIns="0">
            <a:spAutoFit/>
          </a:bodyPr>
          <a:lstStyle/>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SQL</a:t>
            </a:r>
          </a:p>
        </p:txBody>
      </p:sp>
      <p:pic>
        <p:nvPicPr>
          <p:cNvPr id="228" name="Picture 227">
            <a:extLst>
              <a:ext uri="{FF2B5EF4-FFF2-40B4-BE49-F238E27FC236}">
                <a16:creationId xmlns:a16="http://schemas.microsoft.com/office/drawing/2014/main" id="{2E2F6DA6-AE96-4E24-8770-28E9C8CFC9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644" y="4065978"/>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 name="Text Box 108">
            <a:extLst>
              <a:ext uri="{FF2B5EF4-FFF2-40B4-BE49-F238E27FC236}">
                <a16:creationId xmlns:a16="http://schemas.microsoft.com/office/drawing/2014/main" id="{70136370-C7B9-4394-B536-1A5A34982ECB}"/>
              </a:ext>
            </a:extLst>
          </p:cNvPr>
          <p:cNvSpPr txBox="1">
            <a:spLocks noChangeArrowheads="1"/>
          </p:cNvSpPr>
          <p:nvPr/>
        </p:nvSpPr>
        <p:spPr bwMode="gray">
          <a:xfrm>
            <a:off x="7437432" y="3553021"/>
            <a:ext cx="318998" cy="183127"/>
          </a:xfrm>
          <a:prstGeom prst="rect">
            <a:avLst/>
          </a:prstGeom>
          <a:noFill/>
          <a:ln w="9525" algn="ctr">
            <a:noFill/>
            <a:miter lim="800000"/>
            <a:headEnd/>
            <a:tailEnd/>
          </a:ln>
        </p:spPr>
        <p:txBody>
          <a:bodyPr wrap="none" lIns="0" tIns="0" rIns="0" bIns="0">
            <a:spAutoFit/>
          </a:bodyPr>
          <a:lstStyle/>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FFFFCC"/>
                </a:solidFill>
                <a:effectLst/>
                <a:uLnTx/>
                <a:uFillTx/>
                <a:latin typeface="Arial" charset="0"/>
                <a:ea typeface="+mn-ea"/>
                <a:cs typeface="Times New Roman" pitchFamily="18" charset="0"/>
              </a:rPr>
              <a:t>Hyp</a:t>
            </a:r>
            <a:endPar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endParaRPr>
          </a:p>
        </p:txBody>
      </p:sp>
      <p:pic>
        <p:nvPicPr>
          <p:cNvPr id="230" name="Picture 229">
            <a:extLst>
              <a:ext uri="{FF2B5EF4-FFF2-40B4-BE49-F238E27FC236}">
                <a16:creationId xmlns:a16="http://schemas.microsoft.com/office/drawing/2014/main" id="{31F1291D-834C-42C2-9C92-3AF704CCD2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644" y="4570034"/>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 name="Text Box 108">
            <a:extLst>
              <a:ext uri="{FF2B5EF4-FFF2-40B4-BE49-F238E27FC236}">
                <a16:creationId xmlns:a16="http://schemas.microsoft.com/office/drawing/2014/main" id="{0FC0464C-67B1-4A88-9C83-CE29CD27D9FA}"/>
              </a:ext>
            </a:extLst>
          </p:cNvPr>
          <p:cNvSpPr txBox="1">
            <a:spLocks noChangeArrowheads="1"/>
          </p:cNvSpPr>
          <p:nvPr/>
        </p:nvSpPr>
        <p:spPr bwMode="gray">
          <a:xfrm>
            <a:off x="7465491" y="4633009"/>
            <a:ext cx="527388" cy="183127"/>
          </a:xfrm>
          <a:prstGeom prst="rect">
            <a:avLst/>
          </a:prstGeom>
          <a:noFill/>
          <a:ln w="9525" algn="ctr">
            <a:noFill/>
            <a:miter lim="800000"/>
            <a:headEnd/>
            <a:tailEnd/>
          </a:ln>
        </p:spPr>
        <p:txBody>
          <a:bodyPr wrap="none" lIns="0" tIns="0" rIns="0" bIns="0">
            <a:spAutoFit/>
          </a:bodyPr>
          <a:lstStyle/>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Oracle</a:t>
            </a:r>
          </a:p>
        </p:txBody>
      </p:sp>
      <p:sp>
        <p:nvSpPr>
          <p:cNvPr id="232" name="Text Box 108">
            <a:extLst>
              <a:ext uri="{FF2B5EF4-FFF2-40B4-BE49-F238E27FC236}">
                <a16:creationId xmlns:a16="http://schemas.microsoft.com/office/drawing/2014/main" id="{EAC2E0A8-9354-402C-A412-7F3C24DE2914}"/>
              </a:ext>
            </a:extLst>
          </p:cNvPr>
          <p:cNvSpPr txBox="1">
            <a:spLocks noChangeArrowheads="1"/>
          </p:cNvSpPr>
          <p:nvPr/>
        </p:nvSpPr>
        <p:spPr bwMode="gray">
          <a:xfrm>
            <a:off x="1998347" y="4252154"/>
            <a:ext cx="1381533" cy="183127"/>
          </a:xfrm>
          <a:prstGeom prst="rect">
            <a:avLst/>
          </a:prstGeom>
          <a:noFill/>
          <a:ln w="9525" algn="ctr">
            <a:noFill/>
            <a:miter lim="800000"/>
            <a:headEnd/>
            <a:tailEnd/>
          </a:ln>
        </p:spPr>
        <p:txBody>
          <a:bodyPr wrap="none" lIns="0" tIns="0" rIns="0" bIns="0">
            <a:spAutoFit/>
          </a:bodyPr>
          <a:lstStyle/>
          <a:p>
            <a:pPr lvl="0" algn="r" defTabSz="457200" fontAlgn="base">
              <a:lnSpc>
                <a:spcPct val="85000"/>
              </a:lnSpc>
              <a:spcBef>
                <a:spcPct val="0"/>
              </a:spcBef>
              <a:spcAft>
                <a:spcPct val="0"/>
              </a:spcAft>
              <a:defRPr/>
            </a:pPr>
            <a:r>
              <a:rPr lang="en-US" sz="1400" b="1" dirty="0">
                <a:solidFill>
                  <a:schemeClr val="tx2">
                    <a:lumMod val="75000"/>
                  </a:schemeClr>
                </a:solidFill>
                <a:latin typeface="Arial" charset="0"/>
                <a:cs typeface="Times New Roman" pitchFamily="18" charset="0"/>
              </a:rPr>
              <a:t>ddb.bunker.com</a:t>
            </a:r>
          </a:p>
        </p:txBody>
      </p:sp>
      <p:sp>
        <p:nvSpPr>
          <p:cNvPr id="233" name="Text Box 108">
            <a:extLst>
              <a:ext uri="{FF2B5EF4-FFF2-40B4-BE49-F238E27FC236}">
                <a16:creationId xmlns:a16="http://schemas.microsoft.com/office/drawing/2014/main" id="{4FF426A7-BE0F-45FE-B6C1-D43A612FB452}"/>
              </a:ext>
            </a:extLst>
          </p:cNvPr>
          <p:cNvSpPr txBox="1">
            <a:spLocks noChangeArrowheads="1"/>
          </p:cNvSpPr>
          <p:nvPr/>
        </p:nvSpPr>
        <p:spPr bwMode="gray">
          <a:xfrm>
            <a:off x="3585341" y="3751205"/>
            <a:ext cx="1214563" cy="183127"/>
          </a:xfrm>
          <a:prstGeom prst="rect">
            <a:avLst/>
          </a:prstGeom>
          <a:noFill/>
          <a:ln w="9525" algn="ctr">
            <a:noFill/>
            <a:miter lim="800000"/>
            <a:headEnd/>
            <a:tailEnd/>
          </a:ln>
        </p:spPr>
        <p:txBody>
          <a:bodyPr wrap="none" lIns="0" tIns="0" rIns="0" bIns="0">
            <a:spAutoFit/>
          </a:bodyPr>
          <a:lstStyle/>
          <a:p>
            <a:pPr lvl="0" algn="r" defTabSz="457200" fontAlgn="base">
              <a:lnSpc>
                <a:spcPct val="85000"/>
              </a:lnSpc>
              <a:spcBef>
                <a:spcPct val="0"/>
              </a:spcBef>
              <a:spcAft>
                <a:spcPct val="0"/>
              </a:spcAft>
              <a:defRPr/>
            </a:pPr>
            <a:r>
              <a:rPr lang="en-US" sz="1400" b="1" dirty="0">
                <a:solidFill>
                  <a:schemeClr val="tx2">
                    <a:lumMod val="75000"/>
                  </a:schemeClr>
                </a:solidFill>
                <a:latin typeface="Arial" charset="0"/>
                <a:cs typeface="Times New Roman" pitchFamily="18" charset="0"/>
              </a:rPr>
              <a:t>cr.bunker.com</a:t>
            </a:r>
          </a:p>
        </p:txBody>
      </p:sp>
      <p:sp>
        <p:nvSpPr>
          <p:cNvPr id="234" name="Line 138">
            <a:extLst>
              <a:ext uri="{FF2B5EF4-FFF2-40B4-BE49-F238E27FC236}">
                <a16:creationId xmlns:a16="http://schemas.microsoft.com/office/drawing/2014/main" id="{FF6E7B5B-0A49-4349-84BD-61C0E523E0EC}"/>
              </a:ext>
            </a:extLst>
          </p:cNvPr>
          <p:cNvSpPr>
            <a:spLocks noChangeShapeType="1"/>
          </p:cNvSpPr>
          <p:nvPr/>
        </p:nvSpPr>
        <p:spPr bwMode="gray">
          <a:xfrm>
            <a:off x="5018299" y="3188902"/>
            <a:ext cx="0" cy="364119"/>
          </a:xfrm>
          <a:prstGeom prst="line">
            <a:avLst/>
          </a:prstGeom>
          <a:noFill/>
          <a:ln w="101600">
            <a:solidFill>
              <a:srgbClr val="00A200"/>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35" name="Line 138">
            <a:extLst>
              <a:ext uri="{FF2B5EF4-FFF2-40B4-BE49-F238E27FC236}">
                <a16:creationId xmlns:a16="http://schemas.microsoft.com/office/drawing/2014/main" id="{05D78E48-5565-45AA-AD34-1E12FA0FFE01}"/>
              </a:ext>
            </a:extLst>
          </p:cNvPr>
          <p:cNvSpPr>
            <a:spLocks noChangeShapeType="1"/>
          </p:cNvSpPr>
          <p:nvPr/>
        </p:nvSpPr>
        <p:spPr bwMode="gray">
          <a:xfrm flipV="1">
            <a:off x="4142524" y="4186337"/>
            <a:ext cx="596286" cy="87781"/>
          </a:xfrm>
          <a:prstGeom prst="line">
            <a:avLst/>
          </a:prstGeom>
          <a:noFill/>
          <a:ln w="25400">
            <a:solidFill>
              <a:schemeClr val="tx2">
                <a:lumMod val="65000"/>
              </a:schemeClr>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36" name="Line 138">
            <a:extLst>
              <a:ext uri="{FF2B5EF4-FFF2-40B4-BE49-F238E27FC236}">
                <a16:creationId xmlns:a16="http://schemas.microsoft.com/office/drawing/2014/main" id="{710C5C1D-7CA3-48CF-9EF1-78FB4018286B}"/>
              </a:ext>
            </a:extLst>
          </p:cNvPr>
          <p:cNvSpPr>
            <a:spLocks noChangeShapeType="1"/>
          </p:cNvSpPr>
          <p:nvPr/>
        </p:nvSpPr>
        <p:spPr bwMode="gray">
          <a:xfrm>
            <a:off x="4297484" y="4405050"/>
            <a:ext cx="441325" cy="254931"/>
          </a:xfrm>
          <a:prstGeom prst="line">
            <a:avLst/>
          </a:prstGeom>
          <a:noFill/>
          <a:ln w="25400">
            <a:solidFill>
              <a:schemeClr val="tx2">
                <a:lumMod val="65000"/>
              </a:schemeClr>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37" name="Line 138">
            <a:extLst>
              <a:ext uri="{FF2B5EF4-FFF2-40B4-BE49-F238E27FC236}">
                <a16:creationId xmlns:a16="http://schemas.microsoft.com/office/drawing/2014/main" id="{F0DCE1F4-6461-4E27-BC92-CE26872CEA23}"/>
              </a:ext>
            </a:extLst>
          </p:cNvPr>
          <p:cNvSpPr>
            <a:spLocks noChangeShapeType="1"/>
          </p:cNvSpPr>
          <p:nvPr/>
        </p:nvSpPr>
        <p:spPr bwMode="gray">
          <a:xfrm>
            <a:off x="2527275" y="4155524"/>
            <a:ext cx="1475863" cy="167209"/>
          </a:xfrm>
          <a:prstGeom prst="line">
            <a:avLst/>
          </a:prstGeom>
          <a:noFill/>
          <a:ln w="25400">
            <a:solidFill>
              <a:schemeClr val="tx2">
                <a:lumMod val="65000"/>
              </a:schemeClr>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38" name="Picture 237">
            <a:extLst>
              <a:ext uri="{FF2B5EF4-FFF2-40B4-BE49-F238E27FC236}">
                <a16:creationId xmlns:a16="http://schemas.microsoft.com/office/drawing/2014/main" id="{CB99D2F7-B203-4605-BA5E-82209B9E152D}"/>
              </a:ext>
            </a:extLst>
          </p:cNvPr>
          <p:cNvPicPr>
            <a:picLocks noChangeAspect="1"/>
          </p:cNvPicPr>
          <p:nvPr/>
        </p:nvPicPr>
        <p:blipFill>
          <a:blip r:embed="rId15"/>
          <a:stretch>
            <a:fillRect/>
          </a:stretch>
        </p:blipFill>
        <p:spPr>
          <a:xfrm>
            <a:off x="3495550" y="4219556"/>
            <a:ext cx="831708" cy="173990"/>
          </a:xfrm>
          <a:prstGeom prst="rect">
            <a:avLst/>
          </a:prstGeom>
        </p:spPr>
      </p:pic>
      <p:sp>
        <p:nvSpPr>
          <p:cNvPr id="239" name="Rectangle 238">
            <a:extLst>
              <a:ext uri="{FF2B5EF4-FFF2-40B4-BE49-F238E27FC236}">
                <a16:creationId xmlns:a16="http://schemas.microsoft.com/office/drawing/2014/main" id="{0020D4CF-7399-4739-9C87-FC4AB0311694}"/>
              </a:ext>
            </a:extLst>
          </p:cNvPr>
          <p:cNvSpPr/>
          <p:nvPr/>
        </p:nvSpPr>
        <p:spPr>
          <a:xfrm>
            <a:off x="3823549" y="605096"/>
            <a:ext cx="1972585" cy="2787625"/>
          </a:xfrm>
          <a:prstGeom prst="rect">
            <a:avLst/>
          </a:prstGeom>
          <a:solidFill>
            <a:srgbClr val="79FF79">
              <a:alpha val="20000"/>
            </a:srgbClr>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240" name="Text Box 108">
            <a:extLst>
              <a:ext uri="{FF2B5EF4-FFF2-40B4-BE49-F238E27FC236}">
                <a16:creationId xmlns:a16="http://schemas.microsoft.com/office/drawing/2014/main" id="{3BA1BB2C-806C-4DCE-9003-62E81D3B20EA}"/>
              </a:ext>
            </a:extLst>
          </p:cNvPr>
          <p:cNvSpPr txBox="1">
            <a:spLocks noChangeArrowheads="1"/>
          </p:cNvSpPr>
          <p:nvPr/>
        </p:nvSpPr>
        <p:spPr bwMode="gray">
          <a:xfrm>
            <a:off x="3750638" y="3130079"/>
            <a:ext cx="1142942" cy="183127"/>
          </a:xfrm>
          <a:prstGeom prst="rect">
            <a:avLst/>
          </a:prstGeom>
          <a:noFill/>
          <a:ln w="9525" algn="ctr">
            <a:noFill/>
            <a:miter lim="800000"/>
            <a:headEnd/>
            <a:tailEnd/>
          </a:ln>
        </p:spPr>
        <p:txBody>
          <a:bodyPr wrap="none" lIns="0" tIns="0" rIns="0" bIns="0">
            <a:spAutoFit/>
          </a:bodyPr>
          <a:lstStyle/>
          <a:p>
            <a:pPr lvl="0" algn="r" defTabSz="457200" fontAlgn="base">
              <a:lnSpc>
                <a:spcPct val="85000"/>
              </a:lnSpc>
              <a:spcBef>
                <a:spcPct val="0"/>
              </a:spcBef>
              <a:spcAft>
                <a:spcPct val="0"/>
              </a:spcAft>
              <a:defRPr/>
            </a:pPr>
            <a:r>
              <a:rPr lang="en-US" sz="1400" b="1" dirty="0">
                <a:solidFill>
                  <a:srgbClr val="00A200"/>
                </a:solidFill>
                <a:latin typeface="Arial" charset="0"/>
                <a:cs typeface="Times New Roman" pitchFamily="18" charset="0"/>
              </a:rPr>
              <a:t>192.168.</a:t>
            </a:r>
            <a:r>
              <a:rPr lang="pl-PL" sz="1400" b="1" dirty="0">
                <a:solidFill>
                  <a:srgbClr val="00A200"/>
                </a:solidFill>
                <a:latin typeface="Arial" charset="0"/>
                <a:cs typeface="Times New Roman" pitchFamily="18" charset="0"/>
              </a:rPr>
              <a:t>15</a:t>
            </a:r>
            <a:r>
              <a:rPr lang="en-US" sz="1400" b="1" dirty="0">
                <a:solidFill>
                  <a:srgbClr val="00A200"/>
                </a:solidFill>
                <a:latin typeface="Arial" charset="0"/>
                <a:cs typeface="Times New Roman" pitchFamily="18" charset="0"/>
              </a:rPr>
              <a:t>.1</a:t>
            </a:r>
            <a:r>
              <a:rPr lang="pl-PL" sz="1400" b="1" dirty="0">
                <a:solidFill>
                  <a:srgbClr val="00A200"/>
                </a:solidFill>
                <a:latin typeface="Arial" charset="0"/>
                <a:cs typeface="Times New Roman" pitchFamily="18" charset="0"/>
              </a:rPr>
              <a:t>2</a:t>
            </a:r>
            <a:endParaRPr lang="en-US" sz="1400" b="1" dirty="0">
              <a:solidFill>
                <a:srgbClr val="00A200"/>
              </a:solidFill>
              <a:latin typeface="Arial" charset="0"/>
              <a:cs typeface="Times New Roman" pitchFamily="18" charset="0"/>
            </a:endParaRPr>
          </a:p>
        </p:txBody>
      </p:sp>
      <p:pic>
        <p:nvPicPr>
          <p:cNvPr id="241" name="Picture 240">
            <a:extLst>
              <a:ext uri="{FF2B5EF4-FFF2-40B4-BE49-F238E27FC236}">
                <a16:creationId xmlns:a16="http://schemas.microsoft.com/office/drawing/2014/main" id="{F14EF692-7170-4F47-ADAE-ADB5676CABD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261085" y="653176"/>
            <a:ext cx="428030" cy="33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2" name="Line 138">
            <a:extLst>
              <a:ext uri="{FF2B5EF4-FFF2-40B4-BE49-F238E27FC236}">
                <a16:creationId xmlns:a16="http://schemas.microsoft.com/office/drawing/2014/main" id="{75BAE381-37F8-41B2-A6C6-CB3A8A81E43A}"/>
              </a:ext>
            </a:extLst>
          </p:cNvPr>
          <p:cNvSpPr>
            <a:spLocks noChangeShapeType="1"/>
          </p:cNvSpPr>
          <p:nvPr/>
        </p:nvSpPr>
        <p:spPr bwMode="gray">
          <a:xfrm rot="5400000">
            <a:off x="2838168" y="647812"/>
            <a:ext cx="0" cy="298108"/>
          </a:xfrm>
          <a:prstGeom prst="line">
            <a:avLst/>
          </a:prstGeom>
          <a:noFill/>
          <a:ln w="101600">
            <a:solidFill>
              <a:srgbClr val="00A200"/>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43" name="Text Box 108">
            <a:extLst>
              <a:ext uri="{FF2B5EF4-FFF2-40B4-BE49-F238E27FC236}">
                <a16:creationId xmlns:a16="http://schemas.microsoft.com/office/drawing/2014/main" id="{63736C45-1EE1-4C21-97A6-17FCA08FB759}"/>
              </a:ext>
            </a:extLst>
          </p:cNvPr>
          <p:cNvSpPr txBox="1">
            <a:spLocks noChangeArrowheads="1"/>
          </p:cNvSpPr>
          <p:nvPr/>
        </p:nvSpPr>
        <p:spPr bwMode="gray">
          <a:xfrm>
            <a:off x="2574837" y="555526"/>
            <a:ext cx="1133067" cy="183127"/>
          </a:xfrm>
          <a:prstGeom prst="rect">
            <a:avLst/>
          </a:prstGeom>
          <a:noFill/>
          <a:ln w="9525" algn="ctr">
            <a:noFill/>
            <a:miter lim="800000"/>
            <a:headEnd/>
            <a:tailEnd/>
          </a:ln>
        </p:spPr>
        <p:txBody>
          <a:bodyPr wrap="none" lIns="0" tIns="0" rIns="0" bIns="0">
            <a:spAutoFit/>
          </a:bodyPr>
          <a:lstStyle/>
          <a:p>
            <a:pPr lvl="0" algn="r" defTabSz="457200" fontAlgn="base">
              <a:lnSpc>
                <a:spcPct val="85000"/>
              </a:lnSpc>
              <a:spcBef>
                <a:spcPct val="0"/>
              </a:spcBef>
              <a:spcAft>
                <a:spcPct val="0"/>
              </a:spcAft>
              <a:defRPr/>
            </a:pPr>
            <a:r>
              <a:rPr lang="en-US" sz="1400" b="1" dirty="0">
                <a:solidFill>
                  <a:srgbClr val="00A200"/>
                </a:solidFill>
                <a:latin typeface="Arial" charset="0"/>
                <a:cs typeface="Times New Roman" pitchFamily="18" charset="0"/>
              </a:rPr>
              <a:t>192.168.</a:t>
            </a:r>
            <a:r>
              <a:rPr lang="pl-PL" sz="1400" b="1" dirty="0">
                <a:solidFill>
                  <a:srgbClr val="00A200"/>
                </a:solidFill>
                <a:latin typeface="Arial" charset="0"/>
                <a:cs typeface="Times New Roman" pitchFamily="18" charset="0"/>
              </a:rPr>
              <a:t>15</a:t>
            </a:r>
            <a:r>
              <a:rPr lang="en-US" sz="1400" b="1" dirty="0">
                <a:solidFill>
                  <a:srgbClr val="00A200"/>
                </a:solidFill>
                <a:latin typeface="Arial" charset="0"/>
                <a:cs typeface="Times New Roman" pitchFamily="18" charset="0"/>
              </a:rPr>
              <a:t>.1</a:t>
            </a:r>
            <a:r>
              <a:rPr lang="pl-PL" sz="1400" b="1" dirty="0">
                <a:solidFill>
                  <a:srgbClr val="00A200"/>
                </a:solidFill>
                <a:latin typeface="Arial" charset="0"/>
                <a:cs typeface="Times New Roman" pitchFamily="18" charset="0"/>
              </a:rPr>
              <a:t>1</a:t>
            </a:r>
            <a:endParaRPr lang="en-US" sz="1400" b="1" dirty="0">
              <a:solidFill>
                <a:srgbClr val="00A200"/>
              </a:solidFill>
              <a:latin typeface="Arial" charset="0"/>
              <a:cs typeface="Times New Roman" pitchFamily="18" charset="0"/>
            </a:endParaRPr>
          </a:p>
        </p:txBody>
      </p:sp>
      <p:sp>
        <p:nvSpPr>
          <p:cNvPr id="244" name="Line 138">
            <a:extLst>
              <a:ext uri="{FF2B5EF4-FFF2-40B4-BE49-F238E27FC236}">
                <a16:creationId xmlns:a16="http://schemas.microsoft.com/office/drawing/2014/main" id="{9EB536AC-771C-46BC-A70A-456798AFC0A3}"/>
              </a:ext>
            </a:extLst>
          </p:cNvPr>
          <p:cNvSpPr>
            <a:spLocks noChangeShapeType="1"/>
          </p:cNvSpPr>
          <p:nvPr/>
        </p:nvSpPr>
        <p:spPr bwMode="gray">
          <a:xfrm>
            <a:off x="5014099" y="905258"/>
            <a:ext cx="0" cy="2259077"/>
          </a:xfrm>
          <a:prstGeom prst="line">
            <a:avLst/>
          </a:prstGeom>
          <a:noFill/>
          <a:ln w="50800">
            <a:solidFill>
              <a:srgbClr val="00A200"/>
            </a:solidFill>
            <a:round/>
            <a:headEnd type="triangle"/>
            <a:tailEnd type="triangl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45" name="Line 138">
            <a:extLst>
              <a:ext uri="{FF2B5EF4-FFF2-40B4-BE49-F238E27FC236}">
                <a16:creationId xmlns:a16="http://schemas.microsoft.com/office/drawing/2014/main" id="{457EF8D6-3037-43D6-969F-D299C9DCBFF3}"/>
              </a:ext>
            </a:extLst>
          </p:cNvPr>
          <p:cNvSpPr>
            <a:spLocks noChangeShapeType="1"/>
          </p:cNvSpPr>
          <p:nvPr/>
        </p:nvSpPr>
        <p:spPr bwMode="gray">
          <a:xfrm rot="5400000">
            <a:off x="3992140" y="-115708"/>
            <a:ext cx="0" cy="1862806"/>
          </a:xfrm>
          <a:prstGeom prst="line">
            <a:avLst/>
          </a:prstGeom>
          <a:noFill/>
          <a:ln w="50800">
            <a:solidFill>
              <a:srgbClr val="00A200"/>
            </a:solidFill>
            <a:round/>
            <a:headEnd type="triangle"/>
            <a:tailEnd type="triangl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46" name="AutoShape 59">
            <a:extLst>
              <a:ext uri="{FF2B5EF4-FFF2-40B4-BE49-F238E27FC236}">
                <a16:creationId xmlns:a16="http://schemas.microsoft.com/office/drawing/2014/main" id="{6F8D49E7-70D9-454D-9DC8-DB8D85ECA825}"/>
              </a:ext>
            </a:extLst>
          </p:cNvPr>
          <p:cNvSpPr>
            <a:spLocks noChangeArrowheads="1"/>
          </p:cNvSpPr>
          <p:nvPr/>
        </p:nvSpPr>
        <p:spPr bwMode="gray">
          <a:xfrm>
            <a:off x="8294358" y="3420720"/>
            <a:ext cx="366712" cy="1330238"/>
          </a:xfrm>
          <a:prstGeom prst="can">
            <a:avLst>
              <a:gd name="adj" fmla="val 46215"/>
            </a:avLst>
          </a:prstGeom>
          <a:gradFill rotWithShape="1">
            <a:gsLst>
              <a:gs pos="0">
                <a:srgbClr val="A50021"/>
              </a:gs>
              <a:gs pos="50000">
                <a:srgbClr val="E4B2BC"/>
              </a:gs>
              <a:gs pos="100000">
                <a:srgbClr val="A50021"/>
              </a:gs>
            </a:gsLst>
            <a:lin ang="0" scaled="1"/>
          </a:gradFill>
          <a:ln w="9525">
            <a:solidFill>
              <a:schemeClr val="tx1"/>
            </a:solidFill>
            <a:round/>
            <a:headEnd/>
            <a:tailEnd/>
          </a:ln>
        </p:spPr>
        <p:txBody>
          <a:bodyPr wrap="none" anchor="ctr"/>
          <a:lstStyle/>
          <a:p>
            <a:endParaRPr lang="en-US" dirty="0">
              <a:solidFill>
                <a:srgbClr val="000000"/>
              </a:solidFill>
            </a:endParaRPr>
          </a:p>
        </p:txBody>
      </p:sp>
      <p:sp>
        <p:nvSpPr>
          <p:cNvPr id="247" name="Text Box 108">
            <a:extLst>
              <a:ext uri="{FF2B5EF4-FFF2-40B4-BE49-F238E27FC236}">
                <a16:creationId xmlns:a16="http://schemas.microsoft.com/office/drawing/2014/main" id="{D1D4E7B9-823B-4BDA-B0A4-900D73FB70EF}"/>
              </a:ext>
            </a:extLst>
          </p:cNvPr>
          <p:cNvSpPr txBox="1">
            <a:spLocks noChangeArrowheads="1"/>
          </p:cNvSpPr>
          <p:nvPr/>
        </p:nvSpPr>
        <p:spPr bwMode="gray">
          <a:xfrm>
            <a:off x="8189064" y="4799490"/>
            <a:ext cx="626775" cy="183127"/>
          </a:xfrm>
          <a:prstGeom prst="rect">
            <a:avLst/>
          </a:prstGeom>
          <a:noFill/>
          <a:ln w="9525" algn="ctr">
            <a:noFill/>
            <a:miter lim="800000"/>
            <a:headEnd/>
            <a:tailEnd/>
          </a:ln>
        </p:spPr>
        <p:txBody>
          <a:bodyPr wrap="none" lIns="0" tIns="0" rIns="0" bIns="0">
            <a:spAutoFit/>
          </a:bodyPr>
          <a:lstStyle/>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Storage</a:t>
            </a:r>
          </a:p>
        </p:txBody>
      </p:sp>
      <mc:AlternateContent xmlns:mc="http://schemas.openxmlformats.org/markup-compatibility/2006" xmlns:p14="http://schemas.microsoft.com/office/powerpoint/2010/main">
        <mc:Choice Requires="p14">
          <p:contentPart p14:bwMode="auto" r:id="rId17">
            <p14:nvContentPartPr>
              <p14:cNvPr id="248" name="Ink 247">
                <a:extLst>
                  <a:ext uri="{FF2B5EF4-FFF2-40B4-BE49-F238E27FC236}">
                    <a16:creationId xmlns:a16="http://schemas.microsoft.com/office/drawing/2014/main" id="{5030EBEF-0AF0-4509-A1B3-B3F379B844DD}"/>
                  </a:ext>
                </a:extLst>
              </p14:cNvPr>
              <p14:cNvContentPartPr/>
              <p14:nvPr/>
            </p14:nvContentPartPr>
            <p14:xfrm>
              <a:off x="8428298" y="3785809"/>
              <a:ext cx="360" cy="360"/>
            </p14:xfrm>
          </p:contentPart>
        </mc:Choice>
        <mc:Fallback xmlns="">
          <p:pic>
            <p:nvPicPr>
              <p:cNvPr id="248" name="Ink 247">
                <a:extLst>
                  <a:ext uri="{FF2B5EF4-FFF2-40B4-BE49-F238E27FC236}">
                    <a16:creationId xmlns:a16="http://schemas.microsoft.com/office/drawing/2014/main" id="{5030EBEF-0AF0-4509-A1B3-B3F379B844DD}"/>
                  </a:ext>
                </a:extLst>
              </p:cNvPr>
              <p:cNvPicPr/>
              <p:nvPr/>
            </p:nvPicPr>
            <p:blipFill>
              <a:blip r:embed="rId18"/>
              <a:stretch>
                <a:fillRect/>
              </a:stretch>
            </p:blipFill>
            <p:spPr>
              <a:xfrm>
                <a:off x="8410298" y="376780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49" name="Ink 248">
                <a:extLst>
                  <a:ext uri="{FF2B5EF4-FFF2-40B4-BE49-F238E27FC236}">
                    <a16:creationId xmlns:a16="http://schemas.microsoft.com/office/drawing/2014/main" id="{97F11771-3E08-4FB4-8EEF-D120E5612749}"/>
                  </a:ext>
                </a:extLst>
              </p14:cNvPr>
              <p14:cNvContentPartPr/>
              <p14:nvPr/>
            </p14:nvContentPartPr>
            <p14:xfrm>
              <a:off x="8651498" y="3676369"/>
              <a:ext cx="360" cy="720"/>
            </p14:xfrm>
          </p:contentPart>
        </mc:Choice>
        <mc:Fallback xmlns="">
          <p:pic>
            <p:nvPicPr>
              <p:cNvPr id="249" name="Ink 248">
                <a:extLst>
                  <a:ext uri="{FF2B5EF4-FFF2-40B4-BE49-F238E27FC236}">
                    <a16:creationId xmlns:a16="http://schemas.microsoft.com/office/drawing/2014/main" id="{97F11771-3E08-4FB4-8EEF-D120E5612749}"/>
                  </a:ext>
                </a:extLst>
              </p:cNvPr>
              <p:cNvPicPr/>
              <p:nvPr/>
            </p:nvPicPr>
            <p:blipFill>
              <a:blip r:embed="rId20"/>
              <a:stretch>
                <a:fillRect/>
              </a:stretch>
            </p:blipFill>
            <p:spPr>
              <a:xfrm>
                <a:off x="8633498" y="3658369"/>
                <a:ext cx="3600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50" name="Ink 249">
                <a:extLst>
                  <a:ext uri="{FF2B5EF4-FFF2-40B4-BE49-F238E27FC236}">
                    <a16:creationId xmlns:a16="http://schemas.microsoft.com/office/drawing/2014/main" id="{2E17B355-E2D1-40D3-8911-8C0B3F6DB3A4}"/>
                  </a:ext>
                </a:extLst>
              </p14:cNvPr>
              <p14:cNvContentPartPr/>
              <p14:nvPr/>
            </p14:nvContentPartPr>
            <p14:xfrm>
              <a:off x="1493881" y="2153454"/>
              <a:ext cx="20520" cy="26640"/>
            </p14:xfrm>
          </p:contentPart>
        </mc:Choice>
        <mc:Fallback xmlns="">
          <p:pic>
            <p:nvPicPr>
              <p:cNvPr id="250" name="Ink 249">
                <a:extLst>
                  <a:ext uri="{FF2B5EF4-FFF2-40B4-BE49-F238E27FC236}">
                    <a16:creationId xmlns:a16="http://schemas.microsoft.com/office/drawing/2014/main" id="{2E17B355-E2D1-40D3-8911-8C0B3F6DB3A4}"/>
                  </a:ext>
                </a:extLst>
              </p:cNvPr>
              <p:cNvPicPr/>
              <p:nvPr/>
            </p:nvPicPr>
            <p:blipFill>
              <a:blip r:embed="rId22"/>
              <a:stretch>
                <a:fillRect/>
              </a:stretch>
            </p:blipFill>
            <p:spPr>
              <a:xfrm>
                <a:off x="1485036" y="2144454"/>
                <a:ext cx="37856" cy="44280"/>
              </a:xfrm>
              <a:prstGeom prst="rect">
                <a:avLst/>
              </a:prstGeom>
            </p:spPr>
          </p:pic>
        </mc:Fallback>
      </mc:AlternateContent>
    </p:spTree>
    <p:extLst>
      <p:ext uri="{BB962C8B-B14F-4D97-AF65-F5344CB8AC3E}">
        <p14:creationId xmlns:p14="http://schemas.microsoft.com/office/powerpoint/2010/main" val="267538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2E52B56C-617D-43A1-953C-FBC87D197E3F}"/>
              </a:ext>
            </a:extLst>
          </p:cNvPr>
          <p:cNvSpPr/>
          <p:nvPr/>
        </p:nvSpPr>
        <p:spPr>
          <a:xfrm>
            <a:off x="2008229" y="555526"/>
            <a:ext cx="2365502" cy="442061"/>
          </a:xfrm>
          <a:prstGeom prst="rect">
            <a:avLst/>
          </a:prstGeom>
          <a:solidFill>
            <a:srgbClr val="79FF79">
              <a:alpha val="20000"/>
            </a:srgbClr>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137" name="Rectangle 136">
            <a:extLst>
              <a:ext uri="{FF2B5EF4-FFF2-40B4-BE49-F238E27FC236}">
                <a16:creationId xmlns:a16="http://schemas.microsoft.com/office/drawing/2014/main" id="{ED42CA01-E47D-4435-895E-5709D8B0811F}"/>
              </a:ext>
            </a:extLst>
          </p:cNvPr>
          <p:cNvSpPr/>
          <p:nvPr/>
        </p:nvSpPr>
        <p:spPr>
          <a:xfrm>
            <a:off x="3373568" y="3346103"/>
            <a:ext cx="5601976" cy="1698438"/>
          </a:xfrm>
          <a:prstGeom prst="rect">
            <a:avLst/>
          </a:prstGeom>
          <a:solidFill>
            <a:srgbClr val="002776"/>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138" name="Rounded Rectangle 3">
            <a:extLst>
              <a:ext uri="{FF2B5EF4-FFF2-40B4-BE49-F238E27FC236}">
                <a16:creationId xmlns:a16="http://schemas.microsoft.com/office/drawing/2014/main" id="{DEBC941B-3344-45F0-B361-EE6F3AC268DB}"/>
              </a:ext>
            </a:extLst>
          </p:cNvPr>
          <p:cNvSpPr/>
          <p:nvPr/>
        </p:nvSpPr>
        <p:spPr>
          <a:xfrm>
            <a:off x="78183" y="3948537"/>
            <a:ext cx="8886305" cy="1096005"/>
          </a:xfrm>
          <a:prstGeom prst="roundRect">
            <a:avLst/>
          </a:prstGeom>
          <a:solidFill>
            <a:srgbClr val="002776"/>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139" name="Rectangle 138">
            <a:extLst>
              <a:ext uri="{FF2B5EF4-FFF2-40B4-BE49-F238E27FC236}">
                <a16:creationId xmlns:a16="http://schemas.microsoft.com/office/drawing/2014/main" id="{D4D2C3FE-7FE1-4816-A198-F9A4BBC590D0}"/>
              </a:ext>
            </a:extLst>
          </p:cNvPr>
          <p:cNvSpPr/>
          <p:nvPr/>
        </p:nvSpPr>
        <p:spPr>
          <a:xfrm>
            <a:off x="107067" y="2474186"/>
            <a:ext cx="2728573" cy="1534655"/>
          </a:xfrm>
          <a:prstGeom prst="rect">
            <a:avLst/>
          </a:prstGeom>
          <a:solidFill>
            <a:srgbClr val="FFFF00">
              <a:alpha val="20000"/>
            </a:srgbClr>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140" name="Rectangle 139">
            <a:extLst>
              <a:ext uri="{FF2B5EF4-FFF2-40B4-BE49-F238E27FC236}">
                <a16:creationId xmlns:a16="http://schemas.microsoft.com/office/drawing/2014/main" id="{309256D1-388D-4450-997F-0828F27CA953}"/>
              </a:ext>
            </a:extLst>
          </p:cNvPr>
          <p:cNvSpPr/>
          <p:nvPr/>
        </p:nvSpPr>
        <p:spPr>
          <a:xfrm>
            <a:off x="78183" y="1162967"/>
            <a:ext cx="2728573" cy="1204292"/>
          </a:xfrm>
          <a:prstGeom prst="rect">
            <a:avLst/>
          </a:prstGeom>
          <a:solidFill>
            <a:srgbClr val="800000">
              <a:alpha val="20000"/>
            </a:srgbClr>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141" name="Rounded Rectangle 3">
            <a:extLst>
              <a:ext uri="{FF2B5EF4-FFF2-40B4-BE49-F238E27FC236}">
                <a16:creationId xmlns:a16="http://schemas.microsoft.com/office/drawing/2014/main" id="{61792E1F-3CE8-4F19-B3C5-64D527AB9F78}"/>
              </a:ext>
            </a:extLst>
          </p:cNvPr>
          <p:cNvSpPr/>
          <p:nvPr/>
        </p:nvSpPr>
        <p:spPr>
          <a:xfrm>
            <a:off x="389723" y="605096"/>
            <a:ext cx="1676732" cy="782243"/>
          </a:xfrm>
          <a:prstGeom prst="roundRect">
            <a:avLst/>
          </a:prstGeom>
          <a:solidFill>
            <a:srgbClr val="003300"/>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142" name="Rectangle 141">
            <a:extLst>
              <a:ext uri="{FF2B5EF4-FFF2-40B4-BE49-F238E27FC236}">
                <a16:creationId xmlns:a16="http://schemas.microsoft.com/office/drawing/2014/main" id="{26A688AD-EA24-46F6-BA72-4C81957A0A3F}"/>
              </a:ext>
            </a:extLst>
          </p:cNvPr>
          <p:cNvSpPr/>
          <p:nvPr/>
        </p:nvSpPr>
        <p:spPr>
          <a:xfrm>
            <a:off x="373366" y="669840"/>
            <a:ext cx="1377737"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Arial" charset="0"/>
                <a:ea typeface="+mn-ea"/>
                <a:cs typeface="+mn-cs"/>
              </a:rPr>
              <a:t>IT Infrastructure</a:t>
            </a:r>
          </a:p>
        </p:txBody>
      </p:sp>
      <p:pic>
        <p:nvPicPr>
          <p:cNvPr id="143" name="Picture 20" descr="server">
            <a:extLst>
              <a:ext uri="{FF2B5EF4-FFF2-40B4-BE49-F238E27FC236}">
                <a16:creationId xmlns:a16="http://schemas.microsoft.com/office/drawing/2014/main" id="{D6F5EF0F-1FFF-4154-8594-EC00CB3A8080}"/>
              </a:ext>
            </a:extLst>
          </p:cNvPr>
          <p:cNvPicPr>
            <a:picLocks noChangeAspect="1" noChangeArrowheads="1"/>
          </p:cNvPicPr>
          <p:nvPr/>
        </p:nvPicPr>
        <p:blipFill>
          <a:blip r:embed="rId2" cstate="print"/>
          <a:srcRect/>
          <a:stretch>
            <a:fillRect/>
          </a:stretch>
        </p:blipFill>
        <p:spPr bwMode="gray">
          <a:xfrm>
            <a:off x="709861" y="972830"/>
            <a:ext cx="181757" cy="339251"/>
          </a:xfrm>
          <a:prstGeom prst="rect">
            <a:avLst/>
          </a:prstGeom>
          <a:noFill/>
          <a:ln w="9525">
            <a:noFill/>
            <a:miter lim="800000"/>
            <a:headEnd/>
            <a:tailEnd/>
          </a:ln>
        </p:spPr>
      </p:pic>
      <p:grpSp>
        <p:nvGrpSpPr>
          <p:cNvPr id="144" name="Group 143">
            <a:extLst>
              <a:ext uri="{FF2B5EF4-FFF2-40B4-BE49-F238E27FC236}">
                <a16:creationId xmlns:a16="http://schemas.microsoft.com/office/drawing/2014/main" id="{597C1F96-3C88-4A98-B009-9B2BD6F8FD48}"/>
              </a:ext>
            </a:extLst>
          </p:cNvPr>
          <p:cNvGrpSpPr/>
          <p:nvPr/>
        </p:nvGrpSpPr>
        <p:grpSpPr>
          <a:xfrm>
            <a:off x="1289393" y="927822"/>
            <a:ext cx="325915" cy="332120"/>
            <a:chOff x="1433858" y="2733272"/>
            <a:chExt cx="660413" cy="517525"/>
          </a:xfrm>
        </p:grpSpPr>
        <p:sp>
          <p:nvSpPr>
            <p:cNvPr id="145" name="AutoShape 7">
              <a:extLst>
                <a:ext uri="{FF2B5EF4-FFF2-40B4-BE49-F238E27FC236}">
                  <a16:creationId xmlns:a16="http://schemas.microsoft.com/office/drawing/2014/main" id="{05A999D0-CF8B-4602-BB74-A3723C057616}"/>
                </a:ext>
              </a:extLst>
            </p:cNvPr>
            <p:cNvSpPr>
              <a:spLocks noChangeArrowheads="1"/>
            </p:cNvSpPr>
            <p:nvPr/>
          </p:nvSpPr>
          <p:spPr bwMode="auto">
            <a:xfrm>
              <a:off x="1433858" y="2733272"/>
              <a:ext cx="660413" cy="517525"/>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grpSp>
          <p:nvGrpSpPr>
            <p:cNvPr id="146" name="Group 2">
              <a:extLst>
                <a:ext uri="{FF2B5EF4-FFF2-40B4-BE49-F238E27FC236}">
                  <a16:creationId xmlns:a16="http://schemas.microsoft.com/office/drawing/2014/main" id="{BEE6A7AC-5A23-4D29-965D-431F0D12CDA9}"/>
                </a:ext>
              </a:extLst>
            </p:cNvPr>
            <p:cNvGrpSpPr>
              <a:grpSpLocks/>
            </p:cNvGrpSpPr>
            <p:nvPr/>
          </p:nvGrpSpPr>
          <p:grpSpPr bwMode="auto">
            <a:xfrm>
              <a:off x="1524000" y="2836459"/>
              <a:ext cx="485775" cy="322263"/>
              <a:chOff x="10275093" y="3566509"/>
              <a:chExt cx="485784" cy="589087"/>
            </a:xfrm>
          </p:grpSpPr>
          <p:pic>
            <p:nvPicPr>
              <p:cNvPr id="147" name="Picture 146">
                <a:extLst>
                  <a:ext uri="{FF2B5EF4-FFF2-40B4-BE49-F238E27FC236}">
                    <a16:creationId xmlns:a16="http://schemas.microsoft.com/office/drawing/2014/main" id="{E71A7E22-3AB3-4621-A735-4049DCC680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 name="Picture 89">
                <a:extLst>
                  <a:ext uri="{FF2B5EF4-FFF2-40B4-BE49-F238E27FC236}">
                    <a16:creationId xmlns:a16="http://schemas.microsoft.com/office/drawing/2014/main" id="{26B6B8E4-476B-4753-8234-7AAFA91FC1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89">
                <a:extLst>
                  <a:ext uri="{FF2B5EF4-FFF2-40B4-BE49-F238E27FC236}">
                    <a16:creationId xmlns:a16="http://schemas.microsoft.com/office/drawing/2014/main" id="{7A689C0E-06DE-45A8-91C7-79F2DF1CAE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 name="Picture 89">
                <a:extLst>
                  <a:ext uri="{FF2B5EF4-FFF2-40B4-BE49-F238E27FC236}">
                    <a16:creationId xmlns:a16="http://schemas.microsoft.com/office/drawing/2014/main" id="{389CB335-A800-4404-8DEA-CA4938C241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 name="Picture 89">
                <a:extLst>
                  <a:ext uri="{FF2B5EF4-FFF2-40B4-BE49-F238E27FC236}">
                    <a16:creationId xmlns:a16="http://schemas.microsoft.com/office/drawing/2014/main" id="{2112931A-228A-485D-94FB-DD66CD1C35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 name="Picture 89">
                <a:extLst>
                  <a:ext uri="{FF2B5EF4-FFF2-40B4-BE49-F238E27FC236}">
                    <a16:creationId xmlns:a16="http://schemas.microsoft.com/office/drawing/2014/main" id="{245D452F-6397-4989-925D-01D98FC5B7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Picture 152">
                <a:extLst>
                  <a:ext uri="{FF2B5EF4-FFF2-40B4-BE49-F238E27FC236}">
                    <a16:creationId xmlns:a16="http://schemas.microsoft.com/office/drawing/2014/main" id="{A6C17D43-DFCD-4852-A6CF-34B9DD14E0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 name="Picture 89">
                <a:extLst>
                  <a:ext uri="{FF2B5EF4-FFF2-40B4-BE49-F238E27FC236}">
                    <a16:creationId xmlns:a16="http://schemas.microsoft.com/office/drawing/2014/main" id="{4DC10AA1-E23F-4EFE-842D-A58F451407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55" name="Picture 20" descr="server">
            <a:extLst>
              <a:ext uri="{FF2B5EF4-FFF2-40B4-BE49-F238E27FC236}">
                <a16:creationId xmlns:a16="http://schemas.microsoft.com/office/drawing/2014/main" id="{7D40A7CD-BC44-49E0-A4B5-8444E8671590}"/>
              </a:ext>
            </a:extLst>
          </p:cNvPr>
          <p:cNvPicPr>
            <a:picLocks noChangeAspect="1" noChangeArrowheads="1"/>
          </p:cNvPicPr>
          <p:nvPr/>
        </p:nvPicPr>
        <p:blipFill>
          <a:blip r:embed="rId2" cstate="print"/>
          <a:srcRect/>
          <a:stretch>
            <a:fillRect/>
          </a:stretch>
        </p:blipFill>
        <p:spPr bwMode="gray">
          <a:xfrm>
            <a:off x="785071" y="982294"/>
            <a:ext cx="181757" cy="339251"/>
          </a:xfrm>
          <a:prstGeom prst="rect">
            <a:avLst/>
          </a:prstGeom>
          <a:noFill/>
          <a:ln w="9525">
            <a:noFill/>
            <a:miter lim="800000"/>
            <a:headEnd/>
            <a:tailEnd/>
          </a:ln>
        </p:spPr>
      </p:pic>
      <p:pic>
        <p:nvPicPr>
          <p:cNvPr id="156" name="Picture 20" descr="server">
            <a:extLst>
              <a:ext uri="{FF2B5EF4-FFF2-40B4-BE49-F238E27FC236}">
                <a16:creationId xmlns:a16="http://schemas.microsoft.com/office/drawing/2014/main" id="{9229914A-74C8-4F76-9B6C-B110DBC073D6}"/>
              </a:ext>
            </a:extLst>
          </p:cNvPr>
          <p:cNvPicPr>
            <a:picLocks noChangeAspect="1" noChangeArrowheads="1"/>
          </p:cNvPicPr>
          <p:nvPr/>
        </p:nvPicPr>
        <p:blipFill>
          <a:blip r:embed="rId2" cstate="print"/>
          <a:srcRect/>
          <a:stretch>
            <a:fillRect/>
          </a:stretch>
        </p:blipFill>
        <p:spPr bwMode="gray">
          <a:xfrm>
            <a:off x="860281" y="991757"/>
            <a:ext cx="181757" cy="339251"/>
          </a:xfrm>
          <a:prstGeom prst="rect">
            <a:avLst/>
          </a:prstGeom>
          <a:noFill/>
          <a:ln w="9525">
            <a:noFill/>
            <a:miter lim="800000"/>
            <a:headEnd/>
            <a:tailEnd/>
          </a:ln>
        </p:spPr>
      </p:pic>
      <p:grpSp>
        <p:nvGrpSpPr>
          <p:cNvPr id="157" name="Group 156">
            <a:extLst>
              <a:ext uri="{FF2B5EF4-FFF2-40B4-BE49-F238E27FC236}">
                <a16:creationId xmlns:a16="http://schemas.microsoft.com/office/drawing/2014/main" id="{B4F6946F-D49D-44B1-9D07-88EB3D888D75}"/>
              </a:ext>
            </a:extLst>
          </p:cNvPr>
          <p:cNvGrpSpPr/>
          <p:nvPr/>
        </p:nvGrpSpPr>
        <p:grpSpPr>
          <a:xfrm>
            <a:off x="1325785" y="975146"/>
            <a:ext cx="325915" cy="332120"/>
            <a:chOff x="1433858" y="2733272"/>
            <a:chExt cx="660413" cy="517525"/>
          </a:xfrm>
        </p:grpSpPr>
        <p:sp>
          <p:nvSpPr>
            <p:cNvPr id="158" name="AutoShape 7">
              <a:extLst>
                <a:ext uri="{FF2B5EF4-FFF2-40B4-BE49-F238E27FC236}">
                  <a16:creationId xmlns:a16="http://schemas.microsoft.com/office/drawing/2014/main" id="{F292F452-2A12-4242-AE23-CF8B678F2D0B}"/>
                </a:ext>
              </a:extLst>
            </p:cNvPr>
            <p:cNvSpPr>
              <a:spLocks noChangeArrowheads="1"/>
            </p:cNvSpPr>
            <p:nvPr/>
          </p:nvSpPr>
          <p:spPr bwMode="auto">
            <a:xfrm>
              <a:off x="1433858" y="2733272"/>
              <a:ext cx="660413" cy="517525"/>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grpSp>
          <p:nvGrpSpPr>
            <p:cNvPr id="159" name="Group 2">
              <a:extLst>
                <a:ext uri="{FF2B5EF4-FFF2-40B4-BE49-F238E27FC236}">
                  <a16:creationId xmlns:a16="http://schemas.microsoft.com/office/drawing/2014/main" id="{DB39A033-448B-4D1C-8ECB-8A704D8D5FBE}"/>
                </a:ext>
              </a:extLst>
            </p:cNvPr>
            <p:cNvGrpSpPr>
              <a:grpSpLocks/>
            </p:cNvGrpSpPr>
            <p:nvPr/>
          </p:nvGrpSpPr>
          <p:grpSpPr bwMode="auto">
            <a:xfrm>
              <a:off x="1524000" y="2836459"/>
              <a:ext cx="485775" cy="322263"/>
              <a:chOff x="10275093" y="3566509"/>
              <a:chExt cx="485784" cy="589087"/>
            </a:xfrm>
          </p:grpSpPr>
          <p:pic>
            <p:nvPicPr>
              <p:cNvPr id="160" name="Picture 159">
                <a:extLst>
                  <a:ext uri="{FF2B5EF4-FFF2-40B4-BE49-F238E27FC236}">
                    <a16:creationId xmlns:a16="http://schemas.microsoft.com/office/drawing/2014/main" id="{4D1D7D72-2F4D-4400-9599-B32141E8A4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Picture 89">
                <a:extLst>
                  <a:ext uri="{FF2B5EF4-FFF2-40B4-BE49-F238E27FC236}">
                    <a16:creationId xmlns:a16="http://schemas.microsoft.com/office/drawing/2014/main" id="{212F5D31-A119-4394-98AC-EA624E1EF2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 name="Picture 89">
                <a:extLst>
                  <a:ext uri="{FF2B5EF4-FFF2-40B4-BE49-F238E27FC236}">
                    <a16:creationId xmlns:a16="http://schemas.microsoft.com/office/drawing/2014/main" id="{7F2BD982-4AA1-49DB-918F-58FB524F64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89">
                <a:extLst>
                  <a:ext uri="{FF2B5EF4-FFF2-40B4-BE49-F238E27FC236}">
                    <a16:creationId xmlns:a16="http://schemas.microsoft.com/office/drawing/2014/main" id="{EAC87A56-8089-44C5-A885-AA2EC4FC9D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Picture 89">
                <a:extLst>
                  <a:ext uri="{FF2B5EF4-FFF2-40B4-BE49-F238E27FC236}">
                    <a16:creationId xmlns:a16="http://schemas.microsoft.com/office/drawing/2014/main" id="{73028015-359D-4F9D-B1DC-ACA1E569F8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 name="Picture 89">
                <a:extLst>
                  <a:ext uri="{FF2B5EF4-FFF2-40B4-BE49-F238E27FC236}">
                    <a16:creationId xmlns:a16="http://schemas.microsoft.com/office/drawing/2014/main" id="{5643291E-0616-4F32-A68A-D916570EE1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 name="Picture 165">
                <a:extLst>
                  <a:ext uri="{FF2B5EF4-FFF2-40B4-BE49-F238E27FC236}">
                    <a16:creationId xmlns:a16="http://schemas.microsoft.com/office/drawing/2014/main" id="{D6CB469C-64BD-46F7-BF7F-590FDB576F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 name="Picture 89">
                <a:extLst>
                  <a:ext uri="{FF2B5EF4-FFF2-40B4-BE49-F238E27FC236}">
                    <a16:creationId xmlns:a16="http://schemas.microsoft.com/office/drawing/2014/main" id="{731A061F-67AB-4ADA-B714-39C23D04D8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68" name="Group 167">
            <a:extLst>
              <a:ext uri="{FF2B5EF4-FFF2-40B4-BE49-F238E27FC236}">
                <a16:creationId xmlns:a16="http://schemas.microsoft.com/office/drawing/2014/main" id="{4C8E4F70-C426-4D6F-BA4E-76D2E5F45F93}"/>
              </a:ext>
            </a:extLst>
          </p:cNvPr>
          <p:cNvGrpSpPr/>
          <p:nvPr/>
        </p:nvGrpSpPr>
        <p:grpSpPr>
          <a:xfrm>
            <a:off x="1362176" y="1022471"/>
            <a:ext cx="325915" cy="332120"/>
            <a:chOff x="1433858" y="2733272"/>
            <a:chExt cx="660413" cy="517525"/>
          </a:xfrm>
        </p:grpSpPr>
        <p:sp>
          <p:nvSpPr>
            <p:cNvPr id="169" name="AutoShape 7">
              <a:extLst>
                <a:ext uri="{FF2B5EF4-FFF2-40B4-BE49-F238E27FC236}">
                  <a16:creationId xmlns:a16="http://schemas.microsoft.com/office/drawing/2014/main" id="{F007A5E0-0175-4B5B-AB4C-4C6B151053A6}"/>
                </a:ext>
              </a:extLst>
            </p:cNvPr>
            <p:cNvSpPr>
              <a:spLocks noChangeArrowheads="1"/>
            </p:cNvSpPr>
            <p:nvPr/>
          </p:nvSpPr>
          <p:spPr bwMode="auto">
            <a:xfrm>
              <a:off x="1433858" y="2733272"/>
              <a:ext cx="660413" cy="517525"/>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grpSp>
          <p:nvGrpSpPr>
            <p:cNvPr id="170" name="Group 2">
              <a:extLst>
                <a:ext uri="{FF2B5EF4-FFF2-40B4-BE49-F238E27FC236}">
                  <a16:creationId xmlns:a16="http://schemas.microsoft.com/office/drawing/2014/main" id="{055D956D-4ED9-4FFA-9D26-34E61370EF93}"/>
                </a:ext>
              </a:extLst>
            </p:cNvPr>
            <p:cNvGrpSpPr>
              <a:grpSpLocks/>
            </p:cNvGrpSpPr>
            <p:nvPr/>
          </p:nvGrpSpPr>
          <p:grpSpPr bwMode="auto">
            <a:xfrm>
              <a:off x="1524000" y="2836459"/>
              <a:ext cx="485775" cy="322263"/>
              <a:chOff x="10275093" y="3566509"/>
              <a:chExt cx="485784" cy="589087"/>
            </a:xfrm>
          </p:grpSpPr>
          <p:pic>
            <p:nvPicPr>
              <p:cNvPr id="171" name="Picture 170">
                <a:extLst>
                  <a:ext uri="{FF2B5EF4-FFF2-40B4-BE49-F238E27FC236}">
                    <a16:creationId xmlns:a16="http://schemas.microsoft.com/office/drawing/2014/main" id="{4A545D24-5FFF-406A-A164-6F760E2535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 name="Picture 89">
                <a:extLst>
                  <a:ext uri="{FF2B5EF4-FFF2-40B4-BE49-F238E27FC236}">
                    <a16:creationId xmlns:a16="http://schemas.microsoft.com/office/drawing/2014/main" id="{0D3A9642-2BC2-46C6-94E0-B753B65701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 name="Picture 89">
                <a:extLst>
                  <a:ext uri="{FF2B5EF4-FFF2-40B4-BE49-F238E27FC236}">
                    <a16:creationId xmlns:a16="http://schemas.microsoft.com/office/drawing/2014/main" id="{8B77BF7C-3A51-4E66-A950-52AC65EE7F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 name="Picture 89">
                <a:extLst>
                  <a:ext uri="{FF2B5EF4-FFF2-40B4-BE49-F238E27FC236}">
                    <a16:creationId xmlns:a16="http://schemas.microsoft.com/office/drawing/2014/main" id="{2730934A-F7AB-4ED9-A56B-1B1B2C1328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 name="Picture 89">
                <a:extLst>
                  <a:ext uri="{FF2B5EF4-FFF2-40B4-BE49-F238E27FC236}">
                    <a16:creationId xmlns:a16="http://schemas.microsoft.com/office/drawing/2014/main" id="{1808C443-F345-4E3A-AC43-B318553ECF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 name="Picture 89">
                <a:extLst>
                  <a:ext uri="{FF2B5EF4-FFF2-40B4-BE49-F238E27FC236}">
                    <a16:creationId xmlns:a16="http://schemas.microsoft.com/office/drawing/2014/main" id="{F0617C18-8047-4828-85BA-4574EB8C08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 name="Picture 176">
                <a:extLst>
                  <a:ext uri="{FF2B5EF4-FFF2-40B4-BE49-F238E27FC236}">
                    <a16:creationId xmlns:a16="http://schemas.microsoft.com/office/drawing/2014/main" id="{48B0F1A6-685A-4D2C-956E-5FF2673455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 name="Picture 89">
                <a:extLst>
                  <a:ext uri="{FF2B5EF4-FFF2-40B4-BE49-F238E27FC236}">
                    <a16:creationId xmlns:a16="http://schemas.microsoft.com/office/drawing/2014/main" id="{3F49C9C4-DEFF-4EF6-8410-5E165B33EF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9" name="Line 138">
            <a:extLst>
              <a:ext uri="{FF2B5EF4-FFF2-40B4-BE49-F238E27FC236}">
                <a16:creationId xmlns:a16="http://schemas.microsoft.com/office/drawing/2014/main" id="{ECB96119-DF4E-42DC-B7DB-8C0113D5DC89}"/>
              </a:ext>
            </a:extLst>
          </p:cNvPr>
          <p:cNvSpPr>
            <a:spLocks noChangeShapeType="1"/>
          </p:cNvSpPr>
          <p:nvPr/>
        </p:nvSpPr>
        <p:spPr bwMode="gray">
          <a:xfrm>
            <a:off x="1738936" y="1419622"/>
            <a:ext cx="0" cy="578357"/>
          </a:xfrm>
          <a:prstGeom prst="line">
            <a:avLst/>
          </a:prstGeom>
          <a:noFill/>
          <a:ln w="50800">
            <a:solidFill>
              <a:srgbClr val="800000"/>
            </a:solidFill>
            <a:round/>
            <a:headEnd type="triangle"/>
            <a:tailEnd type="triangl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80" name="Text Box 108">
            <a:extLst>
              <a:ext uri="{FF2B5EF4-FFF2-40B4-BE49-F238E27FC236}">
                <a16:creationId xmlns:a16="http://schemas.microsoft.com/office/drawing/2014/main" id="{B6B4717C-A2E6-49DB-A6D4-81185F23F569}"/>
              </a:ext>
            </a:extLst>
          </p:cNvPr>
          <p:cNvSpPr txBox="1">
            <a:spLocks noChangeArrowheads="1"/>
          </p:cNvSpPr>
          <p:nvPr/>
        </p:nvSpPr>
        <p:spPr bwMode="gray">
          <a:xfrm>
            <a:off x="1900625" y="1914836"/>
            <a:ext cx="756617" cy="366254"/>
          </a:xfrm>
          <a:prstGeom prst="rect">
            <a:avLst/>
          </a:prstGeom>
          <a:noFill/>
          <a:ln w="9525" algn="ctr">
            <a:noFill/>
            <a:miter lim="800000"/>
            <a:headEnd/>
            <a:tailEnd/>
          </a:ln>
        </p:spPr>
        <p:txBody>
          <a:bodyPr wrap="none" lIns="0" tIns="0" rIns="0" bIns="0">
            <a:sp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i="0" u="none" strike="noStrike" kern="1200" cap="none" spc="0" normalizeH="0" baseline="0" noProof="0" dirty="0">
                <a:ln>
                  <a:noFill/>
                </a:ln>
                <a:solidFill>
                  <a:srgbClr val="800000"/>
                </a:solidFill>
                <a:effectLst/>
                <a:uLnTx/>
                <a:uFillTx/>
                <a:latin typeface="Arial" charset="0"/>
                <a:ea typeface="+mn-ea"/>
                <a:cs typeface="Times New Roman" pitchFamily="18" charset="0"/>
              </a:rPr>
              <a:t>Backup</a:t>
            </a:r>
          </a:p>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i="0" u="none" strike="noStrike" kern="1200" cap="none" spc="0" normalizeH="0" baseline="0" noProof="0" dirty="0">
                <a:ln>
                  <a:noFill/>
                </a:ln>
                <a:solidFill>
                  <a:srgbClr val="800000"/>
                </a:solidFill>
                <a:effectLst/>
                <a:uLnTx/>
                <a:uFillTx/>
                <a:latin typeface="Arial" charset="0"/>
                <a:ea typeface="+mn-ea"/>
                <a:cs typeface="Times New Roman" pitchFamily="18" charset="0"/>
              </a:rPr>
              <a:t>Recovery</a:t>
            </a:r>
          </a:p>
        </p:txBody>
      </p:sp>
      <p:sp>
        <p:nvSpPr>
          <p:cNvPr id="181" name="TextBox 180">
            <a:extLst>
              <a:ext uri="{FF2B5EF4-FFF2-40B4-BE49-F238E27FC236}">
                <a16:creationId xmlns:a16="http://schemas.microsoft.com/office/drawing/2014/main" id="{DDA3825E-9C00-4B73-9447-B12EFEF99DBB}"/>
              </a:ext>
            </a:extLst>
          </p:cNvPr>
          <p:cNvSpPr txBox="1"/>
          <p:nvPr/>
        </p:nvSpPr>
        <p:spPr>
          <a:xfrm>
            <a:off x="862759" y="297825"/>
            <a:ext cx="756682"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400" b="1" i="0" u="none" strike="noStrike" kern="1200" cap="none" spc="0" normalizeH="0" baseline="0" noProof="0" dirty="0">
                <a:ln>
                  <a:noFill/>
                </a:ln>
                <a:solidFill>
                  <a:srgbClr val="003300"/>
                </a:solidFill>
                <a:effectLst/>
                <a:uLnTx/>
                <a:uFillTx/>
                <a:latin typeface="Arial"/>
                <a:ea typeface="+mn-ea"/>
                <a:cs typeface="+mn-cs"/>
              </a:rPr>
              <a:t>SITE A</a:t>
            </a:r>
          </a:p>
        </p:txBody>
      </p:sp>
      <mc:AlternateContent xmlns:mc="http://schemas.openxmlformats.org/markup-compatibility/2006" xmlns:p14="http://schemas.microsoft.com/office/powerpoint/2010/main">
        <mc:Choice Requires="p14">
          <p:contentPart p14:bwMode="auto" r:id="rId4">
            <p14:nvContentPartPr>
              <p14:cNvPr id="182" name="Ink 181">
                <a:extLst>
                  <a:ext uri="{FF2B5EF4-FFF2-40B4-BE49-F238E27FC236}">
                    <a16:creationId xmlns:a16="http://schemas.microsoft.com/office/drawing/2014/main" id="{BDEE8E36-1802-4155-A497-B9BAC22F0AD4}"/>
                  </a:ext>
                </a:extLst>
              </p14:cNvPr>
              <p14:cNvContentPartPr/>
              <p14:nvPr/>
            </p14:nvContentPartPr>
            <p14:xfrm>
              <a:off x="2103275" y="2470326"/>
              <a:ext cx="13320" cy="18000"/>
            </p14:xfrm>
          </p:contentPart>
        </mc:Choice>
        <mc:Fallback xmlns="">
          <p:pic>
            <p:nvPicPr>
              <p:cNvPr id="182" name="Ink 181">
                <a:extLst>
                  <a:ext uri="{FF2B5EF4-FFF2-40B4-BE49-F238E27FC236}">
                    <a16:creationId xmlns:a16="http://schemas.microsoft.com/office/drawing/2014/main" id="{BDEE8E36-1802-4155-A497-B9BAC22F0AD4}"/>
                  </a:ext>
                </a:extLst>
              </p:cNvPr>
              <p:cNvPicPr/>
              <p:nvPr/>
            </p:nvPicPr>
            <p:blipFill>
              <a:blip r:embed="rId5"/>
              <a:stretch>
                <a:fillRect/>
              </a:stretch>
            </p:blipFill>
            <p:spPr>
              <a:xfrm>
                <a:off x="2094275" y="2461326"/>
                <a:ext cx="3096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3" name="Ink 182">
                <a:extLst>
                  <a:ext uri="{FF2B5EF4-FFF2-40B4-BE49-F238E27FC236}">
                    <a16:creationId xmlns:a16="http://schemas.microsoft.com/office/drawing/2014/main" id="{230A34B6-77C1-4976-8C64-1071C65804E7}"/>
                  </a:ext>
                </a:extLst>
              </p14:cNvPr>
              <p14:cNvContentPartPr/>
              <p14:nvPr/>
            </p14:nvContentPartPr>
            <p14:xfrm>
              <a:off x="1675235" y="2480046"/>
              <a:ext cx="16560" cy="13320"/>
            </p14:xfrm>
          </p:contentPart>
        </mc:Choice>
        <mc:Fallback xmlns="">
          <p:pic>
            <p:nvPicPr>
              <p:cNvPr id="183" name="Ink 182">
                <a:extLst>
                  <a:ext uri="{FF2B5EF4-FFF2-40B4-BE49-F238E27FC236}">
                    <a16:creationId xmlns:a16="http://schemas.microsoft.com/office/drawing/2014/main" id="{230A34B6-77C1-4976-8C64-1071C65804E7}"/>
                  </a:ext>
                </a:extLst>
              </p:cNvPr>
              <p:cNvPicPr/>
              <p:nvPr/>
            </p:nvPicPr>
            <p:blipFill>
              <a:blip r:embed="rId7"/>
              <a:stretch>
                <a:fillRect/>
              </a:stretch>
            </p:blipFill>
            <p:spPr>
              <a:xfrm>
                <a:off x="1666235" y="2471046"/>
                <a:ext cx="3420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4" name="Ink 183">
                <a:extLst>
                  <a:ext uri="{FF2B5EF4-FFF2-40B4-BE49-F238E27FC236}">
                    <a16:creationId xmlns:a16="http://schemas.microsoft.com/office/drawing/2014/main" id="{3BD02B41-BACE-437B-BEBC-C58909937B12}"/>
                  </a:ext>
                </a:extLst>
              </p14:cNvPr>
              <p14:cNvContentPartPr/>
              <p14:nvPr/>
            </p14:nvContentPartPr>
            <p14:xfrm>
              <a:off x="2125595" y="2479326"/>
              <a:ext cx="11880" cy="1800"/>
            </p14:xfrm>
          </p:contentPart>
        </mc:Choice>
        <mc:Fallback xmlns="">
          <p:pic>
            <p:nvPicPr>
              <p:cNvPr id="184" name="Ink 183">
                <a:extLst>
                  <a:ext uri="{FF2B5EF4-FFF2-40B4-BE49-F238E27FC236}">
                    <a16:creationId xmlns:a16="http://schemas.microsoft.com/office/drawing/2014/main" id="{3BD02B41-BACE-437B-BEBC-C58909937B12}"/>
                  </a:ext>
                </a:extLst>
              </p:cNvPr>
              <p:cNvPicPr/>
              <p:nvPr/>
            </p:nvPicPr>
            <p:blipFill>
              <a:blip r:embed="rId9"/>
              <a:stretch>
                <a:fillRect/>
              </a:stretch>
            </p:blipFill>
            <p:spPr>
              <a:xfrm>
                <a:off x="2116314" y="2471826"/>
                <a:ext cx="30071" cy="16500"/>
              </a:xfrm>
              <a:prstGeom prst="rect">
                <a:avLst/>
              </a:prstGeom>
            </p:spPr>
          </p:pic>
        </mc:Fallback>
      </mc:AlternateContent>
      <p:sp>
        <p:nvSpPr>
          <p:cNvPr id="185" name="Text Box 108">
            <a:extLst>
              <a:ext uri="{FF2B5EF4-FFF2-40B4-BE49-F238E27FC236}">
                <a16:creationId xmlns:a16="http://schemas.microsoft.com/office/drawing/2014/main" id="{5EFE6F4B-D1D2-4B37-BD85-883A346AD1AA}"/>
              </a:ext>
            </a:extLst>
          </p:cNvPr>
          <p:cNvSpPr txBox="1">
            <a:spLocks noChangeArrowheads="1"/>
          </p:cNvSpPr>
          <p:nvPr/>
        </p:nvSpPr>
        <p:spPr bwMode="gray">
          <a:xfrm>
            <a:off x="633079" y="2077929"/>
            <a:ext cx="944169" cy="183127"/>
          </a:xfrm>
          <a:prstGeom prst="rect">
            <a:avLst/>
          </a:prstGeom>
          <a:noFill/>
          <a:ln w="9525" algn="ctr">
            <a:noFill/>
            <a:miter lim="800000"/>
            <a:headEnd/>
            <a:tailEnd/>
          </a:ln>
        </p:spPr>
        <p:txBody>
          <a:bodyPr wrap="none" lIns="0" tIns="0" rIns="0" bIns="0">
            <a:spAutoFit/>
          </a:bodyPr>
          <a:lstStyle/>
          <a:p>
            <a:pPr lvl="0" algn="r" defTabSz="457200" fontAlgn="base">
              <a:lnSpc>
                <a:spcPct val="85000"/>
              </a:lnSpc>
              <a:spcBef>
                <a:spcPct val="0"/>
              </a:spcBef>
              <a:spcAft>
                <a:spcPct val="0"/>
              </a:spcAft>
              <a:defRPr/>
            </a:pPr>
            <a:r>
              <a:rPr lang="en-US" sz="1400" b="1" dirty="0">
                <a:solidFill>
                  <a:srgbClr val="800000"/>
                </a:solidFill>
                <a:latin typeface="Arial" charset="0"/>
                <a:cs typeface="Times New Roman" pitchFamily="18" charset="0"/>
              </a:rPr>
              <a:t>10.66.98.85</a:t>
            </a:r>
          </a:p>
        </p:txBody>
      </p:sp>
      <p:sp>
        <p:nvSpPr>
          <p:cNvPr id="186" name="Text Box 108">
            <a:extLst>
              <a:ext uri="{FF2B5EF4-FFF2-40B4-BE49-F238E27FC236}">
                <a16:creationId xmlns:a16="http://schemas.microsoft.com/office/drawing/2014/main" id="{51D7E43A-7B7B-4631-AE65-583990A54220}"/>
              </a:ext>
            </a:extLst>
          </p:cNvPr>
          <p:cNvSpPr txBox="1">
            <a:spLocks noChangeArrowheads="1"/>
          </p:cNvSpPr>
          <p:nvPr/>
        </p:nvSpPr>
        <p:spPr bwMode="gray">
          <a:xfrm>
            <a:off x="309970" y="1851670"/>
            <a:ext cx="1282378" cy="183127"/>
          </a:xfrm>
          <a:prstGeom prst="rect">
            <a:avLst/>
          </a:prstGeom>
          <a:noFill/>
          <a:ln w="9525" algn="ctr">
            <a:noFill/>
            <a:miter lim="800000"/>
            <a:headEnd/>
            <a:tailEnd/>
          </a:ln>
        </p:spPr>
        <p:txBody>
          <a:bodyPr wrap="square" lIns="0" tIns="0" rIns="0" bIns="0">
            <a:spAutoFit/>
          </a:bodyPr>
          <a:lstStyle/>
          <a:p>
            <a:pPr marL="0" marR="0" lvl="0" indent="0" algn="r" defTabSz="457200" rtl="0" eaLnBrk="1" fontAlgn="base" latinLnBrk="0" hangingPunct="1">
              <a:lnSpc>
                <a:spcPct val="85000"/>
              </a:lnSpc>
              <a:spcBef>
                <a:spcPct val="0"/>
              </a:spcBef>
              <a:spcAft>
                <a:spcPct val="0"/>
              </a:spcAft>
              <a:buClrTx/>
              <a:buSzTx/>
              <a:buFontTx/>
              <a:buNone/>
              <a:tabLst/>
              <a:defRPr/>
            </a:pPr>
            <a:r>
              <a:rPr lang="en-US" sz="1400" b="1" dirty="0">
                <a:solidFill>
                  <a:srgbClr val="800000"/>
                </a:solidFill>
                <a:latin typeface="Arial" charset="0"/>
                <a:cs typeface="Times New Roman" pitchFamily="18" charset="0"/>
              </a:rPr>
              <a:t>ddp.mc.com</a:t>
            </a:r>
            <a:endParaRPr kumimoji="0" lang="en-US" sz="1400" b="1" i="0" u="none" strike="noStrike" kern="1200" cap="none" spc="0" normalizeH="0" baseline="0" noProof="0" dirty="0">
              <a:ln>
                <a:noFill/>
              </a:ln>
              <a:solidFill>
                <a:srgbClr val="800000"/>
              </a:solidFill>
              <a:effectLst/>
              <a:uLnTx/>
              <a:uFillTx/>
              <a:latin typeface="Arial" charset="0"/>
              <a:cs typeface="Times New Roman" pitchFamily="18" charset="0"/>
            </a:endParaRPr>
          </a:p>
        </p:txBody>
      </p:sp>
      <p:sp>
        <p:nvSpPr>
          <p:cNvPr id="187" name="TextBox 186">
            <a:extLst>
              <a:ext uri="{FF2B5EF4-FFF2-40B4-BE49-F238E27FC236}">
                <a16:creationId xmlns:a16="http://schemas.microsoft.com/office/drawing/2014/main" id="{734203B7-2F4C-4EFB-A9AE-87EBD3B65A53}"/>
              </a:ext>
            </a:extLst>
          </p:cNvPr>
          <p:cNvSpPr txBox="1"/>
          <p:nvPr/>
        </p:nvSpPr>
        <p:spPr>
          <a:xfrm>
            <a:off x="115946" y="4513613"/>
            <a:ext cx="2872902" cy="492443"/>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2600" b="1" i="0" u="none" strike="noStrike" kern="1200" cap="none" spc="0" normalizeH="0" baseline="0" noProof="0" dirty="0">
                <a:ln>
                  <a:noFill/>
                </a:ln>
                <a:solidFill>
                  <a:srgbClr val="FFFF00"/>
                </a:solidFill>
                <a:effectLst/>
                <a:uLnTx/>
                <a:uFillTx/>
                <a:latin typeface="Arial"/>
                <a:ea typeface="+mn-ea"/>
                <a:cs typeface="+mn-cs"/>
              </a:rPr>
              <a:t>Cyber Bunker</a:t>
            </a:r>
          </a:p>
        </p:txBody>
      </p:sp>
      <p:sp>
        <p:nvSpPr>
          <p:cNvPr id="188" name="Rectangle 187">
            <a:extLst>
              <a:ext uri="{FF2B5EF4-FFF2-40B4-BE49-F238E27FC236}">
                <a16:creationId xmlns:a16="http://schemas.microsoft.com/office/drawing/2014/main" id="{BB3BD080-A39E-4383-9BF3-919FA0C286FF}"/>
              </a:ext>
            </a:extLst>
          </p:cNvPr>
          <p:cNvSpPr/>
          <p:nvPr/>
        </p:nvSpPr>
        <p:spPr>
          <a:xfrm>
            <a:off x="497911" y="3986625"/>
            <a:ext cx="1845014" cy="462262"/>
          </a:xfrm>
          <a:prstGeom prst="rect">
            <a:avLst/>
          </a:prstGeom>
          <a:solidFill>
            <a:schemeClr val="bg2"/>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189" name="TextBox 188">
            <a:extLst>
              <a:ext uri="{FF2B5EF4-FFF2-40B4-BE49-F238E27FC236}">
                <a16:creationId xmlns:a16="http://schemas.microsoft.com/office/drawing/2014/main" id="{83E2C115-EAFF-4FE7-950F-72BCB4205C04}"/>
              </a:ext>
            </a:extLst>
          </p:cNvPr>
          <p:cNvSpPr txBox="1"/>
          <p:nvPr/>
        </p:nvSpPr>
        <p:spPr>
          <a:xfrm>
            <a:off x="699694" y="4052784"/>
            <a:ext cx="1438214" cy="338554"/>
          </a:xfrm>
          <a:prstGeom prst="rect">
            <a:avLst/>
          </a:prstGeom>
          <a:solidFill>
            <a:schemeClr val="bg2"/>
          </a:solidFill>
        </p:spPr>
        <p:txBody>
          <a:bodyPr wrap="non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600" b="1" i="0" u="none" strike="noStrike" kern="1200" cap="none" spc="0" normalizeH="0" baseline="0" noProof="0" dirty="0">
                <a:ln>
                  <a:noFill/>
                </a:ln>
                <a:solidFill>
                  <a:srgbClr val="007DB8">
                    <a:lumMod val="20000"/>
                    <a:lumOff val="80000"/>
                  </a:srgbClr>
                </a:solidFill>
                <a:effectLst/>
                <a:uLnTx/>
                <a:uFillTx/>
                <a:latin typeface="Arial"/>
                <a:ea typeface="+mn-ea"/>
                <a:cs typeface="+mn-cs"/>
              </a:rPr>
              <a:t>Data Domain</a:t>
            </a:r>
          </a:p>
        </p:txBody>
      </p:sp>
      <p:pic>
        <p:nvPicPr>
          <p:cNvPr id="190" name="Picture 189">
            <a:extLst>
              <a:ext uri="{FF2B5EF4-FFF2-40B4-BE49-F238E27FC236}">
                <a16:creationId xmlns:a16="http://schemas.microsoft.com/office/drawing/2014/main" id="{53120226-F1A7-49B2-BBBB-17DA38796D3F}"/>
              </a:ext>
            </a:extLst>
          </p:cNvPr>
          <p:cNvPicPr>
            <a:picLocks noChangeAspect="1"/>
          </p:cNvPicPr>
          <p:nvPr/>
        </p:nvPicPr>
        <p:blipFill>
          <a:blip r:embed="rId10"/>
          <a:stretch>
            <a:fillRect/>
          </a:stretch>
        </p:blipFill>
        <p:spPr>
          <a:xfrm>
            <a:off x="244842" y="3952364"/>
            <a:ext cx="388211" cy="499559"/>
          </a:xfrm>
          <a:prstGeom prst="rect">
            <a:avLst/>
          </a:prstGeom>
        </p:spPr>
      </p:pic>
      <p:sp>
        <p:nvSpPr>
          <p:cNvPr id="191" name="Rectangle 190">
            <a:extLst>
              <a:ext uri="{FF2B5EF4-FFF2-40B4-BE49-F238E27FC236}">
                <a16:creationId xmlns:a16="http://schemas.microsoft.com/office/drawing/2014/main" id="{D04C0893-4CF2-4DCC-8333-2938E497809E}"/>
              </a:ext>
            </a:extLst>
          </p:cNvPr>
          <p:cNvSpPr/>
          <p:nvPr/>
        </p:nvSpPr>
        <p:spPr>
          <a:xfrm>
            <a:off x="467544" y="2325512"/>
            <a:ext cx="1845014" cy="462262"/>
          </a:xfrm>
          <a:prstGeom prst="rect">
            <a:avLst/>
          </a:prstGeom>
          <a:solidFill>
            <a:schemeClr val="bg2"/>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192" name="TextBox 191">
            <a:extLst>
              <a:ext uri="{FF2B5EF4-FFF2-40B4-BE49-F238E27FC236}">
                <a16:creationId xmlns:a16="http://schemas.microsoft.com/office/drawing/2014/main" id="{C9048349-0D91-475E-BD2D-99C94F04D3E3}"/>
              </a:ext>
            </a:extLst>
          </p:cNvPr>
          <p:cNvSpPr txBox="1"/>
          <p:nvPr/>
        </p:nvSpPr>
        <p:spPr>
          <a:xfrm>
            <a:off x="669327" y="2391671"/>
            <a:ext cx="1438214" cy="338554"/>
          </a:xfrm>
          <a:prstGeom prst="rect">
            <a:avLst/>
          </a:prstGeom>
          <a:solidFill>
            <a:schemeClr val="bg2"/>
          </a:solidFill>
        </p:spPr>
        <p:txBody>
          <a:bodyPr wrap="non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600" b="1" i="0" u="none" strike="noStrike" kern="1200" cap="none" spc="0" normalizeH="0" baseline="0" noProof="0" dirty="0">
                <a:ln>
                  <a:noFill/>
                </a:ln>
                <a:solidFill>
                  <a:srgbClr val="007DB8">
                    <a:lumMod val="20000"/>
                    <a:lumOff val="80000"/>
                  </a:srgbClr>
                </a:solidFill>
                <a:effectLst/>
                <a:uLnTx/>
                <a:uFillTx/>
                <a:latin typeface="Arial"/>
                <a:ea typeface="+mn-ea"/>
                <a:cs typeface="+mn-cs"/>
              </a:rPr>
              <a:t>Data Domain</a:t>
            </a:r>
          </a:p>
        </p:txBody>
      </p:sp>
      <p:sp>
        <p:nvSpPr>
          <p:cNvPr id="193" name="Line 138">
            <a:extLst>
              <a:ext uri="{FF2B5EF4-FFF2-40B4-BE49-F238E27FC236}">
                <a16:creationId xmlns:a16="http://schemas.microsoft.com/office/drawing/2014/main" id="{87D3EEB3-4223-4898-89C1-234991A739E1}"/>
              </a:ext>
            </a:extLst>
          </p:cNvPr>
          <p:cNvSpPr>
            <a:spLocks noChangeShapeType="1"/>
          </p:cNvSpPr>
          <p:nvPr/>
        </p:nvSpPr>
        <p:spPr bwMode="gray">
          <a:xfrm>
            <a:off x="1738936" y="2015303"/>
            <a:ext cx="0" cy="376368"/>
          </a:xfrm>
          <a:prstGeom prst="line">
            <a:avLst/>
          </a:prstGeom>
          <a:noFill/>
          <a:ln w="101600">
            <a:solidFill>
              <a:schemeClr val="bg2"/>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4" name="Text Box 108">
            <a:extLst>
              <a:ext uri="{FF2B5EF4-FFF2-40B4-BE49-F238E27FC236}">
                <a16:creationId xmlns:a16="http://schemas.microsoft.com/office/drawing/2014/main" id="{1F5BBCD2-5672-43E5-BA3C-11C8283069C5}"/>
              </a:ext>
            </a:extLst>
          </p:cNvPr>
          <p:cNvSpPr txBox="1">
            <a:spLocks noChangeArrowheads="1"/>
          </p:cNvSpPr>
          <p:nvPr/>
        </p:nvSpPr>
        <p:spPr bwMode="gray">
          <a:xfrm>
            <a:off x="256496" y="112102"/>
            <a:ext cx="2582521" cy="183127"/>
          </a:xfrm>
          <a:prstGeom prst="rect">
            <a:avLst/>
          </a:prstGeom>
          <a:noFill/>
          <a:ln w="9525" algn="ctr">
            <a:noFill/>
            <a:miter lim="800000"/>
            <a:headEnd/>
            <a:tailEnd/>
          </a:ln>
        </p:spPr>
        <p:txBody>
          <a:bodyPr wrap="square" lIns="0" tIns="0" rIns="0" bIns="0">
            <a:spAutoFit/>
          </a:bodyPr>
          <a:lstStyle/>
          <a:p>
            <a:pPr marL="0" marR="0" lvl="0" indent="0" algn="r" defTabSz="4572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800000"/>
                </a:solidFill>
                <a:effectLst/>
                <a:uLnTx/>
                <a:uFillTx/>
                <a:latin typeface="Arial" charset="0"/>
                <a:cs typeface="Times New Roman" pitchFamily="18" charset="0"/>
              </a:rPr>
              <a:t>DNS: </a:t>
            </a:r>
            <a:r>
              <a:rPr lang="en-US" sz="1400" b="1" dirty="0">
                <a:solidFill>
                  <a:srgbClr val="800000"/>
                </a:solidFill>
                <a:latin typeface="Arial" charset="0"/>
                <a:cs typeface="Times New Roman" pitchFamily="18" charset="0"/>
              </a:rPr>
              <a:t>ddp.mc.com 10.66.98.85</a:t>
            </a:r>
            <a:endParaRPr kumimoji="0" lang="en-US" sz="1400" b="1" i="0" u="none" strike="noStrike" kern="1200" cap="none" spc="0" normalizeH="0" baseline="0" noProof="0" dirty="0">
              <a:ln>
                <a:noFill/>
              </a:ln>
              <a:solidFill>
                <a:srgbClr val="800000"/>
              </a:solidFill>
              <a:effectLst/>
              <a:uLnTx/>
              <a:uFillTx/>
              <a:latin typeface="Arial" charset="0"/>
              <a:cs typeface="Times New Roman" pitchFamily="18" charset="0"/>
            </a:endParaRPr>
          </a:p>
        </p:txBody>
      </p:sp>
      <p:sp>
        <p:nvSpPr>
          <p:cNvPr id="195" name="Text Box 108">
            <a:extLst>
              <a:ext uri="{FF2B5EF4-FFF2-40B4-BE49-F238E27FC236}">
                <a16:creationId xmlns:a16="http://schemas.microsoft.com/office/drawing/2014/main" id="{BA2D36C4-41B9-44F1-A08F-8EA494563E96}"/>
              </a:ext>
            </a:extLst>
          </p:cNvPr>
          <p:cNvSpPr txBox="1">
            <a:spLocks noChangeArrowheads="1"/>
          </p:cNvSpPr>
          <p:nvPr/>
        </p:nvSpPr>
        <p:spPr bwMode="gray">
          <a:xfrm>
            <a:off x="2297802" y="1207393"/>
            <a:ext cx="904302" cy="418576"/>
          </a:xfrm>
          <a:prstGeom prst="rect">
            <a:avLst/>
          </a:prstGeom>
          <a:noFill/>
          <a:ln w="9525" algn="ctr">
            <a:noFill/>
            <a:miter lim="800000"/>
            <a:headEnd/>
            <a:tailEnd/>
          </a:ln>
        </p:spPr>
        <p:txBody>
          <a:bodyPr wrap="square" lIns="0" tIns="0" rIns="0" bIns="0">
            <a:spAutoFit/>
          </a:bodyPr>
          <a:lstStyle/>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800000"/>
                </a:solidFill>
                <a:effectLst/>
                <a:uLnTx/>
                <a:uFillTx/>
                <a:latin typeface="Arial" charset="0"/>
                <a:ea typeface="+mn-ea"/>
                <a:cs typeface="Times New Roman" pitchFamily="18" charset="0"/>
              </a:rPr>
              <a:t>Public </a:t>
            </a:r>
            <a:br>
              <a:rPr kumimoji="0" lang="en-US" sz="1600" b="1" i="0" u="none" strike="noStrike" kern="1200" cap="none" spc="0" normalizeH="0" baseline="0" noProof="0" dirty="0">
                <a:ln>
                  <a:noFill/>
                </a:ln>
                <a:solidFill>
                  <a:srgbClr val="800000"/>
                </a:solidFill>
                <a:effectLst/>
                <a:uLnTx/>
                <a:uFillTx/>
                <a:latin typeface="Arial" charset="0"/>
                <a:ea typeface="+mn-ea"/>
                <a:cs typeface="Times New Roman" pitchFamily="18" charset="0"/>
              </a:rPr>
            </a:br>
            <a:r>
              <a:rPr kumimoji="0" lang="en-US" sz="1600" b="1" i="0" u="none" strike="noStrike" kern="1200" cap="none" spc="0" normalizeH="0" baseline="0" noProof="0" dirty="0">
                <a:ln>
                  <a:noFill/>
                </a:ln>
                <a:solidFill>
                  <a:srgbClr val="800000"/>
                </a:solidFill>
                <a:effectLst/>
                <a:uLnTx/>
                <a:uFillTx/>
                <a:latin typeface="Arial" charset="0"/>
                <a:ea typeface="+mn-ea"/>
                <a:cs typeface="Times New Roman" pitchFamily="18" charset="0"/>
              </a:rPr>
              <a:t>network</a:t>
            </a:r>
          </a:p>
        </p:txBody>
      </p:sp>
      <p:sp>
        <p:nvSpPr>
          <p:cNvPr id="196" name="Line 138">
            <a:extLst>
              <a:ext uri="{FF2B5EF4-FFF2-40B4-BE49-F238E27FC236}">
                <a16:creationId xmlns:a16="http://schemas.microsoft.com/office/drawing/2014/main" id="{59938AB5-DB6F-41B4-B288-BF59D5E10210}"/>
              </a:ext>
            </a:extLst>
          </p:cNvPr>
          <p:cNvSpPr>
            <a:spLocks noChangeShapeType="1"/>
          </p:cNvSpPr>
          <p:nvPr/>
        </p:nvSpPr>
        <p:spPr bwMode="gray">
          <a:xfrm>
            <a:off x="1759851" y="2744773"/>
            <a:ext cx="0" cy="267660"/>
          </a:xfrm>
          <a:prstGeom prst="line">
            <a:avLst/>
          </a:prstGeom>
          <a:noFill/>
          <a:ln w="101600">
            <a:solidFill>
              <a:schemeClr val="bg2"/>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7" name="Line 138">
            <a:extLst>
              <a:ext uri="{FF2B5EF4-FFF2-40B4-BE49-F238E27FC236}">
                <a16:creationId xmlns:a16="http://schemas.microsoft.com/office/drawing/2014/main" id="{E9BFA1CF-956A-4A9F-9E93-386585E236F1}"/>
              </a:ext>
            </a:extLst>
          </p:cNvPr>
          <p:cNvSpPr>
            <a:spLocks noChangeShapeType="1"/>
          </p:cNvSpPr>
          <p:nvPr/>
        </p:nvSpPr>
        <p:spPr bwMode="gray">
          <a:xfrm>
            <a:off x="1766462" y="3408709"/>
            <a:ext cx="0" cy="267660"/>
          </a:xfrm>
          <a:prstGeom prst="line">
            <a:avLst/>
          </a:prstGeom>
          <a:noFill/>
          <a:ln w="101600">
            <a:solidFill>
              <a:schemeClr val="bg2"/>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8" name="Text Box 108">
            <a:extLst>
              <a:ext uri="{FF2B5EF4-FFF2-40B4-BE49-F238E27FC236}">
                <a16:creationId xmlns:a16="http://schemas.microsoft.com/office/drawing/2014/main" id="{AECD626C-2D65-4BC0-9E24-3AD8FA4956FD}"/>
              </a:ext>
            </a:extLst>
          </p:cNvPr>
          <p:cNvSpPr txBox="1">
            <a:spLocks noChangeArrowheads="1"/>
          </p:cNvSpPr>
          <p:nvPr/>
        </p:nvSpPr>
        <p:spPr bwMode="gray">
          <a:xfrm>
            <a:off x="453724" y="2853215"/>
            <a:ext cx="1133067" cy="183127"/>
          </a:xfrm>
          <a:prstGeom prst="rect">
            <a:avLst/>
          </a:prstGeom>
          <a:noFill/>
          <a:ln w="9525" algn="ctr">
            <a:noFill/>
            <a:miter lim="800000"/>
            <a:headEnd/>
            <a:tailEnd/>
          </a:ln>
        </p:spPr>
        <p:txBody>
          <a:bodyPr wrap="none" lIns="0" tIns="0" rIns="0" bIns="0">
            <a:spAutoFit/>
          </a:bodyPr>
          <a:lstStyle/>
          <a:p>
            <a:pPr lvl="0" algn="r" defTabSz="457200" fontAlgn="base">
              <a:lnSpc>
                <a:spcPct val="85000"/>
              </a:lnSpc>
              <a:spcBef>
                <a:spcPct val="0"/>
              </a:spcBef>
              <a:spcAft>
                <a:spcPct val="0"/>
              </a:spcAft>
              <a:defRPr/>
            </a:pPr>
            <a:r>
              <a:rPr lang="pl-PL" sz="1400" b="1" dirty="0">
                <a:solidFill>
                  <a:srgbClr val="4E4C00"/>
                </a:solidFill>
                <a:latin typeface="Arial" charset="0"/>
                <a:cs typeface="Times New Roman" pitchFamily="18" charset="0"/>
              </a:rPr>
              <a:t>192.168.20.11</a:t>
            </a:r>
            <a:endParaRPr lang="en-US" sz="1400" b="1" dirty="0">
              <a:solidFill>
                <a:srgbClr val="4E4C00"/>
              </a:solidFill>
              <a:latin typeface="Arial" charset="0"/>
              <a:cs typeface="Times New Roman" pitchFamily="18" charset="0"/>
            </a:endParaRPr>
          </a:p>
        </p:txBody>
      </p:sp>
      <p:sp>
        <p:nvSpPr>
          <p:cNvPr id="199" name="Text Box 108">
            <a:extLst>
              <a:ext uri="{FF2B5EF4-FFF2-40B4-BE49-F238E27FC236}">
                <a16:creationId xmlns:a16="http://schemas.microsoft.com/office/drawing/2014/main" id="{BA3F75CB-C29B-47BA-B030-31937E47E203}"/>
              </a:ext>
            </a:extLst>
          </p:cNvPr>
          <p:cNvSpPr txBox="1">
            <a:spLocks noChangeArrowheads="1"/>
          </p:cNvSpPr>
          <p:nvPr/>
        </p:nvSpPr>
        <p:spPr bwMode="gray">
          <a:xfrm>
            <a:off x="456392" y="3778437"/>
            <a:ext cx="1142942" cy="183127"/>
          </a:xfrm>
          <a:prstGeom prst="rect">
            <a:avLst/>
          </a:prstGeom>
          <a:noFill/>
          <a:ln w="9525" algn="ctr">
            <a:noFill/>
            <a:miter lim="800000"/>
            <a:headEnd/>
            <a:tailEnd/>
          </a:ln>
        </p:spPr>
        <p:txBody>
          <a:bodyPr wrap="none" lIns="0" tIns="0" rIns="0" bIns="0">
            <a:spAutoFit/>
          </a:bodyPr>
          <a:lstStyle/>
          <a:p>
            <a:pPr lvl="0" algn="r" defTabSz="457200" fontAlgn="base">
              <a:lnSpc>
                <a:spcPct val="85000"/>
              </a:lnSpc>
              <a:spcBef>
                <a:spcPct val="0"/>
              </a:spcBef>
              <a:spcAft>
                <a:spcPct val="0"/>
              </a:spcAft>
              <a:defRPr/>
            </a:pPr>
            <a:r>
              <a:rPr lang="pl-PL" sz="1400" b="1" dirty="0">
                <a:solidFill>
                  <a:srgbClr val="4E4C00"/>
                </a:solidFill>
                <a:latin typeface="Arial" charset="0"/>
                <a:cs typeface="Times New Roman" pitchFamily="18" charset="0"/>
              </a:rPr>
              <a:t>192.168.20.12</a:t>
            </a:r>
            <a:endParaRPr lang="en-US" sz="1400" b="1" dirty="0">
              <a:solidFill>
                <a:srgbClr val="4E4C00"/>
              </a:solidFill>
              <a:latin typeface="Arial" charset="0"/>
              <a:cs typeface="Times New Roman" pitchFamily="18" charset="0"/>
            </a:endParaRPr>
          </a:p>
        </p:txBody>
      </p:sp>
      <p:pic>
        <p:nvPicPr>
          <p:cNvPr id="200" name="Picture 199">
            <a:extLst>
              <a:ext uri="{FF2B5EF4-FFF2-40B4-BE49-F238E27FC236}">
                <a16:creationId xmlns:a16="http://schemas.microsoft.com/office/drawing/2014/main" id="{2DE9FD71-955E-4171-9887-02A106FE7429}"/>
              </a:ext>
            </a:extLst>
          </p:cNvPr>
          <p:cNvPicPr>
            <a:picLocks noChangeAspect="1"/>
          </p:cNvPicPr>
          <p:nvPr/>
        </p:nvPicPr>
        <p:blipFill>
          <a:blip r:embed="rId11"/>
          <a:stretch>
            <a:fillRect/>
          </a:stretch>
        </p:blipFill>
        <p:spPr>
          <a:xfrm>
            <a:off x="1633181" y="3651870"/>
            <a:ext cx="298465" cy="323867"/>
          </a:xfrm>
          <a:prstGeom prst="rect">
            <a:avLst/>
          </a:prstGeom>
        </p:spPr>
      </p:pic>
      <p:sp>
        <p:nvSpPr>
          <p:cNvPr id="201" name="Line 138">
            <a:extLst>
              <a:ext uri="{FF2B5EF4-FFF2-40B4-BE49-F238E27FC236}">
                <a16:creationId xmlns:a16="http://schemas.microsoft.com/office/drawing/2014/main" id="{5AAE0A25-6194-437B-B607-FABA7F51C82E}"/>
              </a:ext>
            </a:extLst>
          </p:cNvPr>
          <p:cNvSpPr>
            <a:spLocks noChangeShapeType="1"/>
          </p:cNvSpPr>
          <p:nvPr/>
        </p:nvSpPr>
        <p:spPr bwMode="gray">
          <a:xfrm>
            <a:off x="1766462" y="2972763"/>
            <a:ext cx="0" cy="438742"/>
          </a:xfrm>
          <a:prstGeom prst="line">
            <a:avLst/>
          </a:prstGeom>
          <a:noFill/>
          <a:ln w="50800">
            <a:solidFill>
              <a:srgbClr val="800000"/>
            </a:solidFill>
            <a:round/>
            <a:headEnd type="triangle"/>
            <a:tailEnd type="triangl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2" name="Text Box 108">
            <a:extLst>
              <a:ext uri="{FF2B5EF4-FFF2-40B4-BE49-F238E27FC236}">
                <a16:creationId xmlns:a16="http://schemas.microsoft.com/office/drawing/2014/main" id="{9F5B1382-4DD4-4480-BAE8-A1C62B68A904}"/>
              </a:ext>
            </a:extLst>
          </p:cNvPr>
          <p:cNvSpPr txBox="1">
            <a:spLocks noChangeArrowheads="1"/>
          </p:cNvSpPr>
          <p:nvPr/>
        </p:nvSpPr>
        <p:spPr bwMode="gray">
          <a:xfrm>
            <a:off x="1967804" y="3476464"/>
            <a:ext cx="647613" cy="183127"/>
          </a:xfrm>
          <a:prstGeom prst="rect">
            <a:avLst/>
          </a:prstGeom>
          <a:noFill/>
          <a:ln w="9525" algn="ctr">
            <a:noFill/>
            <a:miter lim="800000"/>
            <a:headEnd/>
            <a:tailEnd/>
          </a:ln>
        </p:spPr>
        <p:txBody>
          <a:bodyPr wrap="none" lIns="0" tIns="0" rIns="0" bIns="0">
            <a:sp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80"/>
                </a:solidFill>
                <a:effectLst/>
                <a:uLnTx/>
                <a:uFillTx/>
                <a:latin typeface="Arial" charset="0"/>
                <a:ea typeface="+mn-ea"/>
                <a:cs typeface="Times New Roman" pitchFamily="18" charset="0"/>
              </a:rPr>
              <a:t>Air Gap</a:t>
            </a:r>
          </a:p>
        </p:txBody>
      </p:sp>
      <p:sp>
        <p:nvSpPr>
          <p:cNvPr id="203" name="AutoShape 7">
            <a:extLst>
              <a:ext uri="{FF2B5EF4-FFF2-40B4-BE49-F238E27FC236}">
                <a16:creationId xmlns:a16="http://schemas.microsoft.com/office/drawing/2014/main" id="{F1ED6B99-F07F-4B07-AF0C-047B9494B20A}"/>
              </a:ext>
            </a:extLst>
          </p:cNvPr>
          <p:cNvSpPr>
            <a:spLocks noChangeArrowheads="1"/>
          </p:cNvSpPr>
          <p:nvPr/>
        </p:nvSpPr>
        <p:spPr bwMode="auto">
          <a:xfrm>
            <a:off x="4851769" y="3357437"/>
            <a:ext cx="309684" cy="1518569"/>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pic>
        <p:nvPicPr>
          <p:cNvPr id="204" name="Picture 203">
            <a:extLst>
              <a:ext uri="{FF2B5EF4-FFF2-40B4-BE49-F238E27FC236}">
                <a16:creationId xmlns:a16="http://schemas.microsoft.com/office/drawing/2014/main" id="{470AC5E9-C92A-409A-B464-4343AAC916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4182" y="4080593"/>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Picture 204">
            <a:extLst>
              <a:ext uri="{FF2B5EF4-FFF2-40B4-BE49-F238E27FC236}">
                <a16:creationId xmlns:a16="http://schemas.microsoft.com/office/drawing/2014/main" id="{6FF65734-4567-4266-8ECF-B658DE8837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4182" y="4559015"/>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 name="Text Box 108">
            <a:extLst>
              <a:ext uri="{FF2B5EF4-FFF2-40B4-BE49-F238E27FC236}">
                <a16:creationId xmlns:a16="http://schemas.microsoft.com/office/drawing/2014/main" id="{6BEDE945-E583-4955-99CA-8C9906E15BD2}"/>
              </a:ext>
            </a:extLst>
          </p:cNvPr>
          <p:cNvSpPr txBox="1">
            <a:spLocks noChangeArrowheads="1"/>
          </p:cNvSpPr>
          <p:nvPr/>
        </p:nvSpPr>
        <p:spPr bwMode="gray">
          <a:xfrm>
            <a:off x="5205783" y="4005696"/>
            <a:ext cx="756617" cy="366254"/>
          </a:xfrm>
          <a:prstGeom prst="rect">
            <a:avLst/>
          </a:prstGeom>
          <a:noFill/>
          <a:ln w="9525" algn="ctr">
            <a:noFill/>
            <a:miter lim="800000"/>
            <a:headEnd/>
            <a:tailEnd/>
          </a:ln>
        </p:spPr>
        <p:txBody>
          <a:bodyPr wrap="none" lIns="0" tIns="0" rIns="0" bIns="0">
            <a:spAutoFit/>
          </a:bodyPr>
          <a:lstStyle/>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Cyber</a:t>
            </a:r>
          </a:p>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Recovery</a:t>
            </a:r>
          </a:p>
        </p:txBody>
      </p:sp>
      <p:sp>
        <p:nvSpPr>
          <p:cNvPr id="207" name="Text Box 108">
            <a:extLst>
              <a:ext uri="{FF2B5EF4-FFF2-40B4-BE49-F238E27FC236}">
                <a16:creationId xmlns:a16="http://schemas.microsoft.com/office/drawing/2014/main" id="{BA7F9FD5-B284-4A56-8E44-4C1AF71FD6C0}"/>
              </a:ext>
            </a:extLst>
          </p:cNvPr>
          <p:cNvSpPr txBox="1">
            <a:spLocks noChangeArrowheads="1"/>
          </p:cNvSpPr>
          <p:nvPr/>
        </p:nvSpPr>
        <p:spPr bwMode="gray">
          <a:xfrm>
            <a:off x="5213318" y="4509752"/>
            <a:ext cx="508152" cy="366254"/>
          </a:xfrm>
          <a:prstGeom prst="rect">
            <a:avLst/>
          </a:prstGeom>
          <a:noFill/>
          <a:ln w="9525" algn="ctr">
            <a:noFill/>
            <a:miter lim="800000"/>
            <a:headEnd/>
            <a:tailEnd/>
          </a:ln>
        </p:spPr>
        <p:txBody>
          <a:bodyPr wrap="none" lIns="0" tIns="0" rIns="0" bIns="0">
            <a:spAutoFit/>
          </a:bodyPr>
          <a:lstStyle/>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Cyber</a:t>
            </a:r>
          </a:p>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Sense</a:t>
            </a:r>
          </a:p>
        </p:txBody>
      </p:sp>
      <p:pic>
        <p:nvPicPr>
          <p:cNvPr id="208" name="Picture 207">
            <a:extLst>
              <a:ext uri="{FF2B5EF4-FFF2-40B4-BE49-F238E27FC236}">
                <a16:creationId xmlns:a16="http://schemas.microsoft.com/office/drawing/2014/main" id="{5D22F715-BEB2-4BB2-B7E8-455971458A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3543" y="3505051"/>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 name="Text Box 108">
            <a:extLst>
              <a:ext uri="{FF2B5EF4-FFF2-40B4-BE49-F238E27FC236}">
                <a16:creationId xmlns:a16="http://schemas.microsoft.com/office/drawing/2014/main" id="{39D6ED41-C925-4230-86D0-F56B5DA2A3D9}"/>
              </a:ext>
            </a:extLst>
          </p:cNvPr>
          <p:cNvSpPr txBox="1">
            <a:spLocks noChangeArrowheads="1"/>
          </p:cNvSpPr>
          <p:nvPr/>
        </p:nvSpPr>
        <p:spPr bwMode="gray">
          <a:xfrm>
            <a:off x="5201381" y="3392562"/>
            <a:ext cx="578748" cy="366254"/>
          </a:xfrm>
          <a:prstGeom prst="rect">
            <a:avLst/>
          </a:prstGeom>
          <a:noFill/>
          <a:ln w="9525" algn="ctr">
            <a:noFill/>
            <a:miter lim="800000"/>
            <a:headEnd/>
            <a:tailEnd/>
          </a:ln>
        </p:spPr>
        <p:txBody>
          <a:bodyPr wrap="none" lIns="0" tIns="0" rIns="0" bIns="0">
            <a:spAutoFit/>
          </a:bodyPr>
          <a:lstStyle/>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cs typeface="Times New Roman" pitchFamily="18" charset="0"/>
              </a:rPr>
              <a:t>Access</a:t>
            </a:r>
          </a:p>
          <a:p>
            <a:pPr marL="0" marR="0" lvl="0" indent="0" defTabSz="457200" rtl="0" eaLnBrk="1" fontAlgn="base" latinLnBrk="0" hangingPunct="1">
              <a:lnSpc>
                <a:spcPct val="85000"/>
              </a:lnSpc>
              <a:spcBef>
                <a:spcPct val="0"/>
              </a:spcBef>
              <a:spcAft>
                <a:spcPct val="0"/>
              </a:spcAft>
              <a:buClrTx/>
              <a:buSzTx/>
              <a:buFontTx/>
              <a:buNone/>
              <a:tabLst/>
              <a:defRPr/>
            </a:pPr>
            <a:r>
              <a:rPr lang="en-US" sz="1400" dirty="0">
                <a:solidFill>
                  <a:srgbClr val="FFFFCC"/>
                </a:solidFill>
                <a:latin typeface="Arial" charset="0"/>
                <a:cs typeface="Times New Roman" pitchFamily="18" charset="0"/>
              </a:rPr>
              <a:t>Station</a:t>
            </a:r>
            <a:endParaRPr kumimoji="0" lang="en-US" sz="1400" b="0" i="0" u="none" strike="noStrike" kern="1200" cap="none" spc="0" normalizeH="0" baseline="0" noProof="0" dirty="0">
              <a:ln>
                <a:noFill/>
              </a:ln>
              <a:solidFill>
                <a:srgbClr val="FFFFCC"/>
              </a:solidFill>
              <a:effectLst/>
              <a:uLnTx/>
              <a:uFillTx/>
              <a:latin typeface="Arial" charset="0"/>
              <a:cs typeface="Times New Roman" pitchFamily="18" charset="0"/>
            </a:endParaRPr>
          </a:p>
        </p:txBody>
      </p:sp>
      <mc:AlternateContent xmlns:mc="http://schemas.openxmlformats.org/markup-compatibility/2006" xmlns:p14="http://schemas.microsoft.com/office/powerpoint/2010/main">
        <mc:Choice Requires="p14">
          <p:contentPart p14:bwMode="auto" r:id="rId12">
            <p14:nvContentPartPr>
              <p14:cNvPr id="210" name="Ink 209">
                <a:extLst>
                  <a:ext uri="{FF2B5EF4-FFF2-40B4-BE49-F238E27FC236}">
                    <a16:creationId xmlns:a16="http://schemas.microsoft.com/office/drawing/2014/main" id="{811AFE89-21ED-4EA0-A10A-0817CE75AD04}"/>
                  </a:ext>
                </a:extLst>
              </p14:cNvPr>
              <p14:cNvContentPartPr/>
              <p14:nvPr/>
            </p14:nvContentPartPr>
            <p14:xfrm>
              <a:off x="6026460" y="4010701"/>
              <a:ext cx="2520" cy="2880"/>
            </p14:xfrm>
          </p:contentPart>
        </mc:Choice>
        <mc:Fallback xmlns="">
          <p:pic>
            <p:nvPicPr>
              <p:cNvPr id="210" name="Ink 209">
                <a:extLst>
                  <a:ext uri="{FF2B5EF4-FFF2-40B4-BE49-F238E27FC236}">
                    <a16:creationId xmlns:a16="http://schemas.microsoft.com/office/drawing/2014/main" id="{811AFE89-21ED-4EA0-A10A-0817CE75AD04}"/>
                  </a:ext>
                </a:extLst>
              </p:cNvPr>
              <p:cNvPicPr/>
              <p:nvPr/>
            </p:nvPicPr>
            <p:blipFill>
              <a:blip r:embed="rId13"/>
              <a:stretch>
                <a:fillRect/>
              </a:stretch>
            </p:blipFill>
            <p:spPr>
              <a:xfrm>
                <a:off x="6008460" y="3990130"/>
                <a:ext cx="38160" cy="43611"/>
              </a:xfrm>
              <a:prstGeom prst="rect">
                <a:avLst/>
              </a:prstGeom>
            </p:spPr>
          </p:pic>
        </mc:Fallback>
      </mc:AlternateContent>
      <p:sp>
        <p:nvSpPr>
          <p:cNvPr id="211" name="AutoShape 7">
            <a:extLst>
              <a:ext uri="{FF2B5EF4-FFF2-40B4-BE49-F238E27FC236}">
                <a16:creationId xmlns:a16="http://schemas.microsoft.com/office/drawing/2014/main" id="{9C4B3EBF-2377-42BD-B50D-7DF9629EC0C3}"/>
              </a:ext>
            </a:extLst>
          </p:cNvPr>
          <p:cNvSpPr>
            <a:spLocks noChangeArrowheads="1"/>
          </p:cNvSpPr>
          <p:nvPr/>
        </p:nvSpPr>
        <p:spPr bwMode="auto">
          <a:xfrm>
            <a:off x="6012160" y="3366470"/>
            <a:ext cx="309684" cy="1529094"/>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pic>
        <p:nvPicPr>
          <p:cNvPr id="212" name="Picture 211">
            <a:extLst>
              <a:ext uri="{FF2B5EF4-FFF2-40B4-BE49-F238E27FC236}">
                <a16:creationId xmlns:a16="http://schemas.microsoft.com/office/drawing/2014/main" id="{F48501AB-E519-4F05-B68D-AB52FA9C54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573" y="3546612"/>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 name="Text Box 108">
            <a:extLst>
              <a:ext uri="{FF2B5EF4-FFF2-40B4-BE49-F238E27FC236}">
                <a16:creationId xmlns:a16="http://schemas.microsoft.com/office/drawing/2014/main" id="{58FBF5F7-4F81-46BF-B3B2-D26D989702BB}"/>
              </a:ext>
            </a:extLst>
          </p:cNvPr>
          <p:cNvSpPr txBox="1">
            <a:spLocks noChangeArrowheads="1"/>
          </p:cNvSpPr>
          <p:nvPr/>
        </p:nvSpPr>
        <p:spPr bwMode="gray">
          <a:xfrm>
            <a:off x="6387458" y="4063961"/>
            <a:ext cx="379912" cy="183127"/>
          </a:xfrm>
          <a:prstGeom prst="rect">
            <a:avLst/>
          </a:prstGeom>
          <a:noFill/>
          <a:ln w="9525" algn="ctr">
            <a:noFill/>
            <a:miter lim="800000"/>
            <a:headEnd/>
            <a:tailEnd/>
          </a:ln>
        </p:spPr>
        <p:txBody>
          <a:bodyPr wrap="none" lIns="0" tIns="0" rIns="0" bIns="0">
            <a:spAutoFit/>
          </a:bodyPr>
          <a:lstStyle/>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DNS</a:t>
            </a:r>
          </a:p>
        </p:txBody>
      </p:sp>
      <p:pic>
        <p:nvPicPr>
          <p:cNvPr id="214" name="Picture 213">
            <a:extLst>
              <a:ext uri="{FF2B5EF4-FFF2-40B4-BE49-F238E27FC236}">
                <a16:creationId xmlns:a16="http://schemas.microsoft.com/office/drawing/2014/main" id="{C3BA2842-EFB0-4242-9FDA-317B290980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573" y="4020943"/>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 name="Text Box 108">
            <a:extLst>
              <a:ext uri="{FF2B5EF4-FFF2-40B4-BE49-F238E27FC236}">
                <a16:creationId xmlns:a16="http://schemas.microsoft.com/office/drawing/2014/main" id="{E3C363DA-2B77-43BA-AF83-4560FAD34824}"/>
              </a:ext>
            </a:extLst>
          </p:cNvPr>
          <p:cNvSpPr txBox="1">
            <a:spLocks noChangeArrowheads="1"/>
          </p:cNvSpPr>
          <p:nvPr/>
        </p:nvSpPr>
        <p:spPr bwMode="gray">
          <a:xfrm>
            <a:off x="6357361" y="3507986"/>
            <a:ext cx="676467" cy="366254"/>
          </a:xfrm>
          <a:prstGeom prst="rect">
            <a:avLst/>
          </a:prstGeom>
          <a:noFill/>
          <a:ln w="9525" algn="ctr">
            <a:noFill/>
            <a:miter lim="800000"/>
            <a:headEnd/>
            <a:tailEnd/>
          </a:ln>
        </p:spPr>
        <p:txBody>
          <a:bodyPr wrap="none" lIns="0" tIns="0" rIns="0" bIns="0">
            <a:spAutoFit/>
          </a:bodyPr>
          <a:lstStyle/>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Backup</a:t>
            </a:r>
          </a:p>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software</a:t>
            </a:r>
          </a:p>
        </p:txBody>
      </p:sp>
      <p:pic>
        <p:nvPicPr>
          <p:cNvPr id="216" name="Picture 215">
            <a:extLst>
              <a:ext uri="{FF2B5EF4-FFF2-40B4-BE49-F238E27FC236}">
                <a16:creationId xmlns:a16="http://schemas.microsoft.com/office/drawing/2014/main" id="{21148573-62F2-42C5-AC7C-1F6A18B893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573" y="4524999"/>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 name="Text Box 108">
            <a:extLst>
              <a:ext uri="{FF2B5EF4-FFF2-40B4-BE49-F238E27FC236}">
                <a16:creationId xmlns:a16="http://schemas.microsoft.com/office/drawing/2014/main" id="{31497D80-1483-4615-8167-C2BBAD2B3E14}"/>
              </a:ext>
            </a:extLst>
          </p:cNvPr>
          <p:cNvSpPr txBox="1">
            <a:spLocks noChangeArrowheads="1"/>
          </p:cNvSpPr>
          <p:nvPr/>
        </p:nvSpPr>
        <p:spPr bwMode="gray">
          <a:xfrm>
            <a:off x="6423554" y="4587974"/>
            <a:ext cx="250069" cy="183127"/>
          </a:xfrm>
          <a:prstGeom prst="rect">
            <a:avLst/>
          </a:prstGeom>
          <a:noFill/>
          <a:ln w="9525" algn="ctr">
            <a:noFill/>
            <a:miter lim="800000"/>
            <a:headEnd/>
            <a:tailEnd/>
          </a:ln>
        </p:spPr>
        <p:txBody>
          <a:bodyPr wrap="none" lIns="0" tIns="0" rIns="0" bIns="0">
            <a:spAutoFit/>
          </a:bodyPr>
          <a:lstStyle/>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AD</a:t>
            </a:r>
          </a:p>
        </p:txBody>
      </p:sp>
      <p:sp>
        <p:nvSpPr>
          <p:cNvPr id="218" name="Line 138">
            <a:extLst>
              <a:ext uri="{FF2B5EF4-FFF2-40B4-BE49-F238E27FC236}">
                <a16:creationId xmlns:a16="http://schemas.microsoft.com/office/drawing/2014/main" id="{8863A6C2-447A-4976-A53E-768925D3A1F9}"/>
              </a:ext>
            </a:extLst>
          </p:cNvPr>
          <p:cNvSpPr>
            <a:spLocks noChangeShapeType="1"/>
          </p:cNvSpPr>
          <p:nvPr/>
        </p:nvSpPr>
        <p:spPr bwMode="gray">
          <a:xfrm flipH="1" flipV="1">
            <a:off x="4586251" y="4652794"/>
            <a:ext cx="307329" cy="7188"/>
          </a:xfrm>
          <a:prstGeom prst="line">
            <a:avLst/>
          </a:prstGeom>
          <a:noFill/>
          <a:ln w="101600">
            <a:solidFill>
              <a:schemeClr val="tx2">
                <a:lumMod val="85000"/>
              </a:schemeClr>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19" name="Line 138">
            <a:extLst>
              <a:ext uri="{FF2B5EF4-FFF2-40B4-BE49-F238E27FC236}">
                <a16:creationId xmlns:a16="http://schemas.microsoft.com/office/drawing/2014/main" id="{2F360B0A-8DAB-451C-AC77-5E761A1EAFC7}"/>
              </a:ext>
            </a:extLst>
          </p:cNvPr>
          <p:cNvSpPr>
            <a:spLocks noChangeShapeType="1"/>
          </p:cNvSpPr>
          <p:nvPr/>
        </p:nvSpPr>
        <p:spPr bwMode="gray">
          <a:xfrm flipH="1" flipV="1">
            <a:off x="4594688" y="4194639"/>
            <a:ext cx="307329" cy="7188"/>
          </a:xfrm>
          <a:prstGeom prst="line">
            <a:avLst/>
          </a:prstGeom>
          <a:noFill/>
          <a:ln w="101600">
            <a:solidFill>
              <a:schemeClr val="tx2">
                <a:lumMod val="85000"/>
              </a:schemeClr>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20" name="Line 138">
            <a:extLst>
              <a:ext uri="{FF2B5EF4-FFF2-40B4-BE49-F238E27FC236}">
                <a16:creationId xmlns:a16="http://schemas.microsoft.com/office/drawing/2014/main" id="{B481D5BF-6444-41D1-A4B7-C6740B327838}"/>
              </a:ext>
            </a:extLst>
          </p:cNvPr>
          <p:cNvSpPr>
            <a:spLocks noChangeShapeType="1"/>
          </p:cNvSpPr>
          <p:nvPr/>
        </p:nvSpPr>
        <p:spPr bwMode="gray">
          <a:xfrm flipH="1" flipV="1">
            <a:off x="4603125" y="3630607"/>
            <a:ext cx="307329" cy="7188"/>
          </a:xfrm>
          <a:prstGeom prst="line">
            <a:avLst/>
          </a:prstGeom>
          <a:noFill/>
          <a:ln w="101600">
            <a:solidFill>
              <a:schemeClr val="tx2">
                <a:lumMod val="85000"/>
              </a:schemeClr>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21" name="Text Box 108">
            <a:extLst>
              <a:ext uri="{FF2B5EF4-FFF2-40B4-BE49-F238E27FC236}">
                <a16:creationId xmlns:a16="http://schemas.microsoft.com/office/drawing/2014/main" id="{2FFFCA26-58D0-4F32-B8C1-6D0593E2C33B}"/>
              </a:ext>
            </a:extLst>
          </p:cNvPr>
          <p:cNvSpPr txBox="1">
            <a:spLocks noChangeArrowheads="1"/>
          </p:cNvSpPr>
          <p:nvPr/>
        </p:nvSpPr>
        <p:spPr bwMode="gray">
          <a:xfrm>
            <a:off x="2188514" y="4431701"/>
            <a:ext cx="1133067" cy="183127"/>
          </a:xfrm>
          <a:prstGeom prst="rect">
            <a:avLst/>
          </a:prstGeom>
          <a:noFill/>
          <a:ln w="9525" algn="ctr">
            <a:noFill/>
            <a:miter lim="800000"/>
            <a:headEnd/>
            <a:tailEnd/>
          </a:ln>
        </p:spPr>
        <p:txBody>
          <a:bodyPr wrap="none" lIns="0" tIns="0" rIns="0" bIns="0">
            <a:spAutoFit/>
          </a:bodyPr>
          <a:lstStyle/>
          <a:p>
            <a:pPr lvl="0" algn="r" defTabSz="457200" fontAlgn="base">
              <a:lnSpc>
                <a:spcPct val="85000"/>
              </a:lnSpc>
              <a:spcBef>
                <a:spcPct val="0"/>
              </a:spcBef>
              <a:spcAft>
                <a:spcPct val="0"/>
              </a:spcAft>
              <a:defRPr/>
            </a:pPr>
            <a:r>
              <a:rPr lang="en-US" sz="1400" b="1" dirty="0">
                <a:solidFill>
                  <a:schemeClr val="tx2">
                    <a:lumMod val="75000"/>
                  </a:schemeClr>
                </a:solidFill>
                <a:latin typeface="Arial" charset="0"/>
                <a:cs typeface="Times New Roman" pitchFamily="18" charset="0"/>
              </a:rPr>
              <a:t>192.168.</a:t>
            </a:r>
            <a:r>
              <a:rPr lang="pl-PL" sz="1400" b="1" dirty="0">
                <a:solidFill>
                  <a:schemeClr val="tx2">
                    <a:lumMod val="75000"/>
                  </a:schemeClr>
                </a:solidFill>
                <a:latin typeface="Arial" charset="0"/>
                <a:cs typeface="Times New Roman" pitchFamily="18" charset="0"/>
              </a:rPr>
              <a:t>3</a:t>
            </a:r>
            <a:r>
              <a:rPr lang="en-US" sz="1400" b="1" dirty="0">
                <a:solidFill>
                  <a:schemeClr val="tx2">
                    <a:lumMod val="75000"/>
                  </a:schemeClr>
                </a:solidFill>
                <a:latin typeface="Arial" charset="0"/>
                <a:cs typeface="Times New Roman" pitchFamily="18" charset="0"/>
              </a:rPr>
              <a:t>0.1</a:t>
            </a:r>
            <a:r>
              <a:rPr lang="pl-PL" sz="1400" b="1" dirty="0">
                <a:solidFill>
                  <a:schemeClr val="tx2">
                    <a:lumMod val="75000"/>
                  </a:schemeClr>
                </a:solidFill>
                <a:latin typeface="Arial" charset="0"/>
                <a:cs typeface="Times New Roman" pitchFamily="18" charset="0"/>
              </a:rPr>
              <a:t>1</a:t>
            </a:r>
            <a:endParaRPr lang="en-US" sz="1400" b="1" dirty="0">
              <a:solidFill>
                <a:schemeClr val="tx2">
                  <a:lumMod val="75000"/>
                </a:schemeClr>
              </a:solidFill>
              <a:latin typeface="Arial" charset="0"/>
              <a:cs typeface="Times New Roman" pitchFamily="18" charset="0"/>
            </a:endParaRPr>
          </a:p>
        </p:txBody>
      </p:sp>
      <p:sp>
        <p:nvSpPr>
          <p:cNvPr id="222" name="Text Box 108">
            <a:extLst>
              <a:ext uri="{FF2B5EF4-FFF2-40B4-BE49-F238E27FC236}">
                <a16:creationId xmlns:a16="http://schemas.microsoft.com/office/drawing/2014/main" id="{F405DDBF-C087-468C-83F7-7BC5DBC77104}"/>
              </a:ext>
            </a:extLst>
          </p:cNvPr>
          <p:cNvSpPr txBox="1">
            <a:spLocks noChangeArrowheads="1"/>
          </p:cNvSpPr>
          <p:nvPr/>
        </p:nvSpPr>
        <p:spPr bwMode="gray">
          <a:xfrm>
            <a:off x="3673310" y="3960059"/>
            <a:ext cx="1142942" cy="183127"/>
          </a:xfrm>
          <a:prstGeom prst="rect">
            <a:avLst/>
          </a:prstGeom>
          <a:noFill/>
          <a:ln w="9525" algn="ctr">
            <a:noFill/>
            <a:miter lim="800000"/>
            <a:headEnd/>
            <a:tailEnd/>
          </a:ln>
        </p:spPr>
        <p:txBody>
          <a:bodyPr wrap="none" lIns="0" tIns="0" rIns="0" bIns="0">
            <a:spAutoFit/>
          </a:bodyPr>
          <a:lstStyle/>
          <a:p>
            <a:pPr lvl="0" algn="r" defTabSz="457200" fontAlgn="base">
              <a:lnSpc>
                <a:spcPct val="85000"/>
              </a:lnSpc>
              <a:spcBef>
                <a:spcPct val="0"/>
              </a:spcBef>
              <a:spcAft>
                <a:spcPct val="0"/>
              </a:spcAft>
              <a:defRPr/>
            </a:pPr>
            <a:r>
              <a:rPr lang="en-US" sz="1400" b="1" dirty="0">
                <a:solidFill>
                  <a:schemeClr val="tx2">
                    <a:lumMod val="75000"/>
                  </a:schemeClr>
                </a:solidFill>
                <a:latin typeface="Arial" charset="0"/>
                <a:cs typeface="Times New Roman" pitchFamily="18" charset="0"/>
              </a:rPr>
              <a:t>192.168.</a:t>
            </a:r>
            <a:r>
              <a:rPr lang="pl-PL" sz="1400" b="1" dirty="0">
                <a:solidFill>
                  <a:schemeClr val="tx2">
                    <a:lumMod val="75000"/>
                  </a:schemeClr>
                </a:solidFill>
                <a:latin typeface="Arial" charset="0"/>
                <a:cs typeface="Times New Roman" pitchFamily="18" charset="0"/>
              </a:rPr>
              <a:t>3</a:t>
            </a:r>
            <a:r>
              <a:rPr lang="en-US" sz="1400" b="1" dirty="0">
                <a:solidFill>
                  <a:schemeClr val="tx2">
                    <a:lumMod val="75000"/>
                  </a:schemeClr>
                </a:solidFill>
                <a:latin typeface="Arial" charset="0"/>
                <a:cs typeface="Times New Roman" pitchFamily="18" charset="0"/>
              </a:rPr>
              <a:t>0.1</a:t>
            </a:r>
            <a:r>
              <a:rPr lang="pl-PL" sz="1400" b="1" dirty="0">
                <a:solidFill>
                  <a:schemeClr val="tx2">
                    <a:lumMod val="75000"/>
                  </a:schemeClr>
                </a:solidFill>
                <a:latin typeface="Arial" charset="0"/>
                <a:cs typeface="Times New Roman" pitchFamily="18" charset="0"/>
              </a:rPr>
              <a:t>2</a:t>
            </a:r>
            <a:endParaRPr lang="en-US" sz="1400" b="1" dirty="0">
              <a:solidFill>
                <a:schemeClr val="tx2">
                  <a:lumMod val="75000"/>
                </a:schemeClr>
              </a:solidFill>
              <a:latin typeface="Arial" charset="0"/>
              <a:cs typeface="Times New Roman" pitchFamily="18" charset="0"/>
            </a:endParaRPr>
          </a:p>
        </p:txBody>
      </p:sp>
      <p:sp>
        <p:nvSpPr>
          <p:cNvPr id="223" name="Line 138">
            <a:extLst>
              <a:ext uri="{FF2B5EF4-FFF2-40B4-BE49-F238E27FC236}">
                <a16:creationId xmlns:a16="http://schemas.microsoft.com/office/drawing/2014/main" id="{A18247EA-247C-4B73-9821-B82A7D6C8601}"/>
              </a:ext>
            </a:extLst>
          </p:cNvPr>
          <p:cNvSpPr>
            <a:spLocks noChangeShapeType="1"/>
          </p:cNvSpPr>
          <p:nvPr/>
        </p:nvSpPr>
        <p:spPr bwMode="gray">
          <a:xfrm rot="16200000" flipH="1" flipV="1">
            <a:off x="2446388" y="4038131"/>
            <a:ext cx="0" cy="267660"/>
          </a:xfrm>
          <a:prstGeom prst="line">
            <a:avLst/>
          </a:prstGeom>
          <a:noFill/>
          <a:ln w="101600">
            <a:solidFill>
              <a:schemeClr val="tx2">
                <a:lumMod val="75000"/>
              </a:schemeClr>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mc:AlternateContent xmlns:mc="http://schemas.openxmlformats.org/markup-compatibility/2006" xmlns:p14="http://schemas.microsoft.com/office/powerpoint/2010/main">
        <mc:Choice Requires="p14">
          <p:contentPart p14:bwMode="auto" r:id="rId14">
            <p14:nvContentPartPr>
              <p14:cNvPr id="224" name="Ink 223">
                <a:extLst>
                  <a:ext uri="{FF2B5EF4-FFF2-40B4-BE49-F238E27FC236}">
                    <a16:creationId xmlns:a16="http://schemas.microsoft.com/office/drawing/2014/main" id="{CC47DB29-7801-4148-86AB-096ED2A9F4E9}"/>
                  </a:ext>
                </a:extLst>
              </p14:cNvPr>
              <p14:cNvContentPartPr/>
              <p14:nvPr/>
            </p14:nvContentPartPr>
            <p14:xfrm>
              <a:off x="6927010" y="4055736"/>
              <a:ext cx="2520" cy="2880"/>
            </p14:xfrm>
          </p:contentPart>
        </mc:Choice>
        <mc:Fallback xmlns="">
          <p:pic>
            <p:nvPicPr>
              <p:cNvPr id="224" name="Ink 223">
                <a:extLst>
                  <a:ext uri="{FF2B5EF4-FFF2-40B4-BE49-F238E27FC236}">
                    <a16:creationId xmlns:a16="http://schemas.microsoft.com/office/drawing/2014/main" id="{CC47DB29-7801-4148-86AB-096ED2A9F4E9}"/>
                  </a:ext>
                </a:extLst>
              </p:cNvPr>
              <p:cNvPicPr/>
              <p:nvPr/>
            </p:nvPicPr>
            <p:blipFill>
              <a:blip r:embed="rId13"/>
              <a:stretch>
                <a:fillRect/>
              </a:stretch>
            </p:blipFill>
            <p:spPr>
              <a:xfrm>
                <a:off x="6909010" y="4035165"/>
                <a:ext cx="38160" cy="43611"/>
              </a:xfrm>
              <a:prstGeom prst="rect">
                <a:avLst/>
              </a:prstGeom>
            </p:spPr>
          </p:pic>
        </mc:Fallback>
      </mc:AlternateContent>
      <p:sp>
        <p:nvSpPr>
          <p:cNvPr id="225" name="AutoShape 7">
            <a:extLst>
              <a:ext uri="{FF2B5EF4-FFF2-40B4-BE49-F238E27FC236}">
                <a16:creationId xmlns:a16="http://schemas.microsoft.com/office/drawing/2014/main" id="{D1DE967D-E7C9-45DA-BCA3-D60D99CD3737}"/>
              </a:ext>
            </a:extLst>
          </p:cNvPr>
          <p:cNvSpPr>
            <a:spLocks noChangeArrowheads="1"/>
          </p:cNvSpPr>
          <p:nvPr/>
        </p:nvSpPr>
        <p:spPr bwMode="auto">
          <a:xfrm>
            <a:off x="7092231" y="3411505"/>
            <a:ext cx="309684" cy="1529094"/>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pic>
        <p:nvPicPr>
          <p:cNvPr id="226" name="Picture 225">
            <a:extLst>
              <a:ext uri="{FF2B5EF4-FFF2-40B4-BE49-F238E27FC236}">
                <a16:creationId xmlns:a16="http://schemas.microsoft.com/office/drawing/2014/main" id="{6D4DDBCE-EA6D-4FAD-9994-B10687D5C4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644" y="3591647"/>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 name="Text Box 108">
            <a:extLst>
              <a:ext uri="{FF2B5EF4-FFF2-40B4-BE49-F238E27FC236}">
                <a16:creationId xmlns:a16="http://schemas.microsoft.com/office/drawing/2014/main" id="{BF5C618A-1248-4927-B1B6-097A6B2E5A37}"/>
              </a:ext>
            </a:extLst>
          </p:cNvPr>
          <p:cNvSpPr txBox="1">
            <a:spLocks noChangeArrowheads="1"/>
          </p:cNvSpPr>
          <p:nvPr/>
        </p:nvSpPr>
        <p:spPr bwMode="gray">
          <a:xfrm>
            <a:off x="7467529" y="4108996"/>
            <a:ext cx="359073" cy="183127"/>
          </a:xfrm>
          <a:prstGeom prst="rect">
            <a:avLst/>
          </a:prstGeom>
          <a:noFill/>
          <a:ln w="9525" algn="ctr">
            <a:noFill/>
            <a:miter lim="800000"/>
            <a:headEnd/>
            <a:tailEnd/>
          </a:ln>
        </p:spPr>
        <p:txBody>
          <a:bodyPr wrap="none" lIns="0" tIns="0" rIns="0" bIns="0">
            <a:spAutoFit/>
          </a:bodyPr>
          <a:lstStyle/>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SQL</a:t>
            </a:r>
          </a:p>
        </p:txBody>
      </p:sp>
      <p:pic>
        <p:nvPicPr>
          <p:cNvPr id="228" name="Picture 227">
            <a:extLst>
              <a:ext uri="{FF2B5EF4-FFF2-40B4-BE49-F238E27FC236}">
                <a16:creationId xmlns:a16="http://schemas.microsoft.com/office/drawing/2014/main" id="{2E2F6DA6-AE96-4E24-8770-28E9C8CFC9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644" y="4065978"/>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 name="Text Box 108">
            <a:extLst>
              <a:ext uri="{FF2B5EF4-FFF2-40B4-BE49-F238E27FC236}">
                <a16:creationId xmlns:a16="http://schemas.microsoft.com/office/drawing/2014/main" id="{70136370-C7B9-4394-B536-1A5A34982ECB}"/>
              </a:ext>
            </a:extLst>
          </p:cNvPr>
          <p:cNvSpPr txBox="1">
            <a:spLocks noChangeArrowheads="1"/>
          </p:cNvSpPr>
          <p:nvPr/>
        </p:nvSpPr>
        <p:spPr bwMode="gray">
          <a:xfrm>
            <a:off x="7437432" y="3553021"/>
            <a:ext cx="318998" cy="183127"/>
          </a:xfrm>
          <a:prstGeom prst="rect">
            <a:avLst/>
          </a:prstGeom>
          <a:noFill/>
          <a:ln w="9525" algn="ctr">
            <a:noFill/>
            <a:miter lim="800000"/>
            <a:headEnd/>
            <a:tailEnd/>
          </a:ln>
        </p:spPr>
        <p:txBody>
          <a:bodyPr wrap="none" lIns="0" tIns="0" rIns="0" bIns="0">
            <a:spAutoFit/>
          </a:bodyPr>
          <a:lstStyle/>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FFFFCC"/>
                </a:solidFill>
                <a:effectLst/>
                <a:uLnTx/>
                <a:uFillTx/>
                <a:latin typeface="Arial" charset="0"/>
                <a:ea typeface="+mn-ea"/>
                <a:cs typeface="Times New Roman" pitchFamily="18" charset="0"/>
              </a:rPr>
              <a:t>Hyp</a:t>
            </a:r>
            <a:endPar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endParaRPr>
          </a:p>
        </p:txBody>
      </p:sp>
      <p:pic>
        <p:nvPicPr>
          <p:cNvPr id="230" name="Picture 229">
            <a:extLst>
              <a:ext uri="{FF2B5EF4-FFF2-40B4-BE49-F238E27FC236}">
                <a16:creationId xmlns:a16="http://schemas.microsoft.com/office/drawing/2014/main" id="{31F1291D-834C-42C2-9C92-3AF704CCD2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644" y="4570034"/>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 name="Text Box 108">
            <a:extLst>
              <a:ext uri="{FF2B5EF4-FFF2-40B4-BE49-F238E27FC236}">
                <a16:creationId xmlns:a16="http://schemas.microsoft.com/office/drawing/2014/main" id="{0FC0464C-67B1-4A88-9C83-CE29CD27D9FA}"/>
              </a:ext>
            </a:extLst>
          </p:cNvPr>
          <p:cNvSpPr txBox="1">
            <a:spLocks noChangeArrowheads="1"/>
          </p:cNvSpPr>
          <p:nvPr/>
        </p:nvSpPr>
        <p:spPr bwMode="gray">
          <a:xfrm>
            <a:off x="7465491" y="4633009"/>
            <a:ext cx="527388" cy="183127"/>
          </a:xfrm>
          <a:prstGeom prst="rect">
            <a:avLst/>
          </a:prstGeom>
          <a:noFill/>
          <a:ln w="9525" algn="ctr">
            <a:noFill/>
            <a:miter lim="800000"/>
            <a:headEnd/>
            <a:tailEnd/>
          </a:ln>
        </p:spPr>
        <p:txBody>
          <a:bodyPr wrap="none" lIns="0" tIns="0" rIns="0" bIns="0">
            <a:spAutoFit/>
          </a:bodyPr>
          <a:lstStyle/>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Oracle</a:t>
            </a:r>
          </a:p>
        </p:txBody>
      </p:sp>
      <p:sp>
        <p:nvSpPr>
          <p:cNvPr id="232" name="Text Box 108">
            <a:extLst>
              <a:ext uri="{FF2B5EF4-FFF2-40B4-BE49-F238E27FC236}">
                <a16:creationId xmlns:a16="http://schemas.microsoft.com/office/drawing/2014/main" id="{EAC2E0A8-9354-402C-A412-7F3C24DE2914}"/>
              </a:ext>
            </a:extLst>
          </p:cNvPr>
          <p:cNvSpPr txBox="1">
            <a:spLocks noChangeArrowheads="1"/>
          </p:cNvSpPr>
          <p:nvPr/>
        </p:nvSpPr>
        <p:spPr bwMode="gray">
          <a:xfrm>
            <a:off x="1998347" y="4252154"/>
            <a:ext cx="1381533" cy="183127"/>
          </a:xfrm>
          <a:prstGeom prst="rect">
            <a:avLst/>
          </a:prstGeom>
          <a:noFill/>
          <a:ln w="9525" algn="ctr">
            <a:noFill/>
            <a:miter lim="800000"/>
            <a:headEnd/>
            <a:tailEnd/>
          </a:ln>
        </p:spPr>
        <p:txBody>
          <a:bodyPr wrap="none" lIns="0" tIns="0" rIns="0" bIns="0">
            <a:spAutoFit/>
          </a:bodyPr>
          <a:lstStyle/>
          <a:p>
            <a:pPr lvl="0" algn="r" defTabSz="457200" fontAlgn="base">
              <a:lnSpc>
                <a:spcPct val="85000"/>
              </a:lnSpc>
              <a:spcBef>
                <a:spcPct val="0"/>
              </a:spcBef>
              <a:spcAft>
                <a:spcPct val="0"/>
              </a:spcAft>
              <a:defRPr/>
            </a:pPr>
            <a:r>
              <a:rPr lang="en-US" sz="1400" b="1" dirty="0">
                <a:solidFill>
                  <a:schemeClr val="tx2">
                    <a:lumMod val="75000"/>
                  </a:schemeClr>
                </a:solidFill>
                <a:latin typeface="Arial" charset="0"/>
                <a:cs typeface="Times New Roman" pitchFamily="18" charset="0"/>
              </a:rPr>
              <a:t>ddb.bunker.com</a:t>
            </a:r>
          </a:p>
        </p:txBody>
      </p:sp>
      <p:sp>
        <p:nvSpPr>
          <p:cNvPr id="233" name="Text Box 108">
            <a:extLst>
              <a:ext uri="{FF2B5EF4-FFF2-40B4-BE49-F238E27FC236}">
                <a16:creationId xmlns:a16="http://schemas.microsoft.com/office/drawing/2014/main" id="{4FF426A7-BE0F-45FE-B6C1-D43A612FB452}"/>
              </a:ext>
            </a:extLst>
          </p:cNvPr>
          <p:cNvSpPr txBox="1">
            <a:spLocks noChangeArrowheads="1"/>
          </p:cNvSpPr>
          <p:nvPr/>
        </p:nvSpPr>
        <p:spPr bwMode="gray">
          <a:xfrm>
            <a:off x="3585341" y="3751205"/>
            <a:ext cx="1214563" cy="183127"/>
          </a:xfrm>
          <a:prstGeom prst="rect">
            <a:avLst/>
          </a:prstGeom>
          <a:noFill/>
          <a:ln w="9525" algn="ctr">
            <a:noFill/>
            <a:miter lim="800000"/>
            <a:headEnd/>
            <a:tailEnd/>
          </a:ln>
        </p:spPr>
        <p:txBody>
          <a:bodyPr wrap="none" lIns="0" tIns="0" rIns="0" bIns="0">
            <a:spAutoFit/>
          </a:bodyPr>
          <a:lstStyle/>
          <a:p>
            <a:pPr lvl="0" algn="r" defTabSz="457200" fontAlgn="base">
              <a:lnSpc>
                <a:spcPct val="85000"/>
              </a:lnSpc>
              <a:spcBef>
                <a:spcPct val="0"/>
              </a:spcBef>
              <a:spcAft>
                <a:spcPct val="0"/>
              </a:spcAft>
              <a:defRPr/>
            </a:pPr>
            <a:r>
              <a:rPr lang="en-US" sz="1400" b="1" dirty="0">
                <a:solidFill>
                  <a:schemeClr val="tx2">
                    <a:lumMod val="75000"/>
                  </a:schemeClr>
                </a:solidFill>
                <a:latin typeface="Arial" charset="0"/>
                <a:cs typeface="Times New Roman" pitchFamily="18" charset="0"/>
              </a:rPr>
              <a:t>cr.bunker.com</a:t>
            </a:r>
          </a:p>
        </p:txBody>
      </p:sp>
      <p:sp>
        <p:nvSpPr>
          <p:cNvPr id="234" name="Line 138">
            <a:extLst>
              <a:ext uri="{FF2B5EF4-FFF2-40B4-BE49-F238E27FC236}">
                <a16:creationId xmlns:a16="http://schemas.microsoft.com/office/drawing/2014/main" id="{FF6E7B5B-0A49-4349-84BD-61C0E523E0EC}"/>
              </a:ext>
            </a:extLst>
          </p:cNvPr>
          <p:cNvSpPr>
            <a:spLocks noChangeShapeType="1"/>
          </p:cNvSpPr>
          <p:nvPr/>
        </p:nvSpPr>
        <p:spPr bwMode="gray">
          <a:xfrm>
            <a:off x="5018299" y="3188902"/>
            <a:ext cx="0" cy="364119"/>
          </a:xfrm>
          <a:prstGeom prst="line">
            <a:avLst/>
          </a:prstGeom>
          <a:noFill/>
          <a:ln w="101600">
            <a:solidFill>
              <a:srgbClr val="00A200"/>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35" name="Line 138">
            <a:extLst>
              <a:ext uri="{FF2B5EF4-FFF2-40B4-BE49-F238E27FC236}">
                <a16:creationId xmlns:a16="http://schemas.microsoft.com/office/drawing/2014/main" id="{05D78E48-5565-45AA-AD34-1E12FA0FFE01}"/>
              </a:ext>
            </a:extLst>
          </p:cNvPr>
          <p:cNvSpPr>
            <a:spLocks noChangeShapeType="1"/>
          </p:cNvSpPr>
          <p:nvPr/>
        </p:nvSpPr>
        <p:spPr bwMode="gray">
          <a:xfrm flipV="1">
            <a:off x="4142524" y="4186337"/>
            <a:ext cx="596286" cy="87781"/>
          </a:xfrm>
          <a:prstGeom prst="line">
            <a:avLst/>
          </a:prstGeom>
          <a:noFill/>
          <a:ln w="25400">
            <a:solidFill>
              <a:schemeClr val="tx2">
                <a:lumMod val="65000"/>
              </a:schemeClr>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36" name="Line 138">
            <a:extLst>
              <a:ext uri="{FF2B5EF4-FFF2-40B4-BE49-F238E27FC236}">
                <a16:creationId xmlns:a16="http://schemas.microsoft.com/office/drawing/2014/main" id="{710C5C1D-7CA3-48CF-9EF1-78FB4018286B}"/>
              </a:ext>
            </a:extLst>
          </p:cNvPr>
          <p:cNvSpPr>
            <a:spLocks noChangeShapeType="1"/>
          </p:cNvSpPr>
          <p:nvPr/>
        </p:nvSpPr>
        <p:spPr bwMode="gray">
          <a:xfrm>
            <a:off x="4297484" y="4405050"/>
            <a:ext cx="441325" cy="254931"/>
          </a:xfrm>
          <a:prstGeom prst="line">
            <a:avLst/>
          </a:prstGeom>
          <a:noFill/>
          <a:ln w="25400">
            <a:solidFill>
              <a:schemeClr val="tx2">
                <a:lumMod val="65000"/>
              </a:schemeClr>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37" name="Line 138">
            <a:extLst>
              <a:ext uri="{FF2B5EF4-FFF2-40B4-BE49-F238E27FC236}">
                <a16:creationId xmlns:a16="http://schemas.microsoft.com/office/drawing/2014/main" id="{F0DCE1F4-6461-4E27-BC92-CE26872CEA23}"/>
              </a:ext>
            </a:extLst>
          </p:cNvPr>
          <p:cNvSpPr>
            <a:spLocks noChangeShapeType="1"/>
          </p:cNvSpPr>
          <p:nvPr/>
        </p:nvSpPr>
        <p:spPr bwMode="gray">
          <a:xfrm>
            <a:off x="2527275" y="4155524"/>
            <a:ext cx="1475863" cy="167209"/>
          </a:xfrm>
          <a:prstGeom prst="line">
            <a:avLst/>
          </a:prstGeom>
          <a:noFill/>
          <a:ln w="25400">
            <a:solidFill>
              <a:schemeClr val="tx2">
                <a:lumMod val="65000"/>
              </a:schemeClr>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38" name="Picture 237">
            <a:extLst>
              <a:ext uri="{FF2B5EF4-FFF2-40B4-BE49-F238E27FC236}">
                <a16:creationId xmlns:a16="http://schemas.microsoft.com/office/drawing/2014/main" id="{CB99D2F7-B203-4605-BA5E-82209B9E152D}"/>
              </a:ext>
            </a:extLst>
          </p:cNvPr>
          <p:cNvPicPr>
            <a:picLocks noChangeAspect="1"/>
          </p:cNvPicPr>
          <p:nvPr/>
        </p:nvPicPr>
        <p:blipFill>
          <a:blip r:embed="rId15"/>
          <a:stretch>
            <a:fillRect/>
          </a:stretch>
        </p:blipFill>
        <p:spPr>
          <a:xfrm>
            <a:off x="3495550" y="4219556"/>
            <a:ext cx="831708" cy="173990"/>
          </a:xfrm>
          <a:prstGeom prst="rect">
            <a:avLst/>
          </a:prstGeom>
        </p:spPr>
      </p:pic>
      <p:sp>
        <p:nvSpPr>
          <p:cNvPr id="239" name="Rectangle 238">
            <a:extLst>
              <a:ext uri="{FF2B5EF4-FFF2-40B4-BE49-F238E27FC236}">
                <a16:creationId xmlns:a16="http://schemas.microsoft.com/office/drawing/2014/main" id="{0020D4CF-7399-4739-9C87-FC4AB0311694}"/>
              </a:ext>
            </a:extLst>
          </p:cNvPr>
          <p:cNvSpPr/>
          <p:nvPr/>
        </p:nvSpPr>
        <p:spPr>
          <a:xfrm>
            <a:off x="3823549" y="605096"/>
            <a:ext cx="1972585" cy="2787625"/>
          </a:xfrm>
          <a:prstGeom prst="rect">
            <a:avLst/>
          </a:prstGeom>
          <a:solidFill>
            <a:srgbClr val="79FF79">
              <a:alpha val="20000"/>
            </a:srgbClr>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
        <p:nvSpPr>
          <p:cNvPr id="240" name="Text Box 108">
            <a:extLst>
              <a:ext uri="{FF2B5EF4-FFF2-40B4-BE49-F238E27FC236}">
                <a16:creationId xmlns:a16="http://schemas.microsoft.com/office/drawing/2014/main" id="{3BA1BB2C-806C-4DCE-9003-62E81D3B20EA}"/>
              </a:ext>
            </a:extLst>
          </p:cNvPr>
          <p:cNvSpPr txBox="1">
            <a:spLocks noChangeArrowheads="1"/>
          </p:cNvSpPr>
          <p:nvPr/>
        </p:nvSpPr>
        <p:spPr bwMode="gray">
          <a:xfrm>
            <a:off x="3750638" y="3130079"/>
            <a:ext cx="1142942" cy="183127"/>
          </a:xfrm>
          <a:prstGeom prst="rect">
            <a:avLst/>
          </a:prstGeom>
          <a:noFill/>
          <a:ln w="9525" algn="ctr">
            <a:noFill/>
            <a:miter lim="800000"/>
            <a:headEnd/>
            <a:tailEnd/>
          </a:ln>
        </p:spPr>
        <p:txBody>
          <a:bodyPr wrap="none" lIns="0" tIns="0" rIns="0" bIns="0">
            <a:spAutoFit/>
          </a:bodyPr>
          <a:lstStyle/>
          <a:p>
            <a:pPr lvl="0" algn="r" defTabSz="457200" fontAlgn="base">
              <a:lnSpc>
                <a:spcPct val="85000"/>
              </a:lnSpc>
              <a:spcBef>
                <a:spcPct val="0"/>
              </a:spcBef>
              <a:spcAft>
                <a:spcPct val="0"/>
              </a:spcAft>
              <a:defRPr/>
            </a:pPr>
            <a:r>
              <a:rPr lang="en-US" sz="1400" b="1" dirty="0">
                <a:solidFill>
                  <a:srgbClr val="00A200"/>
                </a:solidFill>
                <a:latin typeface="Arial" charset="0"/>
                <a:cs typeface="Times New Roman" pitchFamily="18" charset="0"/>
              </a:rPr>
              <a:t>192.168.</a:t>
            </a:r>
            <a:r>
              <a:rPr lang="pl-PL" sz="1400" b="1" dirty="0">
                <a:solidFill>
                  <a:srgbClr val="00A200"/>
                </a:solidFill>
                <a:latin typeface="Arial" charset="0"/>
                <a:cs typeface="Times New Roman" pitchFamily="18" charset="0"/>
              </a:rPr>
              <a:t>15</a:t>
            </a:r>
            <a:r>
              <a:rPr lang="en-US" sz="1400" b="1" dirty="0">
                <a:solidFill>
                  <a:srgbClr val="00A200"/>
                </a:solidFill>
                <a:latin typeface="Arial" charset="0"/>
                <a:cs typeface="Times New Roman" pitchFamily="18" charset="0"/>
              </a:rPr>
              <a:t>.1</a:t>
            </a:r>
            <a:r>
              <a:rPr lang="pl-PL" sz="1400" b="1" dirty="0">
                <a:solidFill>
                  <a:srgbClr val="00A200"/>
                </a:solidFill>
                <a:latin typeface="Arial" charset="0"/>
                <a:cs typeface="Times New Roman" pitchFamily="18" charset="0"/>
              </a:rPr>
              <a:t>2</a:t>
            </a:r>
            <a:endParaRPr lang="en-US" sz="1400" b="1" dirty="0">
              <a:solidFill>
                <a:srgbClr val="00A200"/>
              </a:solidFill>
              <a:latin typeface="Arial" charset="0"/>
              <a:cs typeface="Times New Roman" pitchFamily="18" charset="0"/>
            </a:endParaRPr>
          </a:p>
        </p:txBody>
      </p:sp>
      <p:pic>
        <p:nvPicPr>
          <p:cNvPr id="241" name="Picture 240">
            <a:extLst>
              <a:ext uri="{FF2B5EF4-FFF2-40B4-BE49-F238E27FC236}">
                <a16:creationId xmlns:a16="http://schemas.microsoft.com/office/drawing/2014/main" id="{F14EF692-7170-4F47-ADAE-ADB5676CABD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261085" y="653176"/>
            <a:ext cx="428030" cy="33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2" name="Line 138">
            <a:extLst>
              <a:ext uri="{FF2B5EF4-FFF2-40B4-BE49-F238E27FC236}">
                <a16:creationId xmlns:a16="http://schemas.microsoft.com/office/drawing/2014/main" id="{75BAE381-37F8-41B2-A6C6-CB3A8A81E43A}"/>
              </a:ext>
            </a:extLst>
          </p:cNvPr>
          <p:cNvSpPr>
            <a:spLocks noChangeShapeType="1"/>
          </p:cNvSpPr>
          <p:nvPr/>
        </p:nvSpPr>
        <p:spPr bwMode="gray">
          <a:xfrm rot="5400000">
            <a:off x="2838168" y="647812"/>
            <a:ext cx="0" cy="298108"/>
          </a:xfrm>
          <a:prstGeom prst="line">
            <a:avLst/>
          </a:prstGeom>
          <a:noFill/>
          <a:ln w="101600">
            <a:solidFill>
              <a:srgbClr val="00A200"/>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43" name="Text Box 108">
            <a:extLst>
              <a:ext uri="{FF2B5EF4-FFF2-40B4-BE49-F238E27FC236}">
                <a16:creationId xmlns:a16="http://schemas.microsoft.com/office/drawing/2014/main" id="{63736C45-1EE1-4C21-97A6-17FCA08FB759}"/>
              </a:ext>
            </a:extLst>
          </p:cNvPr>
          <p:cNvSpPr txBox="1">
            <a:spLocks noChangeArrowheads="1"/>
          </p:cNvSpPr>
          <p:nvPr/>
        </p:nvSpPr>
        <p:spPr bwMode="gray">
          <a:xfrm>
            <a:off x="2574837" y="555526"/>
            <a:ext cx="1133067" cy="183127"/>
          </a:xfrm>
          <a:prstGeom prst="rect">
            <a:avLst/>
          </a:prstGeom>
          <a:noFill/>
          <a:ln w="9525" algn="ctr">
            <a:noFill/>
            <a:miter lim="800000"/>
            <a:headEnd/>
            <a:tailEnd/>
          </a:ln>
        </p:spPr>
        <p:txBody>
          <a:bodyPr wrap="none" lIns="0" tIns="0" rIns="0" bIns="0">
            <a:spAutoFit/>
          </a:bodyPr>
          <a:lstStyle/>
          <a:p>
            <a:pPr lvl="0" algn="r" defTabSz="457200" fontAlgn="base">
              <a:lnSpc>
                <a:spcPct val="85000"/>
              </a:lnSpc>
              <a:spcBef>
                <a:spcPct val="0"/>
              </a:spcBef>
              <a:spcAft>
                <a:spcPct val="0"/>
              </a:spcAft>
              <a:defRPr/>
            </a:pPr>
            <a:r>
              <a:rPr lang="en-US" sz="1400" b="1" dirty="0">
                <a:solidFill>
                  <a:srgbClr val="00A200"/>
                </a:solidFill>
                <a:latin typeface="Arial" charset="0"/>
                <a:cs typeface="Times New Roman" pitchFamily="18" charset="0"/>
              </a:rPr>
              <a:t>192.168.</a:t>
            </a:r>
            <a:r>
              <a:rPr lang="pl-PL" sz="1400" b="1" dirty="0">
                <a:solidFill>
                  <a:srgbClr val="00A200"/>
                </a:solidFill>
                <a:latin typeface="Arial" charset="0"/>
                <a:cs typeface="Times New Roman" pitchFamily="18" charset="0"/>
              </a:rPr>
              <a:t>15</a:t>
            </a:r>
            <a:r>
              <a:rPr lang="en-US" sz="1400" b="1" dirty="0">
                <a:solidFill>
                  <a:srgbClr val="00A200"/>
                </a:solidFill>
                <a:latin typeface="Arial" charset="0"/>
                <a:cs typeface="Times New Roman" pitchFamily="18" charset="0"/>
              </a:rPr>
              <a:t>.1</a:t>
            </a:r>
            <a:r>
              <a:rPr lang="pl-PL" sz="1400" b="1" dirty="0">
                <a:solidFill>
                  <a:srgbClr val="00A200"/>
                </a:solidFill>
                <a:latin typeface="Arial" charset="0"/>
                <a:cs typeface="Times New Roman" pitchFamily="18" charset="0"/>
              </a:rPr>
              <a:t>1</a:t>
            </a:r>
            <a:endParaRPr lang="en-US" sz="1400" b="1" dirty="0">
              <a:solidFill>
                <a:srgbClr val="00A200"/>
              </a:solidFill>
              <a:latin typeface="Arial" charset="0"/>
              <a:cs typeface="Times New Roman" pitchFamily="18" charset="0"/>
            </a:endParaRPr>
          </a:p>
        </p:txBody>
      </p:sp>
      <p:sp>
        <p:nvSpPr>
          <p:cNvPr id="244" name="Line 138">
            <a:extLst>
              <a:ext uri="{FF2B5EF4-FFF2-40B4-BE49-F238E27FC236}">
                <a16:creationId xmlns:a16="http://schemas.microsoft.com/office/drawing/2014/main" id="{9EB536AC-771C-46BC-A70A-456798AFC0A3}"/>
              </a:ext>
            </a:extLst>
          </p:cNvPr>
          <p:cNvSpPr>
            <a:spLocks noChangeShapeType="1"/>
          </p:cNvSpPr>
          <p:nvPr/>
        </p:nvSpPr>
        <p:spPr bwMode="gray">
          <a:xfrm>
            <a:off x="5014099" y="905258"/>
            <a:ext cx="0" cy="2259077"/>
          </a:xfrm>
          <a:prstGeom prst="line">
            <a:avLst/>
          </a:prstGeom>
          <a:noFill/>
          <a:ln w="50800">
            <a:solidFill>
              <a:srgbClr val="00A200"/>
            </a:solidFill>
            <a:round/>
            <a:headEnd type="triangle"/>
            <a:tailEnd type="triangl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45" name="Line 138">
            <a:extLst>
              <a:ext uri="{FF2B5EF4-FFF2-40B4-BE49-F238E27FC236}">
                <a16:creationId xmlns:a16="http://schemas.microsoft.com/office/drawing/2014/main" id="{457EF8D6-3037-43D6-969F-D299C9DCBFF3}"/>
              </a:ext>
            </a:extLst>
          </p:cNvPr>
          <p:cNvSpPr>
            <a:spLocks noChangeShapeType="1"/>
          </p:cNvSpPr>
          <p:nvPr/>
        </p:nvSpPr>
        <p:spPr bwMode="gray">
          <a:xfrm rot="5400000">
            <a:off x="3992140" y="-115708"/>
            <a:ext cx="0" cy="1862806"/>
          </a:xfrm>
          <a:prstGeom prst="line">
            <a:avLst/>
          </a:prstGeom>
          <a:noFill/>
          <a:ln w="50800">
            <a:solidFill>
              <a:srgbClr val="00A200"/>
            </a:solidFill>
            <a:round/>
            <a:headEnd type="triangle"/>
            <a:tailEnd type="triangl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46" name="AutoShape 59">
            <a:extLst>
              <a:ext uri="{FF2B5EF4-FFF2-40B4-BE49-F238E27FC236}">
                <a16:creationId xmlns:a16="http://schemas.microsoft.com/office/drawing/2014/main" id="{6F8D49E7-70D9-454D-9DC8-DB8D85ECA825}"/>
              </a:ext>
            </a:extLst>
          </p:cNvPr>
          <p:cNvSpPr>
            <a:spLocks noChangeArrowheads="1"/>
          </p:cNvSpPr>
          <p:nvPr/>
        </p:nvSpPr>
        <p:spPr bwMode="gray">
          <a:xfrm>
            <a:off x="8294358" y="3420720"/>
            <a:ext cx="366712" cy="1330238"/>
          </a:xfrm>
          <a:prstGeom prst="can">
            <a:avLst>
              <a:gd name="adj" fmla="val 46215"/>
            </a:avLst>
          </a:prstGeom>
          <a:gradFill rotWithShape="1">
            <a:gsLst>
              <a:gs pos="0">
                <a:srgbClr val="A50021"/>
              </a:gs>
              <a:gs pos="50000">
                <a:srgbClr val="E4B2BC"/>
              </a:gs>
              <a:gs pos="100000">
                <a:srgbClr val="A50021"/>
              </a:gs>
            </a:gsLst>
            <a:lin ang="0" scaled="1"/>
          </a:gradFill>
          <a:ln w="9525">
            <a:solidFill>
              <a:schemeClr val="tx1"/>
            </a:solidFill>
            <a:round/>
            <a:headEnd/>
            <a:tailEnd/>
          </a:ln>
        </p:spPr>
        <p:txBody>
          <a:bodyPr wrap="none" anchor="ctr"/>
          <a:lstStyle/>
          <a:p>
            <a:endParaRPr lang="en-US" dirty="0">
              <a:solidFill>
                <a:srgbClr val="000000"/>
              </a:solidFill>
            </a:endParaRPr>
          </a:p>
        </p:txBody>
      </p:sp>
      <p:sp>
        <p:nvSpPr>
          <p:cNvPr id="247" name="Text Box 108">
            <a:extLst>
              <a:ext uri="{FF2B5EF4-FFF2-40B4-BE49-F238E27FC236}">
                <a16:creationId xmlns:a16="http://schemas.microsoft.com/office/drawing/2014/main" id="{D1D4E7B9-823B-4BDA-B0A4-900D73FB70EF}"/>
              </a:ext>
            </a:extLst>
          </p:cNvPr>
          <p:cNvSpPr txBox="1">
            <a:spLocks noChangeArrowheads="1"/>
          </p:cNvSpPr>
          <p:nvPr/>
        </p:nvSpPr>
        <p:spPr bwMode="gray">
          <a:xfrm>
            <a:off x="8189064" y="4799490"/>
            <a:ext cx="626775" cy="183127"/>
          </a:xfrm>
          <a:prstGeom prst="rect">
            <a:avLst/>
          </a:prstGeom>
          <a:noFill/>
          <a:ln w="9525" algn="ctr">
            <a:noFill/>
            <a:miter lim="800000"/>
            <a:headEnd/>
            <a:tailEnd/>
          </a:ln>
        </p:spPr>
        <p:txBody>
          <a:bodyPr wrap="none" lIns="0" tIns="0" rIns="0" bIns="0">
            <a:spAutoFit/>
          </a:bodyPr>
          <a:lstStyle/>
          <a:p>
            <a:pPr marL="0" marR="0" lvl="0" indent="0"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Storage</a:t>
            </a:r>
          </a:p>
        </p:txBody>
      </p:sp>
      <mc:AlternateContent xmlns:mc="http://schemas.openxmlformats.org/markup-compatibility/2006" xmlns:p14="http://schemas.microsoft.com/office/powerpoint/2010/main">
        <mc:Choice Requires="p14">
          <p:contentPart p14:bwMode="auto" r:id="rId17">
            <p14:nvContentPartPr>
              <p14:cNvPr id="248" name="Ink 247">
                <a:extLst>
                  <a:ext uri="{FF2B5EF4-FFF2-40B4-BE49-F238E27FC236}">
                    <a16:creationId xmlns:a16="http://schemas.microsoft.com/office/drawing/2014/main" id="{5030EBEF-0AF0-4509-A1B3-B3F379B844DD}"/>
                  </a:ext>
                </a:extLst>
              </p14:cNvPr>
              <p14:cNvContentPartPr/>
              <p14:nvPr/>
            </p14:nvContentPartPr>
            <p14:xfrm>
              <a:off x="8428298" y="3785809"/>
              <a:ext cx="360" cy="360"/>
            </p14:xfrm>
          </p:contentPart>
        </mc:Choice>
        <mc:Fallback xmlns="">
          <p:pic>
            <p:nvPicPr>
              <p:cNvPr id="248" name="Ink 247">
                <a:extLst>
                  <a:ext uri="{FF2B5EF4-FFF2-40B4-BE49-F238E27FC236}">
                    <a16:creationId xmlns:a16="http://schemas.microsoft.com/office/drawing/2014/main" id="{5030EBEF-0AF0-4509-A1B3-B3F379B844DD}"/>
                  </a:ext>
                </a:extLst>
              </p:cNvPr>
              <p:cNvPicPr/>
              <p:nvPr/>
            </p:nvPicPr>
            <p:blipFill>
              <a:blip r:embed="rId18"/>
              <a:stretch>
                <a:fillRect/>
              </a:stretch>
            </p:blipFill>
            <p:spPr>
              <a:xfrm>
                <a:off x="8410298" y="376780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49" name="Ink 248">
                <a:extLst>
                  <a:ext uri="{FF2B5EF4-FFF2-40B4-BE49-F238E27FC236}">
                    <a16:creationId xmlns:a16="http://schemas.microsoft.com/office/drawing/2014/main" id="{97F11771-3E08-4FB4-8EEF-D120E5612749}"/>
                  </a:ext>
                </a:extLst>
              </p14:cNvPr>
              <p14:cNvContentPartPr/>
              <p14:nvPr/>
            </p14:nvContentPartPr>
            <p14:xfrm>
              <a:off x="8651498" y="3676369"/>
              <a:ext cx="360" cy="720"/>
            </p14:xfrm>
          </p:contentPart>
        </mc:Choice>
        <mc:Fallback xmlns="">
          <p:pic>
            <p:nvPicPr>
              <p:cNvPr id="249" name="Ink 248">
                <a:extLst>
                  <a:ext uri="{FF2B5EF4-FFF2-40B4-BE49-F238E27FC236}">
                    <a16:creationId xmlns:a16="http://schemas.microsoft.com/office/drawing/2014/main" id="{97F11771-3E08-4FB4-8EEF-D120E5612749}"/>
                  </a:ext>
                </a:extLst>
              </p:cNvPr>
              <p:cNvPicPr/>
              <p:nvPr/>
            </p:nvPicPr>
            <p:blipFill>
              <a:blip r:embed="rId20"/>
              <a:stretch>
                <a:fillRect/>
              </a:stretch>
            </p:blipFill>
            <p:spPr>
              <a:xfrm>
                <a:off x="8633498" y="3658369"/>
                <a:ext cx="3600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50" name="Ink 249">
                <a:extLst>
                  <a:ext uri="{FF2B5EF4-FFF2-40B4-BE49-F238E27FC236}">
                    <a16:creationId xmlns:a16="http://schemas.microsoft.com/office/drawing/2014/main" id="{2E17B355-E2D1-40D3-8911-8C0B3F6DB3A4}"/>
                  </a:ext>
                </a:extLst>
              </p14:cNvPr>
              <p14:cNvContentPartPr/>
              <p14:nvPr/>
            </p14:nvContentPartPr>
            <p14:xfrm>
              <a:off x="1493881" y="2153454"/>
              <a:ext cx="20520" cy="26640"/>
            </p14:xfrm>
          </p:contentPart>
        </mc:Choice>
        <mc:Fallback xmlns="">
          <p:pic>
            <p:nvPicPr>
              <p:cNvPr id="250" name="Ink 249">
                <a:extLst>
                  <a:ext uri="{FF2B5EF4-FFF2-40B4-BE49-F238E27FC236}">
                    <a16:creationId xmlns:a16="http://schemas.microsoft.com/office/drawing/2014/main" id="{2E17B355-E2D1-40D3-8911-8C0B3F6DB3A4}"/>
                  </a:ext>
                </a:extLst>
              </p:cNvPr>
              <p:cNvPicPr/>
              <p:nvPr/>
            </p:nvPicPr>
            <p:blipFill>
              <a:blip r:embed="rId22"/>
              <a:stretch>
                <a:fillRect/>
              </a:stretch>
            </p:blipFill>
            <p:spPr>
              <a:xfrm>
                <a:off x="1485036" y="2144454"/>
                <a:ext cx="37856"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 name="Ink 1">
                <a:extLst>
                  <a:ext uri="{FF2B5EF4-FFF2-40B4-BE49-F238E27FC236}">
                    <a16:creationId xmlns:a16="http://schemas.microsoft.com/office/drawing/2014/main" id="{DCE64498-5FD4-1C43-4C21-36F47B6A0EBC}"/>
                  </a:ext>
                </a:extLst>
              </p14:cNvPr>
              <p14:cNvContentPartPr/>
              <p14:nvPr/>
            </p14:nvContentPartPr>
            <p14:xfrm>
              <a:off x="201088" y="1669282"/>
              <a:ext cx="93240" cy="131040"/>
            </p14:xfrm>
          </p:contentPart>
        </mc:Choice>
        <mc:Fallback xmlns="">
          <p:pic>
            <p:nvPicPr>
              <p:cNvPr id="2" name="Ink 1">
                <a:extLst>
                  <a:ext uri="{FF2B5EF4-FFF2-40B4-BE49-F238E27FC236}">
                    <a16:creationId xmlns:a16="http://schemas.microsoft.com/office/drawing/2014/main" id="{DCE64498-5FD4-1C43-4C21-36F47B6A0EBC}"/>
                  </a:ext>
                </a:extLst>
              </p:cNvPr>
              <p:cNvPicPr/>
              <p:nvPr/>
            </p:nvPicPr>
            <p:blipFill>
              <a:blip r:embed="rId24"/>
              <a:stretch>
                <a:fillRect/>
              </a:stretch>
            </p:blipFill>
            <p:spPr>
              <a:xfrm>
                <a:off x="192088" y="1660282"/>
                <a:ext cx="11088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 name="Ink 2">
                <a:extLst>
                  <a:ext uri="{FF2B5EF4-FFF2-40B4-BE49-F238E27FC236}">
                    <a16:creationId xmlns:a16="http://schemas.microsoft.com/office/drawing/2014/main" id="{465A0DDD-FAB8-9D28-7ECD-30A0785DA005}"/>
                  </a:ext>
                </a:extLst>
              </p14:cNvPr>
              <p14:cNvContentPartPr/>
              <p14:nvPr/>
            </p14:nvContentPartPr>
            <p14:xfrm>
              <a:off x="327808" y="1651642"/>
              <a:ext cx="122040" cy="159120"/>
            </p14:xfrm>
          </p:contentPart>
        </mc:Choice>
        <mc:Fallback xmlns="">
          <p:pic>
            <p:nvPicPr>
              <p:cNvPr id="3" name="Ink 2">
                <a:extLst>
                  <a:ext uri="{FF2B5EF4-FFF2-40B4-BE49-F238E27FC236}">
                    <a16:creationId xmlns:a16="http://schemas.microsoft.com/office/drawing/2014/main" id="{465A0DDD-FAB8-9D28-7ECD-30A0785DA005}"/>
                  </a:ext>
                </a:extLst>
              </p:cNvPr>
              <p:cNvPicPr/>
              <p:nvPr/>
            </p:nvPicPr>
            <p:blipFill>
              <a:blip r:embed="rId26"/>
              <a:stretch>
                <a:fillRect/>
              </a:stretch>
            </p:blipFill>
            <p:spPr>
              <a:xfrm>
                <a:off x="318834" y="1642642"/>
                <a:ext cx="139628"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 name="Ink 3">
                <a:extLst>
                  <a:ext uri="{FF2B5EF4-FFF2-40B4-BE49-F238E27FC236}">
                    <a16:creationId xmlns:a16="http://schemas.microsoft.com/office/drawing/2014/main" id="{3536664B-5EC8-66B9-E564-94D2C9E763BA}"/>
                  </a:ext>
                </a:extLst>
              </p14:cNvPr>
              <p14:cNvContentPartPr/>
              <p14:nvPr/>
            </p14:nvContentPartPr>
            <p14:xfrm>
              <a:off x="472888" y="1664242"/>
              <a:ext cx="53280" cy="124560"/>
            </p14:xfrm>
          </p:contentPart>
        </mc:Choice>
        <mc:Fallback xmlns="">
          <p:pic>
            <p:nvPicPr>
              <p:cNvPr id="4" name="Ink 3">
                <a:extLst>
                  <a:ext uri="{FF2B5EF4-FFF2-40B4-BE49-F238E27FC236}">
                    <a16:creationId xmlns:a16="http://schemas.microsoft.com/office/drawing/2014/main" id="{3536664B-5EC8-66B9-E564-94D2C9E763BA}"/>
                  </a:ext>
                </a:extLst>
              </p:cNvPr>
              <p:cNvPicPr/>
              <p:nvPr/>
            </p:nvPicPr>
            <p:blipFill>
              <a:blip r:embed="rId28"/>
              <a:stretch>
                <a:fillRect/>
              </a:stretch>
            </p:blipFill>
            <p:spPr>
              <a:xfrm>
                <a:off x="463888" y="1655242"/>
                <a:ext cx="7092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 name="Ink 4">
                <a:extLst>
                  <a:ext uri="{FF2B5EF4-FFF2-40B4-BE49-F238E27FC236}">
                    <a16:creationId xmlns:a16="http://schemas.microsoft.com/office/drawing/2014/main" id="{C8937F3E-6BA0-65E9-12F1-4DEFAD46A813}"/>
                  </a:ext>
                </a:extLst>
              </p14:cNvPr>
              <p14:cNvContentPartPr/>
              <p14:nvPr/>
            </p14:nvContentPartPr>
            <p14:xfrm>
              <a:off x="624448" y="1755682"/>
              <a:ext cx="2520" cy="360"/>
            </p14:xfrm>
          </p:contentPart>
        </mc:Choice>
        <mc:Fallback xmlns="">
          <p:pic>
            <p:nvPicPr>
              <p:cNvPr id="5" name="Ink 4">
                <a:extLst>
                  <a:ext uri="{FF2B5EF4-FFF2-40B4-BE49-F238E27FC236}">
                    <a16:creationId xmlns:a16="http://schemas.microsoft.com/office/drawing/2014/main" id="{C8937F3E-6BA0-65E9-12F1-4DEFAD46A813}"/>
                  </a:ext>
                </a:extLst>
              </p:cNvPr>
              <p:cNvPicPr/>
              <p:nvPr/>
            </p:nvPicPr>
            <p:blipFill>
              <a:blip r:embed="rId30"/>
              <a:stretch>
                <a:fillRect/>
              </a:stretch>
            </p:blipFill>
            <p:spPr>
              <a:xfrm>
                <a:off x="615448" y="1746682"/>
                <a:ext cx="20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 name="Ink 5">
                <a:extLst>
                  <a:ext uri="{FF2B5EF4-FFF2-40B4-BE49-F238E27FC236}">
                    <a16:creationId xmlns:a16="http://schemas.microsoft.com/office/drawing/2014/main" id="{623387F6-91BA-2ECF-E671-949FFD75C077}"/>
                  </a:ext>
                </a:extLst>
              </p14:cNvPr>
              <p14:cNvContentPartPr/>
              <p14:nvPr/>
            </p14:nvContentPartPr>
            <p14:xfrm>
              <a:off x="680608" y="1636882"/>
              <a:ext cx="78840" cy="94320"/>
            </p14:xfrm>
          </p:contentPart>
        </mc:Choice>
        <mc:Fallback xmlns="">
          <p:pic>
            <p:nvPicPr>
              <p:cNvPr id="6" name="Ink 5">
                <a:extLst>
                  <a:ext uri="{FF2B5EF4-FFF2-40B4-BE49-F238E27FC236}">
                    <a16:creationId xmlns:a16="http://schemas.microsoft.com/office/drawing/2014/main" id="{623387F6-91BA-2ECF-E671-949FFD75C077}"/>
                  </a:ext>
                </a:extLst>
              </p:cNvPr>
              <p:cNvPicPr/>
              <p:nvPr/>
            </p:nvPicPr>
            <p:blipFill>
              <a:blip r:embed="rId32"/>
              <a:stretch>
                <a:fillRect/>
              </a:stretch>
            </p:blipFill>
            <p:spPr>
              <a:xfrm>
                <a:off x="671608" y="1627882"/>
                <a:ext cx="9648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7" name="Ink 6">
                <a:extLst>
                  <a:ext uri="{FF2B5EF4-FFF2-40B4-BE49-F238E27FC236}">
                    <a16:creationId xmlns:a16="http://schemas.microsoft.com/office/drawing/2014/main" id="{655B83DD-CEEB-120A-3A15-AA6D51566BB2}"/>
                  </a:ext>
                </a:extLst>
              </p14:cNvPr>
              <p14:cNvContentPartPr/>
              <p14:nvPr/>
            </p14:nvContentPartPr>
            <p14:xfrm>
              <a:off x="806968" y="1605202"/>
              <a:ext cx="56160" cy="155520"/>
            </p14:xfrm>
          </p:contentPart>
        </mc:Choice>
        <mc:Fallback xmlns="">
          <p:pic>
            <p:nvPicPr>
              <p:cNvPr id="7" name="Ink 6">
                <a:extLst>
                  <a:ext uri="{FF2B5EF4-FFF2-40B4-BE49-F238E27FC236}">
                    <a16:creationId xmlns:a16="http://schemas.microsoft.com/office/drawing/2014/main" id="{655B83DD-CEEB-120A-3A15-AA6D51566BB2}"/>
                  </a:ext>
                </a:extLst>
              </p:cNvPr>
              <p:cNvPicPr/>
              <p:nvPr/>
            </p:nvPicPr>
            <p:blipFill>
              <a:blip r:embed="rId34"/>
              <a:stretch>
                <a:fillRect/>
              </a:stretch>
            </p:blipFill>
            <p:spPr>
              <a:xfrm>
                <a:off x="797968" y="1596202"/>
                <a:ext cx="73800" cy="173160"/>
              </a:xfrm>
              <a:prstGeom prst="rect">
                <a:avLst/>
              </a:prstGeom>
            </p:spPr>
          </p:pic>
        </mc:Fallback>
      </mc:AlternateContent>
      <p:grpSp>
        <p:nvGrpSpPr>
          <p:cNvPr id="8" name="Group 7">
            <a:extLst>
              <a:ext uri="{FF2B5EF4-FFF2-40B4-BE49-F238E27FC236}">
                <a16:creationId xmlns:a16="http://schemas.microsoft.com/office/drawing/2014/main" id="{941C04E8-B264-2FD9-C24A-FE17A9FD197B}"/>
              </a:ext>
            </a:extLst>
          </p:cNvPr>
          <p:cNvGrpSpPr/>
          <p:nvPr/>
        </p:nvGrpSpPr>
        <p:grpSpPr>
          <a:xfrm>
            <a:off x="933688" y="1523482"/>
            <a:ext cx="577080" cy="272160"/>
            <a:chOff x="933688" y="1523482"/>
            <a:chExt cx="577080" cy="272160"/>
          </a:xfrm>
        </p:grpSpPr>
        <mc:AlternateContent xmlns:mc="http://schemas.openxmlformats.org/markup-compatibility/2006" xmlns:p14="http://schemas.microsoft.com/office/powerpoint/2010/main">
          <mc:Choice Requires="p14">
            <p:contentPart p14:bwMode="auto" r:id="rId35">
              <p14:nvContentPartPr>
                <p14:cNvPr id="9" name="Ink 8">
                  <a:extLst>
                    <a:ext uri="{FF2B5EF4-FFF2-40B4-BE49-F238E27FC236}">
                      <a16:creationId xmlns:a16="http://schemas.microsoft.com/office/drawing/2014/main" id="{10A13820-230B-26E7-5D8A-5BA740554D45}"/>
                    </a:ext>
                  </a:extLst>
                </p14:cNvPr>
                <p14:cNvContentPartPr/>
                <p14:nvPr/>
              </p14:nvContentPartPr>
              <p14:xfrm>
                <a:off x="933688" y="1585402"/>
                <a:ext cx="96480" cy="210240"/>
              </p14:xfrm>
            </p:contentPart>
          </mc:Choice>
          <mc:Fallback xmlns="">
            <p:pic>
              <p:nvPicPr>
                <p:cNvPr id="233" name="Ink 232">
                  <a:extLst>
                    <a:ext uri="{FF2B5EF4-FFF2-40B4-BE49-F238E27FC236}">
                      <a16:creationId xmlns:a16="http://schemas.microsoft.com/office/drawing/2014/main" id="{D636B2ED-BB89-4370-B385-ABC1A32C10F2}"/>
                    </a:ext>
                  </a:extLst>
                </p:cNvPr>
                <p:cNvPicPr/>
                <p:nvPr/>
              </p:nvPicPr>
              <p:blipFill>
                <a:blip r:embed="rId108"/>
                <a:stretch>
                  <a:fillRect/>
                </a:stretch>
              </p:blipFill>
              <p:spPr>
                <a:xfrm>
                  <a:off x="925048" y="1576402"/>
                  <a:ext cx="11412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0" name="Ink 9">
                  <a:extLst>
                    <a:ext uri="{FF2B5EF4-FFF2-40B4-BE49-F238E27FC236}">
                      <a16:creationId xmlns:a16="http://schemas.microsoft.com/office/drawing/2014/main" id="{25B13CDE-179C-9B7D-0098-F4E9748CBA04}"/>
                    </a:ext>
                  </a:extLst>
                </p14:cNvPr>
                <p14:cNvContentPartPr/>
                <p14:nvPr/>
              </p14:nvContentPartPr>
              <p14:xfrm>
                <a:off x="1035928" y="1746682"/>
                <a:ext cx="9360" cy="14400"/>
              </p14:xfrm>
            </p:contentPart>
          </mc:Choice>
          <mc:Fallback xmlns="">
            <p:pic>
              <p:nvPicPr>
                <p:cNvPr id="234" name="Ink 233">
                  <a:extLst>
                    <a:ext uri="{FF2B5EF4-FFF2-40B4-BE49-F238E27FC236}">
                      <a16:creationId xmlns:a16="http://schemas.microsoft.com/office/drawing/2014/main" id="{75D75D9B-5B5E-4B1B-ACB5-607D72D99255}"/>
                    </a:ext>
                  </a:extLst>
                </p:cNvPr>
                <p:cNvPicPr/>
                <p:nvPr/>
              </p:nvPicPr>
              <p:blipFill>
                <a:blip r:embed="rId110"/>
                <a:stretch>
                  <a:fillRect/>
                </a:stretch>
              </p:blipFill>
              <p:spPr>
                <a:xfrm>
                  <a:off x="1026928" y="1738042"/>
                  <a:ext cx="2700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1" name="Ink 10">
                  <a:extLst>
                    <a:ext uri="{FF2B5EF4-FFF2-40B4-BE49-F238E27FC236}">
                      <a16:creationId xmlns:a16="http://schemas.microsoft.com/office/drawing/2014/main" id="{2CC9141C-CEF8-FE56-3B13-E61E36BB88C7}"/>
                    </a:ext>
                  </a:extLst>
                </p14:cNvPr>
                <p14:cNvContentPartPr/>
                <p14:nvPr/>
              </p14:nvContentPartPr>
              <p14:xfrm>
                <a:off x="1107568" y="1613482"/>
                <a:ext cx="69480" cy="120960"/>
              </p14:xfrm>
            </p:contentPart>
          </mc:Choice>
          <mc:Fallback xmlns="">
            <p:pic>
              <p:nvPicPr>
                <p:cNvPr id="235" name="Ink 234">
                  <a:extLst>
                    <a:ext uri="{FF2B5EF4-FFF2-40B4-BE49-F238E27FC236}">
                      <a16:creationId xmlns:a16="http://schemas.microsoft.com/office/drawing/2014/main" id="{77F2526F-8587-467E-8E8F-DF87C5975B2F}"/>
                    </a:ext>
                  </a:extLst>
                </p:cNvPr>
                <p:cNvPicPr/>
                <p:nvPr/>
              </p:nvPicPr>
              <p:blipFill>
                <a:blip r:embed="rId112"/>
                <a:stretch>
                  <a:fillRect/>
                </a:stretch>
              </p:blipFill>
              <p:spPr>
                <a:xfrm>
                  <a:off x="1098568" y="1604842"/>
                  <a:ext cx="8712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2" name="Ink 11">
                  <a:extLst>
                    <a:ext uri="{FF2B5EF4-FFF2-40B4-BE49-F238E27FC236}">
                      <a16:creationId xmlns:a16="http://schemas.microsoft.com/office/drawing/2014/main" id="{10F1E5DC-7942-B8F2-9B5D-F08685FC98AB}"/>
                    </a:ext>
                  </a:extLst>
                </p14:cNvPr>
                <p14:cNvContentPartPr/>
                <p14:nvPr/>
              </p14:nvContentPartPr>
              <p14:xfrm>
                <a:off x="1200808" y="1757122"/>
                <a:ext cx="11880" cy="3600"/>
              </p14:xfrm>
            </p:contentPart>
          </mc:Choice>
          <mc:Fallback xmlns="">
            <p:pic>
              <p:nvPicPr>
                <p:cNvPr id="236" name="Ink 235">
                  <a:extLst>
                    <a:ext uri="{FF2B5EF4-FFF2-40B4-BE49-F238E27FC236}">
                      <a16:creationId xmlns:a16="http://schemas.microsoft.com/office/drawing/2014/main" id="{51ABB33E-B8F2-4C96-B4D9-F5007AB50736}"/>
                    </a:ext>
                  </a:extLst>
                </p:cNvPr>
                <p:cNvPicPr/>
                <p:nvPr/>
              </p:nvPicPr>
              <p:blipFill>
                <a:blip r:embed="rId114"/>
                <a:stretch>
                  <a:fillRect/>
                </a:stretch>
              </p:blipFill>
              <p:spPr>
                <a:xfrm>
                  <a:off x="1192168" y="1748122"/>
                  <a:ext cx="295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3" name="Ink 12">
                  <a:extLst>
                    <a:ext uri="{FF2B5EF4-FFF2-40B4-BE49-F238E27FC236}">
                      <a16:creationId xmlns:a16="http://schemas.microsoft.com/office/drawing/2014/main" id="{DB70FE75-5A32-6603-CC41-F0E29719794E}"/>
                    </a:ext>
                  </a:extLst>
                </p14:cNvPr>
                <p14:cNvContentPartPr/>
                <p14:nvPr/>
              </p14:nvContentPartPr>
              <p14:xfrm>
                <a:off x="1276768" y="1641922"/>
                <a:ext cx="76680" cy="86400"/>
              </p14:xfrm>
            </p:contentPart>
          </mc:Choice>
          <mc:Fallback xmlns="">
            <p:pic>
              <p:nvPicPr>
                <p:cNvPr id="237" name="Ink 236">
                  <a:extLst>
                    <a:ext uri="{FF2B5EF4-FFF2-40B4-BE49-F238E27FC236}">
                      <a16:creationId xmlns:a16="http://schemas.microsoft.com/office/drawing/2014/main" id="{25BE15D0-D049-424C-8EA2-5383C872EC47}"/>
                    </a:ext>
                  </a:extLst>
                </p:cNvPr>
                <p:cNvPicPr/>
                <p:nvPr/>
              </p:nvPicPr>
              <p:blipFill>
                <a:blip r:embed="rId116"/>
                <a:stretch>
                  <a:fillRect/>
                </a:stretch>
              </p:blipFill>
              <p:spPr>
                <a:xfrm>
                  <a:off x="1268128" y="1632922"/>
                  <a:ext cx="9432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4" name="Ink 13">
                  <a:extLst>
                    <a:ext uri="{FF2B5EF4-FFF2-40B4-BE49-F238E27FC236}">
                      <a16:creationId xmlns:a16="http://schemas.microsoft.com/office/drawing/2014/main" id="{14D62E47-BC3F-3EA9-8698-61FEF528AA40}"/>
                    </a:ext>
                  </a:extLst>
                </p14:cNvPr>
                <p14:cNvContentPartPr/>
                <p14:nvPr/>
              </p14:nvContentPartPr>
              <p14:xfrm>
                <a:off x="1391608" y="1523482"/>
                <a:ext cx="119160" cy="223200"/>
              </p14:xfrm>
            </p:contentPart>
          </mc:Choice>
          <mc:Fallback xmlns="">
            <p:pic>
              <p:nvPicPr>
                <p:cNvPr id="238" name="Ink 237">
                  <a:extLst>
                    <a:ext uri="{FF2B5EF4-FFF2-40B4-BE49-F238E27FC236}">
                      <a16:creationId xmlns:a16="http://schemas.microsoft.com/office/drawing/2014/main" id="{63A9124E-83A5-423A-B7AA-5390118C0D1C}"/>
                    </a:ext>
                  </a:extLst>
                </p:cNvPr>
                <p:cNvPicPr/>
                <p:nvPr/>
              </p:nvPicPr>
              <p:blipFill>
                <a:blip r:embed="rId118"/>
                <a:stretch>
                  <a:fillRect/>
                </a:stretch>
              </p:blipFill>
              <p:spPr>
                <a:xfrm>
                  <a:off x="1382968" y="1514482"/>
                  <a:ext cx="136800" cy="240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9">
            <p14:nvContentPartPr>
              <p14:cNvPr id="15" name="Ink 14">
                <a:extLst>
                  <a:ext uri="{FF2B5EF4-FFF2-40B4-BE49-F238E27FC236}">
                    <a16:creationId xmlns:a16="http://schemas.microsoft.com/office/drawing/2014/main" id="{B3D964FB-612B-8B42-49E4-B5A719A73144}"/>
                  </a:ext>
                </a:extLst>
              </p14:cNvPr>
              <p14:cNvContentPartPr/>
              <p14:nvPr/>
            </p14:nvContentPartPr>
            <p14:xfrm>
              <a:off x="590135" y="2133322"/>
              <a:ext cx="1058400" cy="40320"/>
            </p14:xfrm>
          </p:contentPart>
        </mc:Choice>
        <mc:Fallback xmlns="">
          <p:pic>
            <p:nvPicPr>
              <p:cNvPr id="15" name="Ink 14">
                <a:extLst>
                  <a:ext uri="{FF2B5EF4-FFF2-40B4-BE49-F238E27FC236}">
                    <a16:creationId xmlns:a16="http://schemas.microsoft.com/office/drawing/2014/main" id="{B3D964FB-612B-8B42-49E4-B5A719A73144}"/>
                  </a:ext>
                </a:extLst>
              </p:cNvPr>
              <p:cNvPicPr/>
              <p:nvPr/>
            </p:nvPicPr>
            <p:blipFill>
              <a:blip r:embed="rId120"/>
              <a:stretch>
                <a:fillRect/>
              </a:stretch>
            </p:blipFill>
            <p:spPr>
              <a:xfrm>
                <a:off x="581135" y="2124402"/>
                <a:ext cx="1076040" cy="57804"/>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6" name="Ink 15">
                <a:extLst>
                  <a:ext uri="{FF2B5EF4-FFF2-40B4-BE49-F238E27FC236}">
                    <a16:creationId xmlns:a16="http://schemas.microsoft.com/office/drawing/2014/main" id="{7975DAEC-2DDE-3CCA-9F38-9DCA4F600ECF}"/>
                  </a:ext>
                </a:extLst>
              </p14:cNvPr>
              <p14:cNvContentPartPr/>
              <p14:nvPr/>
            </p14:nvContentPartPr>
            <p14:xfrm>
              <a:off x="535528" y="3569362"/>
              <a:ext cx="96120" cy="123480"/>
            </p14:xfrm>
          </p:contentPart>
        </mc:Choice>
        <mc:Fallback xmlns="">
          <p:pic>
            <p:nvPicPr>
              <p:cNvPr id="16" name="Ink 15">
                <a:extLst>
                  <a:ext uri="{FF2B5EF4-FFF2-40B4-BE49-F238E27FC236}">
                    <a16:creationId xmlns:a16="http://schemas.microsoft.com/office/drawing/2014/main" id="{7975DAEC-2DDE-3CCA-9F38-9DCA4F600ECF}"/>
                  </a:ext>
                </a:extLst>
              </p:cNvPr>
              <p:cNvPicPr/>
              <p:nvPr/>
            </p:nvPicPr>
            <p:blipFill>
              <a:blip r:embed="rId122"/>
              <a:stretch>
                <a:fillRect/>
              </a:stretch>
            </p:blipFill>
            <p:spPr>
              <a:xfrm>
                <a:off x="526528" y="3560388"/>
                <a:ext cx="113760" cy="141069"/>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7" name="Ink 16">
                <a:extLst>
                  <a:ext uri="{FF2B5EF4-FFF2-40B4-BE49-F238E27FC236}">
                    <a16:creationId xmlns:a16="http://schemas.microsoft.com/office/drawing/2014/main" id="{DDAB93AA-B208-FDF3-6462-7330E63C96C9}"/>
                  </a:ext>
                </a:extLst>
              </p14:cNvPr>
              <p14:cNvContentPartPr/>
              <p14:nvPr/>
            </p14:nvContentPartPr>
            <p14:xfrm>
              <a:off x="719128" y="3543082"/>
              <a:ext cx="85680" cy="127440"/>
            </p14:xfrm>
          </p:contentPart>
        </mc:Choice>
        <mc:Fallback xmlns="">
          <p:pic>
            <p:nvPicPr>
              <p:cNvPr id="17" name="Ink 16">
                <a:extLst>
                  <a:ext uri="{FF2B5EF4-FFF2-40B4-BE49-F238E27FC236}">
                    <a16:creationId xmlns:a16="http://schemas.microsoft.com/office/drawing/2014/main" id="{DDAB93AA-B208-FDF3-6462-7330E63C96C9}"/>
                  </a:ext>
                </a:extLst>
              </p:cNvPr>
              <p:cNvPicPr/>
              <p:nvPr/>
            </p:nvPicPr>
            <p:blipFill>
              <a:blip r:embed="rId124"/>
              <a:stretch>
                <a:fillRect/>
              </a:stretch>
            </p:blipFill>
            <p:spPr>
              <a:xfrm>
                <a:off x="710128" y="3534107"/>
                <a:ext cx="103320" cy="14503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8" name="Ink 17">
                <a:extLst>
                  <a:ext uri="{FF2B5EF4-FFF2-40B4-BE49-F238E27FC236}">
                    <a16:creationId xmlns:a16="http://schemas.microsoft.com/office/drawing/2014/main" id="{6205E499-D7FC-1DA6-3FB3-6494F2FB8673}"/>
                  </a:ext>
                </a:extLst>
              </p14:cNvPr>
              <p14:cNvContentPartPr/>
              <p14:nvPr/>
            </p14:nvContentPartPr>
            <p14:xfrm>
              <a:off x="836488" y="3557842"/>
              <a:ext cx="48240" cy="116640"/>
            </p14:xfrm>
          </p:contentPart>
        </mc:Choice>
        <mc:Fallback xmlns="">
          <p:pic>
            <p:nvPicPr>
              <p:cNvPr id="18" name="Ink 17">
                <a:extLst>
                  <a:ext uri="{FF2B5EF4-FFF2-40B4-BE49-F238E27FC236}">
                    <a16:creationId xmlns:a16="http://schemas.microsoft.com/office/drawing/2014/main" id="{6205E499-D7FC-1DA6-3FB3-6494F2FB8673}"/>
                  </a:ext>
                </a:extLst>
              </p:cNvPr>
              <p:cNvPicPr/>
              <p:nvPr/>
            </p:nvPicPr>
            <p:blipFill>
              <a:blip r:embed="rId126"/>
              <a:stretch>
                <a:fillRect/>
              </a:stretch>
            </p:blipFill>
            <p:spPr>
              <a:xfrm>
                <a:off x="827555" y="3548842"/>
                <a:ext cx="65749"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9" name="Ink 18">
                <a:extLst>
                  <a:ext uri="{FF2B5EF4-FFF2-40B4-BE49-F238E27FC236}">
                    <a16:creationId xmlns:a16="http://schemas.microsoft.com/office/drawing/2014/main" id="{E31A3F64-9E22-1B41-D34C-87EB884AE5B6}"/>
                  </a:ext>
                </a:extLst>
              </p14:cNvPr>
              <p14:cNvContentPartPr/>
              <p14:nvPr/>
            </p14:nvContentPartPr>
            <p14:xfrm>
              <a:off x="935128" y="3662602"/>
              <a:ext cx="14760" cy="16200"/>
            </p14:xfrm>
          </p:contentPart>
        </mc:Choice>
        <mc:Fallback xmlns="">
          <p:pic>
            <p:nvPicPr>
              <p:cNvPr id="19" name="Ink 18">
                <a:extLst>
                  <a:ext uri="{FF2B5EF4-FFF2-40B4-BE49-F238E27FC236}">
                    <a16:creationId xmlns:a16="http://schemas.microsoft.com/office/drawing/2014/main" id="{E31A3F64-9E22-1B41-D34C-87EB884AE5B6}"/>
                  </a:ext>
                </a:extLst>
              </p:cNvPr>
              <p:cNvPicPr/>
              <p:nvPr/>
            </p:nvPicPr>
            <p:blipFill>
              <a:blip r:embed="rId128"/>
              <a:stretch>
                <a:fillRect/>
              </a:stretch>
            </p:blipFill>
            <p:spPr>
              <a:xfrm>
                <a:off x="926128" y="3653602"/>
                <a:ext cx="3240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20" name="Ink 19">
                <a:extLst>
                  <a:ext uri="{FF2B5EF4-FFF2-40B4-BE49-F238E27FC236}">
                    <a16:creationId xmlns:a16="http://schemas.microsoft.com/office/drawing/2014/main" id="{AB554B92-A25A-E1C2-B6B2-9795EF04ED0F}"/>
                  </a:ext>
                </a:extLst>
              </p14:cNvPr>
              <p14:cNvContentPartPr/>
              <p14:nvPr/>
            </p14:nvContentPartPr>
            <p14:xfrm>
              <a:off x="1003888" y="3557842"/>
              <a:ext cx="21960" cy="116280"/>
            </p14:xfrm>
          </p:contentPart>
        </mc:Choice>
        <mc:Fallback xmlns="">
          <p:pic>
            <p:nvPicPr>
              <p:cNvPr id="20" name="Ink 19">
                <a:extLst>
                  <a:ext uri="{FF2B5EF4-FFF2-40B4-BE49-F238E27FC236}">
                    <a16:creationId xmlns:a16="http://schemas.microsoft.com/office/drawing/2014/main" id="{AB554B92-A25A-E1C2-B6B2-9795EF04ED0F}"/>
                  </a:ext>
                </a:extLst>
              </p:cNvPr>
              <p:cNvPicPr/>
              <p:nvPr/>
            </p:nvPicPr>
            <p:blipFill>
              <a:blip r:embed="rId130"/>
              <a:stretch>
                <a:fillRect/>
              </a:stretch>
            </p:blipFill>
            <p:spPr>
              <a:xfrm>
                <a:off x="994888" y="3548842"/>
                <a:ext cx="3960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21" name="Ink 20">
                <a:extLst>
                  <a:ext uri="{FF2B5EF4-FFF2-40B4-BE49-F238E27FC236}">
                    <a16:creationId xmlns:a16="http://schemas.microsoft.com/office/drawing/2014/main" id="{0DAC085F-1A12-8289-BF4B-34208217245C}"/>
                  </a:ext>
                </a:extLst>
              </p14:cNvPr>
              <p14:cNvContentPartPr/>
              <p14:nvPr/>
            </p14:nvContentPartPr>
            <p14:xfrm>
              <a:off x="1077328" y="3544522"/>
              <a:ext cx="45000" cy="141120"/>
            </p14:xfrm>
          </p:contentPart>
        </mc:Choice>
        <mc:Fallback xmlns="">
          <p:pic>
            <p:nvPicPr>
              <p:cNvPr id="21" name="Ink 20">
                <a:extLst>
                  <a:ext uri="{FF2B5EF4-FFF2-40B4-BE49-F238E27FC236}">
                    <a16:creationId xmlns:a16="http://schemas.microsoft.com/office/drawing/2014/main" id="{0DAC085F-1A12-8289-BF4B-34208217245C}"/>
                  </a:ext>
                </a:extLst>
              </p:cNvPr>
              <p:cNvPicPr/>
              <p:nvPr/>
            </p:nvPicPr>
            <p:blipFill>
              <a:blip r:embed="rId132"/>
              <a:stretch>
                <a:fillRect/>
              </a:stretch>
            </p:blipFill>
            <p:spPr>
              <a:xfrm>
                <a:off x="1068399" y="3535499"/>
                <a:ext cx="62500" cy="158805"/>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22" name="Ink 21">
                <a:extLst>
                  <a:ext uri="{FF2B5EF4-FFF2-40B4-BE49-F238E27FC236}">
                    <a16:creationId xmlns:a16="http://schemas.microsoft.com/office/drawing/2014/main" id="{D60198C3-B857-DE63-2E5B-EC8B1C138834}"/>
                  </a:ext>
                </a:extLst>
              </p14:cNvPr>
              <p14:cNvContentPartPr/>
              <p14:nvPr/>
            </p14:nvContentPartPr>
            <p14:xfrm>
              <a:off x="1157248" y="3530842"/>
              <a:ext cx="64080" cy="159840"/>
            </p14:xfrm>
          </p:contentPart>
        </mc:Choice>
        <mc:Fallback xmlns="">
          <p:pic>
            <p:nvPicPr>
              <p:cNvPr id="22" name="Ink 21">
                <a:extLst>
                  <a:ext uri="{FF2B5EF4-FFF2-40B4-BE49-F238E27FC236}">
                    <a16:creationId xmlns:a16="http://schemas.microsoft.com/office/drawing/2014/main" id="{D60198C3-B857-DE63-2E5B-EC8B1C138834}"/>
                  </a:ext>
                </a:extLst>
              </p:cNvPr>
              <p:cNvPicPr/>
              <p:nvPr/>
            </p:nvPicPr>
            <p:blipFill>
              <a:blip r:embed="rId134"/>
              <a:stretch>
                <a:fillRect/>
              </a:stretch>
            </p:blipFill>
            <p:spPr>
              <a:xfrm>
                <a:off x="1148248" y="3521842"/>
                <a:ext cx="8172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23" name="Ink 22">
                <a:extLst>
                  <a:ext uri="{FF2B5EF4-FFF2-40B4-BE49-F238E27FC236}">
                    <a16:creationId xmlns:a16="http://schemas.microsoft.com/office/drawing/2014/main" id="{67AFE20C-3773-CAFE-890D-9D5226193FA9}"/>
                  </a:ext>
                </a:extLst>
              </p14:cNvPr>
              <p14:cNvContentPartPr/>
              <p14:nvPr/>
            </p14:nvContentPartPr>
            <p14:xfrm>
              <a:off x="1265608" y="3665122"/>
              <a:ext cx="9360" cy="15840"/>
            </p14:xfrm>
          </p:contentPart>
        </mc:Choice>
        <mc:Fallback xmlns="">
          <p:pic>
            <p:nvPicPr>
              <p:cNvPr id="23" name="Ink 22">
                <a:extLst>
                  <a:ext uri="{FF2B5EF4-FFF2-40B4-BE49-F238E27FC236}">
                    <a16:creationId xmlns:a16="http://schemas.microsoft.com/office/drawing/2014/main" id="{67AFE20C-3773-CAFE-890D-9D5226193FA9}"/>
                  </a:ext>
                </a:extLst>
              </p:cNvPr>
              <p:cNvPicPr/>
              <p:nvPr/>
            </p:nvPicPr>
            <p:blipFill>
              <a:blip r:embed="rId136"/>
              <a:stretch>
                <a:fillRect/>
              </a:stretch>
            </p:blipFill>
            <p:spPr>
              <a:xfrm>
                <a:off x="1256608" y="3656122"/>
                <a:ext cx="2700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24" name="Ink 23">
                <a:extLst>
                  <a:ext uri="{FF2B5EF4-FFF2-40B4-BE49-F238E27FC236}">
                    <a16:creationId xmlns:a16="http://schemas.microsoft.com/office/drawing/2014/main" id="{D5782A44-7774-BEAB-E66F-C340D52DD265}"/>
                  </a:ext>
                </a:extLst>
              </p14:cNvPr>
              <p14:cNvContentPartPr/>
              <p14:nvPr/>
            </p14:nvContentPartPr>
            <p14:xfrm>
              <a:off x="1306648" y="3542002"/>
              <a:ext cx="39960" cy="115560"/>
            </p14:xfrm>
          </p:contentPart>
        </mc:Choice>
        <mc:Fallback xmlns="">
          <p:pic>
            <p:nvPicPr>
              <p:cNvPr id="24" name="Ink 23">
                <a:extLst>
                  <a:ext uri="{FF2B5EF4-FFF2-40B4-BE49-F238E27FC236}">
                    <a16:creationId xmlns:a16="http://schemas.microsoft.com/office/drawing/2014/main" id="{D5782A44-7774-BEAB-E66F-C340D52DD265}"/>
                  </a:ext>
                </a:extLst>
              </p:cNvPr>
              <p:cNvPicPr/>
              <p:nvPr/>
            </p:nvPicPr>
            <p:blipFill>
              <a:blip r:embed="rId138"/>
              <a:stretch>
                <a:fillRect/>
              </a:stretch>
            </p:blipFill>
            <p:spPr>
              <a:xfrm>
                <a:off x="1297648" y="3532974"/>
                <a:ext cx="57600" cy="133255"/>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25" name="Ink 24">
                <a:extLst>
                  <a:ext uri="{FF2B5EF4-FFF2-40B4-BE49-F238E27FC236}">
                    <a16:creationId xmlns:a16="http://schemas.microsoft.com/office/drawing/2014/main" id="{6E17E9C7-8FDE-910B-3EA1-4744F03F9FBC}"/>
                  </a:ext>
                </a:extLst>
              </p14:cNvPr>
              <p14:cNvContentPartPr/>
              <p14:nvPr/>
            </p14:nvContentPartPr>
            <p14:xfrm>
              <a:off x="1396288" y="3633442"/>
              <a:ext cx="12600" cy="21600"/>
            </p14:xfrm>
          </p:contentPart>
        </mc:Choice>
        <mc:Fallback xmlns="">
          <p:pic>
            <p:nvPicPr>
              <p:cNvPr id="25" name="Ink 24">
                <a:extLst>
                  <a:ext uri="{FF2B5EF4-FFF2-40B4-BE49-F238E27FC236}">
                    <a16:creationId xmlns:a16="http://schemas.microsoft.com/office/drawing/2014/main" id="{6E17E9C7-8FDE-910B-3EA1-4744F03F9FBC}"/>
                  </a:ext>
                </a:extLst>
              </p:cNvPr>
              <p:cNvPicPr/>
              <p:nvPr/>
            </p:nvPicPr>
            <p:blipFill>
              <a:blip r:embed="rId140"/>
              <a:stretch>
                <a:fillRect/>
              </a:stretch>
            </p:blipFill>
            <p:spPr>
              <a:xfrm>
                <a:off x="1387288" y="3624442"/>
                <a:ext cx="3024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26" name="Ink 25">
                <a:extLst>
                  <a:ext uri="{FF2B5EF4-FFF2-40B4-BE49-F238E27FC236}">
                    <a16:creationId xmlns:a16="http://schemas.microsoft.com/office/drawing/2014/main" id="{55045A0B-19B1-1D3E-FC61-E9C20C3EF588}"/>
                  </a:ext>
                </a:extLst>
              </p14:cNvPr>
              <p14:cNvContentPartPr/>
              <p14:nvPr/>
            </p14:nvContentPartPr>
            <p14:xfrm>
              <a:off x="1491688" y="3546322"/>
              <a:ext cx="39600" cy="129600"/>
            </p14:xfrm>
          </p:contentPart>
        </mc:Choice>
        <mc:Fallback xmlns="">
          <p:pic>
            <p:nvPicPr>
              <p:cNvPr id="26" name="Ink 25">
                <a:extLst>
                  <a:ext uri="{FF2B5EF4-FFF2-40B4-BE49-F238E27FC236}">
                    <a16:creationId xmlns:a16="http://schemas.microsoft.com/office/drawing/2014/main" id="{55045A0B-19B1-1D3E-FC61-E9C20C3EF588}"/>
                  </a:ext>
                </a:extLst>
              </p:cNvPr>
              <p:cNvPicPr/>
              <p:nvPr/>
            </p:nvPicPr>
            <p:blipFill>
              <a:blip r:embed="rId142"/>
              <a:stretch>
                <a:fillRect/>
              </a:stretch>
            </p:blipFill>
            <p:spPr>
              <a:xfrm>
                <a:off x="1482769" y="3537347"/>
                <a:ext cx="57081" cy="147191"/>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27" name="Ink 26">
                <a:extLst>
                  <a:ext uri="{FF2B5EF4-FFF2-40B4-BE49-F238E27FC236}">
                    <a16:creationId xmlns:a16="http://schemas.microsoft.com/office/drawing/2014/main" id="{920ACBE7-9D8B-DA41-98F3-A37F3C91284E}"/>
                  </a:ext>
                </a:extLst>
              </p14:cNvPr>
              <p14:cNvContentPartPr/>
              <p14:nvPr/>
            </p14:nvContentPartPr>
            <p14:xfrm>
              <a:off x="1512928" y="3516082"/>
              <a:ext cx="97200" cy="18360"/>
            </p14:xfrm>
          </p:contentPart>
        </mc:Choice>
        <mc:Fallback xmlns="">
          <p:pic>
            <p:nvPicPr>
              <p:cNvPr id="27" name="Ink 26">
                <a:extLst>
                  <a:ext uri="{FF2B5EF4-FFF2-40B4-BE49-F238E27FC236}">
                    <a16:creationId xmlns:a16="http://schemas.microsoft.com/office/drawing/2014/main" id="{920ACBE7-9D8B-DA41-98F3-A37F3C91284E}"/>
                  </a:ext>
                </a:extLst>
              </p:cNvPr>
              <p:cNvPicPr/>
              <p:nvPr/>
            </p:nvPicPr>
            <p:blipFill>
              <a:blip r:embed="rId144"/>
              <a:stretch>
                <a:fillRect/>
              </a:stretch>
            </p:blipFill>
            <p:spPr>
              <a:xfrm>
                <a:off x="1503928" y="3507082"/>
                <a:ext cx="1148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28" name="Ink 27">
                <a:extLst>
                  <a:ext uri="{FF2B5EF4-FFF2-40B4-BE49-F238E27FC236}">
                    <a16:creationId xmlns:a16="http://schemas.microsoft.com/office/drawing/2014/main" id="{C2316969-1FFF-8ECE-9EE2-6B98C6668DAE}"/>
                  </a:ext>
                </a:extLst>
              </p14:cNvPr>
              <p14:cNvContentPartPr/>
              <p14:nvPr/>
            </p14:nvContentPartPr>
            <p14:xfrm>
              <a:off x="683735" y="3810562"/>
              <a:ext cx="959400" cy="60120"/>
            </p14:xfrm>
          </p:contentPart>
        </mc:Choice>
        <mc:Fallback xmlns="">
          <p:pic>
            <p:nvPicPr>
              <p:cNvPr id="28" name="Ink 27">
                <a:extLst>
                  <a:ext uri="{FF2B5EF4-FFF2-40B4-BE49-F238E27FC236}">
                    <a16:creationId xmlns:a16="http://schemas.microsoft.com/office/drawing/2014/main" id="{C2316969-1FFF-8ECE-9EE2-6B98C6668DAE}"/>
                  </a:ext>
                </a:extLst>
              </p:cNvPr>
              <p:cNvPicPr/>
              <p:nvPr/>
            </p:nvPicPr>
            <p:blipFill>
              <a:blip r:embed="rId146"/>
              <a:stretch>
                <a:fillRect/>
              </a:stretch>
            </p:blipFill>
            <p:spPr>
              <a:xfrm>
                <a:off x="674735" y="3801562"/>
                <a:ext cx="97704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29" name="Ink 28">
                <a:extLst>
                  <a:ext uri="{FF2B5EF4-FFF2-40B4-BE49-F238E27FC236}">
                    <a16:creationId xmlns:a16="http://schemas.microsoft.com/office/drawing/2014/main" id="{118F623F-D712-0DE9-6783-A089D2CAB237}"/>
                  </a:ext>
                </a:extLst>
              </p14:cNvPr>
              <p14:cNvContentPartPr/>
              <p14:nvPr/>
            </p14:nvContentPartPr>
            <p14:xfrm>
              <a:off x="677255" y="2894002"/>
              <a:ext cx="963720" cy="54720"/>
            </p14:xfrm>
          </p:contentPart>
        </mc:Choice>
        <mc:Fallback xmlns="">
          <p:pic>
            <p:nvPicPr>
              <p:cNvPr id="29" name="Ink 28">
                <a:extLst>
                  <a:ext uri="{FF2B5EF4-FFF2-40B4-BE49-F238E27FC236}">
                    <a16:creationId xmlns:a16="http://schemas.microsoft.com/office/drawing/2014/main" id="{118F623F-D712-0DE9-6783-A089D2CAB237}"/>
                  </a:ext>
                </a:extLst>
              </p:cNvPr>
              <p:cNvPicPr/>
              <p:nvPr/>
            </p:nvPicPr>
            <p:blipFill>
              <a:blip r:embed="rId148"/>
              <a:stretch>
                <a:fillRect/>
              </a:stretch>
            </p:blipFill>
            <p:spPr>
              <a:xfrm>
                <a:off x="668255" y="2885002"/>
                <a:ext cx="981360" cy="72360"/>
              </a:xfrm>
              <a:prstGeom prst="rect">
                <a:avLst/>
              </a:prstGeom>
            </p:spPr>
          </p:pic>
        </mc:Fallback>
      </mc:AlternateContent>
      <p:grpSp>
        <p:nvGrpSpPr>
          <p:cNvPr id="30" name="Group 29">
            <a:extLst>
              <a:ext uri="{FF2B5EF4-FFF2-40B4-BE49-F238E27FC236}">
                <a16:creationId xmlns:a16="http://schemas.microsoft.com/office/drawing/2014/main" id="{F3A6F354-D711-94DB-DCBD-2B97983AE7C4}"/>
              </a:ext>
            </a:extLst>
          </p:cNvPr>
          <p:cNvGrpSpPr/>
          <p:nvPr/>
        </p:nvGrpSpPr>
        <p:grpSpPr>
          <a:xfrm>
            <a:off x="586648" y="3020002"/>
            <a:ext cx="954360" cy="187920"/>
            <a:chOff x="586648" y="3020002"/>
            <a:chExt cx="954360" cy="187920"/>
          </a:xfrm>
        </p:grpSpPr>
        <mc:AlternateContent xmlns:mc="http://schemas.openxmlformats.org/markup-compatibility/2006" xmlns:p14="http://schemas.microsoft.com/office/powerpoint/2010/main">
          <mc:Choice Requires="p14">
            <p:contentPart p14:bwMode="auto" r:id="rId149">
              <p14:nvContentPartPr>
                <p14:cNvPr id="31" name="Ink 30">
                  <a:extLst>
                    <a:ext uri="{FF2B5EF4-FFF2-40B4-BE49-F238E27FC236}">
                      <a16:creationId xmlns:a16="http://schemas.microsoft.com/office/drawing/2014/main" id="{FA2E3203-5B5B-E21B-5721-85884E43B88C}"/>
                    </a:ext>
                  </a:extLst>
                </p14:cNvPr>
                <p14:cNvContentPartPr/>
                <p14:nvPr/>
              </p14:nvContentPartPr>
              <p14:xfrm>
                <a:off x="586648" y="3040882"/>
                <a:ext cx="67320" cy="113400"/>
              </p14:xfrm>
            </p:contentPart>
          </mc:Choice>
          <mc:Fallback xmlns="">
            <p:pic>
              <p:nvPicPr>
                <p:cNvPr id="208" name="Ink 207">
                  <a:extLst>
                    <a:ext uri="{FF2B5EF4-FFF2-40B4-BE49-F238E27FC236}">
                      <a16:creationId xmlns:a16="http://schemas.microsoft.com/office/drawing/2014/main" id="{B87CC8B4-9205-4DE4-A689-6F17ADDBA091}"/>
                    </a:ext>
                  </a:extLst>
                </p:cNvPr>
                <p:cNvPicPr/>
                <p:nvPr/>
              </p:nvPicPr>
              <p:blipFill>
                <a:blip r:embed="rId74"/>
                <a:stretch>
                  <a:fillRect/>
                </a:stretch>
              </p:blipFill>
              <p:spPr>
                <a:xfrm>
                  <a:off x="577648" y="3032242"/>
                  <a:ext cx="8496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32" name="Ink 31">
                  <a:extLst>
                    <a:ext uri="{FF2B5EF4-FFF2-40B4-BE49-F238E27FC236}">
                      <a16:creationId xmlns:a16="http://schemas.microsoft.com/office/drawing/2014/main" id="{A4B270FB-C9EC-B6E8-5696-F0E9D8F1A646}"/>
                    </a:ext>
                  </a:extLst>
                </p14:cNvPr>
                <p14:cNvContentPartPr/>
                <p14:nvPr/>
              </p14:nvContentPartPr>
              <p14:xfrm>
                <a:off x="701128" y="3069322"/>
                <a:ext cx="87840" cy="138600"/>
              </p14:xfrm>
            </p:contentPart>
          </mc:Choice>
          <mc:Fallback xmlns="">
            <p:pic>
              <p:nvPicPr>
                <p:cNvPr id="209" name="Ink 208">
                  <a:extLst>
                    <a:ext uri="{FF2B5EF4-FFF2-40B4-BE49-F238E27FC236}">
                      <a16:creationId xmlns:a16="http://schemas.microsoft.com/office/drawing/2014/main" id="{3449D50C-869C-4DF3-8844-B0BB50338E9E}"/>
                    </a:ext>
                  </a:extLst>
                </p:cNvPr>
                <p:cNvPicPr/>
                <p:nvPr/>
              </p:nvPicPr>
              <p:blipFill>
                <a:blip r:embed="rId76"/>
                <a:stretch>
                  <a:fillRect/>
                </a:stretch>
              </p:blipFill>
              <p:spPr>
                <a:xfrm>
                  <a:off x="692488" y="3060322"/>
                  <a:ext cx="10548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33" name="Ink 32">
                  <a:extLst>
                    <a:ext uri="{FF2B5EF4-FFF2-40B4-BE49-F238E27FC236}">
                      <a16:creationId xmlns:a16="http://schemas.microsoft.com/office/drawing/2014/main" id="{9910095F-7AC3-E3EA-85D1-9A0EAFDC3F60}"/>
                    </a:ext>
                  </a:extLst>
                </p14:cNvPr>
                <p14:cNvContentPartPr/>
                <p14:nvPr/>
              </p14:nvContentPartPr>
              <p14:xfrm>
                <a:off x="826408" y="3079762"/>
                <a:ext cx="48960" cy="113400"/>
              </p14:xfrm>
            </p:contentPart>
          </mc:Choice>
          <mc:Fallback xmlns="">
            <p:pic>
              <p:nvPicPr>
                <p:cNvPr id="210" name="Ink 209">
                  <a:extLst>
                    <a:ext uri="{FF2B5EF4-FFF2-40B4-BE49-F238E27FC236}">
                      <a16:creationId xmlns:a16="http://schemas.microsoft.com/office/drawing/2014/main" id="{C1484323-D984-47F1-96EA-C8B9AA216F5B}"/>
                    </a:ext>
                  </a:extLst>
                </p:cNvPr>
                <p:cNvPicPr/>
                <p:nvPr/>
              </p:nvPicPr>
              <p:blipFill>
                <a:blip r:embed="rId78"/>
                <a:stretch>
                  <a:fillRect/>
                </a:stretch>
              </p:blipFill>
              <p:spPr>
                <a:xfrm>
                  <a:off x="817408" y="3071122"/>
                  <a:ext cx="6660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34" name="Ink 33">
                  <a:extLst>
                    <a:ext uri="{FF2B5EF4-FFF2-40B4-BE49-F238E27FC236}">
                      <a16:creationId xmlns:a16="http://schemas.microsoft.com/office/drawing/2014/main" id="{EC64D4EB-8C3A-5870-97A2-4511BB79B1DD}"/>
                    </a:ext>
                  </a:extLst>
                </p14:cNvPr>
                <p14:cNvContentPartPr/>
                <p14:nvPr/>
              </p14:nvContentPartPr>
              <p14:xfrm>
                <a:off x="917848" y="3182002"/>
                <a:ext cx="12240" cy="14400"/>
              </p14:xfrm>
            </p:contentPart>
          </mc:Choice>
          <mc:Fallback xmlns="">
            <p:pic>
              <p:nvPicPr>
                <p:cNvPr id="211" name="Ink 210">
                  <a:extLst>
                    <a:ext uri="{FF2B5EF4-FFF2-40B4-BE49-F238E27FC236}">
                      <a16:creationId xmlns:a16="http://schemas.microsoft.com/office/drawing/2014/main" id="{7A479D84-916F-456A-87A6-5A399AE2B7E0}"/>
                    </a:ext>
                  </a:extLst>
                </p:cNvPr>
                <p:cNvPicPr/>
                <p:nvPr/>
              </p:nvPicPr>
              <p:blipFill>
                <a:blip r:embed="rId80"/>
                <a:stretch>
                  <a:fillRect/>
                </a:stretch>
              </p:blipFill>
              <p:spPr>
                <a:xfrm>
                  <a:off x="909208" y="3173002"/>
                  <a:ext cx="2988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35" name="Ink 34">
                  <a:extLst>
                    <a:ext uri="{FF2B5EF4-FFF2-40B4-BE49-F238E27FC236}">
                      <a16:creationId xmlns:a16="http://schemas.microsoft.com/office/drawing/2014/main" id="{96E19E54-20DB-044C-6DE8-BC68CA55CEDC}"/>
                    </a:ext>
                  </a:extLst>
                </p14:cNvPr>
                <p14:cNvContentPartPr/>
                <p14:nvPr/>
              </p14:nvContentPartPr>
              <p14:xfrm>
                <a:off x="955288" y="3062842"/>
                <a:ext cx="55080" cy="85680"/>
              </p14:xfrm>
            </p:contentPart>
          </mc:Choice>
          <mc:Fallback xmlns="">
            <p:pic>
              <p:nvPicPr>
                <p:cNvPr id="212" name="Ink 211">
                  <a:extLst>
                    <a:ext uri="{FF2B5EF4-FFF2-40B4-BE49-F238E27FC236}">
                      <a16:creationId xmlns:a16="http://schemas.microsoft.com/office/drawing/2014/main" id="{FB4C99E4-4585-481C-8BB8-95CD1A5CEAE9}"/>
                    </a:ext>
                  </a:extLst>
                </p:cNvPr>
                <p:cNvPicPr/>
                <p:nvPr/>
              </p:nvPicPr>
              <p:blipFill>
                <a:blip r:embed="rId82"/>
                <a:stretch>
                  <a:fillRect/>
                </a:stretch>
              </p:blipFill>
              <p:spPr>
                <a:xfrm>
                  <a:off x="946648" y="3054202"/>
                  <a:ext cx="7272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36" name="Ink 35">
                  <a:extLst>
                    <a:ext uri="{FF2B5EF4-FFF2-40B4-BE49-F238E27FC236}">
                      <a16:creationId xmlns:a16="http://schemas.microsoft.com/office/drawing/2014/main" id="{335BB531-4DA4-FC07-B2E3-DAC0FF0FFA7F}"/>
                    </a:ext>
                  </a:extLst>
                </p14:cNvPr>
                <p14:cNvContentPartPr/>
                <p14:nvPr/>
              </p14:nvContentPartPr>
              <p14:xfrm>
                <a:off x="1042048" y="3039802"/>
                <a:ext cx="60480" cy="133560"/>
              </p14:xfrm>
            </p:contentPart>
          </mc:Choice>
          <mc:Fallback xmlns="">
            <p:pic>
              <p:nvPicPr>
                <p:cNvPr id="213" name="Ink 212">
                  <a:extLst>
                    <a:ext uri="{FF2B5EF4-FFF2-40B4-BE49-F238E27FC236}">
                      <a16:creationId xmlns:a16="http://schemas.microsoft.com/office/drawing/2014/main" id="{6F2DA190-0E7A-4991-B07B-A2DBD796ADCC}"/>
                    </a:ext>
                  </a:extLst>
                </p:cNvPr>
                <p:cNvPicPr/>
                <p:nvPr/>
              </p:nvPicPr>
              <p:blipFill>
                <a:blip r:embed="rId84"/>
                <a:stretch>
                  <a:fillRect/>
                </a:stretch>
              </p:blipFill>
              <p:spPr>
                <a:xfrm>
                  <a:off x="1033408" y="3030802"/>
                  <a:ext cx="7812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37" name="Ink 36">
                  <a:extLst>
                    <a:ext uri="{FF2B5EF4-FFF2-40B4-BE49-F238E27FC236}">
                      <a16:creationId xmlns:a16="http://schemas.microsoft.com/office/drawing/2014/main" id="{CE79ACEF-4547-B3FC-5DE2-CDCA704CD3EA}"/>
                    </a:ext>
                  </a:extLst>
                </p14:cNvPr>
                <p14:cNvContentPartPr/>
                <p14:nvPr/>
              </p14:nvContentPartPr>
              <p14:xfrm>
                <a:off x="1116208" y="3070042"/>
                <a:ext cx="78840" cy="123120"/>
              </p14:xfrm>
            </p:contentPart>
          </mc:Choice>
          <mc:Fallback xmlns="">
            <p:pic>
              <p:nvPicPr>
                <p:cNvPr id="214" name="Ink 213">
                  <a:extLst>
                    <a:ext uri="{FF2B5EF4-FFF2-40B4-BE49-F238E27FC236}">
                      <a16:creationId xmlns:a16="http://schemas.microsoft.com/office/drawing/2014/main" id="{C6941DD8-049E-47F2-9589-25F5512F929C}"/>
                    </a:ext>
                  </a:extLst>
                </p:cNvPr>
                <p:cNvPicPr/>
                <p:nvPr/>
              </p:nvPicPr>
              <p:blipFill>
                <a:blip r:embed="rId86"/>
                <a:stretch>
                  <a:fillRect/>
                </a:stretch>
              </p:blipFill>
              <p:spPr>
                <a:xfrm>
                  <a:off x="1107568" y="3061042"/>
                  <a:ext cx="9648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38" name="Ink 37">
                  <a:extLst>
                    <a:ext uri="{FF2B5EF4-FFF2-40B4-BE49-F238E27FC236}">
                      <a16:creationId xmlns:a16="http://schemas.microsoft.com/office/drawing/2014/main" id="{47FF84E8-A8E0-E5B8-8586-AEE1FB91928D}"/>
                    </a:ext>
                  </a:extLst>
                </p14:cNvPr>
                <p14:cNvContentPartPr/>
                <p14:nvPr/>
              </p14:nvContentPartPr>
              <p14:xfrm>
                <a:off x="1228888" y="3165442"/>
                <a:ext cx="25200" cy="9720"/>
              </p14:xfrm>
            </p:contentPart>
          </mc:Choice>
          <mc:Fallback xmlns="">
            <p:pic>
              <p:nvPicPr>
                <p:cNvPr id="215" name="Ink 214">
                  <a:extLst>
                    <a:ext uri="{FF2B5EF4-FFF2-40B4-BE49-F238E27FC236}">
                      <a16:creationId xmlns:a16="http://schemas.microsoft.com/office/drawing/2014/main" id="{59817C83-45F2-4411-9C57-44ECF17A6906}"/>
                    </a:ext>
                  </a:extLst>
                </p:cNvPr>
                <p:cNvPicPr/>
                <p:nvPr/>
              </p:nvPicPr>
              <p:blipFill>
                <a:blip r:embed="rId88"/>
                <a:stretch>
                  <a:fillRect/>
                </a:stretch>
              </p:blipFill>
              <p:spPr>
                <a:xfrm>
                  <a:off x="1219888" y="3156802"/>
                  <a:ext cx="4284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39" name="Ink 38">
                  <a:extLst>
                    <a:ext uri="{FF2B5EF4-FFF2-40B4-BE49-F238E27FC236}">
                      <a16:creationId xmlns:a16="http://schemas.microsoft.com/office/drawing/2014/main" id="{FBEC7052-A083-7A22-56AD-ED60FA4DFEF3}"/>
                    </a:ext>
                  </a:extLst>
                </p14:cNvPr>
                <p14:cNvContentPartPr/>
                <p14:nvPr/>
              </p14:nvContentPartPr>
              <p14:xfrm>
                <a:off x="1314208" y="3020002"/>
                <a:ext cx="59760" cy="129240"/>
              </p14:xfrm>
            </p:contentPart>
          </mc:Choice>
          <mc:Fallback xmlns="">
            <p:pic>
              <p:nvPicPr>
                <p:cNvPr id="220" name="Ink 219">
                  <a:extLst>
                    <a:ext uri="{FF2B5EF4-FFF2-40B4-BE49-F238E27FC236}">
                      <a16:creationId xmlns:a16="http://schemas.microsoft.com/office/drawing/2014/main" id="{8F56590D-466B-480E-9C6B-27BB83ECEABF}"/>
                    </a:ext>
                  </a:extLst>
                </p:cNvPr>
                <p:cNvPicPr/>
                <p:nvPr/>
              </p:nvPicPr>
              <p:blipFill>
                <a:blip r:embed="rId90"/>
                <a:stretch>
                  <a:fillRect/>
                </a:stretch>
              </p:blipFill>
              <p:spPr>
                <a:xfrm>
                  <a:off x="1305208" y="3011002"/>
                  <a:ext cx="7740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40" name="Ink 39">
                  <a:extLst>
                    <a:ext uri="{FF2B5EF4-FFF2-40B4-BE49-F238E27FC236}">
                      <a16:creationId xmlns:a16="http://schemas.microsoft.com/office/drawing/2014/main" id="{0725A0A6-DB24-6C91-A4CF-3A11508A4CA7}"/>
                    </a:ext>
                  </a:extLst>
                </p14:cNvPr>
                <p14:cNvContentPartPr/>
                <p14:nvPr/>
              </p14:nvContentPartPr>
              <p14:xfrm>
                <a:off x="1410688" y="3131962"/>
                <a:ext cx="2160" cy="720"/>
              </p14:xfrm>
            </p:contentPart>
          </mc:Choice>
          <mc:Fallback xmlns="">
            <p:pic>
              <p:nvPicPr>
                <p:cNvPr id="221" name="Ink 220">
                  <a:extLst>
                    <a:ext uri="{FF2B5EF4-FFF2-40B4-BE49-F238E27FC236}">
                      <a16:creationId xmlns:a16="http://schemas.microsoft.com/office/drawing/2014/main" id="{A949F74E-2695-4069-8C43-EA15EAD0D203}"/>
                    </a:ext>
                  </a:extLst>
                </p:cNvPr>
                <p:cNvPicPr/>
                <p:nvPr/>
              </p:nvPicPr>
              <p:blipFill>
                <a:blip r:embed="rId92"/>
                <a:stretch>
                  <a:fillRect/>
                </a:stretch>
              </p:blipFill>
              <p:spPr>
                <a:xfrm>
                  <a:off x="1401688" y="3123322"/>
                  <a:ext cx="1980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41" name="Ink 40">
                  <a:extLst>
                    <a:ext uri="{FF2B5EF4-FFF2-40B4-BE49-F238E27FC236}">
                      <a16:creationId xmlns:a16="http://schemas.microsoft.com/office/drawing/2014/main" id="{7E593035-A57C-0D68-CB27-5B939F45E100}"/>
                    </a:ext>
                  </a:extLst>
                </p14:cNvPr>
                <p14:cNvContentPartPr/>
                <p14:nvPr/>
              </p14:nvContentPartPr>
              <p14:xfrm>
                <a:off x="1470088" y="3031522"/>
                <a:ext cx="70920" cy="123840"/>
              </p14:xfrm>
            </p:contentPart>
          </mc:Choice>
          <mc:Fallback xmlns="">
            <p:pic>
              <p:nvPicPr>
                <p:cNvPr id="222" name="Ink 221">
                  <a:extLst>
                    <a:ext uri="{FF2B5EF4-FFF2-40B4-BE49-F238E27FC236}">
                      <a16:creationId xmlns:a16="http://schemas.microsoft.com/office/drawing/2014/main" id="{0EB158AB-6759-4308-804E-778E049CCDBC}"/>
                    </a:ext>
                  </a:extLst>
                </p:cNvPr>
                <p:cNvPicPr/>
                <p:nvPr/>
              </p:nvPicPr>
              <p:blipFill>
                <a:blip r:embed="rId94"/>
                <a:stretch>
                  <a:fillRect/>
                </a:stretch>
              </p:blipFill>
              <p:spPr>
                <a:xfrm>
                  <a:off x="1461448" y="3022882"/>
                  <a:ext cx="88560" cy="141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0">
            <p14:nvContentPartPr>
              <p14:cNvPr id="42" name="Ink 41">
                <a:extLst>
                  <a:ext uri="{FF2B5EF4-FFF2-40B4-BE49-F238E27FC236}">
                    <a16:creationId xmlns:a16="http://schemas.microsoft.com/office/drawing/2014/main" id="{EECBCEBC-55D4-5452-FD15-243EA3FF4ABF}"/>
                  </a:ext>
                </a:extLst>
              </p14:cNvPr>
              <p14:cNvContentPartPr/>
              <p14:nvPr/>
            </p14:nvContentPartPr>
            <p14:xfrm>
              <a:off x="2570968" y="4663042"/>
              <a:ext cx="64440" cy="131760"/>
            </p14:xfrm>
          </p:contentPart>
        </mc:Choice>
        <mc:Fallback xmlns="">
          <p:pic>
            <p:nvPicPr>
              <p:cNvPr id="42" name="Ink 41">
                <a:extLst>
                  <a:ext uri="{FF2B5EF4-FFF2-40B4-BE49-F238E27FC236}">
                    <a16:creationId xmlns:a16="http://schemas.microsoft.com/office/drawing/2014/main" id="{EECBCEBC-55D4-5452-FD15-243EA3FF4ABF}"/>
                  </a:ext>
                </a:extLst>
              </p:cNvPr>
              <p:cNvPicPr/>
              <p:nvPr/>
            </p:nvPicPr>
            <p:blipFill>
              <a:blip r:embed="rId161"/>
              <a:stretch>
                <a:fillRect/>
              </a:stretch>
            </p:blipFill>
            <p:spPr>
              <a:xfrm>
                <a:off x="2561968" y="4654042"/>
                <a:ext cx="8208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43" name="Ink 42">
                <a:extLst>
                  <a:ext uri="{FF2B5EF4-FFF2-40B4-BE49-F238E27FC236}">
                    <a16:creationId xmlns:a16="http://schemas.microsoft.com/office/drawing/2014/main" id="{43FFF2F5-5D77-6639-C931-C42AE68776EA}"/>
                  </a:ext>
                </a:extLst>
              </p14:cNvPr>
              <p14:cNvContentPartPr/>
              <p14:nvPr/>
            </p14:nvContentPartPr>
            <p14:xfrm>
              <a:off x="2688328" y="4660162"/>
              <a:ext cx="128520" cy="137160"/>
            </p14:xfrm>
          </p:contentPart>
        </mc:Choice>
        <mc:Fallback xmlns="">
          <p:pic>
            <p:nvPicPr>
              <p:cNvPr id="43" name="Ink 42">
                <a:extLst>
                  <a:ext uri="{FF2B5EF4-FFF2-40B4-BE49-F238E27FC236}">
                    <a16:creationId xmlns:a16="http://schemas.microsoft.com/office/drawing/2014/main" id="{43FFF2F5-5D77-6639-C931-C42AE68776EA}"/>
                  </a:ext>
                </a:extLst>
              </p:cNvPr>
              <p:cNvPicPr/>
              <p:nvPr/>
            </p:nvPicPr>
            <p:blipFill>
              <a:blip r:embed="rId163"/>
              <a:stretch>
                <a:fillRect/>
              </a:stretch>
            </p:blipFill>
            <p:spPr>
              <a:xfrm>
                <a:off x="2679328" y="4651162"/>
                <a:ext cx="14616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44" name="Ink 43">
                <a:extLst>
                  <a:ext uri="{FF2B5EF4-FFF2-40B4-BE49-F238E27FC236}">
                    <a16:creationId xmlns:a16="http://schemas.microsoft.com/office/drawing/2014/main" id="{34E32670-5318-DE61-F316-E31398CDAD18}"/>
                  </a:ext>
                </a:extLst>
              </p14:cNvPr>
              <p14:cNvContentPartPr/>
              <p14:nvPr/>
            </p14:nvContentPartPr>
            <p14:xfrm>
              <a:off x="2889568" y="4798762"/>
              <a:ext cx="15840" cy="16200"/>
            </p14:xfrm>
          </p:contentPart>
        </mc:Choice>
        <mc:Fallback xmlns="">
          <p:pic>
            <p:nvPicPr>
              <p:cNvPr id="44" name="Ink 43">
                <a:extLst>
                  <a:ext uri="{FF2B5EF4-FFF2-40B4-BE49-F238E27FC236}">
                    <a16:creationId xmlns:a16="http://schemas.microsoft.com/office/drawing/2014/main" id="{34E32670-5318-DE61-F316-E31398CDAD18}"/>
                  </a:ext>
                </a:extLst>
              </p:cNvPr>
              <p:cNvPicPr/>
              <p:nvPr/>
            </p:nvPicPr>
            <p:blipFill>
              <a:blip r:embed="rId165"/>
              <a:stretch>
                <a:fillRect/>
              </a:stretch>
            </p:blipFill>
            <p:spPr>
              <a:xfrm>
                <a:off x="2880568" y="4789958"/>
                <a:ext cx="33480" cy="33457"/>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45" name="Ink 44">
                <a:extLst>
                  <a:ext uri="{FF2B5EF4-FFF2-40B4-BE49-F238E27FC236}">
                    <a16:creationId xmlns:a16="http://schemas.microsoft.com/office/drawing/2014/main" id="{C1453CF5-2ABC-A77E-2211-881F684A5370}"/>
                  </a:ext>
                </a:extLst>
              </p14:cNvPr>
              <p14:cNvContentPartPr/>
              <p14:nvPr/>
            </p14:nvContentPartPr>
            <p14:xfrm>
              <a:off x="2982808" y="4673842"/>
              <a:ext cx="94680" cy="160920"/>
            </p14:xfrm>
          </p:contentPart>
        </mc:Choice>
        <mc:Fallback xmlns="">
          <p:pic>
            <p:nvPicPr>
              <p:cNvPr id="45" name="Ink 44">
                <a:extLst>
                  <a:ext uri="{FF2B5EF4-FFF2-40B4-BE49-F238E27FC236}">
                    <a16:creationId xmlns:a16="http://schemas.microsoft.com/office/drawing/2014/main" id="{C1453CF5-2ABC-A77E-2211-881F684A5370}"/>
                  </a:ext>
                </a:extLst>
              </p:cNvPr>
              <p:cNvPicPr/>
              <p:nvPr/>
            </p:nvPicPr>
            <p:blipFill>
              <a:blip r:embed="rId167"/>
              <a:stretch>
                <a:fillRect/>
              </a:stretch>
            </p:blipFill>
            <p:spPr>
              <a:xfrm>
                <a:off x="2973842" y="4664842"/>
                <a:ext cx="112253"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46" name="Ink 45">
                <a:extLst>
                  <a:ext uri="{FF2B5EF4-FFF2-40B4-BE49-F238E27FC236}">
                    <a16:creationId xmlns:a16="http://schemas.microsoft.com/office/drawing/2014/main" id="{E72BAC0F-3F90-A1B5-9901-44D5A5988036}"/>
                  </a:ext>
                </a:extLst>
              </p14:cNvPr>
              <p14:cNvContentPartPr/>
              <p14:nvPr/>
            </p14:nvContentPartPr>
            <p14:xfrm>
              <a:off x="3128248" y="4835842"/>
              <a:ext cx="1080" cy="360"/>
            </p14:xfrm>
          </p:contentPart>
        </mc:Choice>
        <mc:Fallback xmlns="">
          <p:pic>
            <p:nvPicPr>
              <p:cNvPr id="46" name="Ink 45">
                <a:extLst>
                  <a:ext uri="{FF2B5EF4-FFF2-40B4-BE49-F238E27FC236}">
                    <a16:creationId xmlns:a16="http://schemas.microsoft.com/office/drawing/2014/main" id="{E72BAC0F-3F90-A1B5-9901-44D5A5988036}"/>
                  </a:ext>
                </a:extLst>
              </p:cNvPr>
              <p:cNvPicPr/>
              <p:nvPr/>
            </p:nvPicPr>
            <p:blipFill>
              <a:blip r:embed="rId169"/>
              <a:stretch>
                <a:fillRect/>
              </a:stretch>
            </p:blipFill>
            <p:spPr>
              <a:xfrm>
                <a:off x="3119248" y="4826842"/>
                <a:ext cx="187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47" name="Ink 46">
                <a:extLst>
                  <a:ext uri="{FF2B5EF4-FFF2-40B4-BE49-F238E27FC236}">
                    <a16:creationId xmlns:a16="http://schemas.microsoft.com/office/drawing/2014/main" id="{4CEC9095-723C-B4DB-7FFB-A692F313CA13}"/>
                  </a:ext>
                </a:extLst>
              </p14:cNvPr>
              <p14:cNvContentPartPr/>
              <p14:nvPr/>
            </p14:nvContentPartPr>
            <p14:xfrm>
              <a:off x="3252088" y="4640002"/>
              <a:ext cx="134280" cy="157680"/>
            </p14:xfrm>
          </p:contentPart>
        </mc:Choice>
        <mc:Fallback xmlns="">
          <p:pic>
            <p:nvPicPr>
              <p:cNvPr id="47" name="Ink 46">
                <a:extLst>
                  <a:ext uri="{FF2B5EF4-FFF2-40B4-BE49-F238E27FC236}">
                    <a16:creationId xmlns:a16="http://schemas.microsoft.com/office/drawing/2014/main" id="{4CEC9095-723C-B4DB-7FFB-A692F313CA13}"/>
                  </a:ext>
                </a:extLst>
              </p:cNvPr>
              <p:cNvPicPr/>
              <p:nvPr/>
            </p:nvPicPr>
            <p:blipFill>
              <a:blip r:embed="rId171"/>
              <a:stretch>
                <a:fillRect/>
              </a:stretch>
            </p:blipFill>
            <p:spPr>
              <a:xfrm>
                <a:off x="3243088" y="4631002"/>
                <a:ext cx="151920" cy="175320"/>
              </a:xfrm>
              <a:prstGeom prst="rect">
                <a:avLst/>
              </a:prstGeom>
            </p:spPr>
          </p:pic>
        </mc:Fallback>
      </mc:AlternateContent>
      <p:grpSp>
        <p:nvGrpSpPr>
          <p:cNvPr id="48" name="Group 47">
            <a:extLst>
              <a:ext uri="{FF2B5EF4-FFF2-40B4-BE49-F238E27FC236}">
                <a16:creationId xmlns:a16="http://schemas.microsoft.com/office/drawing/2014/main" id="{D74D1A3C-2150-0FC5-A4B4-34F2277DEE10}"/>
              </a:ext>
            </a:extLst>
          </p:cNvPr>
          <p:cNvGrpSpPr/>
          <p:nvPr/>
        </p:nvGrpSpPr>
        <p:grpSpPr>
          <a:xfrm>
            <a:off x="3476728" y="4598602"/>
            <a:ext cx="323640" cy="219960"/>
            <a:chOff x="3476728" y="4598602"/>
            <a:chExt cx="323640" cy="219960"/>
          </a:xfrm>
        </p:grpSpPr>
        <mc:AlternateContent xmlns:mc="http://schemas.openxmlformats.org/markup-compatibility/2006" xmlns:p14="http://schemas.microsoft.com/office/powerpoint/2010/main">
          <mc:Choice Requires="p14">
            <p:contentPart p14:bwMode="auto" r:id="rId172">
              <p14:nvContentPartPr>
                <p14:cNvPr id="49" name="Ink 48">
                  <a:extLst>
                    <a:ext uri="{FF2B5EF4-FFF2-40B4-BE49-F238E27FC236}">
                      <a16:creationId xmlns:a16="http://schemas.microsoft.com/office/drawing/2014/main" id="{23738887-ED74-AC1B-1719-84B177FE85CE}"/>
                    </a:ext>
                  </a:extLst>
                </p14:cNvPr>
                <p14:cNvContentPartPr/>
                <p14:nvPr/>
              </p14:nvContentPartPr>
              <p14:xfrm>
                <a:off x="3476728" y="4786882"/>
                <a:ext cx="8640" cy="25560"/>
              </p14:xfrm>
            </p:contentPart>
          </mc:Choice>
          <mc:Fallback xmlns="">
            <p:pic>
              <p:nvPicPr>
                <p:cNvPr id="192" name="Ink 191">
                  <a:extLst>
                    <a:ext uri="{FF2B5EF4-FFF2-40B4-BE49-F238E27FC236}">
                      <a16:creationId xmlns:a16="http://schemas.microsoft.com/office/drawing/2014/main" id="{4EEB4EC9-9EF2-49EF-8F23-01FB9330FA3E}"/>
                    </a:ext>
                  </a:extLst>
                </p:cNvPr>
                <p:cNvPicPr/>
                <p:nvPr/>
              </p:nvPicPr>
              <p:blipFill>
                <a:blip r:embed="rId44"/>
                <a:stretch>
                  <a:fillRect/>
                </a:stretch>
              </p:blipFill>
              <p:spPr>
                <a:xfrm>
                  <a:off x="3467728" y="4778242"/>
                  <a:ext cx="2628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50" name="Ink 49">
                  <a:extLst>
                    <a:ext uri="{FF2B5EF4-FFF2-40B4-BE49-F238E27FC236}">
                      <a16:creationId xmlns:a16="http://schemas.microsoft.com/office/drawing/2014/main" id="{7A66238F-6031-ECE3-EAF5-9CFE78371A00}"/>
                    </a:ext>
                  </a:extLst>
                </p14:cNvPr>
                <p14:cNvContentPartPr/>
                <p14:nvPr/>
              </p14:nvContentPartPr>
              <p14:xfrm>
                <a:off x="3616408" y="4644322"/>
                <a:ext cx="105840" cy="174240"/>
              </p14:xfrm>
            </p:contentPart>
          </mc:Choice>
          <mc:Fallback xmlns="">
            <p:pic>
              <p:nvPicPr>
                <p:cNvPr id="193" name="Ink 192">
                  <a:extLst>
                    <a:ext uri="{FF2B5EF4-FFF2-40B4-BE49-F238E27FC236}">
                      <a16:creationId xmlns:a16="http://schemas.microsoft.com/office/drawing/2014/main" id="{54CBDAD4-1E29-4841-8D5C-422CA0FC1CB8}"/>
                    </a:ext>
                  </a:extLst>
                </p:cNvPr>
                <p:cNvPicPr/>
                <p:nvPr/>
              </p:nvPicPr>
              <p:blipFill>
                <a:blip r:embed="rId46"/>
                <a:stretch>
                  <a:fillRect/>
                </a:stretch>
              </p:blipFill>
              <p:spPr>
                <a:xfrm>
                  <a:off x="3607768" y="4635682"/>
                  <a:ext cx="12348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51" name="Ink 50">
                  <a:extLst>
                    <a:ext uri="{FF2B5EF4-FFF2-40B4-BE49-F238E27FC236}">
                      <a16:creationId xmlns:a16="http://schemas.microsoft.com/office/drawing/2014/main" id="{2DC965AF-6BFD-59AE-F085-7F8ED5258A55}"/>
                    </a:ext>
                  </a:extLst>
                </p14:cNvPr>
                <p14:cNvContentPartPr/>
                <p14:nvPr/>
              </p14:nvContentPartPr>
              <p14:xfrm>
                <a:off x="3693448" y="4598602"/>
                <a:ext cx="106920" cy="13320"/>
              </p14:xfrm>
            </p:contentPart>
          </mc:Choice>
          <mc:Fallback xmlns="">
            <p:pic>
              <p:nvPicPr>
                <p:cNvPr id="194" name="Ink 193">
                  <a:extLst>
                    <a:ext uri="{FF2B5EF4-FFF2-40B4-BE49-F238E27FC236}">
                      <a16:creationId xmlns:a16="http://schemas.microsoft.com/office/drawing/2014/main" id="{2EC37BDE-A14F-484C-9282-410627A0B8D5}"/>
                    </a:ext>
                  </a:extLst>
                </p:cNvPr>
                <p:cNvPicPr/>
                <p:nvPr/>
              </p:nvPicPr>
              <p:blipFill>
                <a:blip r:embed="rId48"/>
                <a:stretch>
                  <a:fillRect/>
                </a:stretch>
              </p:blipFill>
              <p:spPr>
                <a:xfrm>
                  <a:off x="3684808" y="4589602"/>
                  <a:ext cx="124560" cy="30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5">
            <p14:nvContentPartPr>
              <p14:cNvPr id="52" name="Ink 51">
                <a:extLst>
                  <a:ext uri="{FF2B5EF4-FFF2-40B4-BE49-F238E27FC236}">
                    <a16:creationId xmlns:a16="http://schemas.microsoft.com/office/drawing/2014/main" id="{E1C1022F-8C02-9F3A-67F9-8082357A3ECB}"/>
                  </a:ext>
                </a:extLst>
              </p14:cNvPr>
              <p14:cNvContentPartPr/>
              <p14:nvPr/>
            </p14:nvContentPartPr>
            <p14:xfrm>
              <a:off x="1914688" y="4476562"/>
              <a:ext cx="1518840" cy="32400"/>
            </p14:xfrm>
          </p:contentPart>
        </mc:Choice>
        <mc:Fallback xmlns="">
          <p:pic>
            <p:nvPicPr>
              <p:cNvPr id="52" name="Ink 51">
                <a:extLst>
                  <a:ext uri="{FF2B5EF4-FFF2-40B4-BE49-F238E27FC236}">
                    <a16:creationId xmlns:a16="http://schemas.microsoft.com/office/drawing/2014/main" id="{E1C1022F-8C02-9F3A-67F9-8082357A3ECB}"/>
                  </a:ext>
                </a:extLst>
              </p:cNvPr>
              <p:cNvPicPr/>
              <p:nvPr/>
            </p:nvPicPr>
            <p:blipFill>
              <a:blip r:embed="rId176"/>
              <a:stretch>
                <a:fillRect/>
              </a:stretch>
            </p:blipFill>
            <p:spPr>
              <a:xfrm>
                <a:off x="1905688" y="4467562"/>
                <a:ext cx="1536480" cy="50040"/>
              </a:xfrm>
              <a:prstGeom prst="rect">
                <a:avLst/>
              </a:prstGeom>
            </p:spPr>
          </p:pic>
        </mc:Fallback>
      </mc:AlternateContent>
      <p:sp>
        <p:nvSpPr>
          <p:cNvPr id="53" name="TextBox 52">
            <a:extLst>
              <a:ext uri="{FF2B5EF4-FFF2-40B4-BE49-F238E27FC236}">
                <a16:creationId xmlns:a16="http://schemas.microsoft.com/office/drawing/2014/main" id="{2763F9B0-C79F-3028-B0CD-38A33189F2B3}"/>
              </a:ext>
            </a:extLst>
          </p:cNvPr>
          <p:cNvSpPr txBox="1"/>
          <p:nvPr/>
        </p:nvSpPr>
        <p:spPr>
          <a:xfrm>
            <a:off x="5942479" y="196701"/>
            <a:ext cx="2952360" cy="1200329"/>
          </a:xfrm>
          <a:prstGeom prst="rect">
            <a:avLst/>
          </a:prstGeom>
          <a:solidFill>
            <a:srgbClr val="FFFFCC"/>
          </a:solidFill>
        </p:spPr>
        <p:txBody>
          <a:bodyPr wrap="square" rtlCol="0">
            <a:spAutoFit/>
          </a:bodyPr>
          <a:lstStyle/>
          <a:p>
            <a:pPr lvl="0">
              <a:buClr>
                <a:prstClr val="white"/>
              </a:buClr>
              <a:defRPr/>
            </a:pPr>
            <a:r>
              <a:rPr lang="en-US" sz="2400" dirty="0">
                <a:solidFill>
                  <a:srgbClr val="C00000"/>
                </a:solidFill>
                <a:latin typeface="Montserrat"/>
              </a:rPr>
              <a:t>Those changes made just for ease of PoC</a:t>
            </a:r>
          </a:p>
        </p:txBody>
      </p:sp>
      <p:sp>
        <p:nvSpPr>
          <p:cNvPr id="54" name="TextBox 53">
            <a:extLst>
              <a:ext uri="{FF2B5EF4-FFF2-40B4-BE49-F238E27FC236}">
                <a16:creationId xmlns:a16="http://schemas.microsoft.com/office/drawing/2014/main" id="{4480F32C-BE25-C278-D11F-5A370B2563EC}"/>
              </a:ext>
            </a:extLst>
          </p:cNvPr>
          <p:cNvSpPr txBox="1"/>
          <p:nvPr/>
        </p:nvSpPr>
        <p:spPr>
          <a:xfrm>
            <a:off x="5319779" y="1748646"/>
            <a:ext cx="2952360" cy="1569660"/>
          </a:xfrm>
          <a:prstGeom prst="rect">
            <a:avLst/>
          </a:prstGeom>
          <a:solidFill>
            <a:srgbClr val="FFFFCC"/>
          </a:solidFill>
        </p:spPr>
        <p:txBody>
          <a:bodyPr wrap="square" rtlCol="0">
            <a:spAutoFit/>
          </a:bodyPr>
          <a:lstStyle/>
          <a:p>
            <a:pPr lvl="0">
              <a:buClr>
                <a:prstClr val="white"/>
              </a:buClr>
              <a:defRPr/>
            </a:pPr>
            <a:r>
              <a:rPr lang="pl-PL" sz="2400" dirty="0">
                <a:solidFill>
                  <a:srgbClr val="C00000"/>
                </a:solidFill>
                <a:latin typeface="Montserrat"/>
              </a:rPr>
              <a:t>Show </a:t>
            </a:r>
            <a:r>
              <a:rPr lang="pl-PL" sz="2400" dirty="0" err="1">
                <a:solidFill>
                  <a:srgbClr val="C00000"/>
                </a:solidFill>
                <a:latin typeface="Montserrat"/>
              </a:rPr>
              <a:t>that</a:t>
            </a:r>
            <a:r>
              <a:rPr lang="pl-PL" sz="2400" dirty="0">
                <a:solidFill>
                  <a:srgbClr val="C00000"/>
                </a:solidFill>
                <a:latin typeface="Montserrat"/>
              </a:rPr>
              <a:t> </a:t>
            </a:r>
            <a:r>
              <a:rPr lang="pl-PL" sz="2400" dirty="0" err="1">
                <a:solidFill>
                  <a:srgbClr val="C00000"/>
                </a:solidFill>
                <a:latin typeface="Montserrat"/>
              </a:rPr>
              <a:t>remote</a:t>
            </a:r>
            <a:r>
              <a:rPr lang="pl-PL" sz="2400" dirty="0">
                <a:solidFill>
                  <a:srgbClr val="C00000"/>
                </a:solidFill>
                <a:latin typeface="Montserrat"/>
              </a:rPr>
              <a:t> link </a:t>
            </a:r>
            <a:r>
              <a:rPr lang="pl-PL" sz="2400" dirty="0" err="1">
                <a:solidFill>
                  <a:srgbClr val="C00000"/>
                </a:solidFill>
                <a:latin typeface="Montserrat"/>
              </a:rPr>
              <a:t>is</a:t>
            </a:r>
            <a:r>
              <a:rPr lang="pl-PL" sz="2400" dirty="0">
                <a:solidFill>
                  <a:srgbClr val="C00000"/>
                </a:solidFill>
                <a:latin typeface="Montserrat"/>
              </a:rPr>
              <a:t> down – </a:t>
            </a:r>
            <a:r>
              <a:rPr lang="pl-PL" sz="2400" dirty="0" err="1">
                <a:solidFill>
                  <a:srgbClr val="C00000"/>
                </a:solidFill>
                <a:latin typeface="Montserrat"/>
              </a:rPr>
              <a:t>managed</a:t>
            </a:r>
            <a:r>
              <a:rPr lang="pl-PL" sz="2400" dirty="0">
                <a:solidFill>
                  <a:srgbClr val="C00000"/>
                </a:solidFill>
                <a:latin typeface="Montserrat"/>
              </a:rPr>
              <a:t> by CR</a:t>
            </a:r>
            <a:endParaRPr lang="en-US" sz="2400" dirty="0">
              <a:solidFill>
                <a:srgbClr val="C00000"/>
              </a:solidFill>
              <a:latin typeface="Montserrat"/>
            </a:endParaRPr>
          </a:p>
        </p:txBody>
      </p:sp>
    </p:spTree>
    <p:extLst>
      <p:ext uri="{BB962C8B-B14F-4D97-AF65-F5344CB8AC3E}">
        <p14:creationId xmlns:p14="http://schemas.microsoft.com/office/powerpoint/2010/main" val="62591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pl-PL" dirty="0"/>
              <a:t>Security </a:t>
            </a:r>
            <a:r>
              <a:rPr lang="pl-PL" dirty="0" err="1"/>
              <a:t>journey</a:t>
            </a:r>
            <a:endParaRPr lang="en-US" dirty="0"/>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pl-PL" sz="2400" dirty="0"/>
              <a:t>Data Domain Compliance</a:t>
            </a:r>
          </a:p>
          <a:p>
            <a:pPr lvl="1">
              <a:spcBef>
                <a:spcPts val="1800"/>
              </a:spcBef>
            </a:pPr>
            <a:r>
              <a:rPr lang="pl-PL" sz="2100" dirty="0" err="1"/>
              <a:t>If</a:t>
            </a:r>
            <a:r>
              <a:rPr lang="pl-PL" sz="2100" dirty="0"/>
              <a:t> </a:t>
            </a:r>
            <a:r>
              <a:rPr lang="pl-PL" sz="2100" dirty="0" err="1"/>
              <a:t>possible</a:t>
            </a:r>
            <a:endParaRPr lang="pl-PL" sz="2100" dirty="0"/>
          </a:p>
          <a:p>
            <a:pPr>
              <a:spcBef>
                <a:spcPts val="1800"/>
              </a:spcBef>
            </a:pPr>
            <a:r>
              <a:rPr lang="pl-PL" sz="2400" dirty="0" err="1"/>
              <a:t>Vault</a:t>
            </a:r>
            <a:r>
              <a:rPr lang="pl-PL" sz="2400" dirty="0"/>
              <a:t> Base: Data Domain + </a:t>
            </a:r>
            <a:r>
              <a:rPr lang="pl-PL" sz="2400" dirty="0" err="1"/>
              <a:t>Golden</a:t>
            </a:r>
            <a:r>
              <a:rPr lang="pl-PL" sz="2400" dirty="0"/>
              <a:t> </a:t>
            </a:r>
            <a:r>
              <a:rPr lang="pl-PL" sz="2400" dirty="0" err="1"/>
              <a:t>Copy</a:t>
            </a:r>
            <a:endParaRPr lang="pl-PL" sz="2400" dirty="0"/>
          </a:p>
          <a:p>
            <a:pPr lvl="1">
              <a:spcBef>
                <a:spcPts val="1800"/>
              </a:spcBef>
            </a:pPr>
            <a:r>
              <a:rPr lang="pl-PL" sz="2100" dirty="0" err="1"/>
              <a:t>Isolated</a:t>
            </a:r>
            <a:r>
              <a:rPr lang="pl-PL" sz="2100" dirty="0"/>
              <a:t> / Far / </a:t>
            </a:r>
            <a:r>
              <a:rPr lang="pl-PL" sz="2100" dirty="0" err="1"/>
              <a:t>Change</a:t>
            </a:r>
            <a:r>
              <a:rPr lang="pl-PL" sz="2100" dirty="0"/>
              <a:t> to Stones</a:t>
            </a:r>
          </a:p>
          <a:p>
            <a:pPr>
              <a:spcBef>
                <a:spcPts val="1800"/>
              </a:spcBef>
            </a:pPr>
            <a:r>
              <a:rPr lang="pl-PL" sz="2400" dirty="0" err="1"/>
              <a:t>Vault</a:t>
            </a:r>
            <a:r>
              <a:rPr lang="pl-PL" sz="2400" dirty="0"/>
              <a:t> Gold</a:t>
            </a:r>
          </a:p>
          <a:p>
            <a:pPr lvl="1">
              <a:spcBef>
                <a:spcPts val="1800"/>
              </a:spcBef>
            </a:pPr>
            <a:r>
              <a:rPr lang="pl-PL" sz="2100" dirty="0"/>
              <a:t>Base + </a:t>
            </a:r>
            <a:r>
              <a:rPr lang="pl-PL" sz="2100" dirty="0" err="1"/>
              <a:t>Detection</a:t>
            </a:r>
            <a:endParaRPr lang="pl-PL" sz="2100" dirty="0"/>
          </a:p>
          <a:p>
            <a:pPr>
              <a:spcBef>
                <a:spcPts val="1800"/>
              </a:spcBef>
            </a:pPr>
            <a:r>
              <a:rPr lang="pl-PL" sz="2400" dirty="0" err="1"/>
              <a:t>Recovery</a:t>
            </a:r>
            <a:r>
              <a:rPr lang="pl-PL" sz="2400" dirty="0"/>
              <a:t> Center – </a:t>
            </a:r>
            <a:r>
              <a:rPr lang="pl-PL" sz="2400" dirty="0" err="1"/>
              <a:t>extension</a:t>
            </a:r>
            <a:r>
              <a:rPr lang="pl-PL" sz="2400" dirty="0"/>
              <a:t> of Base/Gold</a:t>
            </a:r>
          </a:p>
        </p:txBody>
      </p:sp>
    </p:spTree>
    <p:extLst>
      <p:ext uri="{BB962C8B-B14F-4D97-AF65-F5344CB8AC3E}">
        <p14:creationId xmlns:p14="http://schemas.microsoft.com/office/powerpoint/2010/main" val="209726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6">
            <a:extLst>
              <a:ext uri="{FF2B5EF4-FFF2-40B4-BE49-F238E27FC236}">
                <a16:creationId xmlns:a16="http://schemas.microsoft.com/office/drawing/2014/main" id="{0F3902B8-FDC8-4993-B7F4-34E514CBB6E9}"/>
              </a:ext>
            </a:extLst>
          </p:cNvPr>
          <p:cNvSpPr/>
          <p:nvPr/>
        </p:nvSpPr>
        <p:spPr>
          <a:xfrm>
            <a:off x="611560" y="267494"/>
            <a:ext cx="864096" cy="648072"/>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FFFFCC"/>
                </a:solidFill>
              </a:rPr>
              <a:t>A</a:t>
            </a:r>
            <a:r>
              <a:rPr lang="pl-PL" sz="3200" dirty="0">
                <a:solidFill>
                  <a:srgbClr val="FFFFCC"/>
                </a:solidFill>
              </a:rPr>
              <a:t>2</a:t>
            </a:r>
            <a:endParaRPr lang="en-US" sz="3200" dirty="0">
              <a:solidFill>
                <a:srgbClr val="FFFFCC"/>
              </a:solidFill>
            </a:endParaRPr>
          </a:p>
        </p:txBody>
      </p:sp>
      <p:sp>
        <p:nvSpPr>
          <p:cNvPr id="7" name="Rounded Rectangle 6">
            <a:extLst>
              <a:ext uri="{FF2B5EF4-FFF2-40B4-BE49-F238E27FC236}">
                <a16:creationId xmlns:a16="http://schemas.microsoft.com/office/drawing/2014/main" id="{F9630EE2-99D6-45F8-97A5-9A8DEC0000A5}"/>
              </a:ext>
            </a:extLst>
          </p:cNvPr>
          <p:cNvSpPr/>
          <p:nvPr/>
        </p:nvSpPr>
        <p:spPr>
          <a:xfrm>
            <a:off x="611560" y="2211710"/>
            <a:ext cx="7506604" cy="940930"/>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a:solidFill>
                  <a:srgbClr val="FFFF99"/>
                </a:solidFill>
              </a:rPr>
              <a:t>Create replication pair</a:t>
            </a:r>
          </a:p>
        </p:txBody>
      </p:sp>
    </p:spTree>
    <p:extLst>
      <p:ext uri="{BB962C8B-B14F-4D97-AF65-F5344CB8AC3E}">
        <p14:creationId xmlns:p14="http://schemas.microsoft.com/office/powerpoint/2010/main" val="390674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755576" y="411510"/>
            <a:ext cx="2702074" cy="498598"/>
          </a:xfrm>
        </p:spPr>
        <p:txBody>
          <a:bodyPr/>
          <a:lstStyle/>
          <a:p>
            <a:r>
              <a:rPr lang="pl-PL" sz="3600" dirty="0"/>
              <a:t>Replication</a:t>
            </a:r>
            <a:endParaRPr lang="en-US" sz="3600" dirty="0"/>
          </a:p>
        </p:txBody>
      </p:sp>
    </p:spTree>
    <p:extLst>
      <p:ext uri="{BB962C8B-B14F-4D97-AF65-F5344CB8AC3E}">
        <p14:creationId xmlns:p14="http://schemas.microsoft.com/office/powerpoint/2010/main" val="13521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539552" y="267494"/>
            <a:ext cx="4248472" cy="997196"/>
          </a:xfrm>
        </p:spPr>
        <p:txBody>
          <a:bodyPr/>
          <a:lstStyle/>
          <a:p>
            <a:r>
              <a:rPr lang="pl-PL" sz="3600" dirty="0"/>
              <a:t>Replication status</a:t>
            </a:r>
            <a:endParaRPr lang="en-US" sz="3600" dirty="0"/>
          </a:p>
        </p:txBody>
      </p:sp>
      <p:sp>
        <p:nvSpPr>
          <p:cNvPr id="4" name="TextBox 3">
            <a:extLst>
              <a:ext uri="{FF2B5EF4-FFF2-40B4-BE49-F238E27FC236}">
                <a16:creationId xmlns:a16="http://schemas.microsoft.com/office/drawing/2014/main" id="{34428A73-E169-1D98-FF31-1D761C2DCA6F}"/>
              </a:ext>
            </a:extLst>
          </p:cNvPr>
          <p:cNvSpPr txBox="1"/>
          <p:nvPr/>
        </p:nvSpPr>
        <p:spPr>
          <a:xfrm>
            <a:off x="611560" y="1203598"/>
            <a:ext cx="4572000" cy="300082"/>
          </a:xfrm>
          <a:prstGeom prst="rect">
            <a:avLst/>
          </a:prstGeom>
          <a:noFill/>
        </p:spPr>
        <p:txBody>
          <a:bodyPr wrap="square">
            <a:spAutoFit/>
          </a:bodyPr>
          <a:lstStyle/>
          <a:p>
            <a:r>
              <a:rPr lang="en-US" dirty="0"/>
              <a:t>replication status</a:t>
            </a:r>
          </a:p>
        </p:txBody>
      </p:sp>
      <p:pic>
        <p:nvPicPr>
          <p:cNvPr id="6" name="Picture 5">
            <a:extLst>
              <a:ext uri="{FF2B5EF4-FFF2-40B4-BE49-F238E27FC236}">
                <a16:creationId xmlns:a16="http://schemas.microsoft.com/office/drawing/2014/main" id="{9AAEBE96-3DC1-15F7-F652-B3ADF3C4BB37}"/>
              </a:ext>
            </a:extLst>
          </p:cNvPr>
          <p:cNvPicPr>
            <a:picLocks noChangeAspect="1"/>
          </p:cNvPicPr>
          <p:nvPr/>
        </p:nvPicPr>
        <p:blipFill>
          <a:blip r:embed="rId2"/>
          <a:stretch>
            <a:fillRect/>
          </a:stretch>
        </p:blipFill>
        <p:spPr>
          <a:xfrm>
            <a:off x="107504" y="1707654"/>
            <a:ext cx="8604448" cy="1565469"/>
          </a:xfrm>
          <a:prstGeom prst="rect">
            <a:avLst/>
          </a:prstGeom>
        </p:spPr>
      </p:pic>
      <p:sp>
        <p:nvSpPr>
          <p:cNvPr id="7" name="Rectangle 6">
            <a:extLst>
              <a:ext uri="{FF2B5EF4-FFF2-40B4-BE49-F238E27FC236}">
                <a16:creationId xmlns:a16="http://schemas.microsoft.com/office/drawing/2014/main" id="{85AE8AEB-967E-0E02-C43A-B05A2BBF977F}"/>
              </a:ext>
            </a:extLst>
          </p:cNvPr>
          <p:cNvSpPr/>
          <p:nvPr/>
        </p:nvSpPr>
        <p:spPr>
          <a:xfrm>
            <a:off x="1547664" y="1635646"/>
            <a:ext cx="1512168"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097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539552" y="267494"/>
            <a:ext cx="4248472" cy="498598"/>
          </a:xfrm>
        </p:spPr>
        <p:txBody>
          <a:bodyPr/>
          <a:lstStyle/>
          <a:p>
            <a:r>
              <a:rPr lang="pl-PL" sz="3600" dirty="0"/>
              <a:t>Replication </a:t>
            </a:r>
            <a:r>
              <a:rPr lang="pl-PL" sz="3600" dirty="0" err="1"/>
              <a:t>stats</a:t>
            </a:r>
            <a:endParaRPr lang="en-US" sz="3600" dirty="0"/>
          </a:p>
        </p:txBody>
      </p:sp>
      <p:sp>
        <p:nvSpPr>
          <p:cNvPr id="4" name="TextBox 3">
            <a:extLst>
              <a:ext uri="{FF2B5EF4-FFF2-40B4-BE49-F238E27FC236}">
                <a16:creationId xmlns:a16="http://schemas.microsoft.com/office/drawing/2014/main" id="{34428A73-E169-1D98-FF31-1D761C2DCA6F}"/>
              </a:ext>
            </a:extLst>
          </p:cNvPr>
          <p:cNvSpPr txBox="1"/>
          <p:nvPr/>
        </p:nvSpPr>
        <p:spPr>
          <a:xfrm>
            <a:off x="1187624" y="4083918"/>
            <a:ext cx="4572000" cy="507831"/>
          </a:xfrm>
          <a:prstGeom prst="rect">
            <a:avLst/>
          </a:prstGeom>
          <a:noFill/>
        </p:spPr>
        <p:txBody>
          <a:bodyPr wrap="square">
            <a:spAutoFit/>
          </a:bodyPr>
          <a:lstStyle/>
          <a:p>
            <a:r>
              <a:rPr lang="pl-PL" dirty="0"/>
              <a:t>rctx://1 </a:t>
            </a:r>
            <a:br>
              <a:rPr lang="pl-PL" dirty="0"/>
            </a:br>
            <a:r>
              <a:rPr lang="pl-PL" dirty="0"/>
              <a:t>1 – </a:t>
            </a:r>
            <a:r>
              <a:rPr lang="pl-PL" dirty="0" err="1"/>
              <a:t>context</a:t>
            </a:r>
            <a:r>
              <a:rPr lang="pl-PL" dirty="0"/>
              <a:t> numer from </a:t>
            </a:r>
            <a:r>
              <a:rPr lang="pl-PL" dirty="0" err="1"/>
              <a:t>replication</a:t>
            </a:r>
            <a:r>
              <a:rPr lang="pl-PL" dirty="0"/>
              <a:t> status</a:t>
            </a:r>
            <a:endParaRPr lang="en-US" dirty="0"/>
          </a:p>
        </p:txBody>
      </p:sp>
      <p:pic>
        <p:nvPicPr>
          <p:cNvPr id="5" name="Picture 4">
            <a:extLst>
              <a:ext uri="{FF2B5EF4-FFF2-40B4-BE49-F238E27FC236}">
                <a16:creationId xmlns:a16="http://schemas.microsoft.com/office/drawing/2014/main" id="{21FA032F-FD5F-DD10-ADB2-20CDB4108EEC}"/>
              </a:ext>
            </a:extLst>
          </p:cNvPr>
          <p:cNvPicPr>
            <a:picLocks noChangeAspect="1"/>
          </p:cNvPicPr>
          <p:nvPr/>
        </p:nvPicPr>
        <p:blipFill>
          <a:blip r:embed="rId2"/>
          <a:stretch>
            <a:fillRect/>
          </a:stretch>
        </p:blipFill>
        <p:spPr>
          <a:xfrm>
            <a:off x="395536" y="1779662"/>
            <a:ext cx="6710184" cy="1936886"/>
          </a:xfrm>
          <a:prstGeom prst="rect">
            <a:avLst/>
          </a:prstGeom>
        </p:spPr>
      </p:pic>
      <p:sp>
        <p:nvSpPr>
          <p:cNvPr id="7" name="Rectangle 6">
            <a:extLst>
              <a:ext uri="{FF2B5EF4-FFF2-40B4-BE49-F238E27FC236}">
                <a16:creationId xmlns:a16="http://schemas.microsoft.com/office/drawing/2014/main" id="{C012C0E0-713C-505B-3211-270E84833F3E}"/>
              </a:ext>
            </a:extLst>
          </p:cNvPr>
          <p:cNvSpPr/>
          <p:nvPr/>
        </p:nvSpPr>
        <p:spPr>
          <a:xfrm>
            <a:off x="2267744" y="1755132"/>
            <a:ext cx="3960440"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1E998C8-7D67-A584-4704-C5904E3F13F0}"/>
              </a:ext>
            </a:extLst>
          </p:cNvPr>
          <p:cNvSpPr txBox="1"/>
          <p:nvPr/>
        </p:nvSpPr>
        <p:spPr>
          <a:xfrm>
            <a:off x="763960" y="1355998"/>
            <a:ext cx="4572000" cy="300082"/>
          </a:xfrm>
          <a:prstGeom prst="rect">
            <a:avLst/>
          </a:prstGeom>
          <a:noFill/>
        </p:spPr>
        <p:txBody>
          <a:bodyPr wrap="square">
            <a:spAutoFit/>
          </a:bodyPr>
          <a:lstStyle/>
          <a:p>
            <a:r>
              <a:rPr lang="en-US" dirty="0"/>
              <a:t>replication </a:t>
            </a:r>
            <a:r>
              <a:rPr lang="pl-PL" dirty="0"/>
              <a:t>show performance rctx://1</a:t>
            </a:r>
            <a:endParaRPr lang="en-US" dirty="0"/>
          </a:p>
        </p:txBody>
      </p:sp>
    </p:spTree>
    <p:extLst>
      <p:ext uri="{BB962C8B-B14F-4D97-AF65-F5344CB8AC3E}">
        <p14:creationId xmlns:p14="http://schemas.microsoft.com/office/powerpoint/2010/main" val="204411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539552" y="267494"/>
            <a:ext cx="5472608" cy="997196"/>
          </a:xfrm>
        </p:spPr>
        <p:txBody>
          <a:bodyPr/>
          <a:lstStyle/>
          <a:p>
            <a:r>
              <a:rPr lang="pl-PL" sz="3600" dirty="0" err="1"/>
              <a:t>Which</a:t>
            </a:r>
            <a:r>
              <a:rPr lang="pl-PL" sz="3600" dirty="0"/>
              <a:t> </a:t>
            </a:r>
            <a:r>
              <a:rPr lang="pl-PL" sz="3600" dirty="0" err="1"/>
              <a:t>hosts</a:t>
            </a:r>
            <a:r>
              <a:rPr lang="pl-PL" sz="3600" dirty="0"/>
              <a:t> </a:t>
            </a:r>
            <a:r>
              <a:rPr lang="pl-PL" sz="3600" dirty="0" err="1"/>
              <a:t>are</a:t>
            </a:r>
            <a:r>
              <a:rPr lang="pl-PL" sz="3600" dirty="0"/>
              <a:t> </a:t>
            </a:r>
            <a:r>
              <a:rPr lang="pl-PL" sz="3600" dirty="0" err="1"/>
              <a:t>added</a:t>
            </a:r>
            <a:endParaRPr lang="en-US" sz="3600" dirty="0"/>
          </a:p>
        </p:txBody>
      </p:sp>
      <p:sp>
        <p:nvSpPr>
          <p:cNvPr id="8" name="TextBox 7">
            <a:extLst>
              <a:ext uri="{FF2B5EF4-FFF2-40B4-BE49-F238E27FC236}">
                <a16:creationId xmlns:a16="http://schemas.microsoft.com/office/drawing/2014/main" id="{A1E998C8-7D67-A584-4704-C5904E3F13F0}"/>
              </a:ext>
            </a:extLst>
          </p:cNvPr>
          <p:cNvSpPr txBox="1"/>
          <p:nvPr/>
        </p:nvSpPr>
        <p:spPr>
          <a:xfrm>
            <a:off x="763960" y="1355998"/>
            <a:ext cx="4572000" cy="300082"/>
          </a:xfrm>
          <a:prstGeom prst="rect">
            <a:avLst/>
          </a:prstGeom>
          <a:noFill/>
        </p:spPr>
        <p:txBody>
          <a:bodyPr wrap="square">
            <a:spAutoFit/>
          </a:bodyPr>
          <a:lstStyle/>
          <a:p>
            <a:r>
              <a:rPr lang="en-US" dirty="0" err="1"/>
              <a:t>adminaccess</a:t>
            </a:r>
            <a:r>
              <a:rPr lang="en-US" dirty="0"/>
              <a:t> trust show</a:t>
            </a:r>
          </a:p>
        </p:txBody>
      </p:sp>
      <p:pic>
        <p:nvPicPr>
          <p:cNvPr id="6" name="Picture 5">
            <a:extLst>
              <a:ext uri="{FF2B5EF4-FFF2-40B4-BE49-F238E27FC236}">
                <a16:creationId xmlns:a16="http://schemas.microsoft.com/office/drawing/2014/main" id="{22C6B0BF-31A4-DB47-9A6B-1FA85DC54D6C}"/>
              </a:ext>
            </a:extLst>
          </p:cNvPr>
          <p:cNvPicPr>
            <a:picLocks noChangeAspect="1"/>
          </p:cNvPicPr>
          <p:nvPr/>
        </p:nvPicPr>
        <p:blipFill>
          <a:blip r:embed="rId2"/>
          <a:stretch>
            <a:fillRect/>
          </a:stretch>
        </p:blipFill>
        <p:spPr>
          <a:xfrm>
            <a:off x="467544" y="1851670"/>
            <a:ext cx="8460432" cy="1484008"/>
          </a:xfrm>
          <a:prstGeom prst="rect">
            <a:avLst/>
          </a:prstGeom>
        </p:spPr>
      </p:pic>
      <p:sp>
        <p:nvSpPr>
          <p:cNvPr id="9" name="Rectangle 8">
            <a:extLst>
              <a:ext uri="{FF2B5EF4-FFF2-40B4-BE49-F238E27FC236}">
                <a16:creationId xmlns:a16="http://schemas.microsoft.com/office/drawing/2014/main" id="{149AC76B-1C38-02B3-354D-A6C6BFB26DBB}"/>
              </a:ext>
            </a:extLst>
          </p:cNvPr>
          <p:cNvSpPr/>
          <p:nvPr/>
        </p:nvSpPr>
        <p:spPr>
          <a:xfrm>
            <a:off x="1691680" y="1779662"/>
            <a:ext cx="2160240" cy="30008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88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539552" y="267494"/>
            <a:ext cx="4680520" cy="997196"/>
          </a:xfrm>
        </p:spPr>
        <p:txBody>
          <a:bodyPr/>
          <a:lstStyle/>
          <a:p>
            <a:r>
              <a:rPr lang="pl-PL" sz="3600" dirty="0"/>
              <a:t>Replication setup </a:t>
            </a:r>
            <a:r>
              <a:rPr lang="pl-PL" sz="3600" dirty="0" err="1"/>
              <a:t>pair</a:t>
            </a:r>
            <a:endParaRPr lang="en-US" sz="3600" dirty="0"/>
          </a:p>
        </p:txBody>
      </p:sp>
    </p:spTree>
    <p:extLst>
      <p:ext uri="{BB962C8B-B14F-4D97-AF65-F5344CB8AC3E}">
        <p14:creationId xmlns:p14="http://schemas.microsoft.com/office/powerpoint/2010/main" val="93258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BC5E49-5856-6C75-8893-DFD782FEF404}"/>
              </a:ext>
            </a:extLst>
          </p:cNvPr>
          <p:cNvPicPr>
            <a:picLocks noChangeAspect="1"/>
          </p:cNvPicPr>
          <p:nvPr/>
        </p:nvPicPr>
        <p:blipFill>
          <a:blip r:embed="rId2"/>
          <a:stretch>
            <a:fillRect/>
          </a:stretch>
        </p:blipFill>
        <p:spPr>
          <a:xfrm>
            <a:off x="535005" y="1370240"/>
            <a:ext cx="5201134" cy="3773260"/>
          </a:xfrm>
          <a:prstGeom prst="rect">
            <a:avLst/>
          </a:prstGeom>
        </p:spPr>
      </p:pic>
      <p:sp>
        <p:nvSpPr>
          <p:cNvPr id="6" name="TextBox 5">
            <a:extLst>
              <a:ext uri="{FF2B5EF4-FFF2-40B4-BE49-F238E27FC236}">
                <a16:creationId xmlns:a16="http://schemas.microsoft.com/office/drawing/2014/main" id="{5CAF207C-12AD-EFB0-C9AB-7FEA749E23A3}"/>
              </a:ext>
            </a:extLst>
          </p:cNvPr>
          <p:cNvSpPr txBox="1"/>
          <p:nvPr/>
        </p:nvSpPr>
        <p:spPr>
          <a:xfrm>
            <a:off x="611560" y="627534"/>
            <a:ext cx="4572000" cy="300082"/>
          </a:xfrm>
          <a:prstGeom prst="rect">
            <a:avLst/>
          </a:prstGeom>
          <a:noFill/>
        </p:spPr>
        <p:txBody>
          <a:bodyPr wrap="square">
            <a:spAutoFit/>
          </a:bodyPr>
          <a:lstStyle/>
          <a:p>
            <a:r>
              <a:rPr lang="pl-PL" dirty="0"/>
              <a:t>mtree list</a:t>
            </a:r>
            <a:endParaRPr lang="en-US" dirty="0"/>
          </a:p>
        </p:txBody>
      </p:sp>
      <p:sp>
        <p:nvSpPr>
          <p:cNvPr id="7" name="Rectangle 6">
            <a:extLst>
              <a:ext uri="{FF2B5EF4-FFF2-40B4-BE49-F238E27FC236}">
                <a16:creationId xmlns:a16="http://schemas.microsoft.com/office/drawing/2014/main" id="{314F821C-F2C2-776C-0DFB-BB7E34B746B4}"/>
              </a:ext>
            </a:extLst>
          </p:cNvPr>
          <p:cNvSpPr/>
          <p:nvPr/>
        </p:nvSpPr>
        <p:spPr>
          <a:xfrm>
            <a:off x="1979712" y="1347614"/>
            <a:ext cx="1008112" cy="30008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84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CAF207C-12AD-EFB0-C9AB-7FEA749E23A3}"/>
              </a:ext>
            </a:extLst>
          </p:cNvPr>
          <p:cNvSpPr txBox="1"/>
          <p:nvPr/>
        </p:nvSpPr>
        <p:spPr>
          <a:xfrm>
            <a:off x="611559" y="1119362"/>
            <a:ext cx="7997435" cy="715581"/>
          </a:xfrm>
          <a:prstGeom prst="rect">
            <a:avLst/>
          </a:prstGeom>
          <a:noFill/>
        </p:spPr>
        <p:txBody>
          <a:bodyPr wrap="square">
            <a:spAutoFit/>
          </a:bodyPr>
          <a:lstStyle/>
          <a:p>
            <a:r>
              <a:rPr lang="pl-PL" dirty="0" err="1"/>
              <a:t>replication</a:t>
            </a:r>
            <a:r>
              <a:rPr lang="pl-PL" dirty="0"/>
              <a:t> </a:t>
            </a:r>
            <a:r>
              <a:rPr lang="pl-PL" dirty="0" err="1"/>
              <a:t>add</a:t>
            </a:r>
            <a:r>
              <a:rPr lang="pl-PL" dirty="0"/>
              <a:t> </a:t>
            </a:r>
            <a:br>
              <a:rPr lang="pl-PL" dirty="0"/>
            </a:br>
            <a:r>
              <a:rPr lang="pl-PL" dirty="0" err="1"/>
              <a:t>source</a:t>
            </a:r>
            <a:r>
              <a:rPr lang="pl-PL" dirty="0"/>
              <a:t> mtree://ddveprod.demo.local/data/col1/MongoDB </a:t>
            </a:r>
            <a:br>
              <a:rPr lang="pl-PL" dirty="0"/>
            </a:br>
            <a:r>
              <a:rPr lang="pl-PL" dirty="0" err="1"/>
              <a:t>destination</a:t>
            </a:r>
            <a:r>
              <a:rPr lang="pl-PL" dirty="0"/>
              <a:t> mtree://ddveprod.vault.local/data/col1/MongoDBRep</a:t>
            </a:r>
            <a:endParaRPr lang="en-US" dirty="0"/>
          </a:p>
        </p:txBody>
      </p:sp>
      <p:pic>
        <p:nvPicPr>
          <p:cNvPr id="3" name="Picture 2">
            <a:extLst>
              <a:ext uri="{FF2B5EF4-FFF2-40B4-BE49-F238E27FC236}">
                <a16:creationId xmlns:a16="http://schemas.microsoft.com/office/drawing/2014/main" id="{2924BF64-B0BF-4A39-2CEA-3570D7C4C497}"/>
              </a:ext>
            </a:extLst>
          </p:cNvPr>
          <p:cNvPicPr>
            <a:picLocks noChangeAspect="1"/>
          </p:cNvPicPr>
          <p:nvPr/>
        </p:nvPicPr>
        <p:blipFill>
          <a:blip r:embed="rId2"/>
          <a:stretch>
            <a:fillRect/>
          </a:stretch>
        </p:blipFill>
        <p:spPr>
          <a:xfrm>
            <a:off x="341784" y="2103419"/>
            <a:ext cx="8460432" cy="339904"/>
          </a:xfrm>
          <a:prstGeom prst="rect">
            <a:avLst/>
          </a:prstGeom>
        </p:spPr>
      </p:pic>
      <p:sp>
        <p:nvSpPr>
          <p:cNvPr id="4" name="Rectangle 3">
            <a:extLst>
              <a:ext uri="{FF2B5EF4-FFF2-40B4-BE49-F238E27FC236}">
                <a16:creationId xmlns:a16="http://schemas.microsoft.com/office/drawing/2014/main" id="{E9CA014A-3734-C908-F822-CF141BF25004}"/>
              </a:ext>
            </a:extLst>
          </p:cNvPr>
          <p:cNvSpPr/>
          <p:nvPr/>
        </p:nvSpPr>
        <p:spPr>
          <a:xfrm>
            <a:off x="179512" y="1995686"/>
            <a:ext cx="8784976" cy="62099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B21C218B-1AA5-DB15-0BFD-80B4C80E7F09}"/>
              </a:ext>
            </a:extLst>
          </p:cNvPr>
          <p:cNvSpPr>
            <a:spLocks noGrp="1"/>
          </p:cNvSpPr>
          <p:nvPr>
            <p:ph type="title"/>
          </p:nvPr>
        </p:nvSpPr>
        <p:spPr>
          <a:xfrm>
            <a:off x="539552" y="267494"/>
            <a:ext cx="4680520" cy="498598"/>
          </a:xfrm>
        </p:spPr>
        <p:txBody>
          <a:bodyPr/>
          <a:lstStyle/>
          <a:p>
            <a:r>
              <a:rPr lang="pl-PL" sz="3600" dirty="0"/>
              <a:t>Source DD</a:t>
            </a:r>
            <a:endParaRPr lang="en-US" sz="3600" dirty="0"/>
          </a:p>
        </p:txBody>
      </p:sp>
      <p:pic>
        <p:nvPicPr>
          <p:cNvPr id="9" name="Picture 8">
            <a:extLst>
              <a:ext uri="{FF2B5EF4-FFF2-40B4-BE49-F238E27FC236}">
                <a16:creationId xmlns:a16="http://schemas.microsoft.com/office/drawing/2014/main" id="{BD80AFCF-F795-65B6-36BD-FA4EAA7B0FAE}"/>
              </a:ext>
            </a:extLst>
          </p:cNvPr>
          <p:cNvPicPr>
            <a:picLocks noChangeAspect="1"/>
          </p:cNvPicPr>
          <p:nvPr/>
        </p:nvPicPr>
        <p:blipFill>
          <a:blip r:embed="rId3"/>
          <a:stretch>
            <a:fillRect/>
          </a:stretch>
        </p:blipFill>
        <p:spPr>
          <a:xfrm>
            <a:off x="107504" y="3291830"/>
            <a:ext cx="8325601" cy="1756874"/>
          </a:xfrm>
          <a:prstGeom prst="rect">
            <a:avLst/>
          </a:prstGeom>
        </p:spPr>
      </p:pic>
      <p:sp>
        <p:nvSpPr>
          <p:cNvPr id="10" name="TextBox 9">
            <a:extLst>
              <a:ext uri="{FF2B5EF4-FFF2-40B4-BE49-F238E27FC236}">
                <a16:creationId xmlns:a16="http://schemas.microsoft.com/office/drawing/2014/main" id="{2D6A8184-31F8-99D6-B054-8E9A285111B7}"/>
              </a:ext>
            </a:extLst>
          </p:cNvPr>
          <p:cNvSpPr txBox="1"/>
          <p:nvPr/>
        </p:nvSpPr>
        <p:spPr>
          <a:xfrm>
            <a:off x="335856" y="2859782"/>
            <a:ext cx="7997435" cy="300082"/>
          </a:xfrm>
          <a:prstGeom prst="rect">
            <a:avLst/>
          </a:prstGeom>
          <a:noFill/>
        </p:spPr>
        <p:txBody>
          <a:bodyPr wrap="square">
            <a:spAutoFit/>
          </a:bodyPr>
          <a:lstStyle/>
          <a:p>
            <a:r>
              <a:rPr lang="pl-PL" dirty="0" err="1"/>
              <a:t>replication</a:t>
            </a:r>
            <a:r>
              <a:rPr lang="pl-PL" dirty="0"/>
              <a:t> status</a:t>
            </a:r>
            <a:endParaRPr lang="en-US" dirty="0"/>
          </a:p>
        </p:txBody>
      </p:sp>
      <p:sp>
        <p:nvSpPr>
          <p:cNvPr id="11" name="Rectangle 10">
            <a:extLst>
              <a:ext uri="{FF2B5EF4-FFF2-40B4-BE49-F238E27FC236}">
                <a16:creationId xmlns:a16="http://schemas.microsoft.com/office/drawing/2014/main" id="{CD1B95CD-3758-9875-B8D0-EA95AFD290DD}"/>
              </a:ext>
            </a:extLst>
          </p:cNvPr>
          <p:cNvSpPr/>
          <p:nvPr/>
        </p:nvSpPr>
        <p:spPr>
          <a:xfrm>
            <a:off x="1403648" y="3225280"/>
            <a:ext cx="1728192" cy="30008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1C1C180-7820-D46F-AB64-F481C42384D7}"/>
              </a:ext>
            </a:extLst>
          </p:cNvPr>
          <p:cNvSpPr/>
          <p:nvPr/>
        </p:nvSpPr>
        <p:spPr>
          <a:xfrm>
            <a:off x="95490" y="4575924"/>
            <a:ext cx="8325601" cy="30008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183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CAF207C-12AD-EFB0-C9AB-7FEA749E23A3}"/>
              </a:ext>
            </a:extLst>
          </p:cNvPr>
          <p:cNvSpPr txBox="1"/>
          <p:nvPr/>
        </p:nvSpPr>
        <p:spPr>
          <a:xfrm>
            <a:off x="611559" y="1119362"/>
            <a:ext cx="7997435" cy="300082"/>
          </a:xfrm>
          <a:prstGeom prst="rect">
            <a:avLst/>
          </a:prstGeom>
          <a:noFill/>
        </p:spPr>
        <p:txBody>
          <a:bodyPr wrap="square">
            <a:spAutoFit/>
          </a:bodyPr>
          <a:lstStyle/>
          <a:p>
            <a:r>
              <a:rPr lang="pl-PL" dirty="0" err="1"/>
              <a:t>replication</a:t>
            </a:r>
            <a:r>
              <a:rPr lang="pl-PL" dirty="0"/>
              <a:t> </a:t>
            </a:r>
            <a:r>
              <a:rPr lang="pl-PL" dirty="0" err="1"/>
              <a:t>modify</a:t>
            </a:r>
            <a:r>
              <a:rPr lang="pl-PL" dirty="0"/>
              <a:t> rctx://8 </a:t>
            </a:r>
            <a:r>
              <a:rPr lang="pl-PL" dirty="0" err="1"/>
              <a:t>connection</a:t>
            </a:r>
            <a:r>
              <a:rPr lang="pl-PL" dirty="0"/>
              <a:t>-host 192.168.2.5</a:t>
            </a:r>
            <a:endParaRPr lang="en-US" dirty="0"/>
          </a:p>
        </p:txBody>
      </p:sp>
      <p:sp>
        <p:nvSpPr>
          <p:cNvPr id="8" name="Title 3">
            <a:extLst>
              <a:ext uri="{FF2B5EF4-FFF2-40B4-BE49-F238E27FC236}">
                <a16:creationId xmlns:a16="http://schemas.microsoft.com/office/drawing/2014/main" id="{B21C218B-1AA5-DB15-0BFD-80B4C80E7F09}"/>
              </a:ext>
            </a:extLst>
          </p:cNvPr>
          <p:cNvSpPr>
            <a:spLocks noGrp="1"/>
          </p:cNvSpPr>
          <p:nvPr>
            <p:ph type="title"/>
          </p:nvPr>
        </p:nvSpPr>
        <p:spPr>
          <a:xfrm>
            <a:off x="539552" y="267494"/>
            <a:ext cx="4680520" cy="498598"/>
          </a:xfrm>
        </p:spPr>
        <p:txBody>
          <a:bodyPr/>
          <a:lstStyle/>
          <a:p>
            <a:r>
              <a:rPr lang="pl-PL" sz="3600" dirty="0"/>
              <a:t>Source DD</a:t>
            </a:r>
            <a:endParaRPr lang="en-US" sz="3600" dirty="0"/>
          </a:p>
        </p:txBody>
      </p:sp>
      <p:pic>
        <p:nvPicPr>
          <p:cNvPr id="5" name="Picture 4">
            <a:extLst>
              <a:ext uri="{FF2B5EF4-FFF2-40B4-BE49-F238E27FC236}">
                <a16:creationId xmlns:a16="http://schemas.microsoft.com/office/drawing/2014/main" id="{B83E8F8D-CF0F-7A8C-5718-1C876388AF1A}"/>
              </a:ext>
            </a:extLst>
          </p:cNvPr>
          <p:cNvPicPr>
            <a:picLocks noChangeAspect="1"/>
          </p:cNvPicPr>
          <p:nvPr/>
        </p:nvPicPr>
        <p:blipFill>
          <a:blip r:embed="rId2"/>
          <a:stretch>
            <a:fillRect/>
          </a:stretch>
        </p:blipFill>
        <p:spPr>
          <a:xfrm>
            <a:off x="179512" y="1806576"/>
            <a:ext cx="8820472" cy="619369"/>
          </a:xfrm>
          <a:prstGeom prst="rect">
            <a:avLst/>
          </a:prstGeom>
        </p:spPr>
      </p:pic>
      <p:sp>
        <p:nvSpPr>
          <p:cNvPr id="7" name="Rectangle 6">
            <a:extLst>
              <a:ext uri="{FF2B5EF4-FFF2-40B4-BE49-F238E27FC236}">
                <a16:creationId xmlns:a16="http://schemas.microsoft.com/office/drawing/2014/main" id="{2D3165AB-CD6B-7F28-A899-2A5CD8028808}"/>
              </a:ext>
            </a:extLst>
          </p:cNvPr>
          <p:cNvSpPr/>
          <p:nvPr/>
        </p:nvSpPr>
        <p:spPr>
          <a:xfrm>
            <a:off x="1619672" y="1707654"/>
            <a:ext cx="4392488" cy="71085"/>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433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CAF207C-12AD-EFB0-C9AB-7FEA749E23A3}"/>
              </a:ext>
            </a:extLst>
          </p:cNvPr>
          <p:cNvSpPr txBox="1"/>
          <p:nvPr/>
        </p:nvSpPr>
        <p:spPr>
          <a:xfrm>
            <a:off x="251520" y="987574"/>
            <a:ext cx="2016225" cy="300082"/>
          </a:xfrm>
          <a:prstGeom prst="rect">
            <a:avLst/>
          </a:prstGeom>
          <a:noFill/>
        </p:spPr>
        <p:txBody>
          <a:bodyPr wrap="square">
            <a:spAutoFit/>
          </a:bodyPr>
          <a:lstStyle/>
          <a:p>
            <a:r>
              <a:rPr lang="pl-PL" dirty="0" err="1"/>
              <a:t>replication</a:t>
            </a:r>
            <a:r>
              <a:rPr lang="pl-PL" dirty="0"/>
              <a:t> show </a:t>
            </a:r>
            <a:r>
              <a:rPr lang="pl-PL" dirty="0" err="1"/>
              <a:t>config</a:t>
            </a:r>
            <a:endParaRPr lang="en-US" dirty="0"/>
          </a:p>
        </p:txBody>
      </p:sp>
      <p:sp>
        <p:nvSpPr>
          <p:cNvPr id="8" name="Title 3">
            <a:extLst>
              <a:ext uri="{FF2B5EF4-FFF2-40B4-BE49-F238E27FC236}">
                <a16:creationId xmlns:a16="http://schemas.microsoft.com/office/drawing/2014/main" id="{B21C218B-1AA5-DB15-0BFD-80B4C80E7F09}"/>
              </a:ext>
            </a:extLst>
          </p:cNvPr>
          <p:cNvSpPr>
            <a:spLocks noGrp="1"/>
          </p:cNvSpPr>
          <p:nvPr>
            <p:ph type="title"/>
          </p:nvPr>
        </p:nvSpPr>
        <p:spPr>
          <a:xfrm>
            <a:off x="539552" y="267494"/>
            <a:ext cx="4680520" cy="498598"/>
          </a:xfrm>
        </p:spPr>
        <p:txBody>
          <a:bodyPr/>
          <a:lstStyle/>
          <a:p>
            <a:r>
              <a:rPr lang="pl-PL" sz="3600" dirty="0"/>
              <a:t>Source DD</a:t>
            </a:r>
            <a:endParaRPr lang="en-US" sz="3600" dirty="0"/>
          </a:p>
        </p:txBody>
      </p:sp>
      <p:pic>
        <p:nvPicPr>
          <p:cNvPr id="3" name="Picture 2">
            <a:extLst>
              <a:ext uri="{FF2B5EF4-FFF2-40B4-BE49-F238E27FC236}">
                <a16:creationId xmlns:a16="http://schemas.microsoft.com/office/drawing/2014/main" id="{B906944A-7A94-89DC-7337-8C0E9A62DCB9}"/>
              </a:ext>
            </a:extLst>
          </p:cNvPr>
          <p:cNvPicPr>
            <a:picLocks noChangeAspect="1"/>
          </p:cNvPicPr>
          <p:nvPr/>
        </p:nvPicPr>
        <p:blipFill>
          <a:blip r:embed="rId2"/>
          <a:stretch>
            <a:fillRect/>
          </a:stretch>
        </p:blipFill>
        <p:spPr>
          <a:xfrm>
            <a:off x="2411760" y="766092"/>
            <a:ext cx="6583152" cy="4258477"/>
          </a:xfrm>
          <a:prstGeom prst="rect">
            <a:avLst/>
          </a:prstGeom>
        </p:spPr>
      </p:pic>
      <p:sp>
        <p:nvSpPr>
          <p:cNvPr id="4" name="Rectangle 3">
            <a:extLst>
              <a:ext uri="{FF2B5EF4-FFF2-40B4-BE49-F238E27FC236}">
                <a16:creationId xmlns:a16="http://schemas.microsoft.com/office/drawing/2014/main" id="{6DD05719-1759-7059-AF95-155A93C39EFB}"/>
              </a:ext>
            </a:extLst>
          </p:cNvPr>
          <p:cNvSpPr/>
          <p:nvPr/>
        </p:nvSpPr>
        <p:spPr>
          <a:xfrm>
            <a:off x="3419872" y="699542"/>
            <a:ext cx="1656184"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3FB7AB6-EF25-6AB8-62A5-4AB4CB86FE3C}"/>
              </a:ext>
            </a:extLst>
          </p:cNvPr>
          <p:cNvSpPr/>
          <p:nvPr/>
        </p:nvSpPr>
        <p:spPr>
          <a:xfrm>
            <a:off x="3059832" y="3939902"/>
            <a:ext cx="1656184"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559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en-US"/>
              <a:t>What is Cyber Recovery?</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a:t>Strategy and technology</a:t>
            </a:r>
          </a:p>
          <a:p>
            <a:pPr lvl="1">
              <a:spcBef>
                <a:spcPts val="1800"/>
              </a:spcBef>
            </a:pPr>
            <a:r>
              <a:rPr lang="en-US" sz="2100"/>
              <a:t>Ambulance</a:t>
            </a:r>
          </a:p>
          <a:p>
            <a:pPr lvl="1">
              <a:spcBef>
                <a:spcPts val="1800"/>
              </a:spcBef>
            </a:pPr>
            <a:r>
              <a:rPr lang="en-US" sz="2100"/>
              <a:t>Assumpiton:</a:t>
            </a:r>
          </a:p>
          <a:p>
            <a:pPr lvl="2">
              <a:spcBef>
                <a:spcPts val="1800"/>
              </a:spcBef>
            </a:pPr>
            <a:r>
              <a:rPr lang="en-US" sz="1800"/>
              <a:t>Production can be destroyed</a:t>
            </a:r>
          </a:p>
          <a:p>
            <a:pPr lvl="2">
              <a:spcBef>
                <a:spcPts val="1800"/>
              </a:spcBef>
            </a:pPr>
            <a:r>
              <a:rPr lang="en-US" sz="1800"/>
              <a:t>Production is destroyed</a:t>
            </a:r>
          </a:p>
          <a:p>
            <a:pPr>
              <a:spcBef>
                <a:spcPts val="1800"/>
              </a:spcBef>
            </a:pPr>
            <a:r>
              <a:rPr lang="en-US" sz="2400"/>
              <a:t>It is different strategy than castle / firewalls</a:t>
            </a:r>
          </a:p>
          <a:p>
            <a:pPr lvl="1">
              <a:spcBef>
                <a:spcPts val="1800"/>
              </a:spcBef>
            </a:pPr>
            <a:r>
              <a:rPr lang="en-US" sz="2100"/>
              <a:t>They do not allow to attack / destroy data</a:t>
            </a:r>
          </a:p>
          <a:p>
            <a:pPr lvl="1">
              <a:spcBef>
                <a:spcPts val="1800"/>
              </a:spcBef>
            </a:pPr>
            <a:r>
              <a:rPr lang="en-US" sz="2100"/>
              <a:t>But do not provide answer what if attack is successful</a:t>
            </a:r>
          </a:p>
        </p:txBody>
      </p:sp>
    </p:spTree>
    <p:extLst>
      <p:ext uri="{BB962C8B-B14F-4D97-AF65-F5344CB8AC3E}">
        <p14:creationId xmlns:p14="http://schemas.microsoft.com/office/powerpoint/2010/main" val="219694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B9B03C-27C1-F2CC-39F0-C5E5E5F434C2}"/>
              </a:ext>
            </a:extLst>
          </p:cNvPr>
          <p:cNvSpPr txBox="1"/>
          <p:nvPr/>
        </p:nvSpPr>
        <p:spPr>
          <a:xfrm>
            <a:off x="467544" y="411510"/>
            <a:ext cx="7997435" cy="300082"/>
          </a:xfrm>
          <a:prstGeom prst="rect">
            <a:avLst/>
          </a:prstGeom>
          <a:noFill/>
        </p:spPr>
        <p:txBody>
          <a:bodyPr wrap="square">
            <a:spAutoFit/>
          </a:bodyPr>
          <a:lstStyle/>
          <a:p>
            <a:r>
              <a:rPr lang="pl-PL" dirty="0" err="1"/>
              <a:t>replication</a:t>
            </a:r>
            <a:r>
              <a:rPr lang="pl-PL" dirty="0"/>
              <a:t> </a:t>
            </a:r>
            <a:r>
              <a:rPr lang="pl-PL" dirty="0" err="1"/>
              <a:t>initialize</a:t>
            </a:r>
            <a:r>
              <a:rPr lang="pl-PL" dirty="0"/>
              <a:t> mtree://ddveprod.</a:t>
            </a:r>
            <a:r>
              <a:rPr lang="pl-PL" b="1" dirty="0"/>
              <a:t>vault</a:t>
            </a:r>
            <a:r>
              <a:rPr lang="pl-PL" dirty="0"/>
              <a:t>.local/data/col1/MongoDB</a:t>
            </a:r>
            <a:r>
              <a:rPr lang="pl-PL" b="1" dirty="0"/>
              <a:t>Rep</a:t>
            </a:r>
            <a:r>
              <a:rPr lang="pl-PL" dirty="0"/>
              <a:t> </a:t>
            </a:r>
            <a:endParaRPr lang="en-US" dirty="0"/>
          </a:p>
        </p:txBody>
      </p:sp>
      <p:pic>
        <p:nvPicPr>
          <p:cNvPr id="11" name="Picture 10">
            <a:extLst>
              <a:ext uri="{FF2B5EF4-FFF2-40B4-BE49-F238E27FC236}">
                <a16:creationId xmlns:a16="http://schemas.microsoft.com/office/drawing/2014/main" id="{EAC3C035-7D62-E10F-4ABB-51BDC4E55561}"/>
              </a:ext>
            </a:extLst>
          </p:cNvPr>
          <p:cNvPicPr>
            <a:picLocks noChangeAspect="1"/>
          </p:cNvPicPr>
          <p:nvPr/>
        </p:nvPicPr>
        <p:blipFill>
          <a:blip r:embed="rId2"/>
          <a:stretch>
            <a:fillRect/>
          </a:stretch>
        </p:blipFill>
        <p:spPr>
          <a:xfrm>
            <a:off x="179512" y="1203598"/>
            <a:ext cx="8676456" cy="976450"/>
          </a:xfrm>
          <a:prstGeom prst="rect">
            <a:avLst/>
          </a:prstGeom>
        </p:spPr>
      </p:pic>
      <p:pic>
        <p:nvPicPr>
          <p:cNvPr id="14" name="Picture 13">
            <a:extLst>
              <a:ext uri="{FF2B5EF4-FFF2-40B4-BE49-F238E27FC236}">
                <a16:creationId xmlns:a16="http://schemas.microsoft.com/office/drawing/2014/main" id="{C833AEA4-93DC-5B6A-D183-F4A80CC31BF2}"/>
              </a:ext>
            </a:extLst>
          </p:cNvPr>
          <p:cNvPicPr>
            <a:picLocks noChangeAspect="1"/>
          </p:cNvPicPr>
          <p:nvPr/>
        </p:nvPicPr>
        <p:blipFill>
          <a:blip r:embed="rId3"/>
          <a:stretch>
            <a:fillRect/>
          </a:stretch>
        </p:blipFill>
        <p:spPr>
          <a:xfrm>
            <a:off x="251520" y="2859782"/>
            <a:ext cx="8378576" cy="1809256"/>
          </a:xfrm>
          <a:prstGeom prst="rect">
            <a:avLst/>
          </a:prstGeom>
        </p:spPr>
      </p:pic>
      <p:sp>
        <p:nvSpPr>
          <p:cNvPr id="15" name="Rectangle 14">
            <a:extLst>
              <a:ext uri="{FF2B5EF4-FFF2-40B4-BE49-F238E27FC236}">
                <a16:creationId xmlns:a16="http://schemas.microsoft.com/office/drawing/2014/main" id="{E1469C46-3BA7-7A2D-CBC0-8D8E3D733757}"/>
              </a:ext>
            </a:extLst>
          </p:cNvPr>
          <p:cNvSpPr/>
          <p:nvPr/>
        </p:nvSpPr>
        <p:spPr>
          <a:xfrm>
            <a:off x="1700064" y="1355998"/>
            <a:ext cx="6192688"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60741B-13F6-239A-CFE3-1592051F75EF}"/>
              </a:ext>
            </a:extLst>
          </p:cNvPr>
          <p:cNvSpPr/>
          <p:nvPr/>
        </p:nvSpPr>
        <p:spPr>
          <a:xfrm>
            <a:off x="1700064" y="2819437"/>
            <a:ext cx="1647800"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B9743E2-256B-8A44-7D3E-AD83354867B8}"/>
              </a:ext>
            </a:extLst>
          </p:cNvPr>
          <p:cNvSpPr/>
          <p:nvPr/>
        </p:nvSpPr>
        <p:spPr>
          <a:xfrm>
            <a:off x="6982296" y="4155926"/>
            <a:ext cx="1647800"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242393B-1A98-6B42-7665-68102C5AE6C6}"/>
              </a:ext>
            </a:extLst>
          </p:cNvPr>
          <p:cNvSpPr/>
          <p:nvPr/>
        </p:nvSpPr>
        <p:spPr>
          <a:xfrm>
            <a:off x="323527" y="4155926"/>
            <a:ext cx="4320481"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45088D7-5B80-71D3-29EA-64539ECCF6E9}"/>
              </a:ext>
            </a:extLst>
          </p:cNvPr>
          <p:cNvSpPr txBox="1"/>
          <p:nvPr/>
        </p:nvSpPr>
        <p:spPr>
          <a:xfrm>
            <a:off x="439101" y="2276076"/>
            <a:ext cx="7997435" cy="300082"/>
          </a:xfrm>
          <a:prstGeom prst="rect">
            <a:avLst/>
          </a:prstGeom>
          <a:noFill/>
        </p:spPr>
        <p:txBody>
          <a:bodyPr wrap="square">
            <a:spAutoFit/>
          </a:bodyPr>
          <a:lstStyle/>
          <a:p>
            <a:r>
              <a:rPr lang="pl-PL" dirty="0" err="1"/>
              <a:t>replication</a:t>
            </a:r>
            <a:r>
              <a:rPr lang="pl-PL" dirty="0"/>
              <a:t> </a:t>
            </a:r>
            <a:r>
              <a:rPr lang="pl-PL" dirty="0" err="1"/>
              <a:t>initialize</a:t>
            </a:r>
            <a:r>
              <a:rPr lang="pl-PL" dirty="0"/>
              <a:t> mtree://ddveprod.</a:t>
            </a:r>
            <a:r>
              <a:rPr lang="pl-PL" b="1" dirty="0"/>
              <a:t>vault</a:t>
            </a:r>
            <a:r>
              <a:rPr lang="pl-PL" dirty="0"/>
              <a:t>.local/data/col1/MongoDB</a:t>
            </a:r>
            <a:r>
              <a:rPr lang="pl-PL" b="1" dirty="0"/>
              <a:t>Rep</a:t>
            </a:r>
            <a:r>
              <a:rPr lang="pl-PL" dirty="0"/>
              <a:t> </a:t>
            </a:r>
            <a:endParaRPr lang="en-US" dirty="0"/>
          </a:p>
        </p:txBody>
      </p:sp>
    </p:spTree>
    <p:extLst>
      <p:ext uri="{BB962C8B-B14F-4D97-AF65-F5344CB8AC3E}">
        <p14:creationId xmlns:p14="http://schemas.microsoft.com/office/powerpoint/2010/main" val="376521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CAF207C-12AD-EFB0-C9AB-7FEA749E23A3}"/>
              </a:ext>
            </a:extLst>
          </p:cNvPr>
          <p:cNvSpPr txBox="1"/>
          <p:nvPr/>
        </p:nvSpPr>
        <p:spPr>
          <a:xfrm>
            <a:off x="611559" y="1119362"/>
            <a:ext cx="7997435" cy="1546577"/>
          </a:xfrm>
          <a:prstGeom prst="rect">
            <a:avLst/>
          </a:prstGeom>
          <a:noFill/>
        </p:spPr>
        <p:txBody>
          <a:bodyPr wrap="square">
            <a:spAutoFit/>
          </a:bodyPr>
          <a:lstStyle/>
          <a:p>
            <a:r>
              <a:rPr lang="pl-PL" dirty="0" err="1"/>
              <a:t>repliacation</a:t>
            </a:r>
            <a:r>
              <a:rPr lang="pl-PL" dirty="0"/>
              <a:t> status</a:t>
            </a:r>
          </a:p>
          <a:p>
            <a:endParaRPr lang="pl-PL" dirty="0"/>
          </a:p>
          <a:p>
            <a:r>
              <a:rPr lang="pl-PL" dirty="0" err="1"/>
              <a:t>replication</a:t>
            </a:r>
            <a:r>
              <a:rPr lang="pl-PL" dirty="0"/>
              <a:t> </a:t>
            </a:r>
            <a:r>
              <a:rPr lang="pl-PL" dirty="0" err="1"/>
              <a:t>add</a:t>
            </a:r>
            <a:r>
              <a:rPr lang="pl-PL" dirty="0"/>
              <a:t> </a:t>
            </a:r>
            <a:br>
              <a:rPr lang="pl-PL" dirty="0"/>
            </a:br>
            <a:r>
              <a:rPr lang="pl-PL" dirty="0" err="1"/>
              <a:t>source</a:t>
            </a:r>
            <a:r>
              <a:rPr lang="pl-PL" dirty="0"/>
              <a:t> mtree://ddveprod.demo.local/data/col1/MongoDB </a:t>
            </a:r>
            <a:br>
              <a:rPr lang="pl-PL" dirty="0"/>
            </a:br>
            <a:r>
              <a:rPr lang="pl-PL" dirty="0" err="1"/>
              <a:t>destination</a:t>
            </a:r>
            <a:r>
              <a:rPr lang="pl-PL" dirty="0"/>
              <a:t> mtree://ddveprod.vault.local/data/col1/MongoDBRep</a:t>
            </a:r>
          </a:p>
          <a:p>
            <a:endParaRPr lang="pl-PL" dirty="0"/>
          </a:p>
          <a:p>
            <a:r>
              <a:rPr lang="pl-PL" dirty="0" err="1"/>
              <a:t>replication</a:t>
            </a:r>
            <a:r>
              <a:rPr lang="pl-PL" dirty="0"/>
              <a:t> status</a:t>
            </a:r>
            <a:endParaRPr lang="en-US" dirty="0"/>
          </a:p>
        </p:txBody>
      </p:sp>
      <p:sp>
        <p:nvSpPr>
          <p:cNvPr id="8" name="Title 3">
            <a:extLst>
              <a:ext uri="{FF2B5EF4-FFF2-40B4-BE49-F238E27FC236}">
                <a16:creationId xmlns:a16="http://schemas.microsoft.com/office/drawing/2014/main" id="{B21C218B-1AA5-DB15-0BFD-80B4C80E7F09}"/>
              </a:ext>
            </a:extLst>
          </p:cNvPr>
          <p:cNvSpPr>
            <a:spLocks noGrp="1"/>
          </p:cNvSpPr>
          <p:nvPr>
            <p:ph type="title"/>
          </p:nvPr>
        </p:nvSpPr>
        <p:spPr>
          <a:xfrm>
            <a:off x="539552" y="267494"/>
            <a:ext cx="4680520" cy="498598"/>
          </a:xfrm>
        </p:spPr>
        <p:txBody>
          <a:bodyPr/>
          <a:lstStyle/>
          <a:p>
            <a:r>
              <a:rPr lang="pl-PL" sz="3600" dirty="0" err="1"/>
              <a:t>Destination</a:t>
            </a:r>
            <a:r>
              <a:rPr lang="pl-PL" sz="3600" dirty="0"/>
              <a:t> DD</a:t>
            </a:r>
            <a:endParaRPr lang="en-US" sz="3600" dirty="0"/>
          </a:p>
        </p:txBody>
      </p:sp>
    </p:spTree>
    <p:extLst>
      <p:ext uri="{BB962C8B-B14F-4D97-AF65-F5344CB8AC3E}">
        <p14:creationId xmlns:p14="http://schemas.microsoft.com/office/powerpoint/2010/main" val="424934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21C218B-1AA5-DB15-0BFD-80B4C80E7F09}"/>
              </a:ext>
            </a:extLst>
          </p:cNvPr>
          <p:cNvSpPr>
            <a:spLocks noGrp="1"/>
          </p:cNvSpPr>
          <p:nvPr>
            <p:ph type="title"/>
          </p:nvPr>
        </p:nvSpPr>
        <p:spPr>
          <a:xfrm>
            <a:off x="539552" y="267494"/>
            <a:ext cx="4680520" cy="498598"/>
          </a:xfrm>
        </p:spPr>
        <p:txBody>
          <a:bodyPr/>
          <a:lstStyle/>
          <a:p>
            <a:r>
              <a:rPr lang="pl-PL" sz="3600" dirty="0" err="1"/>
              <a:t>Destination</a:t>
            </a:r>
            <a:r>
              <a:rPr lang="pl-PL" sz="3600" dirty="0"/>
              <a:t> DD</a:t>
            </a:r>
            <a:endParaRPr lang="en-US" sz="3600" dirty="0"/>
          </a:p>
        </p:txBody>
      </p:sp>
      <p:pic>
        <p:nvPicPr>
          <p:cNvPr id="5" name="Picture 4">
            <a:extLst>
              <a:ext uri="{FF2B5EF4-FFF2-40B4-BE49-F238E27FC236}">
                <a16:creationId xmlns:a16="http://schemas.microsoft.com/office/drawing/2014/main" id="{86E0BE54-7EFC-CE7D-EDBC-6AE10914C96B}"/>
              </a:ext>
            </a:extLst>
          </p:cNvPr>
          <p:cNvPicPr>
            <a:picLocks noChangeAspect="1"/>
          </p:cNvPicPr>
          <p:nvPr/>
        </p:nvPicPr>
        <p:blipFill>
          <a:blip r:embed="rId2"/>
          <a:stretch>
            <a:fillRect/>
          </a:stretch>
        </p:blipFill>
        <p:spPr>
          <a:xfrm>
            <a:off x="395536" y="1275606"/>
            <a:ext cx="8172400" cy="3327224"/>
          </a:xfrm>
          <a:prstGeom prst="rect">
            <a:avLst/>
          </a:prstGeom>
        </p:spPr>
      </p:pic>
      <p:sp>
        <p:nvSpPr>
          <p:cNvPr id="7" name="Rectangle 6">
            <a:extLst>
              <a:ext uri="{FF2B5EF4-FFF2-40B4-BE49-F238E27FC236}">
                <a16:creationId xmlns:a16="http://schemas.microsoft.com/office/drawing/2014/main" id="{0411F3C2-5D98-C0B5-80C1-E3F63439A285}"/>
              </a:ext>
            </a:extLst>
          </p:cNvPr>
          <p:cNvSpPr/>
          <p:nvPr/>
        </p:nvSpPr>
        <p:spPr>
          <a:xfrm>
            <a:off x="1691680" y="1203598"/>
            <a:ext cx="1647800"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DA068F5-C8B2-482D-71E5-17DFE349085A}"/>
              </a:ext>
            </a:extLst>
          </p:cNvPr>
          <p:cNvSpPr/>
          <p:nvPr/>
        </p:nvSpPr>
        <p:spPr>
          <a:xfrm>
            <a:off x="179512" y="2664748"/>
            <a:ext cx="8568952" cy="41105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46322D8-02D1-4C80-E876-3511CB7D1DA1}"/>
              </a:ext>
            </a:extLst>
          </p:cNvPr>
          <p:cNvSpPr/>
          <p:nvPr/>
        </p:nvSpPr>
        <p:spPr>
          <a:xfrm>
            <a:off x="387512" y="4083918"/>
            <a:ext cx="8216936" cy="41105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77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B9B03C-27C1-F2CC-39F0-C5E5E5F434C2}"/>
              </a:ext>
            </a:extLst>
          </p:cNvPr>
          <p:cNvSpPr txBox="1"/>
          <p:nvPr/>
        </p:nvSpPr>
        <p:spPr>
          <a:xfrm>
            <a:off x="467544" y="411510"/>
            <a:ext cx="7997435" cy="300082"/>
          </a:xfrm>
          <a:prstGeom prst="rect">
            <a:avLst/>
          </a:prstGeom>
          <a:noFill/>
        </p:spPr>
        <p:txBody>
          <a:bodyPr wrap="square">
            <a:spAutoFit/>
          </a:bodyPr>
          <a:lstStyle/>
          <a:p>
            <a:r>
              <a:rPr lang="pl-PL" dirty="0" err="1"/>
              <a:t>replication</a:t>
            </a:r>
            <a:r>
              <a:rPr lang="pl-PL" dirty="0"/>
              <a:t> </a:t>
            </a:r>
            <a:r>
              <a:rPr lang="pl-PL" dirty="0" err="1"/>
              <a:t>initialize</a:t>
            </a:r>
            <a:r>
              <a:rPr lang="pl-PL" dirty="0"/>
              <a:t> mtree://ddveprod.</a:t>
            </a:r>
            <a:r>
              <a:rPr lang="pl-PL" b="1" dirty="0"/>
              <a:t>vault</a:t>
            </a:r>
            <a:r>
              <a:rPr lang="pl-PL" dirty="0"/>
              <a:t>.local/data/col1/MongoDB</a:t>
            </a:r>
            <a:r>
              <a:rPr lang="pl-PL" b="1" dirty="0"/>
              <a:t>Rep</a:t>
            </a:r>
            <a:r>
              <a:rPr lang="pl-PL" dirty="0"/>
              <a:t> </a:t>
            </a:r>
            <a:endParaRPr lang="en-US" dirty="0"/>
          </a:p>
        </p:txBody>
      </p:sp>
    </p:spTree>
    <p:extLst>
      <p:ext uri="{BB962C8B-B14F-4D97-AF65-F5344CB8AC3E}">
        <p14:creationId xmlns:p14="http://schemas.microsoft.com/office/powerpoint/2010/main" val="169448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pl-PL" dirty="0"/>
              <a:t>Replication</a:t>
            </a:r>
            <a:endParaRPr lang="en-US" dirty="0"/>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dirty="0"/>
              <a:t>Classify which data we want to replicate</a:t>
            </a:r>
          </a:p>
          <a:p>
            <a:pPr>
              <a:spcBef>
                <a:spcPts val="1800"/>
              </a:spcBef>
            </a:pPr>
            <a:r>
              <a:rPr lang="en-US" sz="2400" dirty="0"/>
              <a:t>Installation</a:t>
            </a:r>
          </a:p>
          <a:p>
            <a:pPr lvl="1">
              <a:spcBef>
                <a:spcPts val="1800"/>
              </a:spcBef>
            </a:pPr>
            <a:r>
              <a:rPr lang="en-US" sz="2100" dirty="0"/>
              <a:t>Data Domain Production</a:t>
            </a:r>
          </a:p>
          <a:p>
            <a:pPr lvl="1">
              <a:spcBef>
                <a:spcPts val="1800"/>
              </a:spcBef>
            </a:pPr>
            <a:r>
              <a:rPr lang="en-US" sz="2100" dirty="0"/>
              <a:t>Data Domain Bunker</a:t>
            </a:r>
          </a:p>
          <a:p>
            <a:pPr>
              <a:spcBef>
                <a:spcPts val="1800"/>
              </a:spcBef>
            </a:pPr>
            <a:r>
              <a:rPr lang="en-US" sz="2400" dirty="0"/>
              <a:t>Define mtree replication of required data -&gt; mtrees</a:t>
            </a:r>
          </a:p>
          <a:p>
            <a:pPr lvl="1">
              <a:spcBef>
                <a:spcPts val="1800"/>
              </a:spcBef>
            </a:pPr>
            <a:r>
              <a:rPr lang="en-US" sz="2100" dirty="0"/>
              <a:t>Backup data</a:t>
            </a:r>
          </a:p>
          <a:p>
            <a:pPr lvl="1">
              <a:spcBef>
                <a:spcPts val="1800"/>
              </a:spcBef>
            </a:pPr>
            <a:r>
              <a:rPr lang="en-US" sz="2100" dirty="0"/>
              <a:t>Catalog / databases of backup software</a:t>
            </a:r>
          </a:p>
        </p:txBody>
      </p:sp>
    </p:spTree>
    <p:extLst>
      <p:ext uri="{BB962C8B-B14F-4D97-AF65-F5344CB8AC3E}">
        <p14:creationId xmlns:p14="http://schemas.microsoft.com/office/powerpoint/2010/main" val="385668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8288DA-CB9B-BA0D-78CE-8ED123441E04}"/>
              </a:ext>
            </a:extLst>
          </p:cNvPr>
          <p:cNvPicPr>
            <a:picLocks noChangeAspect="1"/>
          </p:cNvPicPr>
          <p:nvPr/>
        </p:nvPicPr>
        <p:blipFill>
          <a:blip r:embed="rId2"/>
          <a:stretch>
            <a:fillRect/>
          </a:stretch>
        </p:blipFill>
        <p:spPr>
          <a:xfrm>
            <a:off x="262159" y="915566"/>
            <a:ext cx="8658843" cy="1650627"/>
          </a:xfrm>
          <a:prstGeom prst="rect">
            <a:avLst/>
          </a:prstGeom>
        </p:spPr>
      </p:pic>
      <p:pic>
        <p:nvPicPr>
          <p:cNvPr id="5" name="Picture 4">
            <a:extLst>
              <a:ext uri="{FF2B5EF4-FFF2-40B4-BE49-F238E27FC236}">
                <a16:creationId xmlns:a16="http://schemas.microsoft.com/office/drawing/2014/main" id="{8957BAE8-9003-D144-B7C7-A6462855E935}"/>
              </a:ext>
            </a:extLst>
          </p:cNvPr>
          <p:cNvPicPr>
            <a:picLocks noChangeAspect="1"/>
          </p:cNvPicPr>
          <p:nvPr/>
        </p:nvPicPr>
        <p:blipFill>
          <a:blip r:embed="rId3"/>
          <a:stretch>
            <a:fillRect/>
          </a:stretch>
        </p:blipFill>
        <p:spPr>
          <a:xfrm>
            <a:off x="314828" y="3003798"/>
            <a:ext cx="8514344" cy="1656184"/>
          </a:xfrm>
          <a:prstGeom prst="rect">
            <a:avLst/>
          </a:prstGeom>
        </p:spPr>
      </p:pic>
      <p:sp>
        <p:nvSpPr>
          <p:cNvPr id="6" name="Title 3">
            <a:extLst>
              <a:ext uri="{FF2B5EF4-FFF2-40B4-BE49-F238E27FC236}">
                <a16:creationId xmlns:a16="http://schemas.microsoft.com/office/drawing/2014/main" id="{56C80BAD-41DC-9523-7D2E-C05494AEF56E}"/>
              </a:ext>
            </a:extLst>
          </p:cNvPr>
          <p:cNvSpPr>
            <a:spLocks noGrp="1"/>
          </p:cNvSpPr>
          <p:nvPr>
            <p:ph type="title"/>
          </p:nvPr>
        </p:nvSpPr>
        <p:spPr>
          <a:xfrm>
            <a:off x="285750" y="228600"/>
            <a:ext cx="8572500" cy="387798"/>
          </a:xfrm>
        </p:spPr>
        <p:txBody>
          <a:bodyPr/>
          <a:lstStyle/>
          <a:p>
            <a:r>
              <a:rPr lang="pl-PL" dirty="0"/>
              <a:t>DDVE </a:t>
            </a:r>
            <a:r>
              <a:rPr lang="pl-PL" dirty="0" err="1"/>
              <a:t>Prod</a:t>
            </a:r>
            <a:endParaRPr lang="en-US" dirty="0"/>
          </a:p>
        </p:txBody>
      </p:sp>
      <p:pic>
        <p:nvPicPr>
          <p:cNvPr id="10" name="Picture 9">
            <a:extLst>
              <a:ext uri="{FF2B5EF4-FFF2-40B4-BE49-F238E27FC236}">
                <a16:creationId xmlns:a16="http://schemas.microsoft.com/office/drawing/2014/main" id="{9E5EB099-8D01-5248-24CD-193C42D44574}"/>
              </a:ext>
            </a:extLst>
          </p:cNvPr>
          <p:cNvPicPr>
            <a:picLocks noChangeAspect="1"/>
          </p:cNvPicPr>
          <p:nvPr/>
        </p:nvPicPr>
        <p:blipFill>
          <a:blip r:embed="rId4"/>
          <a:stretch>
            <a:fillRect/>
          </a:stretch>
        </p:blipFill>
        <p:spPr>
          <a:xfrm>
            <a:off x="285750" y="2625450"/>
            <a:ext cx="8487414" cy="378348"/>
          </a:xfrm>
          <a:prstGeom prst="rect">
            <a:avLst/>
          </a:prstGeom>
        </p:spPr>
      </p:pic>
    </p:spTree>
    <p:extLst>
      <p:ext uri="{BB962C8B-B14F-4D97-AF65-F5344CB8AC3E}">
        <p14:creationId xmlns:p14="http://schemas.microsoft.com/office/powerpoint/2010/main" val="344104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56C80BAD-41DC-9523-7D2E-C05494AEF56E}"/>
              </a:ext>
            </a:extLst>
          </p:cNvPr>
          <p:cNvSpPr>
            <a:spLocks noGrp="1"/>
          </p:cNvSpPr>
          <p:nvPr>
            <p:ph type="title"/>
          </p:nvPr>
        </p:nvSpPr>
        <p:spPr>
          <a:xfrm>
            <a:off x="285750" y="228600"/>
            <a:ext cx="8572500" cy="387798"/>
          </a:xfrm>
        </p:spPr>
        <p:txBody>
          <a:bodyPr/>
          <a:lstStyle/>
          <a:p>
            <a:r>
              <a:rPr lang="pl-PL" dirty="0"/>
              <a:t>DDVE </a:t>
            </a:r>
            <a:r>
              <a:rPr lang="pl-PL" dirty="0" err="1"/>
              <a:t>Vault</a:t>
            </a:r>
            <a:endParaRPr lang="en-US" dirty="0"/>
          </a:p>
        </p:txBody>
      </p:sp>
      <p:pic>
        <p:nvPicPr>
          <p:cNvPr id="4" name="Picture 3">
            <a:extLst>
              <a:ext uri="{FF2B5EF4-FFF2-40B4-BE49-F238E27FC236}">
                <a16:creationId xmlns:a16="http://schemas.microsoft.com/office/drawing/2014/main" id="{B8BE1B31-4944-CC70-50DC-374B319E72A7}"/>
              </a:ext>
            </a:extLst>
          </p:cNvPr>
          <p:cNvPicPr>
            <a:picLocks noChangeAspect="1"/>
          </p:cNvPicPr>
          <p:nvPr/>
        </p:nvPicPr>
        <p:blipFill>
          <a:blip r:embed="rId2"/>
          <a:stretch>
            <a:fillRect/>
          </a:stretch>
        </p:blipFill>
        <p:spPr>
          <a:xfrm>
            <a:off x="395536" y="915566"/>
            <a:ext cx="7195153" cy="1390660"/>
          </a:xfrm>
          <a:prstGeom prst="rect">
            <a:avLst/>
          </a:prstGeom>
        </p:spPr>
      </p:pic>
      <p:pic>
        <p:nvPicPr>
          <p:cNvPr id="8" name="Picture 7">
            <a:extLst>
              <a:ext uri="{FF2B5EF4-FFF2-40B4-BE49-F238E27FC236}">
                <a16:creationId xmlns:a16="http://schemas.microsoft.com/office/drawing/2014/main" id="{592C3754-1F61-8F87-B125-11FAC2441687}"/>
              </a:ext>
            </a:extLst>
          </p:cNvPr>
          <p:cNvPicPr>
            <a:picLocks noChangeAspect="1"/>
          </p:cNvPicPr>
          <p:nvPr/>
        </p:nvPicPr>
        <p:blipFill>
          <a:blip r:embed="rId3"/>
          <a:stretch>
            <a:fillRect/>
          </a:stretch>
        </p:blipFill>
        <p:spPr>
          <a:xfrm>
            <a:off x="395536" y="2408234"/>
            <a:ext cx="7281916" cy="1390660"/>
          </a:xfrm>
          <a:prstGeom prst="rect">
            <a:avLst/>
          </a:prstGeom>
        </p:spPr>
      </p:pic>
      <p:pic>
        <p:nvPicPr>
          <p:cNvPr id="10" name="Picture 9">
            <a:extLst>
              <a:ext uri="{FF2B5EF4-FFF2-40B4-BE49-F238E27FC236}">
                <a16:creationId xmlns:a16="http://schemas.microsoft.com/office/drawing/2014/main" id="{A6680706-EAD8-921E-5161-BEEA562738BD}"/>
              </a:ext>
            </a:extLst>
          </p:cNvPr>
          <p:cNvPicPr>
            <a:picLocks noChangeAspect="1"/>
          </p:cNvPicPr>
          <p:nvPr/>
        </p:nvPicPr>
        <p:blipFill>
          <a:blip r:embed="rId4"/>
          <a:stretch>
            <a:fillRect/>
          </a:stretch>
        </p:blipFill>
        <p:spPr>
          <a:xfrm>
            <a:off x="421211" y="3867894"/>
            <a:ext cx="7143802" cy="1119196"/>
          </a:xfrm>
          <a:prstGeom prst="rect">
            <a:avLst/>
          </a:prstGeom>
        </p:spPr>
      </p:pic>
    </p:spTree>
    <p:extLst>
      <p:ext uri="{BB962C8B-B14F-4D97-AF65-F5344CB8AC3E}">
        <p14:creationId xmlns:p14="http://schemas.microsoft.com/office/powerpoint/2010/main" val="252762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E51574-380F-4621-BA59-F3D77ED12D39}"/>
              </a:ext>
            </a:extLst>
          </p:cNvPr>
          <p:cNvPicPr>
            <a:picLocks noChangeAspect="1"/>
          </p:cNvPicPr>
          <p:nvPr/>
        </p:nvPicPr>
        <p:blipFill>
          <a:blip r:embed="rId2"/>
          <a:stretch>
            <a:fillRect/>
          </a:stretch>
        </p:blipFill>
        <p:spPr>
          <a:xfrm>
            <a:off x="179512" y="195486"/>
            <a:ext cx="8388424" cy="2962986"/>
          </a:xfrm>
          <a:prstGeom prst="rect">
            <a:avLst/>
          </a:prstGeom>
        </p:spPr>
      </p:pic>
      <p:sp>
        <p:nvSpPr>
          <p:cNvPr id="8" name="Rectangle 7">
            <a:extLst>
              <a:ext uri="{FF2B5EF4-FFF2-40B4-BE49-F238E27FC236}">
                <a16:creationId xmlns:a16="http://schemas.microsoft.com/office/drawing/2014/main" id="{2D5F4F93-AC2E-4771-9903-1577A15B7A98}"/>
              </a:ext>
            </a:extLst>
          </p:cNvPr>
          <p:cNvSpPr/>
          <p:nvPr/>
        </p:nvSpPr>
        <p:spPr>
          <a:xfrm>
            <a:off x="2051720" y="2427734"/>
            <a:ext cx="1296144"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680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9F58B5-4A22-402E-809F-72ED2C54FE2C}"/>
              </a:ext>
            </a:extLst>
          </p:cNvPr>
          <p:cNvPicPr>
            <a:picLocks noChangeAspect="1"/>
          </p:cNvPicPr>
          <p:nvPr/>
        </p:nvPicPr>
        <p:blipFill>
          <a:blip r:embed="rId2"/>
          <a:stretch>
            <a:fillRect/>
          </a:stretch>
        </p:blipFill>
        <p:spPr>
          <a:xfrm>
            <a:off x="395536" y="411510"/>
            <a:ext cx="5436485" cy="4087782"/>
          </a:xfrm>
          <a:prstGeom prst="rect">
            <a:avLst/>
          </a:prstGeom>
        </p:spPr>
      </p:pic>
      <p:sp>
        <p:nvSpPr>
          <p:cNvPr id="6" name="Rectangle 5">
            <a:extLst>
              <a:ext uri="{FF2B5EF4-FFF2-40B4-BE49-F238E27FC236}">
                <a16:creationId xmlns:a16="http://schemas.microsoft.com/office/drawing/2014/main" id="{D5908CA9-EFEA-4979-B84F-74386248CF05}"/>
              </a:ext>
            </a:extLst>
          </p:cNvPr>
          <p:cNvSpPr/>
          <p:nvPr/>
        </p:nvSpPr>
        <p:spPr>
          <a:xfrm>
            <a:off x="1793114" y="2715766"/>
            <a:ext cx="762662"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AEBEDF0-FAEB-4B1D-BAF5-D0373B929699}"/>
              </a:ext>
            </a:extLst>
          </p:cNvPr>
          <p:cNvSpPr/>
          <p:nvPr/>
        </p:nvSpPr>
        <p:spPr>
          <a:xfrm>
            <a:off x="4190669" y="2715766"/>
            <a:ext cx="762662"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BBB3934-B9C1-4067-A020-9870A368B6FE}"/>
              </a:ext>
            </a:extLst>
          </p:cNvPr>
          <p:cNvSpPr/>
          <p:nvPr/>
        </p:nvSpPr>
        <p:spPr>
          <a:xfrm>
            <a:off x="1259632" y="1059582"/>
            <a:ext cx="762662"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DB3741-72DD-F514-224C-F94633E8934B}"/>
              </a:ext>
            </a:extLst>
          </p:cNvPr>
          <p:cNvPicPr>
            <a:picLocks noChangeAspect="1"/>
          </p:cNvPicPr>
          <p:nvPr/>
        </p:nvPicPr>
        <p:blipFill>
          <a:blip r:embed="rId2"/>
          <a:stretch>
            <a:fillRect/>
          </a:stretch>
        </p:blipFill>
        <p:spPr>
          <a:xfrm>
            <a:off x="179512" y="179472"/>
            <a:ext cx="6049079" cy="4408502"/>
          </a:xfrm>
          <a:prstGeom prst="rect">
            <a:avLst/>
          </a:prstGeom>
        </p:spPr>
      </p:pic>
      <p:sp>
        <p:nvSpPr>
          <p:cNvPr id="7" name="TextBox 6">
            <a:extLst>
              <a:ext uri="{FF2B5EF4-FFF2-40B4-BE49-F238E27FC236}">
                <a16:creationId xmlns:a16="http://schemas.microsoft.com/office/drawing/2014/main" id="{BEE3DB8B-76E0-4863-A874-C1AECB4169B3}"/>
              </a:ext>
            </a:extLst>
          </p:cNvPr>
          <p:cNvSpPr txBox="1"/>
          <p:nvPr/>
        </p:nvSpPr>
        <p:spPr>
          <a:xfrm>
            <a:off x="5942479" y="196701"/>
            <a:ext cx="2952360" cy="3785652"/>
          </a:xfrm>
          <a:prstGeom prst="rect">
            <a:avLst/>
          </a:prstGeom>
          <a:solidFill>
            <a:srgbClr val="FFFFCC"/>
          </a:solidFill>
        </p:spPr>
        <p:txBody>
          <a:bodyPr wrap="square" rtlCol="0">
            <a:spAutoFit/>
          </a:bodyPr>
          <a:lstStyle/>
          <a:p>
            <a:pPr lvl="0">
              <a:buClr>
                <a:prstClr val="white"/>
              </a:buClr>
              <a:defRPr/>
            </a:pPr>
            <a:r>
              <a:rPr lang="en-US" sz="2400">
                <a:solidFill>
                  <a:srgbClr val="C00000"/>
                </a:solidFill>
                <a:latin typeface="Montserrat"/>
              </a:rPr>
              <a:t>FQDN take from DD is not routable – we need to setup this IP address to which the replication will go – this IP of DD Bunker in internal network</a:t>
            </a:r>
          </a:p>
        </p:txBody>
      </p:sp>
      <p:cxnSp>
        <p:nvCxnSpPr>
          <p:cNvPr id="8" name="Straight Arrow Connector 7">
            <a:extLst>
              <a:ext uri="{FF2B5EF4-FFF2-40B4-BE49-F238E27FC236}">
                <a16:creationId xmlns:a16="http://schemas.microsoft.com/office/drawing/2014/main" id="{345593EA-6974-439C-AFC1-621F352F58A7}"/>
              </a:ext>
            </a:extLst>
          </p:cNvPr>
          <p:cNvCxnSpPr>
            <a:cxnSpLocks/>
          </p:cNvCxnSpPr>
          <p:nvPr/>
        </p:nvCxnSpPr>
        <p:spPr>
          <a:xfrm flipH="1">
            <a:off x="2555776" y="1059582"/>
            <a:ext cx="3384376" cy="165618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D70B14D-EDA2-4BEE-8C0C-610F7705F50D}"/>
              </a:ext>
            </a:extLst>
          </p:cNvPr>
          <p:cNvSpPr/>
          <p:nvPr/>
        </p:nvSpPr>
        <p:spPr>
          <a:xfrm>
            <a:off x="1979712" y="2726012"/>
            <a:ext cx="1224136" cy="565817"/>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F0BB4AD-4AF9-16D4-6FF6-54E62BC73892}"/>
              </a:ext>
            </a:extLst>
          </p:cNvPr>
          <p:cNvSpPr/>
          <p:nvPr/>
        </p:nvSpPr>
        <p:spPr>
          <a:xfrm>
            <a:off x="266394" y="2383723"/>
            <a:ext cx="1641310" cy="260035"/>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17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2C7FE96-21DE-4458-B053-09BA8AE08269}"/>
              </a:ext>
            </a:extLst>
          </p:cNvPr>
          <p:cNvSpPr>
            <a:spLocks noGrp="1"/>
          </p:cNvSpPr>
          <p:nvPr>
            <p:ph type="title"/>
          </p:nvPr>
        </p:nvSpPr>
        <p:spPr>
          <a:xfrm>
            <a:off x="285750" y="228600"/>
            <a:ext cx="8572500" cy="387798"/>
          </a:xfrm>
        </p:spPr>
        <p:txBody>
          <a:bodyPr/>
          <a:lstStyle/>
          <a:p>
            <a:r>
              <a:rPr lang="pl-PL"/>
              <a:t>Do not allow    vs     Recover</a:t>
            </a:r>
          </a:p>
        </p:txBody>
      </p:sp>
      <p:sp>
        <p:nvSpPr>
          <p:cNvPr id="3" name="Content Placeholder 5">
            <a:extLst>
              <a:ext uri="{FF2B5EF4-FFF2-40B4-BE49-F238E27FC236}">
                <a16:creationId xmlns:a16="http://schemas.microsoft.com/office/drawing/2014/main" id="{DC419FE6-F645-4B79-B195-6BA603AF8E4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dirty="0"/>
              <a:t>Both strategies required</a:t>
            </a:r>
          </a:p>
          <a:p>
            <a:pPr>
              <a:spcBef>
                <a:spcPts val="1800"/>
              </a:spcBef>
            </a:pPr>
            <a:r>
              <a:rPr lang="en-US" sz="2400" dirty="0"/>
              <a:t>They do not compete</a:t>
            </a:r>
            <a:endParaRPr lang="en-US" sz="2100" dirty="0"/>
          </a:p>
        </p:txBody>
      </p:sp>
    </p:spTree>
    <p:extLst>
      <p:ext uri="{BB962C8B-B14F-4D97-AF65-F5344CB8AC3E}">
        <p14:creationId xmlns:p14="http://schemas.microsoft.com/office/powerpoint/2010/main" val="29294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48D492-0550-4FF6-A9A2-E72BBAF04D6F}"/>
              </a:ext>
            </a:extLst>
          </p:cNvPr>
          <p:cNvPicPr>
            <a:picLocks noChangeAspect="1"/>
          </p:cNvPicPr>
          <p:nvPr/>
        </p:nvPicPr>
        <p:blipFill>
          <a:blip r:embed="rId2"/>
          <a:stretch>
            <a:fillRect/>
          </a:stretch>
        </p:blipFill>
        <p:spPr>
          <a:xfrm>
            <a:off x="251520" y="339502"/>
            <a:ext cx="4045024" cy="4299942"/>
          </a:xfrm>
          <a:prstGeom prst="rect">
            <a:avLst/>
          </a:prstGeom>
        </p:spPr>
      </p:pic>
      <p:sp>
        <p:nvSpPr>
          <p:cNvPr id="8" name="TextBox 7">
            <a:extLst>
              <a:ext uri="{FF2B5EF4-FFF2-40B4-BE49-F238E27FC236}">
                <a16:creationId xmlns:a16="http://schemas.microsoft.com/office/drawing/2014/main" id="{C9E6836E-01B9-4166-AA02-CA600C5721F1}"/>
              </a:ext>
            </a:extLst>
          </p:cNvPr>
          <p:cNvSpPr txBox="1"/>
          <p:nvPr/>
        </p:nvSpPr>
        <p:spPr>
          <a:xfrm>
            <a:off x="5942479" y="196701"/>
            <a:ext cx="2952360" cy="1938992"/>
          </a:xfrm>
          <a:prstGeom prst="rect">
            <a:avLst/>
          </a:prstGeom>
          <a:solidFill>
            <a:srgbClr val="FFFFCC"/>
          </a:solidFill>
        </p:spPr>
        <p:txBody>
          <a:bodyPr wrap="square" rtlCol="0">
            <a:spAutoFit/>
          </a:bodyPr>
          <a:lstStyle/>
          <a:p>
            <a:pPr lvl="0">
              <a:buClr>
                <a:prstClr val="white"/>
              </a:buClr>
              <a:defRPr/>
            </a:pPr>
            <a:r>
              <a:rPr lang="en-US" sz="2400" dirty="0">
                <a:solidFill>
                  <a:srgbClr val="C00000"/>
                </a:solidFill>
                <a:latin typeface="Montserrat"/>
              </a:rPr>
              <a:t>FQDN taken from DD is not routable – we need to setup this IP address</a:t>
            </a:r>
          </a:p>
        </p:txBody>
      </p:sp>
      <p:sp>
        <p:nvSpPr>
          <p:cNvPr id="9" name="Rectangle 8">
            <a:extLst>
              <a:ext uri="{FF2B5EF4-FFF2-40B4-BE49-F238E27FC236}">
                <a16:creationId xmlns:a16="http://schemas.microsoft.com/office/drawing/2014/main" id="{5650434A-F85D-41A6-A7A9-9F4B54302735}"/>
              </a:ext>
            </a:extLst>
          </p:cNvPr>
          <p:cNvSpPr/>
          <p:nvPr/>
        </p:nvSpPr>
        <p:spPr>
          <a:xfrm>
            <a:off x="467544" y="1131590"/>
            <a:ext cx="2736304"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A3FACF53-945A-4F1A-A413-0CD4609A7AE4}"/>
              </a:ext>
            </a:extLst>
          </p:cNvPr>
          <p:cNvCxnSpPr>
            <a:cxnSpLocks/>
          </p:cNvCxnSpPr>
          <p:nvPr/>
        </p:nvCxnSpPr>
        <p:spPr>
          <a:xfrm flipH="1">
            <a:off x="3274383" y="1059582"/>
            <a:ext cx="2665769" cy="36004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65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530217-D33A-45E2-8899-DC75851637BC}"/>
              </a:ext>
            </a:extLst>
          </p:cNvPr>
          <p:cNvPicPr>
            <a:picLocks noChangeAspect="1"/>
          </p:cNvPicPr>
          <p:nvPr/>
        </p:nvPicPr>
        <p:blipFill>
          <a:blip r:embed="rId2"/>
          <a:stretch>
            <a:fillRect/>
          </a:stretch>
        </p:blipFill>
        <p:spPr>
          <a:xfrm>
            <a:off x="611560" y="267494"/>
            <a:ext cx="4555194" cy="3943033"/>
          </a:xfrm>
          <a:prstGeom prst="rect">
            <a:avLst/>
          </a:prstGeom>
        </p:spPr>
      </p:pic>
    </p:spTree>
    <p:extLst>
      <p:ext uri="{BB962C8B-B14F-4D97-AF65-F5344CB8AC3E}">
        <p14:creationId xmlns:p14="http://schemas.microsoft.com/office/powerpoint/2010/main" val="108588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7569AA-AB6E-4E4B-BF05-9A7503B18D55}"/>
              </a:ext>
            </a:extLst>
          </p:cNvPr>
          <p:cNvSpPr txBox="1"/>
          <p:nvPr/>
        </p:nvSpPr>
        <p:spPr>
          <a:xfrm>
            <a:off x="1835696" y="699542"/>
            <a:ext cx="6336704" cy="830997"/>
          </a:xfrm>
          <a:prstGeom prst="rect">
            <a:avLst/>
          </a:prstGeom>
          <a:solidFill>
            <a:srgbClr val="FFFFCC"/>
          </a:solidFill>
        </p:spPr>
        <p:txBody>
          <a:bodyPr wrap="square" rtlCol="0">
            <a:spAutoFit/>
          </a:bodyPr>
          <a:lstStyle/>
          <a:p>
            <a:pPr lvl="0">
              <a:buClr>
                <a:prstClr val="white"/>
              </a:buClr>
              <a:defRPr/>
            </a:pPr>
            <a:r>
              <a:rPr lang="pl-PL" sz="2400" b="1">
                <a:solidFill>
                  <a:srgbClr val="C00000"/>
                </a:solidFill>
                <a:latin typeface="Montserrat"/>
              </a:rPr>
              <a:t>Be </a:t>
            </a:r>
            <a:r>
              <a:rPr lang="pl-PL" sz="2400" b="1" dirty="0" err="1">
                <a:solidFill>
                  <a:srgbClr val="C00000"/>
                </a:solidFill>
                <a:latin typeface="Montserrat"/>
              </a:rPr>
              <a:t>sure</a:t>
            </a:r>
            <a:r>
              <a:rPr lang="pl-PL" sz="2400" b="1" dirty="0">
                <a:solidFill>
                  <a:srgbClr val="C00000"/>
                </a:solidFill>
                <a:latin typeface="Montserrat"/>
              </a:rPr>
              <a:t> </a:t>
            </a:r>
            <a:r>
              <a:rPr lang="pl-PL" sz="2400" b="1" dirty="0" err="1">
                <a:solidFill>
                  <a:srgbClr val="C00000"/>
                </a:solidFill>
                <a:latin typeface="Montserrat"/>
              </a:rPr>
              <a:t>that</a:t>
            </a:r>
            <a:r>
              <a:rPr lang="pl-PL" sz="2400" b="1" dirty="0">
                <a:solidFill>
                  <a:srgbClr val="C00000"/>
                </a:solidFill>
                <a:latin typeface="Montserrat"/>
              </a:rPr>
              <a:t> the </a:t>
            </a:r>
            <a:r>
              <a:rPr lang="pl-PL" sz="2400" b="1" dirty="0" err="1">
                <a:solidFill>
                  <a:srgbClr val="C00000"/>
                </a:solidFill>
                <a:latin typeface="Montserrat"/>
              </a:rPr>
              <a:t>replication</a:t>
            </a:r>
            <a:r>
              <a:rPr lang="pl-PL" sz="2400" b="1" dirty="0">
                <a:solidFill>
                  <a:srgbClr val="C00000"/>
                </a:solidFill>
                <a:latin typeface="Montserrat"/>
              </a:rPr>
              <a:t> </a:t>
            </a:r>
            <a:r>
              <a:rPr lang="pl-PL" sz="2400" b="1" dirty="0" err="1">
                <a:solidFill>
                  <a:srgbClr val="C00000"/>
                </a:solidFill>
                <a:latin typeface="Montserrat"/>
              </a:rPr>
              <a:t>is</a:t>
            </a:r>
            <a:r>
              <a:rPr lang="pl-PL" sz="2400" b="1" dirty="0">
                <a:solidFill>
                  <a:srgbClr val="C00000"/>
                </a:solidFill>
                <a:latin typeface="Montserrat"/>
              </a:rPr>
              <a:t> </a:t>
            </a:r>
            <a:r>
              <a:rPr lang="pl-PL" sz="2400" b="1" dirty="0" err="1">
                <a:solidFill>
                  <a:srgbClr val="C00000"/>
                </a:solidFill>
                <a:latin typeface="Montserrat"/>
              </a:rPr>
              <a:t>successful</a:t>
            </a:r>
            <a:r>
              <a:rPr lang="pl-PL" sz="2400" b="1" dirty="0">
                <a:solidFill>
                  <a:srgbClr val="C00000"/>
                </a:solidFill>
                <a:latin typeface="Montserrat"/>
              </a:rPr>
              <a:t>!</a:t>
            </a:r>
          </a:p>
        </p:txBody>
      </p:sp>
    </p:spTree>
    <p:extLst>
      <p:ext uri="{BB962C8B-B14F-4D97-AF65-F5344CB8AC3E}">
        <p14:creationId xmlns:p14="http://schemas.microsoft.com/office/powerpoint/2010/main" val="149825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6">
            <a:extLst>
              <a:ext uri="{FF2B5EF4-FFF2-40B4-BE49-F238E27FC236}">
                <a16:creationId xmlns:a16="http://schemas.microsoft.com/office/drawing/2014/main" id="{0F3902B8-FDC8-4993-B7F4-34E514CBB6E9}"/>
              </a:ext>
            </a:extLst>
          </p:cNvPr>
          <p:cNvSpPr/>
          <p:nvPr/>
        </p:nvSpPr>
        <p:spPr>
          <a:xfrm>
            <a:off x="611560" y="267494"/>
            <a:ext cx="792088" cy="648072"/>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3200" dirty="0">
                <a:solidFill>
                  <a:srgbClr val="FFFFCC"/>
                </a:solidFill>
              </a:rPr>
              <a:t>B1</a:t>
            </a:r>
            <a:endParaRPr lang="en-US" sz="3200" dirty="0">
              <a:solidFill>
                <a:srgbClr val="FFFFCC"/>
              </a:solidFill>
            </a:endParaRPr>
          </a:p>
        </p:txBody>
      </p:sp>
      <p:sp>
        <p:nvSpPr>
          <p:cNvPr id="7" name="Rounded Rectangle 6">
            <a:extLst>
              <a:ext uri="{FF2B5EF4-FFF2-40B4-BE49-F238E27FC236}">
                <a16:creationId xmlns:a16="http://schemas.microsoft.com/office/drawing/2014/main" id="{F9630EE2-99D6-45F8-97A5-9A8DEC0000A5}"/>
              </a:ext>
            </a:extLst>
          </p:cNvPr>
          <p:cNvSpPr/>
          <p:nvPr/>
        </p:nvSpPr>
        <p:spPr>
          <a:xfrm>
            <a:off x="611560" y="1959682"/>
            <a:ext cx="7506604" cy="1800200"/>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rgbClr val="FFFF99"/>
                </a:solidFill>
              </a:rPr>
              <a:t>Attach Data Domain to Cyber Recovery</a:t>
            </a:r>
          </a:p>
        </p:txBody>
      </p:sp>
    </p:spTree>
    <p:extLst>
      <p:ext uri="{BB962C8B-B14F-4D97-AF65-F5344CB8AC3E}">
        <p14:creationId xmlns:p14="http://schemas.microsoft.com/office/powerpoint/2010/main" val="228062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7569AA-AB6E-4E4B-BF05-9A7503B18D55}"/>
              </a:ext>
            </a:extLst>
          </p:cNvPr>
          <p:cNvSpPr txBox="1"/>
          <p:nvPr/>
        </p:nvSpPr>
        <p:spPr>
          <a:xfrm>
            <a:off x="1835696" y="699542"/>
            <a:ext cx="6336704" cy="1938992"/>
          </a:xfrm>
          <a:prstGeom prst="rect">
            <a:avLst/>
          </a:prstGeom>
          <a:solidFill>
            <a:srgbClr val="FFFFCC"/>
          </a:solidFill>
        </p:spPr>
        <p:txBody>
          <a:bodyPr wrap="square" rtlCol="0">
            <a:spAutoFit/>
          </a:bodyPr>
          <a:lstStyle/>
          <a:p>
            <a:pPr lvl="0">
              <a:buClr>
                <a:prstClr val="white"/>
              </a:buClr>
              <a:defRPr/>
            </a:pPr>
            <a:r>
              <a:rPr lang="pl-PL" sz="2400">
                <a:solidFill>
                  <a:srgbClr val="C00000"/>
                </a:solidFill>
                <a:latin typeface="Montserrat"/>
              </a:rPr>
              <a:t>In Cyber Recovery app we need to add:</a:t>
            </a:r>
          </a:p>
          <a:p>
            <a:pPr lvl="0">
              <a:buClr>
                <a:prstClr val="white"/>
              </a:buClr>
              <a:defRPr/>
            </a:pPr>
            <a:r>
              <a:rPr lang="pl-PL" sz="2400">
                <a:solidFill>
                  <a:srgbClr val="C00000"/>
                </a:solidFill>
                <a:latin typeface="Montserrat"/>
              </a:rPr>
              <a:t>a. DD vault</a:t>
            </a:r>
          </a:p>
          <a:p>
            <a:pPr lvl="0">
              <a:buClr>
                <a:prstClr val="white"/>
              </a:buClr>
              <a:defRPr/>
            </a:pPr>
            <a:r>
              <a:rPr lang="pl-PL" sz="2400">
                <a:solidFill>
                  <a:srgbClr val="C00000"/>
                </a:solidFill>
                <a:latin typeface="Montserrat"/>
              </a:rPr>
              <a:t>b. CyberSense</a:t>
            </a:r>
          </a:p>
          <a:p>
            <a:pPr lvl="0">
              <a:buClr>
                <a:prstClr val="white"/>
              </a:buClr>
              <a:defRPr/>
            </a:pPr>
            <a:r>
              <a:rPr lang="pl-PL" sz="2400">
                <a:solidFill>
                  <a:srgbClr val="C00000"/>
                </a:solidFill>
                <a:latin typeface="Montserrat"/>
              </a:rPr>
              <a:t>c. Recovery applications</a:t>
            </a:r>
          </a:p>
          <a:p>
            <a:pPr lvl="0">
              <a:buClr>
                <a:prstClr val="white"/>
              </a:buClr>
              <a:defRPr/>
            </a:pPr>
            <a:r>
              <a:rPr lang="pl-PL" sz="2400">
                <a:solidFill>
                  <a:srgbClr val="C00000"/>
                </a:solidFill>
                <a:latin typeface="Montserrat"/>
              </a:rPr>
              <a:t>d. Sandbox</a:t>
            </a:r>
          </a:p>
        </p:txBody>
      </p:sp>
    </p:spTree>
    <p:extLst>
      <p:ext uri="{BB962C8B-B14F-4D97-AF65-F5344CB8AC3E}">
        <p14:creationId xmlns:p14="http://schemas.microsoft.com/office/powerpoint/2010/main" val="318596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7569AA-AB6E-4E4B-BF05-9A7503B18D55}"/>
              </a:ext>
            </a:extLst>
          </p:cNvPr>
          <p:cNvSpPr txBox="1"/>
          <p:nvPr/>
        </p:nvSpPr>
        <p:spPr>
          <a:xfrm>
            <a:off x="1835696" y="699542"/>
            <a:ext cx="6336704" cy="830997"/>
          </a:xfrm>
          <a:prstGeom prst="rect">
            <a:avLst/>
          </a:prstGeom>
          <a:solidFill>
            <a:srgbClr val="FFFFCC"/>
          </a:solidFill>
        </p:spPr>
        <p:txBody>
          <a:bodyPr wrap="square" rtlCol="0">
            <a:spAutoFit/>
          </a:bodyPr>
          <a:lstStyle/>
          <a:p>
            <a:pPr lvl="0">
              <a:buClr>
                <a:prstClr val="white"/>
              </a:buClr>
              <a:defRPr/>
            </a:pPr>
            <a:r>
              <a:rPr lang="pl-PL" sz="2400" dirty="0">
                <a:solidFill>
                  <a:srgbClr val="C00000"/>
                </a:solidFill>
                <a:latin typeface="Montserrat"/>
              </a:rPr>
              <a:t>No we </a:t>
            </a:r>
            <a:r>
              <a:rPr lang="pl-PL" sz="2400" dirty="0" err="1">
                <a:solidFill>
                  <a:srgbClr val="C00000"/>
                </a:solidFill>
                <a:latin typeface="Montserrat"/>
              </a:rPr>
              <a:t>we</a:t>
            </a:r>
            <a:r>
              <a:rPr lang="pl-PL" sz="2400" dirty="0">
                <a:solidFill>
                  <a:srgbClr val="C00000"/>
                </a:solidFill>
                <a:latin typeface="Montserrat"/>
              </a:rPr>
              <a:t> </a:t>
            </a:r>
            <a:r>
              <a:rPr lang="pl-PL" sz="2400" dirty="0" err="1">
                <a:solidFill>
                  <a:srgbClr val="C00000"/>
                </a:solidFill>
                <a:latin typeface="Montserrat"/>
              </a:rPr>
              <a:t>add</a:t>
            </a:r>
            <a:r>
              <a:rPr lang="pl-PL" sz="2400" dirty="0">
                <a:solidFill>
                  <a:srgbClr val="C00000"/>
                </a:solidFill>
                <a:latin typeface="Montserrat"/>
              </a:rPr>
              <a:t> Data Domain </a:t>
            </a:r>
            <a:r>
              <a:rPr lang="pl-PL" sz="2400" dirty="0" err="1">
                <a:solidFill>
                  <a:srgbClr val="C00000"/>
                </a:solidFill>
                <a:latin typeface="Montserrat"/>
              </a:rPr>
              <a:t>that</a:t>
            </a:r>
            <a:r>
              <a:rPr lang="pl-PL" sz="2400" dirty="0">
                <a:solidFill>
                  <a:srgbClr val="C00000"/>
                </a:solidFill>
                <a:latin typeface="Montserrat"/>
              </a:rPr>
              <a:t> </a:t>
            </a:r>
            <a:r>
              <a:rPr lang="pl-PL" sz="2400" dirty="0" err="1">
                <a:solidFill>
                  <a:srgbClr val="C00000"/>
                </a:solidFill>
                <a:latin typeface="Montserrat"/>
              </a:rPr>
              <a:t>is</a:t>
            </a:r>
            <a:r>
              <a:rPr lang="pl-PL" sz="2400" dirty="0">
                <a:solidFill>
                  <a:srgbClr val="C00000"/>
                </a:solidFill>
                <a:latin typeface="Montserrat"/>
              </a:rPr>
              <a:t> Cyber </a:t>
            </a:r>
            <a:r>
              <a:rPr lang="pl-PL" sz="2400" dirty="0" err="1">
                <a:solidFill>
                  <a:srgbClr val="C00000"/>
                </a:solidFill>
                <a:latin typeface="Montserrat"/>
              </a:rPr>
              <a:t>Bunker</a:t>
            </a:r>
            <a:endParaRPr lang="pl-PL" sz="2400" dirty="0">
              <a:solidFill>
                <a:srgbClr val="C00000"/>
              </a:solidFill>
              <a:latin typeface="Montserrat"/>
            </a:endParaRPr>
          </a:p>
        </p:txBody>
      </p:sp>
    </p:spTree>
    <p:extLst>
      <p:ext uri="{BB962C8B-B14F-4D97-AF65-F5344CB8AC3E}">
        <p14:creationId xmlns:p14="http://schemas.microsoft.com/office/powerpoint/2010/main" val="326444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AB9E0A-8474-441B-BAAC-4991B002D2F9}"/>
              </a:ext>
            </a:extLst>
          </p:cNvPr>
          <p:cNvPicPr>
            <a:picLocks noChangeAspect="1"/>
          </p:cNvPicPr>
          <p:nvPr/>
        </p:nvPicPr>
        <p:blipFill>
          <a:blip r:embed="rId2"/>
          <a:stretch>
            <a:fillRect/>
          </a:stretch>
        </p:blipFill>
        <p:spPr>
          <a:xfrm>
            <a:off x="35496" y="267494"/>
            <a:ext cx="7281059" cy="4552978"/>
          </a:xfrm>
          <a:prstGeom prst="rect">
            <a:avLst/>
          </a:prstGeom>
        </p:spPr>
      </p:pic>
      <p:sp>
        <p:nvSpPr>
          <p:cNvPr id="5" name="Rectangle 4">
            <a:extLst>
              <a:ext uri="{FF2B5EF4-FFF2-40B4-BE49-F238E27FC236}">
                <a16:creationId xmlns:a16="http://schemas.microsoft.com/office/drawing/2014/main" id="{94F0506B-5118-4CA1-ACBD-CD36840D72E4}"/>
              </a:ext>
            </a:extLst>
          </p:cNvPr>
          <p:cNvSpPr/>
          <p:nvPr/>
        </p:nvSpPr>
        <p:spPr>
          <a:xfrm>
            <a:off x="35496" y="1707654"/>
            <a:ext cx="1440160" cy="50405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4B2F17-9277-4917-845C-D8DC224F612E}"/>
              </a:ext>
            </a:extLst>
          </p:cNvPr>
          <p:cNvSpPr/>
          <p:nvPr/>
        </p:nvSpPr>
        <p:spPr>
          <a:xfrm>
            <a:off x="1907704" y="2218901"/>
            <a:ext cx="864096" cy="50405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0E5FF1F-F583-4B6A-B873-B432216F0539}"/>
              </a:ext>
            </a:extLst>
          </p:cNvPr>
          <p:cNvSpPr txBox="1"/>
          <p:nvPr/>
        </p:nvSpPr>
        <p:spPr>
          <a:xfrm>
            <a:off x="5942479" y="196701"/>
            <a:ext cx="2952360" cy="830997"/>
          </a:xfrm>
          <a:prstGeom prst="rect">
            <a:avLst/>
          </a:prstGeom>
          <a:solidFill>
            <a:srgbClr val="FFFFCC"/>
          </a:solidFill>
        </p:spPr>
        <p:txBody>
          <a:bodyPr wrap="square" rtlCol="0">
            <a:spAutoFit/>
          </a:bodyPr>
          <a:lstStyle/>
          <a:p>
            <a:pPr lvl="0">
              <a:buClr>
                <a:prstClr val="white"/>
              </a:buClr>
              <a:defRPr/>
            </a:pPr>
            <a:r>
              <a:rPr lang="pl-PL" sz="2400" dirty="0">
                <a:solidFill>
                  <a:srgbClr val="C00000"/>
                </a:solidFill>
                <a:latin typeface="Montserrat"/>
              </a:rPr>
              <a:t>Max </a:t>
            </a:r>
            <a:r>
              <a:rPr lang="pl-PL" sz="2400" dirty="0" err="1">
                <a:solidFill>
                  <a:srgbClr val="C00000"/>
                </a:solidFill>
                <a:latin typeface="Montserrat"/>
              </a:rPr>
              <a:t>number</a:t>
            </a:r>
            <a:r>
              <a:rPr lang="pl-PL" sz="2400" dirty="0">
                <a:solidFill>
                  <a:srgbClr val="C00000"/>
                </a:solidFill>
                <a:latin typeface="Montserrat"/>
              </a:rPr>
              <a:t> of DD </a:t>
            </a:r>
            <a:r>
              <a:rPr lang="pl-PL" sz="2400" dirty="0" err="1">
                <a:solidFill>
                  <a:srgbClr val="C00000"/>
                </a:solidFill>
                <a:latin typeface="Montserrat"/>
              </a:rPr>
              <a:t>is</a:t>
            </a:r>
            <a:r>
              <a:rPr lang="pl-PL" sz="2400" dirty="0">
                <a:solidFill>
                  <a:srgbClr val="C00000"/>
                </a:solidFill>
                <a:latin typeface="Montserrat"/>
              </a:rPr>
              <a:t> 5</a:t>
            </a:r>
            <a:endParaRPr lang="en-US" sz="2400" dirty="0">
              <a:solidFill>
                <a:srgbClr val="C00000"/>
              </a:solidFill>
              <a:latin typeface="Montserrat"/>
            </a:endParaRPr>
          </a:p>
        </p:txBody>
      </p:sp>
    </p:spTree>
    <p:extLst>
      <p:ext uri="{BB962C8B-B14F-4D97-AF65-F5344CB8AC3E}">
        <p14:creationId xmlns:p14="http://schemas.microsoft.com/office/powerpoint/2010/main" val="239154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C03ABF-54A2-438E-B9A6-BD646811D237}"/>
              </a:ext>
            </a:extLst>
          </p:cNvPr>
          <p:cNvPicPr>
            <a:picLocks noChangeAspect="1"/>
          </p:cNvPicPr>
          <p:nvPr/>
        </p:nvPicPr>
        <p:blipFill>
          <a:blip r:embed="rId2"/>
          <a:stretch>
            <a:fillRect/>
          </a:stretch>
        </p:blipFill>
        <p:spPr>
          <a:xfrm>
            <a:off x="251520" y="339502"/>
            <a:ext cx="5425574" cy="4092634"/>
          </a:xfrm>
          <a:prstGeom prst="rect">
            <a:avLst/>
          </a:prstGeom>
        </p:spPr>
      </p:pic>
      <p:sp>
        <p:nvSpPr>
          <p:cNvPr id="7" name="Rectangle 6">
            <a:extLst>
              <a:ext uri="{FF2B5EF4-FFF2-40B4-BE49-F238E27FC236}">
                <a16:creationId xmlns:a16="http://schemas.microsoft.com/office/drawing/2014/main" id="{67547D25-559E-4D26-A35E-834E128CDEE5}"/>
              </a:ext>
            </a:extLst>
          </p:cNvPr>
          <p:cNvSpPr/>
          <p:nvPr/>
        </p:nvSpPr>
        <p:spPr>
          <a:xfrm>
            <a:off x="395536" y="2067694"/>
            <a:ext cx="1944216" cy="86409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AC6AA95-645A-4FD3-BED6-09E0341735FB}"/>
              </a:ext>
            </a:extLst>
          </p:cNvPr>
          <p:cNvSpPr txBox="1"/>
          <p:nvPr/>
        </p:nvSpPr>
        <p:spPr>
          <a:xfrm>
            <a:off x="5942479" y="196701"/>
            <a:ext cx="2952360" cy="1200329"/>
          </a:xfrm>
          <a:prstGeom prst="rect">
            <a:avLst/>
          </a:prstGeom>
          <a:solidFill>
            <a:srgbClr val="FFFFCC"/>
          </a:solidFill>
        </p:spPr>
        <p:txBody>
          <a:bodyPr wrap="square" rtlCol="0">
            <a:spAutoFit/>
          </a:bodyPr>
          <a:lstStyle/>
          <a:p>
            <a:pPr lvl="0">
              <a:buClr>
                <a:prstClr val="white"/>
              </a:buClr>
              <a:defRPr/>
            </a:pPr>
            <a:r>
              <a:rPr lang="pl-PL" sz="2400" dirty="0">
                <a:solidFill>
                  <a:srgbClr val="C00000"/>
                </a:solidFill>
                <a:latin typeface="Montserrat"/>
              </a:rPr>
              <a:t>User to </a:t>
            </a:r>
            <a:r>
              <a:rPr lang="pl-PL" sz="2400" dirty="0" err="1">
                <a:solidFill>
                  <a:srgbClr val="C00000"/>
                </a:solidFill>
                <a:latin typeface="Montserrat"/>
              </a:rPr>
              <a:t>perform</a:t>
            </a:r>
            <a:r>
              <a:rPr lang="pl-PL" sz="2400" dirty="0">
                <a:solidFill>
                  <a:srgbClr val="C00000"/>
                </a:solidFill>
                <a:latin typeface="Montserrat"/>
              </a:rPr>
              <a:t> Operations on Data Domain</a:t>
            </a:r>
            <a:endParaRPr lang="en-US" sz="2400" dirty="0">
              <a:solidFill>
                <a:srgbClr val="C00000"/>
              </a:solidFill>
              <a:latin typeface="Montserrat"/>
            </a:endParaRPr>
          </a:p>
        </p:txBody>
      </p:sp>
      <p:cxnSp>
        <p:nvCxnSpPr>
          <p:cNvPr id="9" name="Straight Arrow Connector 8">
            <a:extLst>
              <a:ext uri="{FF2B5EF4-FFF2-40B4-BE49-F238E27FC236}">
                <a16:creationId xmlns:a16="http://schemas.microsoft.com/office/drawing/2014/main" id="{9C52E84F-74E9-4779-BFB6-69021D2BB938}"/>
              </a:ext>
            </a:extLst>
          </p:cNvPr>
          <p:cNvCxnSpPr>
            <a:cxnSpLocks/>
          </p:cNvCxnSpPr>
          <p:nvPr/>
        </p:nvCxnSpPr>
        <p:spPr>
          <a:xfrm flipH="1">
            <a:off x="2555776" y="1059582"/>
            <a:ext cx="3384376" cy="129614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E47F45A-6F7B-43F1-8C72-09D2AD2CF14B}"/>
              </a:ext>
            </a:extLst>
          </p:cNvPr>
          <p:cNvPicPr>
            <a:picLocks noChangeAspect="1"/>
          </p:cNvPicPr>
          <p:nvPr/>
        </p:nvPicPr>
        <p:blipFill>
          <a:blip r:embed="rId3"/>
          <a:stretch>
            <a:fillRect/>
          </a:stretch>
        </p:blipFill>
        <p:spPr>
          <a:xfrm>
            <a:off x="5677094" y="1404010"/>
            <a:ext cx="1428949" cy="1781424"/>
          </a:xfrm>
          <a:prstGeom prst="rect">
            <a:avLst/>
          </a:prstGeom>
        </p:spPr>
      </p:pic>
      <p:pic>
        <p:nvPicPr>
          <p:cNvPr id="14" name="Picture 13">
            <a:extLst>
              <a:ext uri="{FF2B5EF4-FFF2-40B4-BE49-F238E27FC236}">
                <a16:creationId xmlns:a16="http://schemas.microsoft.com/office/drawing/2014/main" id="{2169AA83-67EA-4842-89B3-ABDF4D65D20C}"/>
              </a:ext>
            </a:extLst>
          </p:cNvPr>
          <p:cNvPicPr>
            <a:picLocks noChangeAspect="1"/>
          </p:cNvPicPr>
          <p:nvPr/>
        </p:nvPicPr>
        <p:blipFill>
          <a:blip r:embed="rId4"/>
          <a:stretch>
            <a:fillRect/>
          </a:stretch>
        </p:blipFill>
        <p:spPr>
          <a:xfrm>
            <a:off x="827584" y="4246284"/>
            <a:ext cx="7560840" cy="721120"/>
          </a:xfrm>
          <a:prstGeom prst="rect">
            <a:avLst/>
          </a:prstGeom>
        </p:spPr>
      </p:pic>
      <p:sp>
        <p:nvSpPr>
          <p:cNvPr id="10" name="TextBox 9">
            <a:extLst>
              <a:ext uri="{FF2B5EF4-FFF2-40B4-BE49-F238E27FC236}">
                <a16:creationId xmlns:a16="http://schemas.microsoft.com/office/drawing/2014/main" id="{35B8F07C-E123-42E2-A48B-FBD3807A704F}"/>
              </a:ext>
            </a:extLst>
          </p:cNvPr>
          <p:cNvSpPr txBox="1"/>
          <p:nvPr/>
        </p:nvSpPr>
        <p:spPr>
          <a:xfrm>
            <a:off x="3131840" y="1786920"/>
            <a:ext cx="4509130" cy="461665"/>
          </a:xfrm>
          <a:prstGeom prst="rect">
            <a:avLst/>
          </a:prstGeom>
          <a:solidFill>
            <a:srgbClr val="FFFFCC"/>
          </a:solidFill>
        </p:spPr>
        <p:txBody>
          <a:bodyPr wrap="square" rtlCol="0">
            <a:spAutoFit/>
          </a:bodyPr>
          <a:lstStyle/>
          <a:p>
            <a:pPr lvl="0">
              <a:buClr>
                <a:prstClr val="white"/>
              </a:buClr>
              <a:defRPr/>
            </a:pPr>
            <a:r>
              <a:rPr lang="en-US" sz="1200" dirty="0">
                <a:solidFill>
                  <a:srgbClr val="C00000"/>
                </a:solidFill>
                <a:latin typeface="Montserrat"/>
              </a:rPr>
              <a:t>This is because you have to have admin rights to turn up and down the network interfaces and replication</a:t>
            </a:r>
          </a:p>
        </p:txBody>
      </p:sp>
      <p:sp>
        <p:nvSpPr>
          <p:cNvPr id="11" name="TextBox 10">
            <a:extLst>
              <a:ext uri="{FF2B5EF4-FFF2-40B4-BE49-F238E27FC236}">
                <a16:creationId xmlns:a16="http://schemas.microsoft.com/office/drawing/2014/main" id="{10B6DE14-0E90-4BA1-B0E0-D6F4DF7D87F2}"/>
              </a:ext>
            </a:extLst>
          </p:cNvPr>
          <p:cNvSpPr txBox="1"/>
          <p:nvPr/>
        </p:nvSpPr>
        <p:spPr>
          <a:xfrm>
            <a:off x="1115616" y="3287588"/>
            <a:ext cx="6525354" cy="646331"/>
          </a:xfrm>
          <a:prstGeom prst="rect">
            <a:avLst/>
          </a:prstGeom>
          <a:solidFill>
            <a:srgbClr val="FFFFCC"/>
          </a:solidFill>
        </p:spPr>
        <p:txBody>
          <a:bodyPr wrap="square" rtlCol="0">
            <a:spAutoFit/>
          </a:bodyPr>
          <a:lstStyle/>
          <a:p>
            <a:pPr lvl="0">
              <a:buClr>
                <a:prstClr val="white"/>
              </a:buClr>
              <a:defRPr/>
            </a:pPr>
            <a:r>
              <a:rPr lang="en-US" sz="1200" dirty="0">
                <a:solidFill>
                  <a:srgbClr val="C00000"/>
                </a:solidFill>
                <a:latin typeface="Montserrat"/>
              </a:rPr>
              <a:t> Admin level user is needed because CR will issue commands like “net config &lt;NIC&gt; down” and “replication disable </a:t>
            </a:r>
            <a:r>
              <a:rPr lang="en-US" sz="1200" dirty="0" err="1">
                <a:solidFill>
                  <a:srgbClr val="C00000"/>
                </a:solidFill>
                <a:latin typeface="Montserrat"/>
              </a:rPr>
              <a:t>rctx</a:t>
            </a:r>
            <a:r>
              <a:rPr lang="en-US" sz="1200" dirty="0">
                <a:solidFill>
                  <a:srgbClr val="C00000"/>
                </a:solidFill>
                <a:latin typeface="Montserrat"/>
              </a:rPr>
              <a:t>://&lt;number&gt;” .  These are not allowed by user class (or lower) users.</a:t>
            </a:r>
          </a:p>
        </p:txBody>
      </p:sp>
    </p:spTree>
    <p:extLst>
      <p:ext uri="{BB962C8B-B14F-4D97-AF65-F5344CB8AC3E}">
        <p14:creationId xmlns:p14="http://schemas.microsoft.com/office/powerpoint/2010/main" val="133185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01A100-E69C-4997-B5F6-48B1D8120CE6}"/>
              </a:ext>
            </a:extLst>
          </p:cNvPr>
          <p:cNvPicPr>
            <a:picLocks noChangeAspect="1"/>
          </p:cNvPicPr>
          <p:nvPr/>
        </p:nvPicPr>
        <p:blipFill>
          <a:blip r:embed="rId2"/>
          <a:stretch>
            <a:fillRect/>
          </a:stretch>
        </p:blipFill>
        <p:spPr>
          <a:xfrm>
            <a:off x="467544" y="195486"/>
            <a:ext cx="7164288" cy="3018936"/>
          </a:xfrm>
          <a:prstGeom prst="rect">
            <a:avLst/>
          </a:prstGeom>
        </p:spPr>
      </p:pic>
      <p:sp>
        <p:nvSpPr>
          <p:cNvPr id="10" name="Rectangle 9">
            <a:extLst>
              <a:ext uri="{FF2B5EF4-FFF2-40B4-BE49-F238E27FC236}">
                <a16:creationId xmlns:a16="http://schemas.microsoft.com/office/drawing/2014/main" id="{EA203FC1-7124-4818-92DD-181957CB0177}"/>
              </a:ext>
            </a:extLst>
          </p:cNvPr>
          <p:cNvSpPr/>
          <p:nvPr/>
        </p:nvSpPr>
        <p:spPr>
          <a:xfrm>
            <a:off x="1979712" y="1995686"/>
            <a:ext cx="5723692"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4130FA2-3490-4BE1-ADAD-F66CACE493FB}"/>
              </a:ext>
            </a:extLst>
          </p:cNvPr>
          <p:cNvSpPr/>
          <p:nvPr/>
        </p:nvSpPr>
        <p:spPr>
          <a:xfrm>
            <a:off x="539552" y="2172546"/>
            <a:ext cx="972616" cy="47121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4E07A80-394C-4B9F-8F35-C27D1664A2A1}"/>
              </a:ext>
            </a:extLst>
          </p:cNvPr>
          <p:cNvSpPr/>
          <p:nvPr/>
        </p:nvSpPr>
        <p:spPr>
          <a:xfrm>
            <a:off x="1259632" y="588370"/>
            <a:ext cx="1224136" cy="32719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059A732-A51D-4C72-8FB5-18438F8D1542}"/>
              </a:ext>
            </a:extLst>
          </p:cNvPr>
          <p:cNvSpPr/>
          <p:nvPr/>
        </p:nvSpPr>
        <p:spPr>
          <a:xfrm>
            <a:off x="1619672" y="123478"/>
            <a:ext cx="1728192" cy="32719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B63D88E-93D2-413D-97FF-BA01F44F5125}"/>
              </a:ext>
            </a:extLst>
          </p:cNvPr>
          <p:cNvSpPr txBox="1"/>
          <p:nvPr/>
        </p:nvSpPr>
        <p:spPr>
          <a:xfrm>
            <a:off x="1904394" y="3458077"/>
            <a:ext cx="5115878" cy="830997"/>
          </a:xfrm>
          <a:prstGeom prst="rect">
            <a:avLst/>
          </a:prstGeom>
          <a:solidFill>
            <a:srgbClr val="FFFFCC"/>
          </a:solidFill>
        </p:spPr>
        <p:txBody>
          <a:bodyPr wrap="square" rtlCol="0">
            <a:spAutoFit/>
          </a:bodyPr>
          <a:lstStyle/>
          <a:p>
            <a:pPr lvl="0">
              <a:buClr>
                <a:prstClr val="white"/>
              </a:buClr>
              <a:defRPr/>
            </a:pPr>
            <a:r>
              <a:rPr lang="en-US" sz="2400">
                <a:solidFill>
                  <a:srgbClr val="C00000"/>
                </a:solidFill>
                <a:latin typeface="Montserrat"/>
              </a:rPr>
              <a:t>We need to create this user on DDBunker before this operation</a:t>
            </a:r>
          </a:p>
        </p:txBody>
      </p:sp>
    </p:spTree>
    <p:extLst>
      <p:ext uri="{BB962C8B-B14F-4D97-AF65-F5344CB8AC3E}">
        <p14:creationId xmlns:p14="http://schemas.microsoft.com/office/powerpoint/2010/main" val="319626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6">
            <a:extLst>
              <a:ext uri="{FF2B5EF4-FFF2-40B4-BE49-F238E27FC236}">
                <a16:creationId xmlns:a16="http://schemas.microsoft.com/office/drawing/2014/main" id="{0F3902B8-FDC8-4993-B7F4-34E514CBB6E9}"/>
              </a:ext>
            </a:extLst>
          </p:cNvPr>
          <p:cNvSpPr/>
          <p:nvPr/>
        </p:nvSpPr>
        <p:spPr>
          <a:xfrm>
            <a:off x="611560" y="267494"/>
            <a:ext cx="792088" cy="648072"/>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3200" dirty="0">
                <a:solidFill>
                  <a:srgbClr val="FFFFCC"/>
                </a:solidFill>
              </a:rPr>
              <a:t>B2</a:t>
            </a:r>
            <a:endParaRPr lang="en-US" sz="3200" dirty="0">
              <a:solidFill>
                <a:srgbClr val="FFFFCC"/>
              </a:solidFill>
            </a:endParaRPr>
          </a:p>
        </p:txBody>
      </p:sp>
      <p:sp>
        <p:nvSpPr>
          <p:cNvPr id="7" name="Rounded Rectangle 6">
            <a:extLst>
              <a:ext uri="{FF2B5EF4-FFF2-40B4-BE49-F238E27FC236}">
                <a16:creationId xmlns:a16="http://schemas.microsoft.com/office/drawing/2014/main" id="{F9630EE2-99D6-45F8-97A5-9A8DEC0000A5}"/>
              </a:ext>
            </a:extLst>
          </p:cNvPr>
          <p:cNvSpPr/>
          <p:nvPr/>
        </p:nvSpPr>
        <p:spPr>
          <a:xfrm>
            <a:off x="603387" y="1959682"/>
            <a:ext cx="7506604" cy="1800200"/>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l-PL" sz="4800" dirty="0" err="1">
                <a:solidFill>
                  <a:srgbClr val="FFFF99"/>
                </a:solidFill>
              </a:rPr>
              <a:t>Create</a:t>
            </a:r>
            <a:r>
              <a:rPr lang="pl-PL" sz="4800" dirty="0">
                <a:solidFill>
                  <a:srgbClr val="FFFF99"/>
                </a:solidFill>
              </a:rPr>
              <a:t> Policy</a:t>
            </a:r>
          </a:p>
          <a:p>
            <a:pPr algn="ctr"/>
            <a:r>
              <a:rPr lang="pl-PL" sz="4800" dirty="0" err="1">
                <a:solidFill>
                  <a:srgbClr val="FFFF99"/>
                </a:solidFill>
              </a:rPr>
              <a:t>Dump</a:t>
            </a:r>
            <a:r>
              <a:rPr lang="pl-PL" sz="4800" dirty="0">
                <a:solidFill>
                  <a:srgbClr val="FFFF99"/>
                </a:solidFill>
              </a:rPr>
              <a:t> to </a:t>
            </a:r>
            <a:r>
              <a:rPr lang="pl-PL" sz="4800" dirty="0" err="1">
                <a:solidFill>
                  <a:srgbClr val="FFFF99"/>
                </a:solidFill>
              </a:rPr>
              <a:t>Bunker</a:t>
            </a:r>
            <a:endParaRPr lang="en-US" sz="4800" dirty="0">
              <a:solidFill>
                <a:srgbClr val="FFFF99"/>
              </a:solidFill>
            </a:endParaRPr>
          </a:p>
        </p:txBody>
      </p:sp>
    </p:spTree>
    <p:extLst>
      <p:ext uri="{BB962C8B-B14F-4D97-AF65-F5344CB8AC3E}">
        <p14:creationId xmlns:p14="http://schemas.microsoft.com/office/powerpoint/2010/main" val="379789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020 Dell Tech templat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1800" dirty="0" smtClean="0"/>
        </a:defPPr>
      </a:lstStyle>
    </a:txDef>
  </a:objectDefaults>
  <a:extraClrSchemeLst/>
  <a:extLst>
    <a:ext uri="{05A4C25C-085E-4340-85A3-A5531E510DB2}">
      <thm15:themeFamily xmlns:thm15="http://schemas.microsoft.com/office/thememl/2012/main" name="2020 Dell Technologies PPT Template" id="{CE2A9F27-DA32-4238-859B-E48B3E8E7962}" vid="{522D2080-B2B9-45D5-879A-C9EAE48EF252}"/>
    </a:ext>
  </a:extLst>
</a:theme>
</file>

<file path=ppt/theme/theme2.xml><?xml version="1.0" encoding="utf-8"?>
<a:theme xmlns:a="http://schemas.openxmlformats.org/drawingml/2006/main" name="Office Them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daniel_template_ppt.pptx</Template>
  <TotalTime>9824</TotalTime>
  <Words>2307</Words>
  <Application>Microsoft Office PowerPoint</Application>
  <PresentationFormat>On-screen Show (16:9)</PresentationFormat>
  <Paragraphs>433</Paragraphs>
  <Slides>167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167</vt:i4>
      </vt:variant>
    </vt:vector>
  </HeadingPairs>
  <TitlesOfParts>
    <vt:vector size="172" baseType="lpstr">
      <vt:lpstr>Arial</vt:lpstr>
      <vt:lpstr>Calibri</vt:lpstr>
      <vt:lpstr>Montserrat</vt:lpstr>
      <vt:lpstr>Wingdings</vt:lpstr>
      <vt:lpstr>2020 Dell Tech template</vt:lpstr>
      <vt:lpstr>Cyber Recovery</vt:lpstr>
      <vt:lpstr>Agenda</vt:lpstr>
      <vt:lpstr>Agenda</vt:lpstr>
      <vt:lpstr>Why Vault?</vt:lpstr>
      <vt:lpstr>Why Vault?</vt:lpstr>
      <vt:lpstr>To win the cyber war we need</vt:lpstr>
      <vt:lpstr>Security journey</vt:lpstr>
      <vt:lpstr>What is Cyber Recovery?</vt:lpstr>
      <vt:lpstr>Do not allow    vs     Recover</vt:lpstr>
      <vt:lpstr>Compliance production   vs    in the bunker                                                  Dedicated Data Domain</vt:lpstr>
      <vt:lpstr>Compliance production   vs    in the bunker                                                  Dedicated Data Domain</vt:lpstr>
      <vt:lpstr>Compliance / Immutability</vt:lpstr>
      <vt:lpstr>Compliance production   vs    in the bunker                                                  Dedicated Data Domain</vt:lpstr>
      <vt:lpstr>Compliance production   vs    in the bunker                                                  Dedicated Data Domain</vt:lpstr>
      <vt:lpstr>Where Cyber Bunker?</vt:lpstr>
      <vt:lpstr>Cyber Bunker – for what?</vt:lpstr>
      <vt:lpstr>Cyber Bunker – cost</vt:lpstr>
      <vt:lpstr>Recovery</vt:lpstr>
      <vt:lpstr>Retention</vt:lpstr>
      <vt:lpstr>Cyber Bunker and Cloud?</vt:lpstr>
      <vt:lpstr>AWS considerations</vt:lpstr>
      <vt:lpstr>AWS considerations</vt:lpstr>
      <vt:lpstr>AWS considerations</vt:lpstr>
      <vt:lpstr>PowerPoint Presentation</vt:lpstr>
      <vt:lpstr>CyberSense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Decisions to make before Cyber Recovery Design</vt:lpstr>
      <vt:lpstr>Decisions to make before Cyber Recovery Design</vt:lpstr>
      <vt:lpstr>Decisions to make before Cyber Recovery Design</vt:lpstr>
      <vt:lpstr>Decisions to make before Cyber Recovery Design</vt:lpstr>
      <vt:lpstr>Decisions to make before Cyber Recovery Design</vt:lpstr>
      <vt:lpstr>Decisions to make before Cyber Recovery Design</vt:lpstr>
      <vt:lpstr>Decisions to make before Cyber Recovery Design</vt:lpstr>
      <vt:lpstr>Decisions to make before Cyber Recovery Design</vt:lpstr>
      <vt:lpstr>CyberSense – Database analysis</vt:lpstr>
      <vt:lpstr>CyberSense – Database analysis</vt:lpstr>
      <vt:lpstr>CyberSense – Database analysis</vt:lpstr>
      <vt:lpstr>CyberSense – Database analysis</vt:lpstr>
      <vt:lpstr>CyberSense – Database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Decisions to make before Cyber Recovery Design</vt:lpstr>
      <vt:lpstr>Cyber Bunker components</vt:lpstr>
      <vt:lpstr>Cyber Bunker components</vt:lpstr>
      <vt:lpstr>Cyber Bunker setup</vt:lpstr>
      <vt:lpstr>Cyber Bunker – Is there alternative?</vt:lpstr>
      <vt:lpstr>Replication</vt:lpstr>
      <vt:lpstr>Steps to build Cyber Bunker</vt:lpstr>
      <vt:lpstr>PowerPoint Presentation</vt:lpstr>
      <vt:lpstr>Cyber Recovery installation</vt:lpstr>
      <vt:lpstr>Cyber Recovery installation</vt:lpstr>
      <vt:lpstr>PowerPoint Presentation</vt:lpstr>
      <vt:lpstr>PowerPoint Presentation</vt:lpstr>
      <vt:lpstr>PowerPoint Presentation</vt:lpstr>
      <vt:lpstr>PowerPoint Presentation</vt:lpstr>
      <vt:lpstr>Replication</vt:lpstr>
      <vt:lpstr>Replication status</vt:lpstr>
      <vt:lpstr>Replication stats</vt:lpstr>
      <vt:lpstr>Which hosts are added</vt:lpstr>
      <vt:lpstr>Replication setup pair</vt:lpstr>
      <vt:lpstr>PowerPoint Presentation</vt:lpstr>
      <vt:lpstr>Source DD</vt:lpstr>
      <vt:lpstr>Source DD</vt:lpstr>
      <vt:lpstr>Source DD</vt:lpstr>
      <vt:lpstr>PowerPoint Presentation</vt:lpstr>
      <vt:lpstr>Destination DD</vt:lpstr>
      <vt:lpstr>Destination DD</vt:lpstr>
      <vt:lpstr>PowerPoint Presentation</vt:lpstr>
      <vt:lpstr>Replication</vt:lpstr>
      <vt:lpstr>DDVE Prod</vt:lpstr>
      <vt:lpstr>DDVE Vault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 of air-gap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Dell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Kubernetes protection</dc:title>
  <dc:creator>Olkowski, Daniel</dc:creator>
  <cp:lastModifiedBy>Olkowski, Daniel</cp:lastModifiedBy>
  <cp:revision>97</cp:revision>
  <cp:lastPrinted>2018-09-10T14:53:10Z</cp:lastPrinted>
  <dcterms:created xsi:type="dcterms:W3CDTF">2020-02-09T13:06:05Z</dcterms:created>
  <dcterms:modified xsi:type="dcterms:W3CDTF">2024-01-16T14:18:15Z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e70ee2-0cb4-4d60-aee5-75ef2c4c8a90_Enabled">
    <vt:lpwstr>True</vt:lpwstr>
  </property>
  <property fmtid="{D5CDD505-2E9C-101B-9397-08002B2CF9AE}" pid="3" name="MSIP_Label_7de70ee2-0cb4-4d60-aee5-75ef2c4c8a90_SiteId">
    <vt:lpwstr>945c199a-83a2-4e80-9f8c-5a91be5752dd</vt:lpwstr>
  </property>
  <property fmtid="{D5CDD505-2E9C-101B-9397-08002B2CF9AE}" pid="4" name="MSIP_Label_7de70ee2-0cb4-4d60-aee5-75ef2c4c8a90_Owner">
    <vt:lpwstr>denise.leblanc@emc.com</vt:lpwstr>
  </property>
  <property fmtid="{D5CDD505-2E9C-101B-9397-08002B2CF9AE}" pid="5" name="MSIP_Label_7de70ee2-0cb4-4d60-aee5-75ef2c4c8a90_SetDate">
    <vt:lpwstr>2019-11-21T18:23:02.3023958Z</vt:lpwstr>
  </property>
  <property fmtid="{D5CDD505-2E9C-101B-9397-08002B2CF9AE}" pid="6" name="MSIP_Label_7de70ee2-0cb4-4d60-aee5-75ef2c4c8a90_Name">
    <vt:lpwstr>Internal Use</vt:lpwstr>
  </property>
  <property fmtid="{D5CDD505-2E9C-101B-9397-08002B2CF9AE}" pid="7" name="MSIP_Label_7de70ee2-0cb4-4d60-aee5-75ef2c4c8a90_Application">
    <vt:lpwstr>Microsoft Azure Information Protection</vt:lpwstr>
  </property>
  <property fmtid="{D5CDD505-2E9C-101B-9397-08002B2CF9AE}" pid="8" name="MSIP_Label_7de70ee2-0cb4-4d60-aee5-75ef2c4c8a90_Extended_MSFT_Method">
    <vt:lpwstr>Manual</vt:lpwstr>
  </property>
  <property fmtid="{D5CDD505-2E9C-101B-9397-08002B2CF9AE}" pid="9" name="MSIP_Label_da6fab74-d5af-4af7-a9a4-78d84655a626_Enabled">
    <vt:lpwstr>True</vt:lpwstr>
  </property>
  <property fmtid="{D5CDD505-2E9C-101B-9397-08002B2CF9AE}" pid="10" name="MSIP_Label_da6fab74-d5af-4af7-a9a4-78d84655a626_SiteId">
    <vt:lpwstr>945c199a-83a2-4e80-9f8c-5a91be5752dd</vt:lpwstr>
  </property>
  <property fmtid="{D5CDD505-2E9C-101B-9397-08002B2CF9AE}" pid="11" name="MSIP_Label_da6fab74-d5af-4af7-a9a4-78d84655a626_Owner">
    <vt:lpwstr>denise.leblanc@emc.com</vt:lpwstr>
  </property>
  <property fmtid="{D5CDD505-2E9C-101B-9397-08002B2CF9AE}" pid="12" name="MSIP_Label_da6fab74-d5af-4af7-a9a4-78d84655a626_SetDate">
    <vt:lpwstr>2019-11-21T18:23:02.3023958Z</vt:lpwstr>
  </property>
  <property fmtid="{D5CDD505-2E9C-101B-9397-08002B2CF9AE}" pid="13" name="MSIP_Label_da6fab74-d5af-4af7-a9a4-78d84655a626_Name">
    <vt:lpwstr>Visual Marking</vt:lpwstr>
  </property>
  <property fmtid="{D5CDD505-2E9C-101B-9397-08002B2CF9AE}" pid="14" name="MSIP_Label_da6fab74-d5af-4af7-a9a4-78d84655a626_Application">
    <vt:lpwstr>Microsoft Azure Information Protection</vt:lpwstr>
  </property>
  <property fmtid="{D5CDD505-2E9C-101B-9397-08002B2CF9AE}" pid="15" name="MSIP_Label_da6fab74-d5af-4af7-a9a4-78d84655a626_Parent">
    <vt:lpwstr>7de70ee2-0cb4-4d60-aee5-75ef2c4c8a90</vt:lpwstr>
  </property>
  <property fmtid="{D5CDD505-2E9C-101B-9397-08002B2CF9AE}" pid="16" name="MSIP_Label_da6fab74-d5af-4af7-a9a4-78d84655a626_Extended_MSFT_Method">
    <vt:lpwstr>Manual</vt:lpwstr>
  </property>
  <property fmtid="{D5CDD505-2E9C-101B-9397-08002B2CF9AE}" pid="17" name="aiplabel">
    <vt:lpwstr>Internal Use Visual Marking</vt:lpwstr>
  </property>
</Properties>
</file>