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0" r:id="rId2"/>
    <p:sldMasterId id="2147483756" r:id="rId3"/>
  </p:sldMasterIdLst>
  <p:notesMasterIdLst>
    <p:notesMasterId r:id="rId40"/>
  </p:notesMasterIdLst>
  <p:handoutMasterIdLst>
    <p:handoutMasterId r:id="rId41"/>
  </p:handoutMasterIdLst>
  <p:sldIdLst>
    <p:sldId id="2147308127" r:id="rId4"/>
    <p:sldId id="261" r:id="rId5"/>
    <p:sldId id="2147308100" r:id="rId6"/>
    <p:sldId id="2147308077" r:id="rId7"/>
    <p:sldId id="2147308076" r:id="rId8"/>
    <p:sldId id="2147308078" r:id="rId9"/>
    <p:sldId id="2147308098" r:id="rId10"/>
    <p:sldId id="335" r:id="rId11"/>
    <p:sldId id="9501" r:id="rId12"/>
    <p:sldId id="9512" r:id="rId13"/>
    <p:sldId id="2147308110" r:id="rId14"/>
    <p:sldId id="2147308111" r:id="rId15"/>
    <p:sldId id="2147308113" r:id="rId16"/>
    <p:sldId id="2147308130" r:id="rId17"/>
    <p:sldId id="2147308102" r:id="rId18"/>
    <p:sldId id="2147308105" r:id="rId19"/>
    <p:sldId id="2147308106" r:id="rId20"/>
    <p:sldId id="2147308116" r:id="rId21"/>
    <p:sldId id="2147308114" r:id="rId22"/>
    <p:sldId id="2147308112" r:id="rId23"/>
    <p:sldId id="2147308107" r:id="rId24"/>
    <p:sldId id="2147308109" r:id="rId25"/>
    <p:sldId id="2147308108" r:id="rId26"/>
    <p:sldId id="2147308117" r:id="rId27"/>
    <p:sldId id="2147308131" r:id="rId28"/>
    <p:sldId id="2147308119" r:id="rId29"/>
    <p:sldId id="2147308118" r:id="rId30"/>
    <p:sldId id="2147308115" r:id="rId31"/>
    <p:sldId id="2147308129" r:id="rId32"/>
    <p:sldId id="2147308120" r:id="rId33"/>
    <p:sldId id="2147308125" r:id="rId34"/>
    <p:sldId id="2147308126" r:id="rId35"/>
    <p:sldId id="2147308121" r:id="rId36"/>
    <p:sldId id="2147308122" r:id="rId37"/>
    <p:sldId id="2147308123" r:id="rId38"/>
    <p:sldId id="2147308124" r:id="rId39"/>
  </p:sldIdLst>
  <p:sldSz cx="9144000" cy="5143500" type="screen16x9"/>
  <p:notesSz cx="6934200" cy="9220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4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00"/>
    <a:srgbClr val="79FF79"/>
    <a:srgbClr val="CCFFCC"/>
    <a:srgbClr val="CCECFF"/>
    <a:srgbClr val="99FF99"/>
    <a:srgbClr val="C8FFC8"/>
    <a:srgbClr val="002776"/>
    <a:srgbClr val="8CF894"/>
    <a:srgbClr val="85AEFF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1" autoAdjust="0"/>
    <p:restoredTop sz="95043" autoAdjust="0"/>
  </p:normalViewPr>
  <p:slideViewPr>
    <p:cSldViewPr showGuides="1">
      <p:cViewPr varScale="1">
        <p:scale>
          <a:sx n="114" d="100"/>
          <a:sy n="114" d="100"/>
        </p:scale>
        <p:origin x="60" y="291"/>
      </p:cViewPr>
      <p:guideLst>
        <p:guide pos="324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>
        <p:scale>
          <a:sx n="79" d="100"/>
          <a:sy n="79" d="100"/>
        </p:scale>
        <p:origin x="3730" y="2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" descr="                              Dell - Internal Use - Confidential&#10;"/>
          <p:cNvSpPr txBox="1"/>
          <p:nvPr/>
        </p:nvSpPr>
        <p:spPr>
          <a:xfrm>
            <a:off x="780683" y="8990041"/>
            <a:ext cx="902491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defTabSz="923087" fontAlgn="base">
              <a:lnSpc>
                <a:spcPct val="90000"/>
              </a:lnSpc>
              <a:spcBef>
                <a:spcPts val="101"/>
              </a:spcBef>
              <a:spcAft>
                <a:spcPts val="101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Arial" panose="020B0604020202020204" pitchFamily="34" charset="0"/>
              </a:rPr>
              <a:t>© Copyright 2020 Dell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119" y="8989695"/>
            <a:ext cx="95629" cy="8379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>
                <a:solidFill>
                  <a:schemeClr val="bg2"/>
                </a:solidFill>
                <a:latin typeface="Arial" panose="020B0604020202020204" pitchFamily="34" charset="0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dirty="0" err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36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0:21:30.1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1 1 8394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6417,'-21'-18'2185,"5"6"-2033,8 6-72,8 8-352,6 0-552,15 10 528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2817,'-9'-4'984,"0"4"-1016,6-1 24,5 4-216,-3-3-24,13 2 8,6-2 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6713,'-17'-9'2385,"8"7"-2129,-1 1-328,14 13-664,10 10-1561,4-7 1537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6417,'-21'-18'2185,"5"6"-2033,8 6-72,8 8-352,6 0-552,15 10 528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2817,'-9'-4'984,"0"4"-1016,6-1 24,5 4-216,-3-3-24,13 2 8,6-2 24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3:02:07.4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1 520,'6'6'128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9:18:0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58 2977,'-9'-24'1760,"-1"3"-576,-10 14 225,-4 2 23,-8 9-368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6713,'-17'-9'2385,"8"7"-2129,-1 1-328,14 13-664,10 10-1561,4-7 1537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6417,'-21'-18'2185,"5"6"-2033,8 6-72,8 8-352,6 0-552,15 10 528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2817,'-9'-4'984,"0"4"-1016,6-1 24,5 4-216,-3-3-24,13 2 8,6-2 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8T09:19:3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6713,'-17'-9'2385,"8"7"-2129,-1 1-328,14 13-664,10 10-1561,4-7 1537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3:02:07.4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1 520,'6'6'128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6713,'-17'-9'2385,"8"7"-2129,-1 1-328,14 13-664,10 10-1561,4-7 1537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6417,'-21'-18'2185,"5"6"-2033,8 6-72,8 8-352,6 0-552,15 10 528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2817,'-9'-4'984,"0"4"-1016,6-1 24,5 4-216,-3-3-24,13 2 8,6-2 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3:02:07.4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1 520,'6'6'128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6713,'-17'-9'2385,"8"7"-2129,-1 1-328,14 13-664,10 10-1561,4-7 1537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6417,'-21'-18'2185,"5"6"-2033,8 6-72,8 8-352,6 0-552,15 10 528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2817,'-9'-4'984,"0"4"-1016,6-1 24,5 4-216,-3-3-24,13 2 8,6-2 24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3:02:07.4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1 520,'6'6'128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6713,'-17'-9'2385,"8"7"-2129,-1 1-328,14 13-664,10 10-1561,4-7 1537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8T09:21:0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6417,'-21'-18'2185,"5"6"-2033,8 6-72,8 8-352,6 0-552,15 10 528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6417,'-21'-18'2185,"5"6"-2033,8 6-72,8 8-352,6 0-552,15 10 528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2817,'-9'-4'984,"0"4"-1016,6-1 24,5 4-216,-3-3-24,13 2 8,6-2 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3:02:07.4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1 520,'6'6'128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6713,'-17'-9'2385,"8"7"-2129,-1 1-328,14 13-664,10 10-1561,4-7 1537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6417,'-21'-18'2185,"5"6"-2033,8 6-72,8 8-352,6 0-552,15 10 528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2817,'-9'-4'984,"0"4"-1016,6-1 24,5 4-216,-3-3-24,13 2 8,6-2 24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6713,'-17'-9'2385,"8"7"-2129,-1 1-328,14 13-664,10 10-1561,4-7 1537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6417,'-21'-18'2185,"5"6"-2033,8 6-72,8 8-352,6 0-552,15 10 528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2817,'-9'-4'984,"0"4"-1016,6-1 24,5 4-216,-3-3-24,13 2 8,6-2 24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5:52:11.5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1 520,'6'6'128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8T09:21:2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2817,'-9'-4'984,"0"4"-1016,6-1 24,5 4-216,-3-3-24,13 2 8,6-2 24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6:04:55.1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1 520,'6'6'128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6713,'-17'-9'2385,"8"7"-2129,-1 1-328,14 13-664,10 10-1561,4-7 1537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6417,'-21'-18'2185,"5"6"-2033,8 6-72,8 8-352,6 0-552,15 10 528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2817,'-9'-4'984,"0"4"-1016,6-1 24,5 4-216,-3-3-24,13 2 8,6-2 24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5:52:11.5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1 520,'6'6'128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6:04:55.1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1 520,'6'6'128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6713,'-17'-9'2385,"8"7"-2129,-1 1-328,14 13-664,10 10-1561,4-7 1537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6417,'-21'-18'2185,"5"6"-2033,8 6-72,8 8-352,6 0-552,15 10 528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2817,'-9'-4'984,"0"4"-1016,6-1 24,5 4-216,-3-3-24,13 2 8,6-2 24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5:52:11.5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1 520,'6'6'128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8T09:15:07.2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1 520,'6'6'128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6:04:55.1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1 520,'6'6'128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6713,'-17'-9'2385,"8"7"-2129,-1 1-328,14 13-664,10 10-1561,4-7 1537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6417,'-21'-18'2185,"5"6"-2033,8 6-72,8 8-352,6 0-552,15 10 528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2817,'-9'-4'984,"0"4"-1016,6-1 24,5 4-216,-3-3-24,13 2 8,6-2 24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5:52:11.5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1 520,'6'6'128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6:04:55.1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1 520,'6'6'128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6713,'-17'-9'2385,"8"7"-2129,-1 1-328,14 13-664,10 10-1561,4-7 1537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6417,'-21'-18'2185,"5"6"-2033,8 6-72,8 8-352,6 0-552,15 10 528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2817,'-9'-4'984,"0"4"-1016,6-1 24,5 4-216,-3-3-24,13 2 8,6-2 24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5:52:11.5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1 520,'6'6'128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6713,'-17'-9'2385,"8"7"-2129,-1 1-328,14 13-664,10 10-1561,4-7 1537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6:04:55.1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1 520,'6'6'128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10:51:27.4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0 0 312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10:51:27.8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1 712,'0'1'176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42:00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73 10114,'-14'-7'296,"2"-3"-160,-1-4-24,4-6-424,0-2-632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6713,'-17'-9'2385,"8"7"-2129,-1 1-328,14 13-664,10 10-1561,4-7 1537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6417,'-21'-18'2185,"5"6"-2033,8 6-72,8 8-352,6 0-552,15 10 528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2817,'-9'-4'984,"0"4"-1016,6-1 24,5 4-216,-3-3-24,13 2 8,6-2 24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5:52:11.5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1 520,'6'6'128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6:04:55.1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1 520,'6'6'128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1:36:29.0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0 1 7418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6417,'-21'-18'2185,"5"6"-2033,8 6-72,8 8-352,6 0-552,15 10 528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0:06:14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0 320,'-44'11'80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9:46:5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5441,'29'110'2017,"10"21"-1705,-7 5-8,-5-7-208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2817,'-9'-4'984,"0"4"-1016,6-1 24,5 4-216,-3-3-24,13 2 8,6-2 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12:58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6713,'-17'-9'2385,"8"7"-2129,-1 1-328,14 13-664,10 10-1561,4-7 1537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6888" y="173038"/>
            <a:ext cx="5940425" cy="3341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2280" y="3803332"/>
            <a:ext cx="6009640" cy="497871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l" descr="                              Dell - Internal Use - Confidential&#10;"/>
          <p:cNvSpPr txBox="1"/>
          <p:nvPr/>
        </p:nvSpPr>
        <p:spPr>
          <a:xfrm>
            <a:off x="780683" y="8990041"/>
            <a:ext cx="902491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defTabSz="923087" fontAlgn="base">
              <a:lnSpc>
                <a:spcPct val="90000"/>
              </a:lnSpc>
              <a:spcBef>
                <a:spcPts val="101"/>
              </a:spcBef>
              <a:spcAft>
                <a:spcPts val="101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Arial" panose="020B0604020202020204" pitchFamily="34" charset="0"/>
              </a:rPr>
              <a:t>© Copyright 2020 Dell Inc.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119" y="8989695"/>
            <a:ext cx="95629" cy="8379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>
                <a:solidFill>
                  <a:schemeClr val="bg2"/>
                </a:solidFill>
                <a:latin typeface="Arial" panose="020B0604020202020204" pitchFamily="34" charset="0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dirty="0" err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1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spcBef>
        <a:spcPts val="0"/>
      </a:spcBef>
      <a:defRPr sz="11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514350" indent="-171450" algn="l" defTabSz="685800" rtl="0" eaLnBrk="1" latinLnBrk="0" hangingPunct="1">
      <a:spcBef>
        <a:spcPts val="300"/>
      </a:spcBef>
      <a:buClrTx/>
      <a:buFont typeface="Arial" panose="020B0604020202020204" pitchFamily="34" charset="0"/>
      <a:buChar char="•"/>
      <a:defRPr sz="11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857250" indent="-171450" algn="l" defTabSz="685800" rtl="0" eaLnBrk="1" latinLnBrk="0" hangingPunct="1">
      <a:spcBef>
        <a:spcPts val="300"/>
      </a:spcBef>
      <a:buClrTx/>
      <a:buFont typeface="Arial" panose="020B0604020202020204" pitchFamily="34" charset="0"/>
      <a:buChar char="–"/>
      <a:defRPr sz="11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200150" indent="-171450" algn="l" defTabSz="685800" rtl="0" eaLnBrk="1" latinLnBrk="0" hangingPunct="1">
      <a:spcBef>
        <a:spcPts val="300"/>
      </a:spcBef>
      <a:buClrTx/>
      <a:buFont typeface="Arial" panose="020B0604020202020204" pitchFamily="34" charset="0"/>
      <a:buChar char="▪"/>
      <a:defRPr sz="11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543050" indent="-171450" algn="l" defTabSz="685800" rtl="0" eaLnBrk="1" latinLnBrk="0" hangingPunct="1">
      <a:spcBef>
        <a:spcPts val="300"/>
      </a:spcBef>
      <a:buClrTx/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414337"/>
            <a:ext cx="8572500" cy="149579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2057400"/>
            <a:ext cx="8572500" cy="12418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751" y="4373774"/>
            <a:ext cx="2706624" cy="3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10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03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4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32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5400">
                <a:solidFill>
                  <a:schemeClr val="tx2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0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lang="en-US" sz="5400" dirty="0">
                <a:solidFill>
                  <a:schemeClr val="tx2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86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ue gradient bkgd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5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logo slide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ED6EC7-6D3E-4027-A733-9B78EBA48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378" y="2254304"/>
            <a:ext cx="5093208" cy="6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50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6" cy="5152976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9033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56098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74799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751" y="4373774"/>
            <a:ext cx="2706624" cy="35186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0344EF7-FB04-41A4-900F-48EC95C6F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414337"/>
            <a:ext cx="8572500" cy="149579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" y="2057400"/>
            <a:ext cx="8572500" cy="12418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55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88114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43812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291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01661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23099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34066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8" y="264629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19" y="1280160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72630228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19" y="1280160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19099039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1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85750" indent="-285750">
              <a:buFont typeface="Arial"/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108663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5263039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0166" y="267705"/>
            <a:ext cx="4285279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0166" y="1280160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defRPr sz="10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544713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67706"/>
            <a:ext cx="4865304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09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556394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22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67706"/>
            <a:ext cx="4297680" cy="836894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</a:t>
            </a:r>
            <a:br>
              <a:rPr lang="en-US" dirty="0"/>
            </a:br>
            <a:r>
              <a:rPr lang="en-US" dirty="0"/>
              <a:t>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66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252294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64797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2549078612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297427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32304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23237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31427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78874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/>
              <a:t>Click to edit divider slide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89038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39263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20722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628650"/>
            <a:ext cx="85725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97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71018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89618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15009-56B8-431D-B0B0-E299F0F9D854}"/>
              </a:ext>
            </a:extLst>
          </p:cNvPr>
          <p:cNvSpPr/>
          <p:nvPr userDrawn="1"/>
        </p:nvSpPr>
        <p:spPr>
          <a:xfrm>
            <a:off x="61639" y="4826020"/>
            <a:ext cx="8853099" cy="28575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AC0453-7628-48A0-8A99-4C086F75B971}"/>
              </a:ext>
            </a:extLst>
          </p:cNvPr>
          <p:cNvSpPr/>
          <p:nvPr userDrawn="1"/>
        </p:nvSpPr>
        <p:spPr>
          <a:xfrm>
            <a:off x="145450" y="66403"/>
            <a:ext cx="8853099" cy="28575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7000563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414337"/>
            <a:ext cx="8572500" cy="149579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2057400"/>
            <a:ext cx="8572500" cy="12418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751" y="4373774"/>
            <a:ext cx="2706624" cy="3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37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751" y="4373774"/>
            <a:ext cx="2706624" cy="35186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0344EF7-FB04-41A4-900F-48EC95C6F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414337"/>
            <a:ext cx="8572500" cy="149579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" y="2057400"/>
            <a:ext cx="8572500" cy="12418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8429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79809C-EF70-4CA9-AE87-F66F1D27EE10}"/>
              </a:ext>
            </a:extLst>
          </p:cNvPr>
          <p:cNvSpPr/>
          <p:nvPr userDrawn="1"/>
        </p:nvSpPr>
        <p:spPr>
          <a:xfrm>
            <a:off x="102312" y="42864"/>
            <a:ext cx="9041688" cy="5055738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825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628650"/>
            <a:ext cx="85725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168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A4072-DD21-4BEA-B242-C6C49AB14067}"/>
              </a:ext>
            </a:extLst>
          </p:cNvPr>
          <p:cNvSpPr/>
          <p:nvPr userDrawn="1"/>
        </p:nvSpPr>
        <p:spPr>
          <a:xfrm>
            <a:off x="102312" y="42864"/>
            <a:ext cx="9041688" cy="5055738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00150"/>
            <a:ext cx="8572500" cy="33147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00100" indent="-11430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1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57806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628650"/>
            <a:ext cx="85725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85750" y="1200150"/>
            <a:ext cx="8572500" cy="33147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00100" indent="-11430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1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3541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6" y="228600"/>
            <a:ext cx="857726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28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85750" y="1200150"/>
            <a:ext cx="4057650" cy="3314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10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4800600" y="1200150"/>
            <a:ext cx="4057650" cy="3314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10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5033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BBC8B8-DC3E-4D4A-86CB-97B315E3A75F}"/>
              </a:ext>
            </a:extLst>
          </p:cNvPr>
          <p:cNvSpPr/>
          <p:nvPr userDrawn="1"/>
        </p:nvSpPr>
        <p:spPr>
          <a:xfrm>
            <a:off x="49672" y="4386127"/>
            <a:ext cx="8914811" cy="72008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00150"/>
            <a:ext cx="8572500" cy="33147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00100" indent="-11430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1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9027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6" y="228600"/>
            <a:ext cx="857726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28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CEAD-C06E-4DD6-958D-A69C28387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971550"/>
            <a:ext cx="4057650" cy="3943350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173038" indent="-173038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>
                <a:solidFill>
                  <a:schemeClr val="bg2"/>
                </a:solidFill>
              </a:defRPr>
            </a:lvl2pPr>
            <a:lvl3pPr marL="514350" indent="-173038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855663" indent="-168275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1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C49344-5A94-4BB8-B1F8-EC9EB43874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00600" y="971550"/>
            <a:ext cx="4057650" cy="3943350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173038" indent="-173038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>
                <a:solidFill>
                  <a:schemeClr val="bg2"/>
                </a:solidFill>
              </a:defRPr>
            </a:lvl2pPr>
            <a:lvl3pPr marL="514350" indent="-173038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855663" indent="-168275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1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30485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6" y="228600"/>
            <a:ext cx="857726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28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285750" y="971550"/>
            <a:ext cx="2686050" cy="5143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28975" y="971550"/>
            <a:ext cx="2686050" cy="5143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72200" y="971550"/>
            <a:ext cx="2686050" cy="5143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285750" y="1543050"/>
            <a:ext cx="2686050" cy="2971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6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05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228975" y="1543050"/>
            <a:ext cx="2686050" cy="2971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6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05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72200" y="1543050"/>
            <a:ext cx="2686050" cy="2971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6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05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9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343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04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140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5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58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5400">
                <a:solidFill>
                  <a:schemeClr val="tx2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127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823853"/>
            <a:ext cx="7886700" cy="149579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lang="en-US" sz="5400" dirty="0">
                <a:solidFill>
                  <a:schemeClr val="tx2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713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ue gradient bkgd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12" y="4838808"/>
            <a:ext cx="1078986" cy="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3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logo slide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ED6EC7-6D3E-4027-A733-9B78EBA486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378" y="2254304"/>
            <a:ext cx="5093208" cy="6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2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4D3340-0855-444A-99D5-F4D564B3CBD2}"/>
              </a:ext>
            </a:extLst>
          </p:cNvPr>
          <p:cNvSpPr/>
          <p:nvPr userDrawn="1"/>
        </p:nvSpPr>
        <p:spPr>
          <a:xfrm>
            <a:off x="35496" y="51470"/>
            <a:ext cx="8914811" cy="72008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92C27A-298C-4CAC-8146-4279D3E9CB32}"/>
              </a:ext>
            </a:extLst>
          </p:cNvPr>
          <p:cNvSpPr/>
          <p:nvPr userDrawn="1"/>
        </p:nvSpPr>
        <p:spPr>
          <a:xfrm>
            <a:off x="49672" y="4386127"/>
            <a:ext cx="8914811" cy="72008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628650"/>
            <a:ext cx="85725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85750" y="1200150"/>
            <a:ext cx="8572500" cy="33147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00100" indent="-11430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1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3943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_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428683540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6" y="228600"/>
            <a:ext cx="857726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28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85750" y="1200150"/>
            <a:ext cx="4057650" cy="3314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10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4800600" y="1200150"/>
            <a:ext cx="4057650" cy="3314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10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9367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6" y="228600"/>
            <a:ext cx="857726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28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CEAD-C06E-4DD6-958D-A69C28387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971550"/>
            <a:ext cx="4057650" cy="3943350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173038" indent="-173038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>
                <a:solidFill>
                  <a:schemeClr val="bg2"/>
                </a:solidFill>
              </a:defRPr>
            </a:lvl2pPr>
            <a:lvl3pPr marL="514350" indent="-173038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855663" indent="-168275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1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C49344-5A94-4BB8-B1F8-EC9EB43874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00600" y="971550"/>
            <a:ext cx="4057650" cy="3943350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173038" indent="-173038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>
                <a:solidFill>
                  <a:schemeClr val="bg2"/>
                </a:solidFill>
              </a:defRPr>
            </a:lvl2pPr>
            <a:lvl3pPr marL="514350" indent="-173038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855663" indent="-168275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1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9803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6" y="228600"/>
            <a:ext cx="857726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28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285750" y="971550"/>
            <a:ext cx="2686050" cy="5143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28975" y="971550"/>
            <a:ext cx="2686050" cy="5143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72200" y="971550"/>
            <a:ext cx="2686050" cy="5143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285750" y="1543050"/>
            <a:ext cx="2686050" cy="2971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6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05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228975" y="1543050"/>
            <a:ext cx="2686050" cy="2971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6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05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72200" y="1543050"/>
            <a:ext cx="2686050" cy="2971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600">
                <a:solidFill>
                  <a:schemeClr val="bg2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050">
                <a:solidFill>
                  <a:schemeClr val="bg2"/>
                </a:solidFill>
              </a:defRPr>
            </a:lvl3pPr>
            <a:lvl4pPr marL="12001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4pPr>
            <a:lvl5pPr marL="1543050" indent="-171450"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821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09" y="4838808"/>
            <a:ext cx="1078992" cy="140268"/>
          </a:xfrm>
          <a:prstGeom prst="rect">
            <a:avLst/>
          </a:prstGeom>
        </p:spPr>
      </p:pic>
      <p:sp>
        <p:nvSpPr>
          <p:cNvPr id="7" name="fl" descr="                              Dell - Internal Use - Confidential&#10;"/>
          <p:cNvSpPr txBox="1"/>
          <p:nvPr userDrawn="1"/>
        </p:nvSpPr>
        <p:spPr>
          <a:xfrm>
            <a:off x="4200103" y="5022289"/>
            <a:ext cx="743793" cy="692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500" b="0" i="0" u="none" baseline="0" dirty="0">
                <a:solidFill>
                  <a:srgbClr val="808080"/>
                </a:solidFill>
                <a:latin typeface="Arial" panose="020B0604020202020204" pitchFamily="34" charset="0"/>
              </a:rPr>
              <a:t>© Copyright 2020 Dell Inc.</a:t>
            </a:r>
          </a:p>
        </p:txBody>
      </p:sp>
      <p:sp>
        <p:nvSpPr>
          <p:cNvPr id="6" name="TextBox 19"/>
          <p:cNvSpPr txBox="1"/>
          <p:nvPr userDrawn="1"/>
        </p:nvSpPr>
        <p:spPr>
          <a:xfrm>
            <a:off x="3857667" y="5023059"/>
            <a:ext cx="76944" cy="692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500" b="0" kern="1200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500" b="0" kern="1200" dirty="0" err="1">
              <a:solidFill>
                <a:srgbClr val="80808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16"/>
          <p:cNvSpPr txBox="1"/>
          <p:nvPr userDrawn="1"/>
        </p:nvSpPr>
        <p:spPr>
          <a:xfrm>
            <a:off x="3957049" y="5023059"/>
            <a:ext cx="141064" cy="692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r>
              <a:rPr lang="en-US" sz="500" kern="1200" dirty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t>of 20</a:t>
            </a:r>
          </a:p>
        </p:txBody>
      </p:sp>
      <p:sp>
        <p:nvSpPr>
          <p:cNvPr id="3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FE08E287-27D6-4FBC-A8E1-5FAB25E9F4A1}"/>
              </a:ext>
            </a:extLst>
          </p:cNvPr>
          <p:cNvSpPr txBox="1"/>
          <p:nvPr userDrawn="1"/>
        </p:nvSpPr>
        <p:spPr>
          <a:xfrm>
            <a:off x="0" y="49324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  <a:endParaRPr lang="en-US" sz="7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2" r:id="rId2"/>
    <p:sldLayoutId id="2147483662" r:id="rId3"/>
    <p:sldLayoutId id="2147483673" r:id="rId4"/>
    <p:sldLayoutId id="2147483672" r:id="rId5"/>
    <p:sldLayoutId id="2147483713" r:id="rId6"/>
    <p:sldLayoutId id="2147483724" r:id="rId7"/>
    <p:sldLayoutId id="2147483725" r:id="rId8"/>
    <p:sldLayoutId id="2147483726" r:id="rId9"/>
    <p:sldLayoutId id="2147483667" r:id="rId10"/>
    <p:sldLayoutId id="2147483689" r:id="rId11"/>
    <p:sldLayoutId id="2147483663" r:id="rId12"/>
    <p:sldLayoutId id="2147483678" r:id="rId13"/>
    <p:sldLayoutId id="2147483680" r:id="rId14"/>
    <p:sldLayoutId id="2147483681" r:id="rId15"/>
    <p:sldLayoutId id="2147483715" r:id="rId16"/>
    <p:sldLayoutId id="214748372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180" userDrawn="1">
          <p15:clr>
            <a:srgbClr val="F26B43"/>
          </p15:clr>
        </p15:guide>
        <p15:guide id="4" pos="5580" userDrawn="1">
          <p15:clr>
            <a:srgbClr val="F26B43"/>
          </p15:clr>
        </p15:guide>
        <p15:guide id="5" pos="7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11/2/2022</a:t>
            </a:fld>
            <a:endParaRPr lang="en-US" sz="9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11/2/2022</a:t>
            </a:fld>
            <a:endParaRPr lang="en-US" sz="9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74" y="4832722"/>
            <a:ext cx="0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850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l" descr="                              Dell - Internal Use - Confidential&#10;"/>
          <p:cNvSpPr txBox="1"/>
          <p:nvPr/>
        </p:nvSpPr>
        <p:spPr>
          <a:xfrm>
            <a:off x="998538" y="4832722"/>
            <a:ext cx="1647358" cy="11990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50" b="1" i="0" u="none" baseline="0" dirty="0">
                <a:solidFill>
                  <a:srgbClr val="7F7F7F"/>
                </a:solidFill>
                <a:latin typeface="+mn-lt"/>
              </a:rPr>
              <a:t>Dell - Internal Use - Confidential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274" y="4832722"/>
            <a:ext cx="0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850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274" y="4832722"/>
            <a:ext cx="141064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850" b="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850" b="0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8776" y="4832722"/>
            <a:ext cx="192360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r>
              <a:rPr lang="en-US" sz="850" kern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of Y</a:t>
            </a:r>
          </a:p>
        </p:txBody>
      </p:sp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33D7C507-99F5-49B7-AD18-ECB3D9ECEE28}"/>
              </a:ext>
            </a:extLst>
          </p:cNvPr>
          <p:cNvSpPr txBox="1"/>
          <p:nvPr userDrawn="1"/>
        </p:nvSpPr>
        <p:spPr>
          <a:xfrm>
            <a:off x="0" y="49324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  <a:endParaRPr lang="en-US" sz="700" dirty="0" err="1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824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09" y="4838808"/>
            <a:ext cx="1078992" cy="140268"/>
          </a:xfrm>
          <a:prstGeom prst="rect">
            <a:avLst/>
          </a:prstGeom>
        </p:spPr>
      </p:pic>
      <p:sp>
        <p:nvSpPr>
          <p:cNvPr id="7" name="fl" descr="                              Dell - Internal Use - Confidential&#10;"/>
          <p:cNvSpPr txBox="1"/>
          <p:nvPr userDrawn="1"/>
        </p:nvSpPr>
        <p:spPr>
          <a:xfrm>
            <a:off x="4200103" y="5022289"/>
            <a:ext cx="743793" cy="692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500" b="0" i="0" u="none" baseline="0">
                <a:solidFill>
                  <a:srgbClr val="808080"/>
                </a:solidFill>
                <a:latin typeface="Arial" panose="020B0604020202020204" pitchFamily="34" charset="0"/>
              </a:rPr>
              <a:t>© Copyright 2020 Dell Inc.</a:t>
            </a:r>
          </a:p>
        </p:txBody>
      </p:sp>
      <p:sp>
        <p:nvSpPr>
          <p:cNvPr id="6" name="TextBox 19"/>
          <p:cNvSpPr txBox="1"/>
          <p:nvPr userDrawn="1"/>
        </p:nvSpPr>
        <p:spPr>
          <a:xfrm>
            <a:off x="3857667" y="5023059"/>
            <a:ext cx="76944" cy="6925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500" b="0" kern="1200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500" b="0" kern="1200" err="1">
              <a:solidFill>
                <a:srgbClr val="80808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B16C59D5-85D9-46FA-A76B-3C76D6FEEE7B}"/>
              </a:ext>
            </a:extLst>
          </p:cNvPr>
          <p:cNvSpPr txBox="1"/>
          <p:nvPr userDrawn="1"/>
        </p:nvSpPr>
        <p:spPr>
          <a:xfrm>
            <a:off x="0" y="49324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  <a:endParaRPr lang="en-US" sz="7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180">
          <p15:clr>
            <a:srgbClr val="F26B43"/>
          </p15:clr>
        </p15:guide>
        <p15:guide id="4" pos="5580">
          <p15:clr>
            <a:srgbClr val="F26B43"/>
          </p15:clr>
        </p15:guide>
        <p15:guide id="5" pos="7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side.dell.com/docs/DOC-501379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customXml" Target="../ink/ink4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7.png"/><Relationship Id="rId2" Type="http://schemas.openxmlformats.org/officeDocument/2006/relationships/image" Target="../media/image25.png"/><Relationship Id="rId16" Type="http://schemas.openxmlformats.org/officeDocument/2006/relationships/customXml" Target="../ink/ink3.xml"/><Relationship Id="rId20" Type="http://schemas.openxmlformats.org/officeDocument/2006/relationships/customXml" Target="../ink/ink5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9.png"/><Relationship Id="rId11" Type="http://schemas.openxmlformats.org/officeDocument/2006/relationships/customXml" Target="../ink/ink1.xml"/><Relationship Id="rId40" Type="http://schemas.openxmlformats.org/officeDocument/2006/relationships/image" Target="../media/image39.pn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19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customXml" Target="../ink/ink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0.png"/><Relationship Id="rId11" Type="http://schemas.openxmlformats.org/officeDocument/2006/relationships/image" Target="../media/image27.png"/><Relationship Id="rId10" Type="http://schemas.openxmlformats.org/officeDocument/2006/relationships/image" Target="../media/image42.png"/><Relationship Id="rId4" Type="http://schemas.openxmlformats.org/officeDocument/2006/relationships/customXml" Target="../ink/ink6.xml"/><Relationship Id="rId9" Type="http://schemas.openxmlformats.org/officeDocument/2006/relationships/customXml" Target="../ink/ink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customXml" Target="../ink/ink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0.png"/><Relationship Id="rId5" Type="http://schemas.openxmlformats.org/officeDocument/2006/relationships/customXml" Target="../ink/ink9.xml"/><Relationship Id="rId10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13" Type="http://schemas.openxmlformats.org/officeDocument/2006/relationships/image" Target="../media/image43.png"/><Relationship Id="rId3" Type="http://schemas.openxmlformats.org/officeDocument/2006/relationships/image" Target="../media/image26.png"/><Relationship Id="rId7" Type="http://schemas.openxmlformats.org/officeDocument/2006/relationships/customXml" Target="../ink/ink13.xml"/><Relationship Id="rId12" Type="http://schemas.openxmlformats.org/officeDocument/2006/relationships/customXml" Target="../ink/ink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01.png"/><Relationship Id="rId11" Type="http://schemas.openxmlformats.org/officeDocument/2006/relationships/image" Target="../media/image35.png"/><Relationship Id="rId5" Type="http://schemas.openxmlformats.org/officeDocument/2006/relationships/customXml" Target="../ink/ink12.xml"/><Relationship Id="rId15" Type="http://schemas.openxmlformats.org/officeDocument/2006/relationships/image" Target="../media/image44.png"/><Relationship Id="rId10" Type="http://schemas.openxmlformats.org/officeDocument/2006/relationships/image" Target="../media/image421.png"/><Relationship Id="rId4" Type="http://schemas.openxmlformats.org/officeDocument/2006/relationships/image" Target="../media/image27.png"/><Relationship Id="rId9" Type="http://schemas.openxmlformats.org/officeDocument/2006/relationships/customXml" Target="../ink/ink14.xml"/><Relationship Id="rId14" Type="http://schemas.openxmlformats.org/officeDocument/2006/relationships/customXml" Target="../ink/ink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30.png"/><Relationship Id="rId3" Type="http://schemas.openxmlformats.org/officeDocument/2006/relationships/image" Target="../media/image26.png"/><Relationship Id="rId7" Type="http://schemas.openxmlformats.org/officeDocument/2006/relationships/customXml" Target="../ink/ink18.xml"/><Relationship Id="rId12" Type="http://schemas.openxmlformats.org/officeDocument/2006/relationships/customXml" Target="../ink/ink2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00.png"/><Relationship Id="rId11" Type="http://schemas.openxmlformats.org/officeDocument/2006/relationships/image" Target="../media/image35.png"/><Relationship Id="rId5" Type="http://schemas.openxmlformats.org/officeDocument/2006/relationships/customXml" Target="../ink/ink17.xml"/><Relationship Id="rId10" Type="http://schemas.openxmlformats.org/officeDocument/2006/relationships/image" Target="../media/image420.png"/><Relationship Id="rId4" Type="http://schemas.openxmlformats.org/officeDocument/2006/relationships/image" Target="../media/image27.png"/><Relationship Id="rId9" Type="http://schemas.openxmlformats.org/officeDocument/2006/relationships/customXml" Target="../ink/ink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30.png"/><Relationship Id="rId3" Type="http://schemas.openxmlformats.org/officeDocument/2006/relationships/image" Target="../media/image26.png"/><Relationship Id="rId7" Type="http://schemas.openxmlformats.org/officeDocument/2006/relationships/customXml" Target="../ink/ink22.xml"/><Relationship Id="rId12" Type="http://schemas.openxmlformats.org/officeDocument/2006/relationships/customXml" Target="../ink/ink2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00.png"/><Relationship Id="rId11" Type="http://schemas.openxmlformats.org/officeDocument/2006/relationships/image" Target="../media/image35.png"/><Relationship Id="rId5" Type="http://schemas.openxmlformats.org/officeDocument/2006/relationships/customXml" Target="../ink/ink21.xml"/><Relationship Id="rId10" Type="http://schemas.openxmlformats.org/officeDocument/2006/relationships/image" Target="../media/image420.png"/><Relationship Id="rId4" Type="http://schemas.openxmlformats.org/officeDocument/2006/relationships/image" Target="../media/image27.png"/><Relationship Id="rId9" Type="http://schemas.openxmlformats.org/officeDocument/2006/relationships/customXml" Target="../ink/ink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13" Type="http://schemas.openxmlformats.org/officeDocument/2006/relationships/image" Target="../media/image43.png"/><Relationship Id="rId3" Type="http://schemas.openxmlformats.org/officeDocument/2006/relationships/image" Target="../media/image26.png"/><Relationship Id="rId7" Type="http://schemas.openxmlformats.org/officeDocument/2006/relationships/customXml" Target="../ink/ink26.xml"/><Relationship Id="rId12" Type="http://schemas.openxmlformats.org/officeDocument/2006/relationships/customXml" Target="../ink/ink2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01.png"/><Relationship Id="rId11" Type="http://schemas.openxmlformats.org/officeDocument/2006/relationships/image" Target="../media/image35.png"/><Relationship Id="rId5" Type="http://schemas.openxmlformats.org/officeDocument/2006/relationships/customXml" Target="../ink/ink25.xml"/><Relationship Id="rId10" Type="http://schemas.openxmlformats.org/officeDocument/2006/relationships/image" Target="../media/image421.png"/><Relationship Id="rId4" Type="http://schemas.openxmlformats.org/officeDocument/2006/relationships/image" Target="../media/image27.png"/><Relationship Id="rId9" Type="http://schemas.openxmlformats.org/officeDocument/2006/relationships/customXml" Target="../ink/ink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13" Type="http://schemas.openxmlformats.org/officeDocument/2006/relationships/image" Target="../media/image43.png"/><Relationship Id="rId3" Type="http://schemas.openxmlformats.org/officeDocument/2006/relationships/image" Target="../media/image26.png"/><Relationship Id="rId7" Type="http://schemas.openxmlformats.org/officeDocument/2006/relationships/customXml" Target="../ink/ink30.xml"/><Relationship Id="rId12" Type="http://schemas.openxmlformats.org/officeDocument/2006/relationships/customXml" Target="../ink/ink3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01.png"/><Relationship Id="rId11" Type="http://schemas.openxmlformats.org/officeDocument/2006/relationships/image" Target="../media/image35.png"/><Relationship Id="rId5" Type="http://schemas.openxmlformats.org/officeDocument/2006/relationships/customXml" Target="../ink/ink29.xml"/><Relationship Id="rId10" Type="http://schemas.openxmlformats.org/officeDocument/2006/relationships/image" Target="../media/image421.png"/><Relationship Id="rId4" Type="http://schemas.openxmlformats.org/officeDocument/2006/relationships/image" Target="../media/image27.png"/><Relationship Id="rId9" Type="http://schemas.openxmlformats.org/officeDocument/2006/relationships/customXml" Target="../ink/ink31.xml"/><Relationship Id="rId1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26.png"/><Relationship Id="rId7" Type="http://schemas.openxmlformats.org/officeDocument/2006/relationships/image" Target="../media/image411.pn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Relationship Id="rId6" Type="http://schemas.openxmlformats.org/officeDocument/2006/relationships/customXml" Target="../ink/ink34.xml"/><Relationship Id="rId11" Type="http://schemas.openxmlformats.org/officeDocument/2006/relationships/image" Target="../media/image47.png"/><Relationship Id="rId5" Type="http://schemas.openxmlformats.org/officeDocument/2006/relationships/image" Target="../media/image401.png"/><Relationship Id="rId10" Type="http://schemas.openxmlformats.org/officeDocument/2006/relationships/image" Target="../media/image35.png"/><Relationship Id="rId4" Type="http://schemas.openxmlformats.org/officeDocument/2006/relationships/customXml" Target="../ink/ink33.xml"/><Relationship Id="rId9" Type="http://schemas.openxmlformats.org/officeDocument/2006/relationships/image" Target="../media/image4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53.png"/><Relationship Id="rId3" Type="http://schemas.openxmlformats.org/officeDocument/2006/relationships/image" Target="../media/image26.png"/><Relationship Id="rId7" Type="http://schemas.openxmlformats.org/officeDocument/2006/relationships/image" Target="../media/image51.png"/><Relationship Id="rId12" Type="http://schemas.openxmlformats.org/officeDocument/2006/relationships/customXml" Target="../ink/ink3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Relationship Id="rId6" Type="http://schemas.openxmlformats.org/officeDocument/2006/relationships/customXml" Target="../ink/ink37.xml"/><Relationship Id="rId11" Type="http://schemas.openxmlformats.org/officeDocument/2006/relationships/image" Target="../media/image47.png"/><Relationship Id="rId5" Type="http://schemas.openxmlformats.org/officeDocument/2006/relationships/image" Target="../media/image50.png"/><Relationship Id="rId1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customXml" Target="../ink/ink36.xml"/><Relationship Id="rId9" Type="http://schemas.openxmlformats.org/officeDocument/2006/relationships/image" Target="../media/image52.png"/><Relationship Id="rId14" Type="http://schemas.openxmlformats.org/officeDocument/2006/relationships/customXml" Target="../ink/ink4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53.png"/><Relationship Id="rId3" Type="http://schemas.openxmlformats.org/officeDocument/2006/relationships/image" Target="../media/image26.png"/><Relationship Id="rId7" Type="http://schemas.openxmlformats.org/officeDocument/2006/relationships/image" Target="../media/image51.png"/><Relationship Id="rId12" Type="http://schemas.openxmlformats.org/officeDocument/2006/relationships/customXml" Target="../ink/ink4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Relationship Id="rId6" Type="http://schemas.openxmlformats.org/officeDocument/2006/relationships/customXml" Target="../ink/ink42.xml"/><Relationship Id="rId11" Type="http://schemas.openxmlformats.org/officeDocument/2006/relationships/image" Target="../media/image47.png"/><Relationship Id="rId5" Type="http://schemas.openxmlformats.org/officeDocument/2006/relationships/image" Target="../media/image50.png"/><Relationship Id="rId1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customXml" Target="../ink/ink41.xml"/><Relationship Id="rId9" Type="http://schemas.openxmlformats.org/officeDocument/2006/relationships/image" Target="../media/image52.png"/><Relationship Id="rId14" Type="http://schemas.openxmlformats.org/officeDocument/2006/relationships/customXml" Target="../ink/ink4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43.png"/><Relationship Id="rId3" Type="http://schemas.openxmlformats.org/officeDocument/2006/relationships/image" Target="../media/image26.png"/><Relationship Id="rId7" Type="http://schemas.openxmlformats.org/officeDocument/2006/relationships/image" Target="../media/image411.png"/><Relationship Id="rId12" Type="http://schemas.openxmlformats.org/officeDocument/2006/relationships/customXml" Target="../ink/ink4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Relationship Id="rId6" Type="http://schemas.openxmlformats.org/officeDocument/2006/relationships/customXml" Target="../ink/ink47.xml"/><Relationship Id="rId11" Type="http://schemas.openxmlformats.org/officeDocument/2006/relationships/image" Target="../media/image47.png"/><Relationship Id="rId5" Type="http://schemas.openxmlformats.org/officeDocument/2006/relationships/image" Target="../media/image401.png"/><Relationship Id="rId1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customXml" Target="../ink/ink46.xml"/><Relationship Id="rId9" Type="http://schemas.openxmlformats.org/officeDocument/2006/relationships/image" Target="../media/image421.png"/><Relationship Id="rId14" Type="http://schemas.openxmlformats.org/officeDocument/2006/relationships/customXml" Target="../ink/ink5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43.png"/><Relationship Id="rId3" Type="http://schemas.openxmlformats.org/officeDocument/2006/relationships/image" Target="../media/image26.png"/><Relationship Id="rId7" Type="http://schemas.openxmlformats.org/officeDocument/2006/relationships/image" Target="../media/image411.png"/><Relationship Id="rId12" Type="http://schemas.openxmlformats.org/officeDocument/2006/relationships/customXml" Target="../ink/ink5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Relationship Id="rId6" Type="http://schemas.openxmlformats.org/officeDocument/2006/relationships/customXml" Target="../ink/ink52.xml"/><Relationship Id="rId11" Type="http://schemas.openxmlformats.org/officeDocument/2006/relationships/image" Target="../media/image47.png"/><Relationship Id="rId5" Type="http://schemas.openxmlformats.org/officeDocument/2006/relationships/image" Target="../media/image401.png"/><Relationship Id="rId1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customXml" Target="../ink/ink51.xml"/><Relationship Id="rId9" Type="http://schemas.openxmlformats.org/officeDocument/2006/relationships/image" Target="../media/image421.png"/><Relationship Id="rId14" Type="http://schemas.openxmlformats.org/officeDocument/2006/relationships/customXml" Target="../ink/ink5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43.png"/><Relationship Id="rId3" Type="http://schemas.openxmlformats.org/officeDocument/2006/relationships/image" Target="../media/image26.png"/><Relationship Id="rId21" Type="http://schemas.openxmlformats.org/officeDocument/2006/relationships/customXml" Target="../ink/ink62.xml"/><Relationship Id="rId7" Type="http://schemas.openxmlformats.org/officeDocument/2006/relationships/image" Target="../media/image411.png"/><Relationship Id="rId12" Type="http://schemas.openxmlformats.org/officeDocument/2006/relationships/customXml" Target="../ink/ink59.xml"/><Relationship Id="rId17" Type="http://schemas.openxmlformats.org/officeDocument/2006/relationships/customXml" Target="../ink/ink61.xml"/><Relationship Id="rId2" Type="http://schemas.openxmlformats.org/officeDocument/2006/relationships/image" Target="../media/image25.png"/><Relationship Id="rId16" Type="http://schemas.openxmlformats.org/officeDocument/2006/relationships/image" Target="../media/image50.jpeg"/><Relationship Id="rId20" Type="http://schemas.openxmlformats.org/officeDocument/2006/relationships/image" Target="../media/image530.png"/><Relationship Id="rId1" Type="http://schemas.openxmlformats.org/officeDocument/2006/relationships/slideLayout" Target="../slideLayouts/slideLayout42.xml"/><Relationship Id="rId6" Type="http://schemas.openxmlformats.org/officeDocument/2006/relationships/customXml" Target="../ink/ink57.xml"/><Relationship Id="rId11" Type="http://schemas.openxmlformats.org/officeDocument/2006/relationships/image" Target="../media/image47.png"/><Relationship Id="rId24" Type="http://schemas.openxmlformats.org/officeDocument/2006/relationships/image" Target="../media/image55.png"/><Relationship Id="rId5" Type="http://schemas.openxmlformats.org/officeDocument/2006/relationships/image" Target="../media/image401.png"/><Relationship Id="rId15" Type="http://schemas.openxmlformats.org/officeDocument/2006/relationships/image" Target="../media/image30.png"/><Relationship Id="rId23" Type="http://schemas.openxmlformats.org/officeDocument/2006/relationships/customXml" Target="../ink/ink63.xml"/><Relationship Id="rId10" Type="http://schemas.openxmlformats.org/officeDocument/2006/relationships/image" Target="../media/image35.png"/><Relationship Id="rId4" Type="http://schemas.openxmlformats.org/officeDocument/2006/relationships/customXml" Target="../ink/ink56.xml"/><Relationship Id="rId9" Type="http://schemas.openxmlformats.org/officeDocument/2006/relationships/image" Target="../media/image421.png"/><Relationship Id="rId14" Type="http://schemas.openxmlformats.org/officeDocument/2006/relationships/customXml" Target="../ink/ink60.xml"/><Relationship Id="rId22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13" Type="http://schemas.openxmlformats.org/officeDocument/2006/relationships/image" Target="../media/image43.png"/><Relationship Id="rId3" Type="http://schemas.openxmlformats.org/officeDocument/2006/relationships/image" Target="../media/image26.png"/><Relationship Id="rId7" Type="http://schemas.openxmlformats.org/officeDocument/2006/relationships/image" Target="../media/image411.png"/><Relationship Id="rId12" Type="http://schemas.openxmlformats.org/officeDocument/2006/relationships/customXml" Target="../ink/ink67.xml"/><Relationship Id="rId2" Type="http://schemas.openxmlformats.org/officeDocument/2006/relationships/image" Target="../media/image25.pn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42.xml"/><Relationship Id="rId6" Type="http://schemas.openxmlformats.org/officeDocument/2006/relationships/customXml" Target="../ink/ink65.xml"/><Relationship Id="rId11" Type="http://schemas.openxmlformats.org/officeDocument/2006/relationships/image" Target="../media/image47.png"/><Relationship Id="rId5" Type="http://schemas.openxmlformats.org/officeDocument/2006/relationships/image" Target="../media/image401.png"/><Relationship Id="rId1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customXml" Target="../ink/ink64.xml"/><Relationship Id="rId9" Type="http://schemas.openxmlformats.org/officeDocument/2006/relationships/image" Target="../media/image421.png"/><Relationship Id="rId14" Type="http://schemas.openxmlformats.org/officeDocument/2006/relationships/customXml" Target="../ink/ink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6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12" Type="http://schemas.openxmlformats.org/officeDocument/2006/relationships/image" Target="../media/image3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1.png"/><Relationship Id="rId11" Type="http://schemas.openxmlformats.org/officeDocument/2006/relationships/customXml" Target="../ink/ink70.xml"/><Relationship Id="rId5" Type="http://schemas.openxmlformats.org/officeDocument/2006/relationships/image" Target="../media/image30.png"/><Relationship Id="rId15" Type="http://schemas.openxmlformats.org/officeDocument/2006/relationships/image" Target="../media/image560.png"/><Relationship Id="rId10" Type="http://schemas.openxmlformats.org/officeDocument/2006/relationships/image" Target="../media/image300.png"/><Relationship Id="rId4" Type="http://schemas.openxmlformats.org/officeDocument/2006/relationships/image" Target="../media/image29.png"/><Relationship Id="rId9" Type="http://schemas.openxmlformats.org/officeDocument/2006/relationships/customXml" Target="../ink/ink69.xml"/><Relationship Id="rId14" Type="http://schemas.openxmlformats.org/officeDocument/2006/relationships/customXml" Target="../ink/ink7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ackuprecoveryguy.blogspot.com/2020/01/ransomware-attack-how-can-we-recover.html" TargetMode="External"/><Relationship Id="rId2" Type="http://schemas.openxmlformats.org/officeDocument/2006/relationships/hyperlink" Target="https://youtu.be/jtgm2WHpFPk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backuprecoveryman.pl/cyber-recovery-materialy/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162234"/>
            <a:ext cx="8572500" cy="747897"/>
          </a:xfrm>
        </p:spPr>
        <p:txBody>
          <a:bodyPr/>
          <a:lstStyle/>
          <a:p>
            <a:r>
              <a:rPr lang="en-US"/>
              <a:t>Cyber Bunker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How to build?</a:t>
            </a:r>
            <a:r>
              <a:rPr lang="pl-PL" sz="3600" dirty="0">
                <a:solidFill>
                  <a:srgbClr val="FFFF00"/>
                </a:solidFill>
              </a:rPr>
              <a:t> / </a:t>
            </a:r>
            <a:r>
              <a:rPr lang="en-US" sz="3600" dirty="0">
                <a:solidFill>
                  <a:srgbClr val="FFFF00"/>
                </a:solidFill>
              </a:rPr>
              <a:t>Networking / Architecture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7757B-129D-4520-8B1B-1B7C9209F53B}"/>
              </a:ext>
            </a:extLst>
          </p:cNvPr>
          <p:cNvSpPr txBox="1"/>
          <p:nvPr/>
        </p:nvSpPr>
        <p:spPr>
          <a:xfrm>
            <a:off x="6948264" y="4803998"/>
            <a:ext cx="181620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i="1">
                <a:solidFill>
                  <a:schemeClr val="tx2"/>
                </a:solidFill>
              </a:rPr>
              <a:t>Daniel.Olkowski@dell.com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FCB946-5D50-4B5D-BE23-A7069864D6AD}"/>
              </a:ext>
            </a:extLst>
          </p:cNvPr>
          <p:cNvSpPr/>
          <p:nvPr/>
        </p:nvSpPr>
        <p:spPr>
          <a:xfrm>
            <a:off x="213155" y="4596235"/>
            <a:ext cx="4271412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most fresh </a:t>
            </a: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ppt </a:t>
            </a: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version of this document</a:t>
            </a:r>
            <a:r>
              <a:rPr kumimoji="0" lang="pl-PL" sz="1200" b="0" i="0" u="none" strike="noStrike" kern="1200" cap="none" spc="0" normalizeH="0" baseline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b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https://inside.dell.com/docs/DOC-501379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4BED6AEC-C469-4075-89CF-2BEEFC1D94B5}"/>
              </a:ext>
            </a:extLst>
          </p:cNvPr>
          <p:cNvSpPr/>
          <p:nvPr/>
        </p:nvSpPr>
        <p:spPr>
          <a:xfrm>
            <a:off x="4900023" y="1629251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E4D14179-62C1-4E87-9FB7-17E0A721B403}"/>
              </a:ext>
            </a:extLst>
          </p:cNvPr>
          <p:cNvSpPr/>
          <p:nvPr/>
        </p:nvSpPr>
        <p:spPr>
          <a:xfrm>
            <a:off x="189893" y="245056"/>
            <a:ext cx="1676732" cy="782243"/>
          </a:xfrm>
          <a:prstGeom prst="roundRect">
            <a:avLst/>
          </a:prstGeom>
          <a:solidFill>
            <a:srgbClr val="003300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572A07-660C-4D21-B949-464B2EA4C8D7}"/>
              </a:ext>
            </a:extLst>
          </p:cNvPr>
          <p:cNvSpPr/>
          <p:nvPr/>
        </p:nvSpPr>
        <p:spPr>
          <a:xfrm>
            <a:off x="173536" y="309800"/>
            <a:ext cx="137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Infrastructure</a:t>
            </a:r>
          </a:p>
        </p:txBody>
      </p:sp>
      <p:pic>
        <p:nvPicPr>
          <p:cNvPr id="12" name="Picture 20" descr="server">
            <a:extLst>
              <a:ext uri="{FF2B5EF4-FFF2-40B4-BE49-F238E27FC236}">
                <a16:creationId xmlns:a16="http://schemas.microsoft.com/office/drawing/2014/main" id="{49CCB570-7F13-4DF0-9C51-4762A1B9D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10031" y="612790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C650DFD-940E-4D1B-8988-3CD4CE713A25}"/>
              </a:ext>
            </a:extLst>
          </p:cNvPr>
          <p:cNvGrpSpPr/>
          <p:nvPr/>
        </p:nvGrpSpPr>
        <p:grpSpPr>
          <a:xfrm>
            <a:off x="1089563" y="567782"/>
            <a:ext cx="325915" cy="332120"/>
            <a:chOff x="1433858" y="2733272"/>
            <a:chExt cx="660413" cy="517525"/>
          </a:xfrm>
        </p:grpSpPr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E26909A0-D1EB-46E9-8A8F-7D2BD6D5B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5" name="Group 2">
              <a:extLst>
                <a:ext uri="{FF2B5EF4-FFF2-40B4-BE49-F238E27FC236}">
                  <a16:creationId xmlns:a16="http://schemas.microsoft.com/office/drawing/2014/main" id="{54ABFCB1-E402-4E7E-A6FB-CA5083195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857823D-8D06-4047-A8B7-F926DBD972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89">
                <a:extLst>
                  <a:ext uri="{FF2B5EF4-FFF2-40B4-BE49-F238E27FC236}">
                    <a16:creationId xmlns:a16="http://schemas.microsoft.com/office/drawing/2014/main" id="{0D9CD6A2-699A-4CDD-929F-2766C947FA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89">
                <a:extLst>
                  <a:ext uri="{FF2B5EF4-FFF2-40B4-BE49-F238E27FC236}">
                    <a16:creationId xmlns:a16="http://schemas.microsoft.com/office/drawing/2014/main" id="{167D81A0-A1FB-4B7E-85DC-32A4BF4D4B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>
                <a:extLst>
                  <a:ext uri="{FF2B5EF4-FFF2-40B4-BE49-F238E27FC236}">
                    <a16:creationId xmlns:a16="http://schemas.microsoft.com/office/drawing/2014/main" id="{67569130-D7CE-4148-922B-0B753D4B80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89">
                <a:extLst>
                  <a:ext uri="{FF2B5EF4-FFF2-40B4-BE49-F238E27FC236}">
                    <a16:creationId xmlns:a16="http://schemas.microsoft.com/office/drawing/2014/main" id="{F3987897-D6B0-4967-B8F5-AD73F7D708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89">
                <a:extLst>
                  <a:ext uri="{FF2B5EF4-FFF2-40B4-BE49-F238E27FC236}">
                    <a16:creationId xmlns:a16="http://schemas.microsoft.com/office/drawing/2014/main" id="{47CF1CA7-498B-4A3F-A171-F363F40169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616663C-9C53-4A8B-87D8-A7CFDCFBA9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89">
                <a:extLst>
                  <a:ext uri="{FF2B5EF4-FFF2-40B4-BE49-F238E27FC236}">
                    <a16:creationId xmlns:a16="http://schemas.microsoft.com/office/drawing/2014/main" id="{944F21BB-D928-4615-BE25-6BB8C0EAA7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4" name="Picture 20" descr="server">
            <a:extLst>
              <a:ext uri="{FF2B5EF4-FFF2-40B4-BE49-F238E27FC236}">
                <a16:creationId xmlns:a16="http://schemas.microsoft.com/office/drawing/2014/main" id="{B2B601CE-ACD8-4D06-A1FB-C7C3306D3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85241" y="622254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0" descr="server">
            <a:extLst>
              <a:ext uri="{FF2B5EF4-FFF2-40B4-BE49-F238E27FC236}">
                <a16:creationId xmlns:a16="http://schemas.microsoft.com/office/drawing/2014/main" id="{C94C7DE3-EA14-45D3-B122-D88983AF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60451" y="631717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8A016BC-D7A7-4DED-95B0-14F835CB3478}"/>
              </a:ext>
            </a:extLst>
          </p:cNvPr>
          <p:cNvGrpSpPr/>
          <p:nvPr/>
        </p:nvGrpSpPr>
        <p:grpSpPr>
          <a:xfrm>
            <a:off x="1125955" y="615106"/>
            <a:ext cx="325915" cy="332120"/>
            <a:chOff x="1433858" y="2733272"/>
            <a:chExt cx="660413" cy="517525"/>
          </a:xfrm>
        </p:grpSpPr>
        <p:sp>
          <p:nvSpPr>
            <p:cNvPr id="27" name="AutoShape 7">
              <a:extLst>
                <a:ext uri="{FF2B5EF4-FFF2-40B4-BE49-F238E27FC236}">
                  <a16:creationId xmlns:a16="http://schemas.microsoft.com/office/drawing/2014/main" id="{A31A4891-788A-4A1E-8400-D494B63E5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id="{CF03D140-01EE-40AF-86C9-06880622C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56061E0-A379-43E0-BAD8-B96D76198A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89">
                <a:extLst>
                  <a:ext uri="{FF2B5EF4-FFF2-40B4-BE49-F238E27FC236}">
                    <a16:creationId xmlns:a16="http://schemas.microsoft.com/office/drawing/2014/main" id="{5FB71200-360A-404A-8889-E64FE1DD70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89">
                <a:extLst>
                  <a:ext uri="{FF2B5EF4-FFF2-40B4-BE49-F238E27FC236}">
                    <a16:creationId xmlns:a16="http://schemas.microsoft.com/office/drawing/2014/main" id="{EEFC23BD-4467-4459-8CCF-396AAC47B9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89">
                <a:extLst>
                  <a:ext uri="{FF2B5EF4-FFF2-40B4-BE49-F238E27FC236}">
                    <a16:creationId xmlns:a16="http://schemas.microsoft.com/office/drawing/2014/main" id="{41319432-591C-4DA0-A037-6B02A06CC6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89">
                <a:extLst>
                  <a:ext uri="{FF2B5EF4-FFF2-40B4-BE49-F238E27FC236}">
                    <a16:creationId xmlns:a16="http://schemas.microsoft.com/office/drawing/2014/main" id="{EC685C7A-245D-4FFD-831F-C625DC24DB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89">
                <a:extLst>
                  <a:ext uri="{FF2B5EF4-FFF2-40B4-BE49-F238E27FC236}">
                    <a16:creationId xmlns:a16="http://schemas.microsoft.com/office/drawing/2014/main" id="{79A123F5-BF89-4317-B6D4-5E18A963B2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EBB82FE-6E6D-4F20-B036-633D35C44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89">
                <a:extLst>
                  <a:ext uri="{FF2B5EF4-FFF2-40B4-BE49-F238E27FC236}">
                    <a16:creationId xmlns:a16="http://schemas.microsoft.com/office/drawing/2014/main" id="{7D93349C-A15E-4FB9-8F91-245DCE679F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8ADBD92-E16D-4D76-BBF4-7A3756C8F7FD}"/>
              </a:ext>
            </a:extLst>
          </p:cNvPr>
          <p:cNvGrpSpPr/>
          <p:nvPr/>
        </p:nvGrpSpPr>
        <p:grpSpPr>
          <a:xfrm>
            <a:off x="1162346" y="662431"/>
            <a:ext cx="325915" cy="332120"/>
            <a:chOff x="1433858" y="2733272"/>
            <a:chExt cx="660413" cy="517525"/>
          </a:xfrm>
        </p:grpSpPr>
        <p:sp>
          <p:nvSpPr>
            <p:cNvPr id="38" name="AutoShape 7">
              <a:extLst>
                <a:ext uri="{FF2B5EF4-FFF2-40B4-BE49-F238E27FC236}">
                  <a16:creationId xmlns:a16="http://schemas.microsoft.com/office/drawing/2014/main" id="{5A430DE4-B5CB-464B-AC32-8E56FAAE7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C89A5894-C0BD-4C58-BB87-2AE2A14D7C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CFCFE7-BCD1-40C3-88B8-688CF31148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89">
                <a:extLst>
                  <a:ext uri="{FF2B5EF4-FFF2-40B4-BE49-F238E27FC236}">
                    <a16:creationId xmlns:a16="http://schemas.microsoft.com/office/drawing/2014/main" id="{80B9ACF3-348D-48E0-9DA9-842461A6C0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89">
                <a:extLst>
                  <a:ext uri="{FF2B5EF4-FFF2-40B4-BE49-F238E27FC236}">
                    <a16:creationId xmlns:a16="http://schemas.microsoft.com/office/drawing/2014/main" id="{A79D61E9-FAC7-4CF7-AF9C-0D39B1BC71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89">
                <a:extLst>
                  <a:ext uri="{FF2B5EF4-FFF2-40B4-BE49-F238E27FC236}">
                    <a16:creationId xmlns:a16="http://schemas.microsoft.com/office/drawing/2014/main" id="{54BDBC40-F482-4A70-8751-941EC56579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89">
                <a:extLst>
                  <a:ext uri="{FF2B5EF4-FFF2-40B4-BE49-F238E27FC236}">
                    <a16:creationId xmlns:a16="http://schemas.microsoft.com/office/drawing/2014/main" id="{55471143-3169-4227-9A1F-7BF4F46A3C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89">
                <a:extLst>
                  <a:ext uri="{FF2B5EF4-FFF2-40B4-BE49-F238E27FC236}">
                    <a16:creationId xmlns:a16="http://schemas.microsoft.com/office/drawing/2014/main" id="{E7FBE00F-08EA-40D8-8B0B-D9B2C7F455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07D8891F-67F3-4BCE-A7B6-95BB931E6B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89">
                <a:extLst>
                  <a:ext uri="{FF2B5EF4-FFF2-40B4-BE49-F238E27FC236}">
                    <a16:creationId xmlns:a16="http://schemas.microsoft.com/office/drawing/2014/main" id="{1545E8E7-4BF3-447D-8BF9-91ECCA7C03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9" name="Line 138">
            <a:extLst>
              <a:ext uri="{FF2B5EF4-FFF2-40B4-BE49-F238E27FC236}">
                <a16:creationId xmlns:a16="http://schemas.microsoft.com/office/drawing/2014/main" id="{FB105413-61D1-4ED4-9AB9-4B0642F45485}"/>
              </a:ext>
            </a:extLst>
          </p:cNvPr>
          <p:cNvSpPr>
            <a:spLocks noChangeShapeType="1"/>
          </p:cNvSpPr>
          <p:nvPr/>
        </p:nvSpPr>
        <p:spPr bwMode="gray">
          <a:xfrm>
            <a:off x="1320231" y="1096727"/>
            <a:ext cx="0" cy="530024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Text Box 108">
            <a:extLst>
              <a:ext uri="{FF2B5EF4-FFF2-40B4-BE49-F238E27FC236}">
                <a16:creationId xmlns:a16="http://schemas.microsoft.com/office/drawing/2014/main" id="{CF40E0D8-39A8-4735-8F22-1568BF72EA1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9893" y="1149700"/>
            <a:ext cx="1013098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Any backup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software</a:t>
            </a:r>
          </a:p>
        </p:txBody>
      </p:sp>
      <p:sp>
        <p:nvSpPr>
          <p:cNvPr id="63" name="Text Box 108">
            <a:extLst>
              <a:ext uri="{FF2B5EF4-FFF2-40B4-BE49-F238E27FC236}">
                <a16:creationId xmlns:a16="http://schemas.microsoft.com/office/drawing/2014/main" id="{8D1B8BEE-6CDB-43DB-9342-03295955F55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46562" y="1155853"/>
            <a:ext cx="806311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FF2E78-4D67-4D42-B584-611EF7E7F59A}"/>
              </a:ext>
            </a:extLst>
          </p:cNvPr>
          <p:cNvSpPr txBox="1"/>
          <p:nvPr/>
        </p:nvSpPr>
        <p:spPr>
          <a:xfrm>
            <a:off x="662929" y="-62215"/>
            <a:ext cx="756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 A</a:t>
            </a:r>
          </a:p>
        </p:txBody>
      </p:sp>
      <p:sp>
        <p:nvSpPr>
          <p:cNvPr id="66" name="Rounded Rectangle 3">
            <a:extLst>
              <a:ext uri="{FF2B5EF4-FFF2-40B4-BE49-F238E27FC236}">
                <a16:creationId xmlns:a16="http://schemas.microsoft.com/office/drawing/2014/main" id="{9F1BBA15-6C1C-425E-BC3B-AA0C1BD1436E}"/>
              </a:ext>
            </a:extLst>
          </p:cNvPr>
          <p:cNvSpPr/>
          <p:nvPr/>
        </p:nvSpPr>
        <p:spPr>
          <a:xfrm>
            <a:off x="5016736" y="245056"/>
            <a:ext cx="1676732" cy="782243"/>
          </a:xfrm>
          <a:prstGeom prst="roundRect">
            <a:avLst/>
          </a:prstGeom>
          <a:solidFill>
            <a:srgbClr val="003300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A87BA50-5B8E-46AD-9EA0-D425F634BEA1}"/>
              </a:ext>
            </a:extLst>
          </p:cNvPr>
          <p:cNvSpPr/>
          <p:nvPr/>
        </p:nvSpPr>
        <p:spPr>
          <a:xfrm>
            <a:off x="5000379" y="309800"/>
            <a:ext cx="137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Infrastructure</a:t>
            </a:r>
          </a:p>
        </p:txBody>
      </p:sp>
      <p:pic>
        <p:nvPicPr>
          <p:cNvPr id="68" name="Picture 20" descr="server">
            <a:extLst>
              <a:ext uri="{FF2B5EF4-FFF2-40B4-BE49-F238E27FC236}">
                <a16:creationId xmlns:a16="http://schemas.microsoft.com/office/drawing/2014/main" id="{26F3BFF2-95FD-4F53-8DED-9EAF93060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336874" y="612790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4C5D5CB-6B9B-4E58-AC2F-CA70FE6E6EC8}"/>
              </a:ext>
            </a:extLst>
          </p:cNvPr>
          <p:cNvGrpSpPr/>
          <p:nvPr/>
        </p:nvGrpSpPr>
        <p:grpSpPr>
          <a:xfrm>
            <a:off x="5916406" y="567782"/>
            <a:ext cx="325915" cy="332120"/>
            <a:chOff x="1433858" y="2733272"/>
            <a:chExt cx="660413" cy="517525"/>
          </a:xfrm>
        </p:grpSpPr>
        <p:sp>
          <p:nvSpPr>
            <p:cNvPr id="70" name="AutoShape 7">
              <a:extLst>
                <a:ext uri="{FF2B5EF4-FFF2-40B4-BE49-F238E27FC236}">
                  <a16:creationId xmlns:a16="http://schemas.microsoft.com/office/drawing/2014/main" id="{2C55CED6-CCBD-46E3-8D1A-81780CED9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71" name="Group 2">
              <a:extLst>
                <a:ext uri="{FF2B5EF4-FFF2-40B4-BE49-F238E27FC236}">
                  <a16:creationId xmlns:a16="http://schemas.microsoft.com/office/drawing/2014/main" id="{3E35F958-EF79-42B8-AB7F-F160CD272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D74762F2-F012-4CBA-BAF2-BE94810D03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Picture 89">
                <a:extLst>
                  <a:ext uri="{FF2B5EF4-FFF2-40B4-BE49-F238E27FC236}">
                    <a16:creationId xmlns:a16="http://schemas.microsoft.com/office/drawing/2014/main" id="{10537CEB-F5CF-4557-9D7B-0E5A08B801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89">
                <a:extLst>
                  <a:ext uri="{FF2B5EF4-FFF2-40B4-BE49-F238E27FC236}">
                    <a16:creationId xmlns:a16="http://schemas.microsoft.com/office/drawing/2014/main" id="{20BA1D82-D48A-450E-BE94-4856C9F62B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89">
                <a:extLst>
                  <a:ext uri="{FF2B5EF4-FFF2-40B4-BE49-F238E27FC236}">
                    <a16:creationId xmlns:a16="http://schemas.microsoft.com/office/drawing/2014/main" id="{A2344AC9-5E43-4870-B1D5-F2A4B49CC5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Picture 89">
                <a:extLst>
                  <a:ext uri="{FF2B5EF4-FFF2-40B4-BE49-F238E27FC236}">
                    <a16:creationId xmlns:a16="http://schemas.microsoft.com/office/drawing/2014/main" id="{17A10562-B3E9-47EA-AB9D-C4FEEC69EE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89">
                <a:extLst>
                  <a:ext uri="{FF2B5EF4-FFF2-40B4-BE49-F238E27FC236}">
                    <a16:creationId xmlns:a16="http://schemas.microsoft.com/office/drawing/2014/main" id="{FB064358-28B8-4A8B-AC7F-3F75CE6F46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8D4524D4-2751-4CCC-988F-B9DE64A244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" name="Picture 89">
                <a:extLst>
                  <a:ext uri="{FF2B5EF4-FFF2-40B4-BE49-F238E27FC236}">
                    <a16:creationId xmlns:a16="http://schemas.microsoft.com/office/drawing/2014/main" id="{773D9BFD-B8E9-4F43-B1EE-5B204B6DA8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0" name="Picture 20" descr="server">
            <a:extLst>
              <a:ext uri="{FF2B5EF4-FFF2-40B4-BE49-F238E27FC236}">
                <a16:creationId xmlns:a16="http://schemas.microsoft.com/office/drawing/2014/main" id="{58C73E1F-4581-4E09-94BA-D657644A1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412084" y="622254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20" descr="server">
            <a:extLst>
              <a:ext uri="{FF2B5EF4-FFF2-40B4-BE49-F238E27FC236}">
                <a16:creationId xmlns:a16="http://schemas.microsoft.com/office/drawing/2014/main" id="{92530047-0B9D-48CE-911B-2DD1533BD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487294" y="631717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66052E5-EAD6-4017-8575-ABFF77389D32}"/>
              </a:ext>
            </a:extLst>
          </p:cNvPr>
          <p:cNvGrpSpPr/>
          <p:nvPr/>
        </p:nvGrpSpPr>
        <p:grpSpPr>
          <a:xfrm>
            <a:off x="5952798" y="615106"/>
            <a:ext cx="325915" cy="332120"/>
            <a:chOff x="1433858" y="2733272"/>
            <a:chExt cx="660413" cy="517525"/>
          </a:xfrm>
        </p:grpSpPr>
        <p:sp>
          <p:nvSpPr>
            <p:cNvPr id="83" name="AutoShape 7">
              <a:extLst>
                <a:ext uri="{FF2B5EF4-FFF2-40B4-BE49-F238E27FC236}">
                  <a16:creationId xmlns:a16="http://schemas.microsoft.com/office/drawing/2014/main" id="{BCA78E61-EBF4-4814-BCB5-70673CA51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84" name="Group 2">
              <a:extLst>
                <a:ext uri="{FF2B5EF4-FFF2-40B4-BE49-F238E27FC236}">
                  <a16:creationId xmlns:a16="http://schemas.microsoft.com/office/drawing/2014/main" id="{215A1B09-8BCA-43CA-A40E-22DEC96B1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B90A15CE-BBE3-4621-BF50-42AD6336AD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89">
                <a:extLst>
                  <a:ext uri="{FF2B5EF4-FFF2-40B4-BE49-F238E27FC236}">
                    <a16:creationId xmlns:a16="http://schemas.microsoft.com/office/drawing/2014/main" id="{3153B686-9CB7-422B-BD30-F52B600B3C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" name="Picture 89">
                <a:extLst>
                  <a:ext uri="{FF2B5EF4-FFF2-40B4-BE49-F238E27FC236}">
                    <a16:creationId xmlns:a16="http://schemas.microsoft.com/office/drawing/2014/main" id="{A7DA929E-3920-4884-9FFA-961898E127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Picture 89">
                <a:extLst>
                  <a:ext uri="{FF2B5EF4-FFF2-40B4-BE49-F238E27FC236}">
                    <a16:creationId xmlns:a16="http://schemas.microsoft.com/office/drawing/2014/main" id="{E76445F3-9237-4377-B425-2A1CC0CCEF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89">
                <a:extLst>
                  <a:ext uri="{FF2B5EF4-FFF2-40B4-BE49-F238E27FC236}">
                    <a16:creationId xmlns:a16="http://schemas.microsoft.com/office/drawing/2014/main" id="{B898158D-40C7-4203-81E1-411CFEF1DD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FA7AAB2D-FE24-486D-8010-A0297A6442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64D05836-50BD-4F57-9CC1-E40E491058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89">
                <a:extLst>
                  <a:ext uri="{FF2B5EF4-FFF2-40B4-BE49-F238E27FC236}">
                    <a16:creationId xmlns:a16="http://schemas.microsoft.com/office/drawing/2014/main" id="{9977F343-8BAE-457A-8363-150355DFB7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22E127-9DFA-4F5D-A251-B7DE79555E08}"/>
              </a:ext>
            </a:extLst>
          </p:cNvPr>
          <p:cNvGrpSpPr/>
          <p:nvPr/>
        </p:nvGrpSpPr>
        <p:grpSpPr>
          <a:xfrm>
            <a:off x="5989189" y="662431"/>
            <a:ext cx="325915" cy="332120"/>
            <a:chOff x="1433858" y="2733272"/>
            <a:chExt cx="660413" cy="517525"/>
          </a:xfrm>
        </p:grpSpPr>
        <p:sp>
          <p:nvSpPr>
            <p:cNvPr id="94" name="AutoShape 7">
              <a:extLst>
                <a:ext uri="{FF2B5EF4-FFF2-40B4-BE49-F238E27FC236}">
                  <a16:creationId xmlns:a16="http://schemas.microsoft.com/office/drawing/2014/main" id="{F71EC542-791C-4554-A49A-167D78961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95" name="Group 2">
              <a:extLst>
                <a:ext uri="{FF2B5EF4-FFF2-40B4-BE49-F238E27FC236}">
                  <a16:creationId xmlns:a16="http://schemas.microsoft.com/office/drawing/2014/main" id="{5DE305C4-5D9E-4707-8B91-1DA41031A8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29D138D8-1F8F-465E-B184-52FEAF44DA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" name="Picture 89">
                <a:extLst>
                  <a:ext uri="{FF2B5EF4-FFF2-40B4-BE49-F238E27FC236}">
                    <a16:creationId xmlns:a16="http://schemas.microsoft.com/office/drawing/2014/main" id="{D518650E-041F-42EA-9C6F-6D6636C3F3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Picture 89">
                <a:extLst>
                  <a:ext uri="{FF2B5EF4-FFF2-40B4-BE49-F238E27FC236}">
                    <a16:creationId xmlns:a16="http://schemas.microsoft.com/office/drawing/2014/main" id="{750988A6-3515-4F0C-9C46-EC166700A8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Picture 89">
                <a:extLst>
                  <a:ext uri="{FF2B5EF4-FFF2-40B4-BE49-F238E27FC236}">
                    <a16:creationId xmlns:a16="http://schemas.microsoft.com/office/drawing/2014/main" id="{33C62C87-8604-432F-BDEB-1BC06E7EEC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89">
                <a:extLst>
                  <a:ext uri="{FF2B5EF4-FFF2-40B4-BE49-F238E27FC236}">
                    <a16:creationId xmlns:a16="http://schemas.microsoft.com/office/drawing/2014/main" id="{253DCB8C-BC28-4312-8DA4-9439D2A23E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89">
                <a:extLst>
                  <a:ext uri="{FF2B5EF4-FFF2-40B4-BE49-F238E27FC236}">
                    <a16:creationId xmlns:a16="http://schemas.microsoft.com/office/drawing/2014/main" id="{A72AAC50-72DB-426E-995C-73527B152D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B84B37C0-F17D-44C8-8ED6-84234AD6A5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Picture 89">
                <a:extLst>
                  <a:ext uri="{FF2B5EF4-FFF2-40B4-BE49-F238E27FC236}">
                    <a16:creationId xmlns:a16="http://schemas.microsoft.com/office/drawing/2014/main" id="{F6265F6F-AD7D-4614-B3D7-7C0DDC10F2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5" name="Line 138">
            <a:extLst>
              <a:ext uri="{FF2B5EF4-FFF2-40B4-BE49-F238E27FC236}">
                <a16:creationId xmlns:a16="http://schemas.microsoft.com/office/drawing/2014/main" id="{D095AFE5-3A13-4F9B-A50C-0F54EAF2A93E}"/>
              </a:ext>
            </a:extLst>
          </p:cNvPr>
          <p:cNvSpPr>
            <a:spLocks noChangeShapeType="1"/>
          </p:cNvSpPr>
          <p:nvPr/>
        </p:nvSpPr>
        <p:spPr bwMode="gray">
          <a:xfrm>
            <a:off x="6147074" y="1096727"/>
            <a:ext cx="0" cy="530024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" name="Text Box 108">
            <a:extLst>
              <a:ext uri="{FF2B5EF4-FFF2-40B4-BE49-F238E27FC236}">
                <a16:creationId xmlns:a16="http://schemas.microsoft.com/office/drawing/2014/main" id="{383D956F-0D40-46B0-98B8-01A369959B4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016736" y="1149700"/>
            <a:ext cx="1013098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Any backup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software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A4ED6A3-494D-4BC2-92A9-792638B8AB9E}"/>
              </a:ext>
            </a:extLst>
          </p:cNvPr>
          <p:cNvSpPr txBox="1"/>
          <p:nvPr/>
        </p:nvSpPr>
        <p:spPr>
          <a:xfrm>
            <a:off x="5489772" y="-62215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 B</a:t>
            </a:r>
          </a:p>
        </p:txBody>
      </p:sp>
      <p:sp>
        <p:nvSpPr>
          <p:cNvPr id="109" name="Line 138">
            <a:extLst>
              <a:ext uri="{FF2B5EF4-FFF2-40B4-BE49-F238E27FC236}">
                <a16:creationId xmlns:a16="http://schemas.microsoft.com/office/drawing/2014/main" id="{1403E08C-591A-4817-A596-DCC4DF1ECEA0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1960680" y="1873772"/>
            <a:ext cx="2936582" cy="2692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0" name="Text Box 108">
            <a:extLst>
              <a:ext uri="{FF2B5EF4-FFF2-40B4-BE49-F238E27FC236}">
                <a16:creationId xmlns:a16="http://schemas.microsoft.com/office/drawing/2014/main" id="{DA0EC80D-D029-4DA8-9B45-E04AA1E536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01649" y="1616336"/>
            <a:ext cx="156292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Disaster Recovery</a:t>
            </a:r>
          </a:p>
        </p:txBody>
      </p:sp>
      <p:sp>
        <p:nvSpPr>
          <p:cNvPr id="111" name="Text Box 108">
            <a:extLst>
              <a:ext uri="{FF2B5EF4-FFF2-40B4-BE49-F238E27FC236}">
                <a16:creationId xmlns:a16="http://schemas.microsoft.com/office/drawing/2014/main" id="{96B195CD-03CA-4FBA-9A66-8EAA686E161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86593" y="1950773"/>
            <a:ext cx="1393010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1% data transfer</a:t>
            </a:r>
          </a:p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100% recovery</a:t>
            </a:r>
          </a:p>
        </p:txBody>
      </p:sp>
      <p:sp>
        <p:nvSpPr>
          <p:cNvPr id="126" name="Rounded Rectangle 3">
            <a:extLst>
              <a:ext uri="{FF2B5EF4-FFF2-40B4-BE49-F238E27FC236}">
                <a16:creationId xmlns:a16="http://schemas.microsoft.com/office/drawing/2014/main" id="{35758A60-FD5C-4C76-A8FC-56E63B7BA82B}"/>
              </a:ext>
            </a:extLst>
          </p:cNvPr>
          <p:cNvSpPr/>
          <p:nvPr/>
        </p:nvSpPr>
        <p:spPr>
          <a:xfrm>
            <a:off x="78183" y="2684995"/>
            <a:ext cx="8798621" cy="2359547"/>
          </a:xfrm>
          <a:prstGeom prst="round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3358134-B694-440D-B7BE-6A79D88BBC54}"/>
              </a:ext>
            </a:extLst>
          </p:cNvPr>
          <p:cNvSpPr txBox="1"/>
          <p:nvPr/>
        </p:nvSpPr>
        <p:spPr>
          <a:xfrm>
            <a:off x="5101806" y="1695410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sp>
        <p:nvSpPr>
          <p:cNvPr id="134" name="Line 138">
            <a:extLst>
              <a:ext uri="{FF2B5EF4-FFF2-40B4-BE49-F238E27FC236}">
                <a16:creationId xmlns:a16="http://schemas.microsoft.com/office/drawing/2014/main" id="{904B729F-676A-40B3-A61F-A771A722081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18180" y="2031464"/>
            <a:ext cx="1393006" cy="479041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5" name="Line 138">
            <a:extLst>
              <a:ext uri="{FF2B5EF4-FFF2-40B4-BE49-F238E27FC236}">
                <a16:creationId xmlns:a16="http://schemas.microsoft.com/office/drawing/2014/main" id="{348047EA-C5C9-4803-A54D-4602B4F319EB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3867501" y="2043984"/>
            <a:ext cx="1210603" cy="44436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7" name="Line 138">
            <a:extLst>
              <a:ext uri="{FF2B5EF4-FFF2-40B4-BE49-F238E27FC236}">
                <a16:creationId xmlns:a16="http://schemas.microsoft.com/office/drawing/2014/main" id="{B1E6B410-1DF5-4312-B271-B7D4CDBBD234}"/>
              </a:ext>
            </a:extLst>
          </p:cNvPr>
          <p:cNvSpPr>
            <a:spLocks noChangeShapeType="1"/>
          </p:cNvSpPr>
          <p:nvPr/>
        </p:nvSpPr>
        <p:spPr bwMode="gray">
          <a:xfrm>
            <a:off x="3432298" y="2538952"/>
            <a:ext cx="0" cy="1109611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6" name="Double Bracket 135">
            <a:extLst>
              <a:ext uri="{FF2B5EF4-FFF2-40B4-BE49-F238E27FC236}">
                <a16:creationId xmlns:a16="http://schemas.microsoft.com/office/drawing/2014/main" id="{F083F21D-C06E-4972-8EF1-D2AEE0FF517F}"/>
              </a:ext>
            </a:extLst>
          </p:cNvPr>
          <p:cNvSpPr/>
          <p:nvPr/>
        </p:nvSpPr>
        <p:spPr>
          <a:xfrm rot="5400000">
            <a:off x="3314671" y="2783833"/>
            <a:ext cx="228600" cy="228600"/>
          </a:xfrm>
          <a:prstGeom prst="bracketPair">
            <a:avLst/>
          </a:prstGeom>
          <a:solidFill>
            <a:schemeClr val="bg1"/>
          </a:solidFill>
          <a:ln w="508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AutoShape 7">
            <a:extLst>
              <a:ext uri="{FF2B5EF4-FFF2-40B4-BE49-F238E27FC236}">
                <a16:creationId xmlns:a16="http://schemas.microsoft.com/office/drawing/2014/main" id="{5BAD0456-4DD3-445C-B3BE-648AA31CE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299" y="3192134"/>
            <a:ext cx="309684" cy="176972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FF96B474-FFA0-4F2E-AF42-9FB548B6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12" y="3271956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9241973C-F501-4E72-BB18-F75873725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12" y="3736495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Text Box 108">
            <a:extLst>
              <a:ext uri="{FF2B5EF4-FFF2-40B4-BE49-F238E27FC236}">
                <a16:creationId xmlns:a16="http://schemas.microsoft.com/office/drawing/2014/main" id="{0F4335C6-BAE1-49D1-972D-3D979EA419A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622136" y="2798754"/>
            <a:ext cx="64761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Air Gap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D11FEB8-9C9D-4169-8577-343613167D9D}"/>
              </a:ext>
            </a:extLst>
          </p:cNvPr>
          <p:cNvSpPr txBox="1"/>
          <p:nvPr/>
        </p:nvSpPr>
        <p:spPr>
          <a:xfrm>
            <a:off x="201195" y="2767913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Bunker</a:t>
            </a:r>
          </a:p>
        </p:txBody>
      </p:sp>
      <p:sp>
        <p:nvSpPr>
          <p:cNvPr id="153" name="Text Box 108">
            <a:extLst>
              <a:ext uri="{FF2B5EF4-FFF2-40B4-BE49-F238E27FC236}">
                <a16:creationId xmlns:a16="http://schemas.microsoft.com/office/drawing/2014/main" id="{914BBCFC-7300-4161-990E-2F4818D3B1E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510885" y="3224663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Cyber</a:t>
            </a:r>
          </a:p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154" name="Text Box 108">
            <a:extLst>
              <a:ext uri="{FF2B5EF4-FFF2-40B4-BE49-F238E27FC236}">
                <a16:creationId xmlns:a16="http://schemas.microsoft.com/office/drawing/2014/main" id="{9F68AE65-880C-47AD-A0FC-2481F539741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250417" y="3680044"/>
            <a:ext cx="84318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Checking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ransomware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35A5DFD-C15B-4188-9F4A-AEAB359D451C}"/>
              </a:ext>
            </a:extLst>
          </p:cNvPr>
          <p:cNvSpPr/>
          <p:nvPr/>
        </p:nvSpPr>
        <p:spPr>
          <a:xfrm>
            <a:off x="4745610" y="2701742"/>
            <a:ext cx="399076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PLAN B –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6E258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Secure data &amp; Recovery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D9CA556C-9B09-4759-8522-02490D27D998}"/>
              </a:ext>
            </a:extLst>
          </p:cNvPr>
          <p:cNvSpPr/>
          <p:nvPr/>
        </p:nvSpPr>
        <p:spPr>
          <a:xfrm>
            <a:off x="3836774" y="4018342"/>
            <a:ext cx="1428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Compliance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possibility to change data</a:t>
            </a:r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AC5FCE23-A4A3-4783-A22C-4DF88AACC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118" y="309148"/>
            <a:ext cx="491159" cy="386378"/>
          </a:xfrm>
          <a:prstGeom prst="rect">
            <a:avLst/>
          </a:prstGeom>
        </p:spPr>
      </p:pic>
      <p:sp>
        <p:nvSpPr>
          <p:cNvPr id="161" name="Rectangle 160">
            <a:extLst>
              <a:ext uri="{FF2B5EF4-FFF2-40B4-BE49-F238E27FC236}">
                <a16:creationId xmlns:a16="http://schemas.microsoft.com/office/drawing/2014/main" id="{46344010-0F8E-4AF8-B12C-59DBC64DBE04}"/>
              </a:ext>
            </a:extLst>
          </p:cNvPr>
          <p:cNvSpPr/>
          <p:nvPr/>
        </p:nvSpPr>
        <p:spPr>
          <a:xfrm>
            <a:off x="6932121" y="297990"/>
            <a:ext cx="1204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Ransomware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protection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3D655A11-FAB3-4D86-A73D-C881237DE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753" y="4042560"/>
            <a:ext cx="714286" cy="517400"/>
          </a:xfrm>
          <a:prstGeom prst="rect">
            <a:avLst/>
          </a:prstGeom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C39F6DC8-0150-4CF1-B76B-0FE3D56E70F7}"/>
              </a:ext>
            </a:extLst>
          </p:cNvPr>
          <p:cNvSpPr/>
          <p:nvPr/>
        </p:nvSpPr>
        <p:spPr>
          <a:xfrm>
            <a:off x="1586715" y="3990088"/>
            <a:ext cx="1428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Historical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backups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0836AD-325C-4526-8002-37A70B276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6340" y="4136699"/>
            <a:ext cx="290945" cy="285750"/>
          </a:xfrm>
          <a:prstGeom prst="rect">
            <a:avLst/>
          </a:prstGeom>
        </p:spPr>
      </p:pic>
      <p:sp>
        <p:nvSpPr>
          <p:cNvPr id="164" name="Rectangle 163">
            <a:extLst>
              <a:ext uri="{FF2B5EF4-FFF2-40B4-BE49-F238E27FC236}">
                <a16:creationId xmlns:a16="http://schemas.microsoft.com/office/drawing/2014/main" id="{B2886F93-C535-4D1D-9793-B9C2BD53CB86}"/>
              </a:ext>
            </a:extLst>
          </p:cNvPr>
          <p:cNvSpPr/>
          <p:nvPr/>
        </p:nvSpPr>
        <p:spPr>
          <a:xfrm>
            <a:off x="7035157" y="4075671"/>
            <a:ext cx="101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Recovery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B2E96-2D82-45B1-BBF9-8A82C6E4AB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7244" y="2438867"/>
            <a:ext cx="831708" cy="173990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D145CB9C-802D-4C3F-9683-94C9E22175D9}"/>
              </a:ext>
            </a:extLst>
          </p:cNvPr>
          <p:cNvSpPr/>
          <p:nvPr/>
        </p:nvSpPr>
        <p:spPr>
          <a:xfrm>
            <a:off x="2597646" y="3511178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6863F2C-C3AC-4A63-A14C-028E05D99A20}"/>
              </a:ext>
            </a:extLst>
          </p:cNvPr>
          <p:cNvSpPr txBox="1"/>
          <p:nvPr/>
        </p:nvSpPr>
        <p:spPr>
          <a:xfrm>
            <a:off x="2799429" y="3577337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2439147-898E-41DD-A3E4-ED49CA416DD0}"/>
              </a:ext>
            </a:extLst>
          </p:cNvPr>
          <p:cNvSpPr/>
          <p:nvPr/>
        </p:nvSpPr>
        <p:spPr>
          <a:xfrm>
            <a:off x="3357631" y="2966405"/>
            <a:ext cx="1428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Separation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production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BA4A8-7A93-4E6F-B67F-2146806482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828" y="3202113"/>
            <a:ext cx="295992" cy="323106"/>
          </a:xfrm>
          <a:prstGeom prst="rect">
            <a:avLst/>
          </a:prstGeom>
        </p:spPr>
      </p:pic>
      <p:sp>
        <p:nvSpPr>
          <p:cNvPr id="128" name="Text Box 108">
            <a:extLst>
              <a:ext uri="{FF2B5EF4-FFF2-40B4-BE49-F238E27FC236}">
                <a16:creationId xmlns:a16="http://schemas.microsoft.com/office/drawing/2014/main" id="{66668A81-4F41-43CF-830D-81DD9865BA5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41375" y="3680044"/>
            <a:ext cx="508152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Cyber</a:t>
            </a:r>
          </a:p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Sense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CAF8D266-ECC3-4267-9B90-2FA6B222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12" y="4216442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Text Box 108">
            <a:extLst>
              <a:ext uri="{FF2B5EF4-FFF2-40B4-BE49-F238E27FC236}">
                <a16:creationId xmlns:a16="http://schemas.microsoft.com/office/drawing/2014/main" id="{00F8AF0D-22E2-4056-9412-BC5DEADDA49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590910" y="4159991"/>
            <a:ext cx="67646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software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2B75F522-E4E4-4F1F-AFB5-AB6861532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12" y="4663416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Text Box 108">
            <a:extLst>
              <a:ext uri="{FF2B5EF4-FFF2-40B4-BE49-F238E27FC236}">
                <a16:creationId xmlns:a16="http://schemas.microsoft.com/office/drawing/2014/main" id="{28F8012A-8670-4783-BD69-B289B9700F8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576216" y="4684831"/>
            <a:ext cx="70692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Sandbox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9B324-B4DC-4594-96E2-2F31AC705F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5828" y="3696210"/>
            <a:ext cx="369790" cy="2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2152B1-5577-475F-AC99-013F91A536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8756" y="4605153"/>
            <a:ext cx="336790" cy="309143"/>
          </a:xfrm>
          <a:prstGeom prst="rect">
            <a:avLst/>
          </a:prstGeom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F6775C95-7890-4C25-A37C-68230AAA3058}"/>
              </a:ext>
            </a:extLst>
          </p:cNvPr>
          <p:cNvSpPr/>
          <p:nvPr/>
        </p:nvSpPr>
        <p:spPr>
          <a:xfrm>
            <a:off x="6997817" y="4611064"/>
            <a:ext cx="1011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Any tests</a:t>
            </a: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BC60A9E7-0433-41FB-8603-0D07EFFED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917" y="340917"/>
            <a:ext cx="491159" cy="386378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47D8F44D-6A2C-4912-B8E2-45AB21A828A1}"/>
              </a:ext>
            </a:extLst>
          </p:cNvPr>
          <p:cNvSpPr/>
          <p:nvPr/>
        </p:nvSpPr>
        <p:spPr>
          <a:xfrm>
            <a:off x="2082124" y="322382"/>
            <a:ext cx="1204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Ransomware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protection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92" name="Ink 1191">
                <a:extLst>
                  <a:ext uri="{FF2B5EF4-FFF2-40B4-BE49-F238E27FC236}">
                    <a16:creationId xmlns:a16="http://schemas.microsoft.com/office/drawing/2014/main" id="{222B322A-5BAF-48CF-957B-B1C7C4CC5303}"/>
                  </a:ext>
                </a:extLst>
              </p14:cNvPr>
              <p14:cNvContentPartPr/>
              <p14:nvPr/>
            </p14:nvContentPartPr>
            <p14:xfrm>
              <a:off x="5672612" y="1005730"/>
              <a:ext cx="360" cy="360"/>
            </p14:xfrm>
          </p:contentPart>
        </mc:Choice>
        <mc:Fallback xmlns="">
          <p:pic>
            <p:nvPicPr>
              <p:cNvPr id="1192" name="Ink 1191">
                <a:extLst>
                  <a:ext uri="{FF2B5EF4-FFF2-40B4-BE49-F238E27FC236}">
                    <a16:creationId xmlns:a16="http://schemas.microsoft.com/office/drawing/2014/main" id="{222B322A-5BAF-48CF-957B-B1C7C4CC530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54612" y="987730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592" name="Picture 591">
            <a:extLst>
              <a:ext uri="{FF2B5EF4-FFF2-40B4-BE49-F238E27FC236}">
                <a16:creationId xmlns:a16="http://schemas.microsoft.com/office/drawing/2014/main" id="{7B9303DC-A5A2-4675-9063-8443B83714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53232" y="4052944"/>
            <a:ext cx="418095" cy="538014"/>
          </a:xfrm>
          <a:prstGeom prst="rect">
            <a:avLst/>
          </a:prstGeom>
        </p:spPr>
      </p:pic>
      <p:sp>
        <p:nvSpPr>
          <p:cNvPr id="557" name="Rectangle 556">
            <a:extLst>
              <a:ext uri="{FF2B5EF4-FFF2-40B4-BE49-F238E27FC236}">
                <a16:creationId xmlns:a16="http://schemas.microsoft.com/office/drawing/2014/main" id="{F466B551-8C22-4FBE-8E49-DFEFB56BDE82}"/>
              </a:ext>
            </a:extLst>
          </p:cNvPr>
          <p:cNvSpPr/>
          <p:nvPr/>
        </p:nvSpPr>
        <p:spPr>
          <a:xfrm>
            <a:off x="6940019" y="3121141"/>
            <a:ext cx="1428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CC"/>
                </a:solidFill>
              </a:rPr>
              <a:t>Management</a:t>
            </a:r>
          </a:p>
          <a:p>
            <a:pPr algn="ctr"/>
            <a:r>
              <a:rPr lang="en-US" sz="1200" dirty="0">
                <a:solidFill>
                  <a:srgbClr val="FFFFCC"/>
                </a:solidFill>
              </a:rPr>
              <a:t>and automation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CAC0C-D360-4E2A-89E3-227EC98FADD3}"/>
              </a:ext>
            </a:extLst>
          </p:cNvPr>
          <p:cNvSpPr/>
          <p:nvPr/>
        </p:nvSpPr>
        <p:spPr>
          <a:xfrm>
            <a:off x="78183" y="1626751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26417A-FCC0-428B-AC94-89F000E4C9F7}"/>
              </a:ext>
            </a:extLst>
          </p:cNvPr>
          <p:cNvSpPr txBox="1"/>
          <p:nvPr/>
        </p:nvSpPr>
        <p:spPr>
          <a:xfrm>
            <a:off x="279966" y="1692910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B7DD64CD-0D47-4EFA-9966-40EF300AD7C3}"/>
                  </a:ext>
                </a:extLst>
              </p14:cNvPr>
              <p14:cNvContentPartPr/>
              <p14:nvPr/>
            </p14:nvContentPartPr>
            <p14:xfrm>
              <a:off x="1713914" y="1771565"/>
              <a:ext cx="13320" cy="180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B7DD64CD-0D47-4EFA-9966-40EF300AD7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04914" y="1762565"/>
                <a:ext cx="30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1" name="Ink 610">
                <a:extLst>
                  <a:ext uri="{FF2B5EF4-FFF2-40B4-BE49-F238E27FC236}">
                    <a16:creationId xmlns:a16="http://schemas.microsoft.com/office/drawing/2014/main" id="{FD20BD24-AACD-4374-B0DF-AD92FCDA4069}"/>
                  </a:ext>
                </a:extLst>
              </p14:cNvPr>
              <p14:cNvContentPartPr/>
              <p14:nvPr/>
            </p14:nvContentPartPr>
            <p14:xfrm>
              <a:off x="1285874" y="1781285"/>
              <a:ext cx="16560" cy="13320"/>
            </p14:xfrm>
          </p:contentPart>
        </mc:Choice>
        <mc:Fallback xmlns="">
          <p:pic>
            <p:nvPicPr>
              <p:cNvPr id="611" name="Ink 610">
                <a:extLst>
                  <a:ext uri="{FF2B5EF4-FFF2-40B4-BE49-F238E27FC236}">
                    <a16:creationId xmlns:a16="http://schemas.microsoft.com/office/drawing/2014/main" id="{FD20BD24-AACD-4374-B0DF-AD92FCDA40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76874" y="1772285"/>
                <a:ext cx="342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6" name="Ink 615">
                <a:extLst>
                  <a:ext uri="{FF2B5EF4-FFF2-40B4-BE49-F238E27FC236}">
                    <a16:creationId xmlns:a16="http://schemas.microsoft.com/office/drawing/2014/main" id="{E5F87E42-EABF-4103-9641-99E56B336141}"/>
                  </a:ext>
                </a:extLst>
              </p14:cNvPr>
              <p14:cNvContentPartPr/>
              <p14:nvPr/>
            </p14:nvContentPartPr>
            <p14:xfrm>
              <a:off x="1736234" y="1780565"/>
              <a:ext cx="11880" cy="1800"/>
            </p14:xfrm>
          </p:contentPart>
        </mc:Choice>
        <mc:Fallback xmlns="">
          <p:pic>
            <p:nvPicPr>
              <p:cNvPr id="616" name="Ink 615">
                <a:extLst>
                  <a:ext uri="{FF2B5EF4-FFF2-40B4-BE49-F238E27FC236}">
                    <a16:creationId xmlns:a16="http://schemas.microsoft.com/office/drawing/2014/main" id="{E5F87E42-EABF-4103-9641-99E56B33614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26953" y="1773065"/>
                <a:ext cx="30071" cy="16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45" name="Ink 1344">
                <a:extLst>
                  <a:ext uri="{FF2B5EF4-FFF2-40B4-BE49-F238E27FC236}">
                    <a16:creationId xmlns:a16="http://schemas.microsoft.com/office/drawing/2014/main" id="{B885C554-C459-45F3-BCA0-FFB641BFD9E4}"/>
                  </a:ext>
                </a:extLst>
              </p14:cNvPr>
              <p14:cNvContentPartPr/>
              <p14:nvPr/>
            </p14:nvContentPartPr>
            <p14:xfrm>
              <a:off x="4362458" y="4013084"/>
              <a:ext cx="2520" cy="2880"/>
            </p14:xfrm>
          </p:contentPart>
        </mc:Choice>
        <mc:Fallback xmlns="">
          <p:pic>
            <p:nvPicPr>
              <p:cNvPr id="1345" name="Ink 1344">
                <a:extLst>
                  <a:ext uri="{FF2B5EF4-FFF2-40B4-BE49-F238E27FC236}">
                    <a16:creationId xmlns:a16="http://schemas.microsoft.com/office/drawing/2014/main" id="{B885C554-C459-45F3-BCA0-FFB641BFD9E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44818" y="3995444"/>
                <a:ext cx="38160" cy="38520"/>
              </a:xfrm>
              <a:prstGeom prst="rect">
                <a:avLst/>
              </a:prstGeom>
            </p:spPr>
          </p:pic>
        </mc:Fallback>
      </mc:AlternateContent>
      <p:sp>
        <p:nvSpPr>
          <p:cNvPr id="146" name="Rectangle 145">
            <a:extLst>
              <a:ext uri="{FF2B5EF4-FFF2-40B4-BE49-F238E27FC236}">
                <a16:creationId xmlns:a16="http://schemas.microsoft.com/office/drawing/2014/main" id="{819C126C-3164-4096-9644-8A9C923024D5}"/>
              </a:ext>
            </a:extLst>
          </p:cNvPr>
          <p:cNvSpPr/>
          <p:nvPr/>
        </p:nvSpPr>
        <p:spPr>
          <a:xfrm>
            <a:off x="46431" y="2601446"/>
            <a:ext cx="8977788" cy="2485242"/>
          </a:xfrm>
          <a:prstGeom prst="rect">
            <a:avLst/>
          </a:prstGeom>
          <a:solidFill>
            <a:srgbClr val="DCFFFF">
              <a:alpha val="4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dirty="0">
              <a:ln>
                <a:noFill/>
              </a:ln>
              <a:solidFill>
                <a:srgbClr val="DCE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23025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1948502"/>
            <a:ext cx="8606730" cy="1246495"/>
          </a:xfrm>
        </p:spPr>
        <p:txBody>
          <a:bodyPr/>
          <a:lstStyle/>
          <a:p>
            <a:r>
              <a:rPr lang="en-US" dirty="0"/>
              <a:t>How to build Cyber Bunker? </a:t>
            </a:r>
            <a:r>
              <a:rPr lang="en-US" sz="3600" dirty="0"/>
              <a:t>Networking / Security</a:t>
            </a:r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5A94DF5-8644-4CA9-8F2B-386446512D87}"/>
              </a:ext>
            </a:extLst>
          </p:cNvPr>
          <p:cNvSpPr/>
          <p:nvPr/>
        </p:nvSpPr>
        <p:spPr>
          <a:xfrm>
            <a:off x="35496" y="4948014"/>
            <a:ext cx="4968552" cy="144016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ounded Rectangle 86">
            <a:extLst>
              <a:ext uri="{FF2B5EF4-FFF2-40B4-BE49-F238E27FC236}">
                <a16:creationId xmlns:a16="http://schemas.microsoft.com/office/drawing/2014/main" id="{B8C58A00-CBB9-4B29-9EC6-B91FB1F16D51}"/>
              </a:ext>
            </a:extLst>
          </p:cNvPr>
          <p:cNvSpPr/>
          <p:nvPr/>
        </p:nvSpPr>
        <p:spPr>
          <a:xfrm>
            <a:off x="155338" y="98957"/>
            <a:ext cx="8815115" cy="3480905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see the full architecture of the Cyber Bunker</a:t>
            </a:r>
            <a:r>
              <a:rPr lang="en-US" sz="4200" b="1">
                <a:solidFill>
                  <a:srgbClr val="FFFF00"/>
                </a:solidFill>
                <a:latin typeface="Arial"/>
              </a:rPr>
              <a:t> from networking/security perspective.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701867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9E0C0-E1F1-4DAF-A65C-9366CAE0C933}"/>
              </a:ext>
            </a:extLst>
          </p:cNvPr>
          <p:cNvSpPr/>
          <p:nvPr/>
        </p:nvSpPr>
        <p:spPr>
          <a:xfrm>
            <a:off x="78183" y="1093882"/>
            <a:ext cx="2728573" cy="1273377"/>
          </a:xfrm>
          <a:prstGeom prst="rect">
            <a:avLst/>
          </a:prstGeom>
          <a:solidFill>
            <a:srgbClr val="8000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7" name="Rounded Rectangle 3">
            <a:extLst>
              <a:ext uri="{FF2B5EF4-FFF2-40B4-BE49-F238E27FC236}">
                <a16:creationId xmlns:a16="http://schemas.microsoft.com/office/drawing/2014/main" id="{E96B5256-6B70-4E7E-9F00-EBC444191EA3}"/>
              </a:ext>
            </a:extLst>
          </p:cNvPr>
          <p:cNvSpPr/>
          <p:nvPr/>
        </p:nvSpPr>
        <p:spPr>
          <a:xfrm>
            <a:off x="389723" y="605096"/>
            <a:ext cx="1676732" cy="782243"/>
          </a:xfrm>
          <a:prstGeom prst="roundRect">
            <a:avLst/>
          </a:prstGeom>
          <a:solidFill>
            <a:srgbClr val="003300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BACC9E4-A06F-41AA-9088-BC7ABFFFB128}"/>
              </a:ext>
            </a:extLst>
          </p:cNvPr>
          <p:cNvSpPr/>
          <p:nvPr/>
        </p:nvSpPr>
        <p:spPr>
          <a:xfrm>
            <a:off x="373366" y="669840"/>
            <a:ext cx="137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Infrastructure</a:t>
            </a:r>
          </a:p>
        </p:txBody>
      </p:sp>
      <p:pic>
        <p:nvPicPr>
          <p:cNvPr id="150" name="Picture 20" descr="server">
            <a:extLst>
              <a:ext uri="{FF2B5EF4-FFF2-40B4-BE49-F238E27FC236}">
                <a16:creationId xmlns:a16="http://schemas.microsoft.com/office/drawing/2014/main" id="{70D52F36-EF66-477F-82E5-AFB5D4B0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09861" y="972830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BD796BA-2459-42B6-8F27-A890B3BBB30C}"/>
              </a:ext>
            </a:extLst>
          </p:cNvPr>
          <p:cNvGrpSpPr/>
          <p:nvPr/>
        </p:nvGrpSpPr>
        <p:grpSpPr>
          <a:xfrm>
            <a:off x="1289393" y="927822"/>
            <a:ext cx="325915" cy="332120"/>
            <a:chOff x="1433858" y="2733272"/>
            <a:chExt cx="660413" cy="517525"/>
          </a:xfrm>
        </p:grpSpPr>
        <p:sp>
          <p:nvSpPr>
            <p:cNvPr id="156" name="AutoShape 7">
              <a:extLst>
                <a:ext uri="{FF2B5EF4-FFF2-40B4-BE49-F238E27FC236}">
                  <a16:creationId xmlns:a16="http://schemas.microsoft.com/office/drawing/2014/main" id="{9C0809CD-BAF0-4ADB-B532-418EA957C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58" name="Group 2">
              <a:extLst>
                <a:ext uri="{FF2B5EF4-FFF2-40B4-BE49-F238E27FC236}">
                  <a16:creationId xmlns:a16="http://schemas.microsoft.com/office/drawing/2014/main" id="{B829DFD7-D74D-4404-8B34-942674FE8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48C23FAE-D11D-4E81-871F-8D4936A36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89">
                <a:extLst>
                  <a:ext uri="{FF2B5EF4-FFF2-40B4-BE49-F238E27FC236}">
                    <a16:creationId xmlns:a16="http://schemas.microsoft.com/office/drawing/2014/main" id="{8A81FE59-87EF-4B8F-BEF9-3ACC934BB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89">
                <a:extLst>
                  <a:ext uri="{FF2B5EF4-FFF2-40B4-BE49-F238E27FC236}">
                    <a16:creationId xmlns:a16="http://schemas.microsoft.com/office/drawing/2014/main" id="{56F6BF74-646D-4086-9E70-68C13247C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89">
                <a:extLst>
                  <a:ext uri="{FF2B5EF4-FFF2-40B4-BE49-F238E27FC236}">
                    <a16:creationId xmlns:a16="http://schemas.microsoft.com/office/drawing/2014/main" id="{18A6E5E9-2CE6-4B97-B0FC-83003B117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89">
                <a:extLst>
                  <a:ext uri="{FF2B5EF4-FFF2-40B4-BE49-F238E27FC236}">
                    <a16:creationId xmlns:a16="http://schemas.microsoft.com/office/drawing/2014/main" id="{32743AC2-38AE-4978-B847-A4159A8FB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89">
                <a:extLst>
                  <a:ext uri="{FF2B5EF4-FFF2-40B4-BE49-F238E27FC236}">
                    <a16:creationId xmlns:a16="http://schemas.microsoft.com/office/drawing/2014/main" id="{9E9CCDD6-C6A7-4CC5-9BA1-987C22AE0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37ED8928-17B9-4957-BD7D-866087459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89">
                <a:extLst>
                  <a:ext uri="{FF2B5EF4-FFF2-40B4-BE49-F238E27FC236}">
                    <a16:creationId xmlns:a16="http://schemas.microsoft.com/office/drawing/2014/main" id="{F376F88F-4FE9-449A-8F37-AC7EFF3F8B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" name="Picture 20" descr="server">
            <a:extLst>
              <a:ext uri="{FF2B5EF4-FFF2-40B4-BE49-F238E27FC236}">
                <a16:creationId xmlns:a16="http://schemas.microsoft.com/office/drawing/2014/main" id="{596B5BB0-327B-4DB7-83DC-19D8C69A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85071" y="982294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20" descr="server">
            <a:extLst>
              <a:ext uri="{FF2B5EF4-FFF2-40B4-BE49-F238E27FC236}">
                <a16:creationId xmlns:a16="http://schemas.microsoft.com/office/drawing/2014/main" id="{563CC7EF-2849-4148-9E22-3924306D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60281" y="991757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00C70EB-DC50-46D3-A9DE-938288372FD2}"/>
              </a:ext>
            </a:extLst>
          </p:cNvPr>
          <p:cNvGrpSpPr/>
          <p:nvPr/>
        </p:nvGrpSpPr>
        <p:grpSpPr>
          <a:xfrm>
            <a:off x="1325785" y="975146"/>
            <a:ext cx="325915" cy="332120"/>
            <a:chOff x="1433858" y="2733272"/>
            <a:chExt cx="660413" cy="517525"/>
          </a:xfrm>
        </p:grpSpPr>
        <p:sp>
          <p:nvSpPr>
            <p:cNvPr id="177" name="AutoShape 7">
              <a:extLst>
                <a:ext uri="{FF2B5EF4-FFF2-40B4-BE49-F238E27FC236}">
                  <a16:creationId xmlns:a16="http://schemas.microsoft.com/office/drawing/2014/main" id="{502052F0-6B1A-4F39-BE92-34A09C04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8" name="Group 2">
              <a:extLst>
                <a:ext uri="{FF2B5EF4-FFF2-40B4-BE49-F238E27FC236}">
                  <a16:creationId xmlns:a16="http://schemas.microsoft.com/office/drawing/2014/main" id="{0B7A3674-6712-4BCA-82D3-B8639D80B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E7A036A3-D2E5-4C60-9DAD-B7008B256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89">
                <a:extLst>
                  <a:ext uri="{FF2B5EF4-FFF2-40B4-BE49-F238E27FC236}">
                    <a16:creationId xmlns:a16="http://schemas.microsoft.com/office/drawing/2014/main" id="{60D72D5B-5D04-4D89-9E71-B70CD2FA1B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89">
                <a:extLst>
                  <a:ext uri="{FF2B5EF4-FFF2-40B4-BE49-F238E27FC236}">
                    <a16:creationId xmlns:a16="http://schemas.microsoft.com/office/drawing/2014/main" id="{FD03664B-E7BB-4EF0-B97F-1EFFA8DE8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89">
                <a:extLst>
                  <a:ext uri="{FF2B5EF4-FFF2-40B4-BE49-F238E27FC236}">
                    <a16:creationId xmlns:a16="http://schemas.microsoft.com/office/drawing/2014/main" id="{B0A83DB3-30CF-4CF3-8C34-E502276F1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89">
                <a:extLst>
                  <a:ext uri="{FF2B5EF4-FFF2-40B4-BE49-F238E27FC236}">
                    <a16:creationId xmlns:a16="http://schemas.microsoft.com/office/drawing/2014/main" id="{8E336FAF-564A-4DE6-8BAE-F49BD0A86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89">
                <a:extLst>
                  <a:ext uri="{FF2B5EF4-FFF2-40B4-BE49-F238E27FC236}">
                    <a16:creationId xmlns:a16="http://schemas.microsoft.com/office/drawing/2014/main" id="{D8CB7F91-DA7D-455C-A7B7-E8D64A35B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159C4104-2FE5-4753-86CA-F15A4778EE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89">
                <a:extLst>
                  <a:ext uri="{FF2B5EF4-FFF2-40B4-BE49-F238E27FC236}">
                    <a16:creationId xmlns:a16="http://schemas.microsoft.com/office/drawing/2014/main" id="{21B272D5-BF89-4979-AA61-C4A9440A9F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C7ABBC4-8505-4374-8C3E-57ED2424E2EF}"/>
              </a:ext>
            </a:extLst>
          </p:cNvPr>
          <p:cNvGrpSpPr/>
          <p:nvPr/>
        </p:nvGrpSpPr>
        <p:grpSpPr>
          <a:xfrm>
            <a:off x="1362176" y="1022471"/>
            <a:ext cx="325915" cy="332120"/>
            <a:chOff x="1433858" y="2733272"/>
            <a:chExt cx="660413" cy="517525"/>
          </a:xfrm>
        </p:grpSpPr>
        <p:sp>
          <p:nvSpPr>
            <p:cNvPr id="188" name="AutoShape 7">
              <a:extLst>
                <a:ext uri="{FF2B5EF4-FFF2-40B4-BE49-F238E27FC236}">
                  <a16:creationId xmlns:a16="http://schemas.microsoft.com/office/drawing/2014/main" id="{D9E72AF8-30DA-43DD-BF51-31C3AAEE7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9" name="Group 2">
              <a:extLst>
                <a:ext uri="{FF2B5EF4-FFF2-40B4-BE49-F238E27FC236}">
                  <a16:creationId xmlns:a16="http://schemas.microsoft.com/office/drawing/2014/main" id="{E3E0E24A-208D-4F24-BB6B-AB8D0AF53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2A2F2F7F-6DC8-4F29-94F0-B54009C10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89">
                <a:extLst>
                  <a:ext uri="{FF2B5EF4-FFF2-40B4-BE49-F238E27FC236}">
                    <a16:creationId xmlns:a16="http://schemas.microsoft.com/office/drawing/2014/main" id="{BE297B41-BD5B-4C55-B2C4-191358885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89">
                <a:extLst>
                  <a:ext uri="{FF2B5EF4-FFF2-40B4-BE49-F238E27FC236}">
                    <a16:creationId xmlns:a16="http://schemas.microsoft.com/office/drawing/2014/main" id="{CCCB4D16-62B0-4B76-9CF4-DA16D97E4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89">
                <a:extLst>
                  <a:ext uri="{FF2B5EF4-FFF2-40B4-BE49-F238E27FC236}">
                    <a16:creationId xmlns:a16="http://schemas.microsoft.com/office/drawing/2014/main" id="{BF56E1B3-0148-43EC-8B54-881AA41F4D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89">
                <a:extLst>
                  <a:ext uri="{FF2B5EF4-FFF2-40B4-BE49-F238E27FC236}">
                    <a16:creationId xmlns:a16="http://schemas.microsoft.com/office/drawing/2014/main" id="{F06543E4-67F3-41C6-B374-9643520F1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89">
                <a:extLst>
                  <a:ext uri="{FF2B5EF4-FFF2-40B4-BE49-F238E27FC236}">
                    <a16:creationId xmlns:a16="http://schemas.microsoft.com/office/drawing/2014/main" id="{36EBF082-222A-4F24-9000-4D01DC017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BC34B88A-A729-4CC7-8C95-E1F92F6FC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89">
                <a:extLst>
                  <a:ext uri="{FF2B5EF4-FFF2-40B4-BE49-F238E27FC236}">
                    <a16:creationId xmlns:a16="http://schemas.microsoft.com/office/drawing/2014/main" id="{8A14FF41-551E-4208-BF05-F94B7A2355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8" name="Line 138">
            <a:extLst>
              <a:ext uri="{FF2B5EF4-FFF2-40B4-BE49-F238E27FC236}">
                <a16:creationId xmlns:a16="http://schemas.microsoft.com/office/drawing/2014/main" id="{34E60982-8CEC-49D8-AB91-6DD44FFD3BF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1419622"/>
            <a:ext cx="0" cy="578357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0" name="Text Box 108">
            <a:extLst>
              <a:ext uri="{FF2B5EF4-FFF2-40B4-BE49-F238E27FC236}">
                <a16:creationId xmlns:a16="http://schemas.microsoft.com/office/drawing/2014/main" id="{37EBD23C-406D-483C-954D-0BDFDCE0B5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00625" y="191483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0F0D8B5-7416-4674-A5EC-3BBB64E064FF}"/>
              </a:ext>
            </a:extLst>
          </p:cNvPr>
          <p:cNvSpPr txBox="1"/>
          <p:nvPr/>
        </p:nvSpPr>
        <p:spPr>
          <a:xfrm>
            <a:off x="862759" y="297825"/>
            <a:ext cx="756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 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14:cNvPr>
              <p14:cNvContentPartPr/>
              <p14:nvPr/>
            </p14:nvContentPartPr>
            <p14:xfrm>
              <a:off x="2103275" y="2470326"/>
              <a:ext cx="13320" cy="180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4275" y="2461326"/>
                <a:ext cx="30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14:cNvPr>
              <p14:cNvContentPartPr/>
              <p14:nvPr/>
            </p14:nvContentPartPr>
            <p14:xfrm>
              <a:off x="1675235" y="2480046"/>
              <a:ext cx="16560" cy="133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6235" y="2471046"/>
                <a:ext cx="342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14:cNvPr>
              <p14:cNvContentPartPr/>
              <p14:nvPr/>
            </p14:nvContentPartPr>
            <p14:xfrm>
              <a:off x="2125595" y="2479326"/>
              <a:ext cx="11880" cy="18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6314" y="2471826"/>
                <a:ext cx="30071" cy="16500"/>
              </a:xfrm>
              <a:prstGeom prst="rect">
                <a:avLst/>
              </a:prstGeom>
            </p:spPr>
          </p:pic>
        </mc:Fallback>
      </mc:AlternateContent>
      <p:sp>
        <p:nvSpPr>
          <p:cNvPr id="208" name="Text Box 108">
            <a:extLst>
              <a:ext uri="{FF2B5EF4-FFF2-40B4-BE49-F238E27FC236}">
                <a16:creationId xmlns:a16="http://schemas.microsoft.com/office/drawing/2014/main" id="{0A28A06D-E263-44E5-9CDE-3C5D05F939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3079" y="2077929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10.66.98.85</a:t>
            </a:r>
          </a:p>
        </p:txBody>
      </p:sp>
      <p:sp>
        <p:nvSpPr>
          <p:cNvPr id="209" name="Text Box 108">
            <a:extLst>
              <a:ext uri="{FF2B5EF4-FFF2-40B4-BE49-F238E27FC236}">
                <a16:creationId xmlns:a16="http://schemas.microsoft.com/office/drawing/2014/main" id="{5C046A3C-B8C6-4AE4-8146-C5997A3466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9970" y="1851670"/>
            <a:ext cx="128237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0BB5BA9-1567-4FF1-8BBC-924FD1512AEC}"/>
              </a:ext>
            </a:extLst>
          </p:cNvPr>
          <p:cNvSpPr/>
          <p:nvPr/>
        </p:nvSpPr>
        <p:spPr>
          <a:xfrm>
            <a:off x="467544" y="2325512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B360204-9CAA-43F2-BF31-13AACAFA2CB2}"/>
              </a:ext>
            </a:extLst>
          </p:cNvPr>
          <p:cNvSpPr txBox="1"/>
          <p:nvPr/>
        </p:nvSpPr>
        <p:spPr>
          <a:xfrm>
            <a:off x="669327" y="2391671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sp>
        <p:nvSpPr>
          <p:cNvPr id="243" name="Line 138">
            <a:extLst>
              <a:ext uri="{FF2B5EF4-FFF2-40B4-BE49-F238E27FC236}">
                <a16:creationId xmlns:a16="http://schemas.microsoft.com/office/drawing/2014/main" id="{18C77082-840E-44A0-9784-A611FB02576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2015303"/>
            <a:ext cx="0" cy="37636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4" name="Text Box 108">
            <a:extLst>
              <a:ext uri="{FF2B5EF4-FFF2-40B4-BE49-F238E27FC236}">
                <a16:creationId xmlns:a16="http://schemas.microsoft.com/office/drawing/2014/main" id="{4CFB17ED-8B5E-40E4-87C3-26784852425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6496" y="112102"/>
            <a:ext cx="2582521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DNS: </a:t>
            </a: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 10.66.98.85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46" name="Text Box 108">
            <a:extLst>
              <a:ext uri="{FF2B5EF4-FFF2-40B4-BE49-F238E27FC236}">
                <a16:creationId xmlns:a16="http://schemas.microsoft.com/office/drawing/2014/main" id="{14ABD9D0-54C5-4BEC-A558-D71A16F5CF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7802" y="1207393"/>
            <a:ext cx="904302" cy="418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Public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network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0F81BC1-2719-4170-AEFC-2D2BEBF395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3747" y="700957"/>
            <a:ext cx="491159" cy="38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9952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9E0C0-E1F1-4DAF-A65C-9366CAE0C933}"/>
              </a:ext>
            </a:extLst>
          </p:cNvPr>
          <p:cNvSpPr/>
          <p:nvPr/>
        </p:nvSpPr>
        <p:spPr>
          <a:xfrm>
            <a:off x="78183" y="1093882"/>
            <a:ext cx="2728573" cy="1273377"/>
          </a:xfrm>
          <a:prstGeom prst="rect">
            <a:avLst/>
          </a:prstGeom>
          <a:solidFill>
            <a:srgbClr val="8000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7" name="Rounded Rectangle 3">
            <a:extLst>
              <a:ext uri="{FF2B5EF4-FFF2-40B4-BE49-F238E27FC236}">
                <a16:creationId xmlns:a16="http://schemas.microsoft.com/office/drawing/2014/main" id="{E96B5256-6B70-4E7E-9F00-EBC444191EA3}"/>
              </a:ext>
            </a:extLst>
          </p:cNvPr>
          <p:cNvSpPr/>
          <p:nvPr/>
        </p:nvSpPr>
        <p:spPr>
          <a:xfrm>
            <a:off x="389723" y="605096"/>
            <a:ext cx="1676732" cy="782243"/>
          </a:xfrm>
          <a:prstGeom prst="roundRect">
            <a:avLst/>
          </a:prstGeom>
          <a:solidFill>
            <a:srgbClr val="003300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BACC9E4-A06F-41AA-9088-BC7ABFFFB128}"/>
              </a:ext>
            </a:extLst>
          </p:cNvPr>
          <p:cNvSpPr/>
          <p:nvPr/>
        </p:nvSpPr>
        <p:spPr>
          <a:xfrm>
            <a:off x="373366" y="669840"/>
            <a:ext cx="137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Infrastructure</a:t>
            </a:r>
          </a:p>
        </p:txBody>
      </p:sp>
      <p:pic>
        <p:nvPicPr>
          <p:cNvPr id="150" name="Picture 20" descr="server">
            <a:extLst>
              <a:ext uri="{FF2B5EF4-FFF2-40B4-BE49-F238E27FC236}">
                <a16:creationId xmlns:a16="http://schemas.microsoft.com/office/drawing/2014/main" id="{70D52F36-EF66-477F-82E5-AFB5D4B0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09861" y="972830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BD796BA-2459-42B6-8F27-A890B3BBB30C}"/>
              </a:ext>
            </a:extLst>
          </p:cNvPr>
          <p:cNvGrpSpPr/>
          <p:nvPr/>
        </p:nvGrpSpPr>
        <p:grpSpPr>
          <a:xfrm>
            <a:off x="1289393" y="927822"/>
            <a:ext cx="325915" cy="332120"/>
            <a:chOff x="1433858" y="2733272"/>
            <a:chExt cx="660413" cy="517525"/>
          </a:xfrm>
        </p:grpSpPr>
        <p:sp>
          <p:nvSpPr>
            <p:cNvPr id="156" name="AutoShape 7">
              <a:extLst>
                <a:ext uri="{FF2B5EF4-FFF2-40B4-BE49-F238E27FC236}">
                  <a16:creationId xmlns:a16="http://schemas.microsoft.com/office/drawing/2014/main" id="{9C0809CD-BAF0-4ADB-B532-418EA957C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58" name="Group 2">
              <a:extLst>
                <a:ext uri="{FF2B5EF4-FFF2-40B4-BE49-F238E27FC236}">
                  <a16:creationId xmlns:a16="http://schemas.microsoft.com/office/drawing/2014/main" id="{B829DFD7-D74D-4404-8B34-942674FE8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48C23FAE-D11D-4E81-871F-8D4936A36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89">
                <a:extLst>
                  <a:ext uri="{FF2B5EF4-FFF2-40B4-BE49-F238E27FC236}">
                    <a16:creationId xmlns:a16="http://schemas.microsoft.com/office/drawing/2014/main" id="{8A81FE59-87EF-4B8F-BEF9-3ACC934BB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89">
                <a:extLst>
                  <a:ext uri="{FF2B5EF4-FFF2-40B4-BE49-F238E27FC236}">
                    <a16:creationId xmlns:a16="http://schemas.microsoft.com/office/drawing/2014/main" id="{56F6BF74-646D-4086-9E70-68C13247C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89">
                <a:extLst>
                  <a:ext uri="{FF2B5EF4-FFF2-40B4-BE49-F238E27FC236}">
                    <a16:creationId xmlns:a16="http://schemas.microsoft.com/office/drawing/2014/main" id="{18A6E5E9-2CE6-4B97-B0FC-83003B117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89">
                <a:extLst>
                  <a:ext uri="{FF2B5EF4-FFF2-40B4-BE49-F238E27FC236}">
                    <a16:creationId xmlns:a16="http://schemas.microsoft.com/office/drawing/2014/main" id="{32743AC2-38AE-4978-B847-A4159A8FB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89">
                <a:extLst>
                  <a:ext uri="{FF2B5EF4-FFF2-40B4-BE49-F238E27FC236}">
                    <a16:creationId xmlns:a16="http://schemas.microsoft.com/office/drawing/2014/main" id="{9E9CCDD6-C6A7-4CC5-9BA1-987C22AE0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37ED8928-17B9-4957-BD7D-866087459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89">
                <a:extLst>
                  <a:ext uri="{FF2B5EF4-FFF2-40B4-BE49-F238E27FC236}">
                    <a16:creationId xmlns:a16="http://schemas.microsoft.com/office/drawing/2014/main" id="{F376F88F-4FE9-449A-8F37-AC7EFF3F8B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" name="Picture 20" descr="server">
            <a:extLst>
              <a:ext uri="{FF2B5EF4-FFF2-40B4-BE49-F238E27FC236}">
                <a16:creationId xmlns:a16="http://schemas.microsoft.com/office/drawing/2014/main" id="{596B5BB0-327B-4DB7-83DC-19D8C69A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85071" y="982294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20" descr="server">
            <a:extLst>
              <a:ext uri="{FF2B5EF4-FFF2-40B4-BE49-F238E27FC236}">
                <a16:creationId xmlns:a16="http://schemas.microsoft.com/office/drawing/2014/main" id="{563CC7EF-2849-4148-9E22-3924306D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60281" y="991757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00C70EB-DC50-46D3-A9DE-938288372FD2}"/>
              </a:ext>
            </a:extLst>
          </p:cNvPr>
          <p:cNvGrpSpPr/>
          <p:nvPr/>
        </p:nvGrpSpPr>
        <p:grpSpPr>
          <a:xfrm>
            <a:off x="1325785" y="975146"/>
            <a:ext cx="325915" cy="332120"/>
            <a:chOff x="1433858" y="2733272"/>
            <a:chExt cx="660413" cy="517525"/>
          </a:xfrm>
        </p:grpSpPr>
        <p:sp>
          <p:nvSpPr>
            <p:cNvPr id="177" name="AutoShape 7">
              <a:extLst>
                <a:ext uri="{FF2B5EF4-FFF2-40B4-BE49-F238E27FC236}">
                  <a16:creationId xmlns:a16="http://schemas.microsoft.com/office/drawing/2014/main" id="{502052F0-6B1A-4F39-BE92-34A09C04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8" name="Group 2">
              <a:extLst>
                <a:ext uri="{FF2B5EF4-FFF2-40B4-BE49-F238E27FC236}">
                  <a16:creationId xmlns:a16="http://schemas.microsoft.com/office/drawing/2014/main" id="{0B7A3674-6712-4BCA-82D3-B8639D80B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E7A036A3-D2E5-4C60-9DAD-B7008B256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89">
                <a:extLst>
                  <a:ext uri="{FF2B5EF4-FFF2-40B4-BE49-F238E27FC236}">
                    <a16:creationId xmlns:a16="http://schemas.microsoft.com/office/drawing/2014/main" id="{60D72D5B-5D04-4D89-9E71-B70CD2FA1B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89">
                <a:extLst>
                  <a:ext uri="{FF2B5EF4-FFF2-40B4-BE49-F238E27FC236}">
                    <a16:creationId xmlns:a16="http://schemas.microsoft.com/office/drawing/2014/main" id="{FD03664B-E7BB-4EF0-B97F-1EFFA8DE8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89">
                <a:extLst>
                  <a:ext uri="{FF2B5EF4-FFF2-40B4-BE49-F238E27FC236}">
                    <a16:creationId xmlns:a16="http://schemas.microsoft.com/office/drawing/2014/main" id="{B0A83DB3-30CF-4CF3-8C34-E502276F1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89">
                <a:extLst>
                  <a:ext uri="{FF2B5EF4-FFF2-40B4-BE49-F238E27FC236}">
                    <a16:creationId xmlns:a16="http://schemas.microsoft.com/office/drawing/2014/main" id="{8E336FAF-564A-4DE6-8BAE-F49BD0A86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89">
                <a:extLst>
                  <a:ext uri="{FF2B5EF4-FFF2-40B4-BE49-F238E27FC236}">
                    <a16:creationId xmlns:a16="http://schemas.microsoft.com/office/drawing/2014/main" id="{D8CB7F91-DA7D-455C-A7B7-E8D64A35B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159C4104-2FE5-4753-86CA-F15A4778EE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89">
                <a:extLst>
                  <a:ext uri="{FF2B5EF4-FFF2-40B4-BE49-F238E27FC236}">
                    <a16:creationId xmlns:a16="http://schemas.microsoft.com/office/drawing/2014/main" id="{21B272D5-BF89-4979-AA61-C4A9440A9F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C7ABBC4-8505-4374-8C3E-57ED2424E2EF}"/>
              </a:ext>
            </a:extLst>
          </p:cNvPr>
          <p:cNvGrpSpPr/>
          <p:nvPr/>
        </p:nvGrpSpPr>
        <p:grpSpPr>
          <a:xfrm>
            <a:off x="1362176" y="1022471"/>
            <a:ext cx="325915" cy="332120"/>
            <a:chOff x="1433858" y="2733272"/>
            <a:chExt cx="660413" cy="517525"/>
          </a:xfrm>
        </p:grpSpPr>
        <p:sp>
          <p:nvSpPr>
            <p:cNvPr id="188" name="AutoShape 7">
              <a:extLst>
                <a:ext uri="{FF2B5EF4-FFF2-40B4-BE49-F238E27FC236}">
                  <a16:creationId xmlns:a16="http://schemas.microsoft.com/office/drawing/2014/main" id="{D9E72AF8-30DA-43DD-BF51-31C3AAEE7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9" name="Group 2">
              <a:extLst>
                <a:ext uri="{FF2B5EF4-FFF2-40B4-BE49-F238E27FC236}">
                  <a16:creationId xmlns:a16="http://schemas.microsoft.com/office/drawing/2014/main" id="{E3E0E24A-208D-4F24-BB6B-AB8D0AF53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2A2F2F7F-6DC8-4F29-94F0-B54009C10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89">
                <a:extLst>
                  <a:ext uri="{FF2B5EF4-FFF2-40B4-BE49-F238E27FC236}">
                    <a16:creationId xmlns:a16="http://schemas.microsoft.com/office/drawing/2014/main" id="{BE297B41-BD5B-4C55-B2C4-191358885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89">
                <a:extLst>
                  <a:ext uri="{FF2B5EF4-FFF2-40B4-BE49-F238E27FC236}">
                    <a16:creationId xmlns:a16="http://schemas.microsoft.com/office/drawing/2014/main" id="{CCCB4D16-62B0-4B76-9CF4-DA16D97E4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89">
                <a:extLst>
                  <a:ext uri="{FF2B5EF4-FFF2-40B4-BE49-F238E27FC236}">
                    <a16:creationId xmlns:a16="http://schemas.microsoft.com/office/drawing/2014/main" id="{BF56E1B3-0148-43EC-8B54-881AA41F4D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89">
                <a:extLst>
                  <a:ext uri="{FF2B5EF4-FFF2-40B4-BE49-F238E27FC236}">
                    <a16:creationId xmlns:a16="http://schemas.microsoft.com/office/drawing/2014/main" id="{F06543E4-67F3-41C6-B374-9643520F1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89">
                <a:extLst>
                  <a:ext uri="{FF2B5EF4-FFF2-40B4-BE49-F238E27FC236}">
                    <a16:creationId xmlns:a16="http://schemas.microsoft.com/office/drawing/2014/main" id="{36EBF082-222A-4F24-9000-4D01DC017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BC34B88A-A729-4CC7-8C95-E1F92F6FC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89">
                <a:extLst>
                  <a:ext uri="{FF2B5EF4-FFF2-40B4-BE49-F238E27FC236}">
                    <a16:creationId xmlns:a16="http://schemas.microsoft.com/office/drawing/2014/main" id="{8A14FF41-551E-4208-BF05-F94B7A2355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8" name="Line 138">
            <a:extLst>
              <a:ext uri="{FF2B5EF4-FFF2-40B4-BE49-F238E27FC236}">
                <a16:creationId xmlns:a16="http://schemas.microsoft.com/office/drawing/2014/main" id="{34E60982-8CEC-49D8-AB91-6DD44FFD3BF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1419622"/>
            <a:ext cx="0" cy="578357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0" name="Text Box 108">
            <a:extLst>
              <a:ext uri="{FF2B5EF4-FFF2-40B4-BE49-F238E27FC236}">
                <a16:creationId xmlns:a16="http://schemas.microsoft.com/office/drawing/2014/main" id="{37EBD23C-406D-483C-954D-0BDFDCE0B5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00625" y="191483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0F0D8B5-7416-4674-A5EC-3BBB64E064FF}"/>
              </a:ext>
            </a:extLst>
          </p:cNvPr>
          <p:cNvSpPr txBox="1"/>
          <p:nvPr/>
        </p:nvSpPr>
        <p:spPr>
          <a:xfrm>
            <a:off x="862759" y="297825"/>
            <a:ext cx="756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 A</a:t>
            </a: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2B3141A6-767A-4211-B079-3C539F1CB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747" y="700957"/>
            <a:ext cx="491159" cy="3863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14:cNvPr>
              <p14:cNvContentPartPr/>
              <p14:nvPr/>
            </p14:nvContentPartPr>
            <p14:xfrm>
              <a:off x="2103275" y="2470326"/>
              <a:ext cx="13320" cy="180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4275" y="2461326"/>
                <a:ext cx="30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14:cNvPr>
              <p14:cNvContentPartPr/>
              <p14:nvPr/>
            </p14:nvContentPartPr>
            <p14:xfrm>
              <a:off x="1675235" y="2480046"/>
              <a:ext cx="16560" cy="133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6235" y="2471046"/>
                <a:ext cx="342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14:cNvPr>
              <p14:cNvContentPartPr/>
              <p14:nvPr/>
            </p14:nvContentPartPr>
            <p14:xfrm>
              <a:off x="2125595" y="2479326"/>
              <a:ext cx="11880" cy="18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6314" y="2471826"/>
                <a:ext cx="30071" cy="16500"/>
              </a:xfrm>
              <a:prstGeom prst="rect">
                <a:avLst/>
              </a:prstGeom>
            </p:spPr>
          </p:pic>
        </mc:Fallback>
      </mc:AlternateContent>
      <p:sp>
        <p:nvSpPr>
          <p:cNvPr id="208" name="Text Box 108">
            <a:extLst>
              <a:ext uri="{FF2B5EF4-FFF2-40B4-BE49-F238E27FC236}">
                <a16:creationId xmlns:a16="http://schemas.microsoft.com/office/drawing/2014/main" id="{0A28A06D-E263-44E5-9CDE-3C5D05F939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3079" y="2077929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10.66.98.85</a:t>
            </a:r>
          </a:p>
        </p:txBody>
      </p:sp>
      <p:sp>
        <p:nvSpPr>
          <p:cNvPr id="209" name="Text Box 108">
            <a:extLst>
              <a:ext uri="{FF2B5EF4-FFF2-40B4-BE49-F238E27FC236}">
                <a16:creationId xmlns:a16="http://schemas.microsoft.com/office/drawing/2014/main" id="{5C046A3C-B8C6-4AE4-8146-C5997A3466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9970" y="1851670"/>
            <a:ext cx="128237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0BB5BA9-1567-4FF1-8BBC-924FD1512AEC}"/>
              </a:ext>
            </a:extLst>
          </p:cNvPr>
          <p:cNvSpPr/>
          <p:nvPr/>
        </p:nvSpPr>
        <p:spPr>
          <a:xfrm>
            <a:off x="467544" y="2325512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B360204-9CAA-43F2-BF31-13AACAFA2CB2}"/>
              </a:ext>
            </a:extLst>
          </p:cNvPr>
          <p:cNvSpPr txBox="1"/>
          <p:nvPr/>
        </p:nvSpPr>
        <p:spPr>
          <a:xfrm>
            <a:off x="669327" y="2391671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sp>
        <p:nvSpPr>
          <p:cNvPr id="243" name="Line 138">
            <a:extLst>
              <a:ext uri="{FF2B5EF4-FFF2-40B4-BE49-F238E27FC236}">
                <a16:creationId xmlns:a16="http://schemas.microsoft.com/office/drawing/2014/main" id="{18C77082-840E-44A0-9784-A611FB02576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2015303"/>
            <a:ext cx="0" cy="37636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4" name="Text Box 108">
            <a:extLst>
              <a:ext uri="{FF2B5EF4-FFF2-40B4-BE49-F238E27FC236}">
                <a16:creationId xmlns:a16="http://schemas.microsoft.com/office/drawing/2014/main" id="{4CFB17ED-8B5E-40E4-87C3-26784852425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6496" y="112102"/>
            <a:ext cx="2582521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DNS: </a:t>
            </a: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 10.66.98.85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46" name="Text Box 108">
            <a:extLst>
              <a:ext uri="{FF2B5EF4-FFF2-40B4-BE49-F238E27FC236}">
                <a16:creationId xmlns:a16="http://schemas.microsoft.com/office/drawing/2014/main" id="{14ABD9D0-54C5-4BEC-A558-D71A16F5CF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7802" y="1207393"/>
            <a:ext cx="904302" cy="418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Public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network</a:t>
            </a:r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1F7DEDE7-1BAF-446F-A559-430881B3DC25}"/>
              </a:ext>
            </a:extLst>
          </p:cNvPr>
          <p:cNvSpPr/>
          <p:nvPr/>
        </p:nvSpPr>
        <p:spPr>
          <a:xfrm>
            <a:off x="3661564" y="224538"/>
            <a:ext cx="5351364" cy="1506032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Our production environment</a:t>
            </a:r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034CA57D-8F68-4980-8DF1-5B33AD542E16}"/>
              </a:ext>
            </a:extLst>
          </p:cNvPr>
          <p:cNvSpPr/>
          <p:nvPr/>
        </p:nvSpPr>
        <p:spPr>
          <a:xfrm>
            <a:off x="3661564" y="1851670"/>
            <a:ext cx="5351364" cy="1506032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Backup device is fully visible.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</a:rPr>
              <a:t>We can backup/restore/replicate.</a:t>
            </a:r>
          </a:p>
        </p:txBody>
      </p:sp>
    </p:spTree>
    <p:extLst>
      <p:ext uri="{BB962C8B-B14F-4D97-AF65-F5344CB8AC3E}">
        <p14:creationId xmlns:p14="http://schemas.microsoft.com/office/powerpoint/2010/main" val="2744197915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809A56D3-F5D5-465D-A84C-911BC3930E46}"/>
              </a:ext>
            </a:extLst>
          </p:cNvPr>
          <p:cNvSpPr/>
          <p:nvPr/>
        </p:nvSpPr>
        <p:spPr>
          <a:xfrm>
            <a:off x="107067" y="2669984"/>
            <a:ext cx="2728573" cy="134598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0" name="Rounded Rectangle 3">
            <a:extLst>
              <a:ext uri="{FF2B5EF4-FFF2-40B4-BE49-F238E27FC236}">
                <a16:creationId xmlns:a16="http://schemas.microsoft.com/office/drawing/2014/main" id="{B46534A9-5931-4761-ABCB-D6BAA8B24C23}"/>
              </a:ext>
            </a:extLst>
          </p:cNvPr>
          <p:cNvSpPr/>
          <p:nvPr/>
        </p:nvSpPr>
        <p:spPr>
          <a:xfrm>
            <a:off x="78183" y="3948537"/>
            <a:ext cx="3704661" cy="1096005"/>
          </a:xfrm>
          <a:prstGeom prst="round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A9E0C0-E1F1-4DAF-A65C-9366CAE0C933}"/>
              </a:ext>
            </a:extLst>
          </p:cNvPr>
          <p:cNvSpPr/>
          <p:nvPr/>
        </p:nvSpPr>
        <p:spPr>
          <a:xfrm>
            <a:off x="78183" y="1093882"/>
            <a:ext cx="2728573" cy="1273377"/>
          </a:xfrm>
          <a:prstGeom prst="rect">
            <a:avLst/>
          </a:prstGeom>
          <a:solidFill>
            <a:srgbClr val="8000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7" name="Rounded Rectangle 3">
            <a:extLst>
              <a:ext uri="{FF2B5EF4-FFF2-40B4-BE49-F238E27FC236}">
                <a16:creationId xmlns:a16="http://schemas.microsoft.com/office/drawing/2014/main" id="{E96B5256-6B70-4E7E-9F00-EBC444191EA3}"/>
              </a:ext>
            </a:extLst>
          </p:cNvPr>
          <p:cNvSpPr/>
          <p:nvPr/>
        </p:nvSpPr>
        <p:spPr>
          <a:xfrm>
            <a:off x="389723" y="605096"/>
            <a:ext cx="1676732" cy="782243"/>
          </a:xfrm>
          <a:prstGeom prst="roundRect">
            <a:avLst/>
          </a:prstGeom>
          <a:solidFill>
            <a:srgbClr val="003300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BACC9E4-A06F-41AA-9088-BC7ABFFFB128}"/>
              </a:ext>
            </a:extLst>
          </p:cNvPr>
          <p:cNvSpPr/>
          <p:nvPr/>
        </p:nvSpPr>
        <p:spPr>
          <a:xfrm>
            <a:off x="373366" y="669840"/>
            <a:ext cx="137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Infrastructure</a:t>
            </a:r>
          </a:p>
        </p:txBody>
      </p:sp>
      <p:pic>
        <p:nvPicPr>
          <p:cNvPr id="150" name="Picture 20" descr="server">
            <a:extLst>
              <a:ext uri="{FF2B5EF4-FFF2-40B4-BE49-F238E27FC236}">
                <a16:creationId xmlns:a16="http://schemas.microsoft.com/office/drawing/2014/main" id="{70D52F36-EF66-477F-82E5-AFB5D4B0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09861" y="972830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BD796BA-2459-42B6-8F27-A890B3BBB30C}"/>
              </a:ext>
            </a:extLst>
          </p:cNvPr>
          <p:cNvGrpSpPr/>
          <p:nvPr/>
        </p:nvGrpSpPr>
        <p:grpSpPr>
          <a:xfrm>
            <a:off x="1289393" y="927822"/>
            <a:ext cx="325915" cy="332120"/>
            <a:chOff x="1433858" y="2733272"/>
            <a:chExt cx="660413" cy="517525"/>
          </a:xfrm>
        </p:grpSpPr>
        <p:sp>
          <p:nvSpPr>
            <p:cNvPr id="156" name="AutoShape 7">
              <a:extLst>
                <a:ext uri="{FF2B5EF4-FFF2-40B4-BE49-F238E27FC236}">
                  <a16:creationId xmlns:a16="http://schemas.microsoft.com/office/drawing/2014/main" id="{9C0809CD-BAF0-4ADB-B532-418EA957C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58" name="Group 2">
              <a:extLst>
                <a:ext uri="{FF2B5EF4-FFF2-40B4-BE49-F238E27FC236}">
                  <a16:creationId xmlns:a16="http://schemas.microsoft.com/office/drawing/2014/main" id="{B829DFD7-D74D-4404-8B34-942674FE8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48C23FAE-D11D-4E81-871F-8D4936A36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89">
                <a:extLst>
                  <a:ext uri="{FF2B5EF4-FFF2-40B4-BE49-F238E27FC236}">
                    <a16:creationId xmlns:a16="http://schemas.microsoft.com/office/drawing/2014/main" id="{8A81FE59-87EF-4B8F-BEF9-3ACC934BB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89">
                <a:extLst>
                  <a:ext uri="{FF2B5EF4-FFF2-40B4-BE49-F238E27FC236}">
                    <a16:creationId xmlns:a16="http://schemas.microsoft.com/office/drawing/2014/main" id="{56F6BF74-646D-4086-9E70-68C13247C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89">
                <a:extLst>
                  <a:ext uri="{FF2B5EF4-FFF2-40B4-BE49-F238E27FC236}">
                    <a16:creationId xmlns:a16="http://schemas.microsoft.com/office/drawing/2014/main" id="{18A6E5E9-2CE6-4B97-B0FC-83003B117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89">
                <a:extLst>
                  <a:ext uri="{FF2B5EF4-FFF2-40B4-BE49-F238E27FC236}">
                    <a16:creationId xmlns:a16="http://schemas.microsoft.com/office/drawing/2014/main" id="{32743AC2-38AE-4978-B847-A4159A8FB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89">
                <a:extLst>
                  <a:ext uri="{FF2B5EF4-FFF2-40B4-BE49-F238E27FC236}">
                    <a16:creationId xmlns:a16="http://schemas.microsoft.com/office/drawing/2014/main" id="{9E9CCDD6-C6A7-4CC5-9BA1-987C22AE0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37ED8928-17B9-4957-BD7D-866087459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89">
                <a:extLst>
                  <a:ext uri="{FF2B5EF4-FFF2-40B4-BE49-F238E27FC236}">
                    <a16:creationId xmlns:a16="http://schemas.microsoft.com/office/drawing/2014/main" id="{F376F88F-4FE9-449A-8F37-AC7EFF3F8B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" name="Picture 20" descr="server">
            <a:extLst>
              <a:ext uri="{FF2B5EF4-FFF2-40B4-BE49-F238E27FC236}">
                <a16:creationId xmlns:a16="http://schemas.microsoft.com/office/drawing/2014/main" id="{596B5BB0-327B-4DB7-83DC-19D8C69A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85071" y="982294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20" descr="server">
            <a:extLst>
              <a:ext uri="{FF2B5EF4-FFF2-40B4-BE49-F238E27FC236}">
                <a16:creationId xmlns:a16="http://schemas.microsoft.com/office/drawing/2014/main" id="{563CC7EF-2849-4148-9E22-3924306D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60281" y="991757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00C70EB-DC50-46D3-A9DE-938288372FD2}"/>
              </a:ext>
            </a:extLst>
          </p:cNvPr>
          <p:cNvGrpSpPr/>
          <p:nvPr/>
        </p:nvGrpSpPr>
        <p:grpSpPr>
          <a:xfrm>
            <a:off x="1325785" y="975146"/>
            <a:ext cx="325915" cy="332120"/>
            <a:chOff x="1433858" y="2733272"/>
            <a:chExt cx="660413" cy="517525"/>
          </a:xfrm>
        </p:grpSpPr>
        <p:sp>
          <p:nvSpPr>
            <p:cNvPr id="177" name="AutoShape 7">
              <a:extLst>
                <a:ext uri="{FF2B5EF4-FFF2-40B4-BE49-F238E27FC236}">
                  <a16:creationId xmlns:a16="http://schemas.microsoft.com/office/drawing/2014/main" id="{502052F0-6B1A-4F39-BE92-34A09C04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8" name="Group 2">
              <a:extLst>
                <a:ext uri="{FF2B5EF4-FFF2-40B4-BE49-F238E27FC236}">
                  <a16:creationId xmlns:a16="http://schemas.microsoft.com/office/drawing/2014/main" id="{0B7A3674-6712-4BCA-82D3-B8639D80B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E7A036A3-D2E5-4C60-9DAD-B7008B256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89">
                <a:extLst>
                  <a:ext uri="{FF2B5EF4-FFF2-40B4-BE49-F238E27FC236}">
                    <a16:creationId xmlns:a16="http://schemas.microsoft.com/office/drawing/2014/main" id="{60D72D5B-5D04-4D89-9E71-B70CD2FA1B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89">
                <a:extLst>
                  <a:ext uri="{FF2B5EF4-FFF2-40B4-BE49-F238E27FC236}">
                    <a16:creationId xmlns:a16="http://schemas.microsoft.com/office/drawing/2014/main" id="{FD03664B-E7BB-4EF0-B97F-1EFFA8DE8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89">
                <a:extLst>
                  <a:ext uri="{FF2B5EF4-FFF2-40B4-BE49-F238E27FC236}">
                    <a16:creationId xmlns:a16="http://schemas.microsoft.com/office/drawing/2014/main" id="{B0A83DB3-30CF-4CF3-8C34-E502276F1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89">
                <a:extLst>
                  <a:ext uri="{FF2B5EF4-FFF2-40B4-BE49-F238E27FC236}">
                    <a16:creationId xmlns:a16="http://schemas.microsoft.com/office/drawing/2014/main" id="{8E336FAF-564A-4DE6-8BAE-F49BD0A86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89">
                <a:extLst>
                  <a:ext uri="{FF2B5EF4-FFF2-40B4-BE49-F238E27FC236}">
                    <a16:creationId xmlns:a16="http://schemas.microsoft.com/office/drawing/2014/main" id="{D8CB7F91-DA7D-455C-A7B7-E8D64A35B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159C4104-2FE5-4753-86CA-F15A4778EE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89">
                <a:extLst>
                  <a:ext uri="{FF2B5EF4-FFF2-40B4-BE49-F238E27FC236}">
                    <a16:creationId xmlns:a16="http://schemas.microsoft.com/office/drawing/2014/main" id="{21B272D5-BF89-4979-AA61-C4A9440A9F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C7ABBC4-8505-4374-8C3E-57ED2424E2EF}"/>
              </a:ext>
            </a:extLst>
          </p:cNvPr>
          <p:cNvGrpSpPr/>
          <p:nvPr/>
        </p:nvGrpSpPr>
        <p:grpSpPr>
          <a:xfrm>
            <a:off x="1362176" y="1022471"/>
            <a:ext cx="325915" cy="332120"/>
            <a:chOff x="1433858" y="2733272"/>
            <a:chExt cx="660413" cy="517525"/>
          </a:xfrm>
        </p:grpSpPr>
        <p:sp>
          <p:nvSpPr>
            <p:cNvPr id="188" name="AutoShape 7">
              <a:extLst>
                <a:ext uri="{FF2B5EF4-FFF2-40B4-BE49-F238E27FC236}">
                  <a16:creationId xmlns:a16="http://schemas.microsoft.com/office/drawing/2014/main" id="{D9E72AF8-30DA-43DD-BF51-31C3AAEE7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9" name="Group 2">
              <a:extLst>
                <a:ext uri="{FF2B5EF4-FFF2-40B4-BE49-F238E27FC236}">
                  <a16:creationId xmlns:a16="http://schemas.microsoft.com/office/drawing/2014/main" id="{E3E0E24A-208D-4F24-BB6B-AB8D0AF53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2A2F2F7F-6DC8-4F29-94F0-B54009C10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89">
                <a:extLst>
                  <a:ext uri="{FF2B5EF4-FFF2-40B4-BE49-F238E27FC236}">
                    <a16:creationId xmlns:a16="http://schemas.microsoft.com/office/drawing/2014/main" id="{BE297B41-BD5B-4C55-B2C4-191358885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89">
                <a:extLst>
                  <a:ext uri="{FF2B5EF4-FFF2-40B4-BE49-F238E27FC236}">
                    <a16:creationId xmlns:a16="http://schemas.microsoft.com/office/drawing/2014/main" id="{CCCB4D16-62B0-4B76-9CF4-DA16D97E4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89">
                <a:extLst>
                  <a:ext uri="{FF2B5EF4-FFF2-40B4-BE49-F238E27FC236}">
                    <a16:creationId xmlns:a16="http://schemas.microsoft.com/office/drawing/2014/main" id="{BF56E1B3-0148-43EC-8B54-881AA41F4D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89">
                <a:extLst>
                  <a:ext uri="{FF2B5EF4-FFF2-40B4-BE49-F238E27FC236}">
                    <a16:creationId xmlns:a16="http://schemas.microsoft.com/office/drawing/2014/main" id="{F06543E4-67F3-41C6-B374-9643520F1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89">
                <a:extLst>
                  <a:ext uri="{FF2B5EF4-FFF2-40B4-BE49-F238E27FC236}">
                    <a16:creationId xmlns:a16="http://schemas.microsoft.com/office/drawing/2014/main" id="{36EBF082-222A-4F24-9000-4D01DC017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BC34B88A-A729-4CC7-8C95-E1F92F6FC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89">
                <a:extLst>
                  <a:ext uri="{FF2B5EF4-FFF2-40B4-BE49-F238E27FC236}">
                    <a16:creationId xmlns:a16="http://schemas.microsoft.com/office/drawing/2014/main" id="{8A14FF41-551E-4208-BF05-F94B7A2355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8" name="Line 138">
            <a:extLst>
              <a:ext uri="{FF2B5EF4-FFF2-40B4-BE49-F238E27FC236}">
                <a16:creationId xmlns:a16="http://schemas.microsoft.com/office/drawing/2014/main" id="{34E60982-8CEC-49D8-AB91-6DD44FFD3BF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1419622"/>
            <a:ext cx="0" cy="578357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0" name="Text Box 108">
            <a:extLst>
              <a:ext uri="{FF2B5EF4-FFF2-40B4-BE49-F238E27FC236}">
                <a16:creationId xmlns:a16="http://schemas.microsoft.com/office/drawing/2014/main" id="{37EBD23C-406D-483C-954D-0BDFDCE0B5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00625" y="191483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0F0D8B5-7416-4674-A5EC-3BBB64E064FF}"/>
              </a:ext>
            </a:extLst>
          </p:cNvPr>
          <p:cNvSpPr txBox="1"/>
          <p:nvPr/>
        </p:nvSpPr>
        <p:spPr>
          <a:xfrm>
            <a:off x="862759" y="297825"/>
            <a:ext cx="756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 A</a:t>
            </a: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2B3141A6-767A-4211-B079-3C539F1CB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747" y="700957"/>
            <a:ext cx="491159" cy="3863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14:cNvPr>
              <p14:cNvContentPartPr/>
              <p14:nvPr/>
            </p14:nvContentPartPr>
            <p14:xfrm>
              <a:off x="2103275" y="2470326"/>
              <a:ext cx="13320" cy="180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4275" y="2461326"/>
                <a:ext cx="30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14:cNvPr>
              <p14:cNvContentPartPr/>
              <p14:nvPr/>
            </p14:nvContentPartPr>
            <p14:xfrm>
              <a:off x="1675235" y="2480046"/>
              <a:ext cx="16560" cy="133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6235" y="2471046"/>
                <a:ext cx="342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14:cNvPr>
              <p14:cNvContentPartPr/>
              <p14:nvPr/>
            </p14:nvContentPartPr>
            <p14:xfrm>
              <a:off x="2125595" y="2479326"/>
              <a:ext cx="11880" cy="18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6314" y="2471826"/>
                <a:ext cx="30071" cy="16500"/>
              </a:xfrm>
              <a:prstGeom prst="rect">
                <a:avLst/>
              </a:prstGeom>
            </p:spPr>
          </p:pic>
        </mc:Fallback>
      </mc:AlternateContent>
      <p:sp>
        <p:nvSpPr>
          <p:cNvPr id="208" name="Text Box 108">
            <a:extLst>
              <a:ext uri="{FF2B5EF4-FFF2-40B4-BE49-F238E27FC236}">
                <a16:creationId xmlns:a16="http://schemas.microsoft.com/office/drawing/2014/main" id="{0A28A06D-E263-44E5-9CDE-3C5D05F939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3079" y="2077929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10.66.98.85</a:t>
            </a:r>
          </a:p>
        </p:txBody>
      </p:sp>
      <p:sp>
        <p:nvSpPr>
          <p:cNvPr id="209" name="Text Box 108">
            <a:extLst>
              <a:ext uri="{FF2B5EF4-FFF2-40B4-BE49-F238E27FC236}">
                <a16:creationId xmlns:a16="http://schemas.microsoft.com/office/drawing/2014/main" id="{5C046A3C-B8C6-4AE4-8146-C5997A3466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9970" y="1851670"/>
            <a:ext cx="128237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C4569CA-E0B7-4FF8-9AAA-745B84488A49}"/>
              </a:ext>
            </a:extLst>
          </p:cNvPr>
          <p:cNvSpPr txBox="1"/>
          <p:nvPr/>
        </p:nvSpPr>
        <p:spPr>
          <a:xfrm>
            <a:off x="111305" y="4398520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Bunker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D5784F76-609F-4390-B603-6F8483CD2F17}"/>
              </a:ext>
            </a:extLst>
          </p:cNvPr>
          <p:cNvSpPr/>
          <p:nvPr/>
        </p:nvSpPr>
        <p:spPr>
          <a:xfrm>
            <a:off x="2356933" y="3916536"/>
            <a:ext cx="1428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Compliance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possibility to change data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7FEA117-EA97-44C8-9FC1-C3C5B2D4A209}"/>
              </a:ext>
            </a:extLst>
          </p:cNvPr>
          <p:cNvSpPr/>
          <p:nvPr/>
        </p:nvSpPr>
        <p:spPr>
          <a:xfrm>
            <a:off x="497911" y="3986625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0B45933-C000-4116-B058-E0286C1B7CA0}"/>
              </a:ext>
            </a:extLst>
          </p:cNvPr>
          <p:cNvSpPr txBox="1"/>
          <p:nvPr/>
        </p:nvSpPr>
        <p:spPr>
          <a:xfrm>
            <a:off x="699694" y="4052784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C94DD1B5-61A2-4D29-8CB4-A7F1286793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3275" y="3989592"/>
            <a:ext cx="388211" cy="4995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815FCF6B-D391-4EF0-A385-AACEF0BF57BA}"/>
                  </a:ext>
                </a:extLst>
              </p14:cNvPr>
              <p14:cNvContentPartPr/>
              <p14:nvPr/>
            </p14:nvContentPartPr>
            <p14:xfrm>
              <a:off x="4362458" y="4013084"/>
              <a:ext cx="2520" cy="28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815FCF6B-D391-4EF0-A385-AACEF0BF5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44458" y="3992513"/>
                <a:ext cx="38160" cy="43611"/>
              </a:xfrm>
              <a:prstGeom prst="rect">
                <a:avLst/>
              </a:prstGeom>
            </p:spPr>
          </p:pic>
        </mc:Fallback>
      </mc:AlternateContent>
      <p:sp>
        <p:nvSpPr>
          <p:cNvPr id="203" name="Rectangle 202">
            <a:extLst>
              <a:ext uri="{FF2B5EF4-FFF2-40B4-BE49-F238E27FC236}">
                <a16:creationId xmlns:a16="http://schemas.microsoft.com/office/drawing/2014/main" id="{70BB5BA9-1567-4FF1-8BBC-924FD1512AEC}"/>
              </a:ext>
            </a:extLst>
          </p:cNvPr>
          <p:cNvSpPr/>
          <p:nvPr/>
        </p:nvSpPr>
        <p:spPr>
          <a:xfrm>
            <a:off x="467544" y="2325512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B360204-9CAA-43F2-BF31-13AACAFA2CB2}"/>
              </a:ext>
            </a:extLst>
          </p:cNvPr>
          <p:cNvSpPr txBox="1"/>
          <p:nvPr/>
        </p:nvSpPr>
        <p:spPr>
          <a:xfrm>
            <a:off x="669327" y="2391671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sp>
        <p:nvSpPr>
          <p:cNvPr id="243" name="Line 138">
            <a:extLst>
              <a:ext uri="{FF2B5EF4-FFF2-40B4-BE49-F238E27FC236}">
                <a16:creationId xmlns:a16="http://schemas.microsoft.com/office/drawing/2014/main" id="{18C77082-840E-44A0-9784-A611FB02576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2015303"/>
            <a:ext cx="0" cy="37636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4" name="Text Box 108">
            <a:extLst>
              <a:ext uri="{FF2B5EF4-FFF2-40B4-BE49-F238E27FC236}">
                <a16:creationId xmlns:a16="http://schemas.microsoft.com/office/drawing/2014/main" id="{4CFB17ED-8B5E-40E4-87C3-26784852425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6496" y="112102"/>
            <a:ext cx="2582521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DNS: </a:t>
            </a: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 10.66.98.85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46" name="Text Box 108">
            <a:extLst>
              <a:ext uri="{FF2B5EF4-FFF2-40B4-BE49-F238E27FC236}">
                <a16:creationId xmlns:a16="http://schemas.microsoft.com/office/drawing/2014/main" id="{14ABD9D0-54C5-4BEC-A558-D71A16F5CF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7802" y="1207393"/>
            <a:ext cx="904302" cy="418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Public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network</a:t>
            </a:r>
          </a:p>
        </p:txBody>
      </p:sp>
      <p:sp>
        <p:nvSpPr>
          <p:cNvPr id="247" name="Line 138">
            <a:extLst>
              <a:ext uri="{FF2B5EF4-FFF2-40B4-BE49-F238E27FC236}">
                <a16:creationId xmlns:a16="http://schemas.microsoft.com/office/drawing/2014/main" id="{FE29EAAB-F138-4A8B-9D20-11EC73678B73}"/>
              </a:ext>
            </a:extLst>
          </p:cNvPr>
          <p:cNvSpPr>
            <a:spLocks noChangeShapeType="1"/>
          </p:cNvSpPr>
          <p:nvPr/>
        </p:nvSpPr>
        <p:spPr bwMode="gray">
          <a:xfrm>
            <a:off x="1759851" y="2744773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8" name="Line 138">
            <a:extLst>
              <a:ext uri="{FF2B5EF4-FFF2-40B4-BE49-F238E27FC236}">
                <a16:creationId xmlns:a16="http://schemas.microsoft.com/office/drawing/2014/main" id="{8C06C812-0145-40DA-9F25-6DFBDBF03EDD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3723878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9" name="Text Box 108">
            <a:extLst>
              <a:ext uri="{FF2B5EF4-FFF2-40B4-BE49-F238E27FC236}">
                <a16:creationId xmlns:a16="http://schemas.microsoft.com/office/drawing/2014/main" id="{0005B78A-D0D6-463C-B50E-60F4E6363C2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2496" y="2853215"/>
            <a:ext cx="93429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10.10.10.11</a:t>
            </a:r>
          </a:p>
        </p:txBody>
      </p:sp>
      <p:sp>
        <p:nvSpPr>
          <p:cNvPr id="250" name="Text Box 108">
            <a:extLst>
              <a:ext uri="{FF2B5EF4-FFF2-40B4-BE49-F238E27FC236}">
                <a16:creationId xmlns:a16="http://schemas.microsoft.com/office/drawing/2014/main" id="{E4EC6CAA-2CDD-4121-926E-90C7BE8ED3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5165" y="3778437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10.10.10.12</a:t>
            </a:r>
          </a:p>
        </p:txBody>
      </p:sp>
      <p:sp>
        <p:nvSpPr>
          <p:cNvPr id="251" name="Line 138">
            <a:extLst>
              <a:ext uri="{FF2B5EF4-FFF2-40B4-BE49-F238E27FC236}">
                <a16:creationId xmlns:a16="http://schemas.microsoft.com/office/drawing/2014/main" id="{7FE7C03C-9CC6-4613-A229-17B0C4331BD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3016597"/>
            <a:ext cx="0" cy="707281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55B3975C-0B0E-4D9D-AA5F-31F9B76B8AEE}"/>
              </a:ext>
            </a:extLst>
          </p:cNvPr>
          <p:cNvSpPr/>
          <p:nvPr/>
        </p:nvSpPr>
        <p:spPr>
          <a:xfrm>
            <a:off x="3792636" y="219814"/>
            <a:ext cx="5351364" cy="1506032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Dumps to Cyber Bunker are invisible, separated, not accessible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2D72AA-1F96-4278-9FB1-09DF756DFCF3}"/>
              </a:ext>
            </a:extLst>
          </p:cNvPr>
          <p:cNvSpPr txBox="1"/>
          <p:nvPr/>
        </p:nvSpPr>
        <p:spPr>
          <a:xfrm>
            <a:off x="4664590" y="2169492"/>
            <a:ext cx="3385975" cy="267765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0">
              <a:buClr>
                <a:prstClr val="white"/>
              </a:buClr>
              <a:defRPr/>
            </a:pPr>
            <a:r>
              <a:rPr lang="en-US" sz="2400" dirty="0">
                <a:solidFill>
                  <a:srgbClr val="009900"/>
                </a:solidFill>
                <a:latin typeface="Montserrat"/>
              </a:rPr>
              <a:t>No access is allowed:</a:t>
            </a:r>
          </a:p>
          <a:p>
            <a:pPr lvl="0">
              <a:buClr>
                <a:prstClr val="white"/>
              </a:buClr>
              <a:defRPr/>
            </a:pPr>
            <a:r>
              <a:rPr lang="en-US" sz="2400" dirty="0">
                <a:solidFill>
                  <a:srgbClr val="009900"/>
                </a:solidFill>
                <a:latin typeface="Montserrat"/>
              </a:rPr>
              <a:t>No graphical interface</a:t>
            </a:r>
          </a:p>
          <a:p>
            <a:pPr lvl="0">
              <a:buClr>
                <a:prstClr val="white"/>
              </a:buClr>
              <a:defRPr/>
            </a:pPr>
            <a:r>
              <a:rPr lang="en-US" sz="2400" dirty="0">
                <a:solidFill>
                  <a:srgbClr val="009900"/>
                </a:solidFill>
                <a:latin typeface="Montserrat"/>
              </a:rPr>
              <a:t>No command access</a:t>
            </a:r>
          </a:p>
          <a:p>
            <a:pPr lvl="0">
              <a:buClr>
                <a:prstClr val="white"/>
              </a:buClr>
              <a:defRPr/>
            </a:pPr>
            <a:r>
              <a:rPr lang="en-US" sz="2400" dirty="0">
                <a:solidFill>
                  <a:srgbClr val="009900"/>
                </a:solidFill>
                <a:latin typeface="Montserrat"/>
              </a:rPr>
              <a:t>No remote access</a:t>
            </a:r>
          </a:p>
          <a:p>
            <a:pPr lvl="0">
              <a:buClr>
                <a:prstClr val="white"/>
              </a:buClr>
              <a:defRPr/>
            </a:pPr>
            <a:r>
              <a:rPr lang="en-US" sz="2400" dirty="0">
                <a:solidFill>
                  <a:srgbClr val="009900"/>
                </a:solidFill>
                <a:latin typeface="Montserrat"/>
              </a:rPr>
              <a:t>No </a:t>
            </a:r>
            <a:r>
              <a:rPr lang="en-US" sz="2400" dirty="0" err="1">
                <a:solidFill>
                  <a:srgbClr val="009900"/>
                </a:solidFill>
                <a:latin typeface="Montserrat"/>
              </a:rPr>
              <a:t>ssh</a:t>
            </a:r>
            <a:r>
              <a:rPr lang="en-US" sz="2400" dirty="0">
                <a:solidFill>
                  <a:srgbClr val="009900"/>
                </a:solidFill>
                <a:latin typeface="Montserrat"/>
              </a:rPr>
              <a:t> / http / https</a:t>
            </a:r>
          </a:p>
          <a:p>
            <a:pPr lvl="0">
              <a:buClr>
                <a:prstClr val="white"/>
              </a:buClr>
              <a:defRPr/>
            </a:pPr>
            <a:r>
              <a:rPr lang="en-US" sz="2400" dirty="0">
                <a:solidFill>
                  <a:srgbClr val="009900"/>
                </a:solidFill>
                <a:latin typeface="Montserrat"/>
              </a:rPr>
              <a:t>No ping</a:t>
            </a:r>
          </a:p>
          <a:p>
            <a:pPr lvl="0">
              <a:buClr>
                <a:prstClr val="white"/>
              </a:buClr>
              <a:defRPr/>
            </a:pPr>
            <a:r>
              <a:rPr lang="en-US" sz="2400" dirty="0">
                <a:solidFill>
                  <a:srgbClr val="009900"/>
                </a:solidFill>
                <a:latin typeface="Montserrat"/>
              </a:rPr>
              <a:t>Nothing!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FE54511-4F70-4ADA-A06E-C45F7B94C3ED}"/>
              </a:ext>
            </a:extLst>
          </p:cNvPr>
          <p:cNvSpPr/>
          <p:nvPr/>
        </p:nvSpPr>
        <p:spPr>
          <a:xfrm>
            <a:off x="1627907" y="3624820"/>
            <a:ext cx="351806" cy="387700"/>
          </a:xfrm>
          <a:prstGeom prst="rect">
            <a:avLst/>
          </a:prstGeom>
          <a:noFill/>
          <a:ln w="101600" cmpd="sng">
            <a:solidFill>
              <a:srgbClr val="009900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62965ED-95AE-4804-9AA6-707EA75FBBC1}"/>
              </a:ext>
            </a:extLst>
          </p:cNvPr>
          <p:cNvCxnSpPr>
            <a:cxnSpLocks/>
          </p:cNvCxnSpPr>
          <p:nvPr/>
        </p:nvCxnSpPr>
        <p:spPr>
          <a:xfrm flipH="1">
            <a:off x="2116596" y="3723878"/>
            <a:ext cx="2378439" cy="0"/>
          </a:xfrm>
          <a:prstGeom prst="straightConnector1">
            <a:avLst/>
          </a:prstGeom>
          <a:ln w="762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7ADAFFC-1E95-4558-B91F-8A9A1012F2E7}"/>
                  </a:ext>
                </a:extLst>
              </p14:cNvPr>
              <p14:cNvContentPartPr/>
              <p14:nvPr/>
            </p14:nvContentPartPr>
            <p14:xfrm>
              <a:off x="5541098" y="3649858"/>
              <a:ext cx="34560" cy="208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7ADAFFC-1E95-4558-B91F-8A9A1012F2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32458" y="3641218"/>
                <a:ext cx="52200" cy="3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3918862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C6C1318-CCDF-4559-8B92-73FDB1851A9E}"/>
              </a:ext>
            </a:extLst>
          </p:cNvPr>
          <p:cNvSpPr/>
          <p:nvPr/>
        </p:nvSpPr>
        <p:spPr>
          <a:xfrm>
            <a:off x="107067" y="2669984"/>
            <a:ext cx="2728573" cy="134598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0" name="Rounded Rectangle 3">
            <a:extLst>
              <a:ext uri="{FF2B5EF4-FFF2-40B4-BE49-F238E27FC236}">
                <a16:creationId xmlns:a16="http://schemas.microsoft.com/office/drawing/2014/main" id="{B46534A9-5931-4761-ABCB-D6BAA8B24C23}"/>
              </a:ext>
            </a:extLst>
          </p:cNvPr>
          <p:cNvSpPr/>
          <p:nvPr/>
        </p:nvSpPr>
        <p:spPr>
          <a:xfrm>
            <a:off x="78183" y="3948537"/>
            <a:ext cx="3704661" cy="1096005"/>
          </a:xfrm>
          <a:prstGeom prst="round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A9E0C0-E1F1-4DAF-A65C-9366CAE0C933}"/>
              </a:ext>
            </a:extLst>
          </p:cNvPr>
          <p:cNvSpPr/>
          <p:nvPr/>
        </p:nvSpPr>
        <p:spPr>
          <a:xfrm>
            <a:off x="78183" y="1093882"/>
            <a:ext cx="2728573" cy="1273377"/>
          </a:xfrm>
          <a:prstGeom prst="rect">
            <a:avLst/>
          </a:prstGeom>
          <a:solidFill>
            <a:srgbClr val="8000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7" name="Rounded Rectangle 3">
            <a:extLst>
              <a:ext uri="{FF2B5EF4-FFF2-40B4-BE49-F238E27FC236}">
                <a16:creationId xmlns:a16="http://schemas.microsoft.com/office/drawing/2014/main" id="{E96B5256-6B70-4E7E-9F00-EBC444191EA3}"/>
              </a:ext>
            </a:extLst>
          </p:cNvPr>
          <p:cNvSpPr/>
          <p:nvPr/>
        </p:nvSpPr>
        <p:spPr>
          <a:xfrm>
            <a:off x="389723" y="605096"/>
            <a:ext cx="1676732" cy="782243"/>
          </a:xfrm>
          <a:prstGeom prst="roundRect">
            <a:avLst/>
          </a:prstGeom>
          <a:solidFill>
            <a:srgbClr val="003300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BACC9E4-A06F-41AA-9088-BC7ABFFFB128}"/>
              </a:ext>
            </a:extLst>
          </p:cNvPr>
          <p:cNvSpPr/>
          <p:nvPr/>
        </p:nvSpPr>
        <p:spPr>
          <a:xfrm>
            <a:off x="373366" y="669840"/>
            <a:ext cx="137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Infrastructure</a:t>
            </a:r>
          </a:p>
        </p:txBody>
      </p:sp>
      <p:pic>
        <p:nvPicPr>
          <p:cNvPr id="150" name="Picture 20" descr="server">
            <a:extLst>
              <a:ext uri="{FF2B5EF4-FFF2-40B4-BE49-F238E27FC236}">
                <a16:creationId xmlns:a16="http://schemas.microsoft.com/office/drawing/2014/main" id="{70D52F36-EF66-477F-82E5-AFB5D4B0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09861" y="972830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BD796BA-2459-42B6-8F27-A890B3BBB30C}"/>
              </a:ext>
            </a:extLst>
          </p:cNvPr>
          <p:cNvGrpSpPr/>
          <p:nvPr/>
        </p:nvGrpSpPr>
        <p:grpSpPr>
          <a:xfrm>
            <a:off x="1289393" y="927822"/>
            <a:ext cx="325915" cy="332120"/>
            <a:chOff x="1433858" y="2733272"/>
            <a:chExt cx="660413" cy="517525"/>
          </a:xfrm>
        </p:grpSpPr>
        <p:sp>
          <p:nvSpPr>
            <p:cNvPr id="156" name="AutoShape 7">
              <a:extLst>
                <a:ext uri="{FF2B5EF4-FFF2-40B4-BE49-F238E27FC236}">
                  <a16:creationId xmlns:a16="http://schemas.microsoft.com/office/drawing/2014/main" id="{9C0809CD-BAF0-4ADB-B532-418EA957C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58" name="Group 2">
              <a:extLst>
                <a:ext uri="{FF2B5EF4-FFF2-40B4-BE49-F238E27FC236}">
                  <a16:creationId xmlns:a16="http://schemas.microsoft.com/office/drawing/2014/main" id="{B829DFD7-D74D-4404-8B34-942674FE8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48C23FAE-D11D-4E81-871F-8D4936A36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89">
                <a:extLst>
                  <a:ext uri="{FF2B5EF4-FFF2-40B4-BE49-F238E27FC236}">
                    <a16:creationId xmlns:a16="http://schemas.microsoft.com/office/drawing/2014/main" id="{8A81FE59-87EF-4B8F-BEF9-3ACC934BB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89">
                <a:extLst>
                  <a:ext uri="{FF2B5EF4-FFF2-40B4-BE49-F238E27FC236}">
                    <a16:creationId xmlns:a16="http://schemas.microsoft.com/office/drawing/2014/main" id="{56F6BF74-646D-4086-9E70-68C13247C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89">
                <a:extLst>
                  <a:ext uri="{FF2B5EF4-FFF2-40B4-BE49-F238E27FC236}">
                    <a16:creationId xmlns:a16="http://schemas.microsoft.com/office/drawing/2014/main" id="{18A6E5E9-2CE6-4B97-B0FC-83003B117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89">
                <a:extLst>
                  <a:ext uri="{FF2B5EF4-FFF2-40B4-BE49-F238E27FC236}">
                    <a16:creationId xmlns:a16="http://schemas.microsoft.com/office/drawing/2014/main" id="{32743AC2-38AE-4978-B847-A4159A8FB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89">
                <a:extLst>
                  <a:ext uri="{FF2B5EF4-FFF2-40B4-BE49-F238E27FC236}">
                    <a16:creationId xmlns:a16="http://schemas.microsoft.com/office/drawing/2014/main" id="{9E9CCDD6-C6A7-4CC5-9BA1-987C22AE0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37ED8928-17B9-4957-BD7D-866087459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89">
                <a:extLst>
                  <a:ext uri="{FF2B5EF4-FFF2-40B4-BE49-F238E27FC236}">
                    <a16:creationId xmlns:a16="http://schemas.microsoft.com/office/drawing/2014/main" id="{F376F88F-4FE9-449A-8F37-AC7EFF3F8B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" name="Picture 20" descr="server">
            <a:extLst>
              <a:ext uri="{FF2B5EF4-FFF2-40B4-BE49-F238E27FC236}">
                <a16:creationId xmlns:a16="http://schemas.microsoft.com/office/drawing/2014/main" id="{596B5BB0-327B-4DB7-83DC-19D8C69A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85071" y="982294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20" descr="server">
            <a:extLst>
              <a:ext uri="{FF2B5EF4-FFF2-40B4-BE49-F238E27FC236}">
                <a16:creationId xmlns:a16="http://schemas.microsoft.com/office/drawing/2014/main" id="{563CC7EF-2849-4148-9E22-3924306D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60281" y="991757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00C70EB-DC50-46D3-A9DE-938288372FD2}"/>
              </a:ext>
            </a:extLst>
          </p:cNvPr>
          <p:cNvGrpSpPr/>
          <p:nvPr/>
        </p:nvGrpSpPr>
        <p:grpSpPr>
          <a:xfrm>
            <a:off x="1325785" y="975146"/>
            <a:ext cx="325915" cy="332120"/>
            <a:chOff x="1433858" y="2733272"/>
            <a:chExt cx="660413" cy="517525"/>
          </a:xfrm>
        </p:grpSpPr>
        <p:sp>
          <p:nvSpPr>
            <p:cNvPr id="177" name="AutoShape 7">
              <a:extLst>
                <a:ext uri="{FF2B5EF4-FFF2-40B4-BE49-F238E27FC236}">
                  <a16:creationId xmlns:a16="http://schemas.microsoft.com/office/drawing/2014/main" id="{502052F0-6B1A-4F39-BE92-34A09C04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8" name="Group 2">
              <a:extLst>
                <a:ext uri="{FF2B5EF4-FFF2-40B4-BE49-F238E27FC236}">
                  <a16:creationId xmlns:a16="http://schemas.microsoft.com/office/drawing/2014/main" id="{0B7A3674-6712-4BCA-82D3-B8639D80B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E7A036A3-D2E5-4C60-9DAD-B7008B256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89">
                <a:extLst>
                  <a:ext uri="{FF2B5EF4-FFF2-40B4-BE49-F238E27FC236}">
                    <a16:creationId xmlns:a16="http://schemas.microsoft.com/office/drawing/2014/main" id="{60D72D5B-5D04-4D89-9E71-B70CD2FA1B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89">
                <a:extLst>
                  <a:ext uri="{FF2B5EF4-FFF2-40B4-BE49-F238E27FC236}">
                    <a16:creationId xmlns:a16="http://schemas.microsoft.com/office/drawing/2014/main" id="{FD03664B-E7BB-4EF0-B97F-1EFFA8DE8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89">
                <a:extLst>
                  <a:ext uri="{FF2B5EF4-FFF2-40B4-BE49-F238E27FC236}">
                    <a16:creationId xmlns:a16="http://schemas.microsoft.com/office/drawing/2014/main" id="{B0A83DB3-30CF-4CF3-8C34-E502276F1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89">
                <a:extLst>
                  <a:ext uri="{FF2B5EF4-FFF2-40B4-BE49-F238E27FC236}">
                    <a16:creationId xmlns:a16="http://schemas.microsoft.com/office/drawing/2014/main" id="{8E336FAF-564A-4DE6-8BAE-F49BD0A86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89">
                <a:extLst>
                  <a:ext uri="{FF2B5EF4-FFF2-40B4-BE49-F238E27FC236}">
                    <a16:creationId xmlns:a16="http://schemas.microsoft.com/office/drawing/2014/main" id="{D8CB7F91-DA7D-455C-A7B7-E8D64A35B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159C4104-2FE5-4753-86CA-F15A4778EE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89">
                <a:extLst>
                  <a:ext uri="{FF2B5EF4-FFF2-40B4-BE49-F238E27FC236}">
                    <a16:creationId xmlns:a16="http://schemas.microsoft.com/office/drawing/2014/main" id="{21B272D5-BF89-4979-AA61-C4A9440A9F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C7ABBC4-8505-4374-8C3E-57ED2424E2EF}"/>
              </a:ext>
            </a:extLst>
          </p:cNvPr>
          <p:cNvGrpSpPr/>
          <p:nvPr/>
        </p:nvGrpSpPr>
        <p:grpSpPr>
          <a:xfrm>
            <a:off x="1362176" y="1022471"/>
            <a:ext cx="325915" cy="332120"/>
            <a:chOff x="1433858" y="2733272"/>
            <a:chExt cx="660413" cy="517525"/>
          </a:xfrm>
        </p:grpSpPr>
        <p:sp>
          <p:nvSpPr>
            <p:cNvPr id="188" name="AutoShape 7">
              <a:extLst>
                <a:ext uri="{FF2B5EF4-FFF2-40B4-BE49-F238E27FC236}">
                  <a16:creationId xmlns:a16="http://schemas.microsoft.com/office/drawing/2014/main" id="{D9E72AF8-30DA-43DD-BF51-31C3AAEE7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9" name="Group 2">
              <a:extLst>
                <a:ext uri="{FF2B5EF4-FFF2-40B4-BE49-F238E27FC236}">
                  <a16:creationId xmlns:a16="http://schemas.microsoft.com/office/drawing/2014/main" id="{E3E0E24A-208D-4F24-BB6B-AB8D0AF53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2A2F2F7F-6DC8-4F29-94F0-B54009C10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89">
                <a:extLst>
                  <a:ext uri="{FF2B5EF4-FFF2-40B4-BE49-F238E27FC236}">
                    <a16:creationId xmlns:a16="http://schemas.microsoft.com/office/drawing/2014/main" id="{BE297B41-BD5B-4C55-B2C4-191358885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89">
                <a:extLst>
                  <a:ext uri="{FF2B5EF4-FFF2-40B4-BE49-F238E27FC236}">
                    <a16:creationId xmlns:a16="http://schemas.microsoft.com/office/drawing/2014/main" id="{CCCB4D16-62B0-4B76-9CF4-DA16D97E4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89">
                <a:extLst>
                  <a:ext uri="{FF2B5EF4-FFF2-40B4-BE49-F238E27FC236}">
                    <a16:creationId xmlns:a16="http://schemas.microsoft.com/office/drawing/2014/main" id="{BF56E1B3-0148-43EC-8B54-881AA41F4D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89">
                <a:extLst>
                  <a:ext uri="{FF2B5EF4-FFF2-40B4-BE49-F238E27FC236}">
                    <a16:creationId xmlns:a16="http://schemas.microsoft.com/office/drawing/2014/main" id="{F06543E4-67F3-41C6-B374-9643520F1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89">
                <a:extLst>
                  <a:ext uri="{FF2B5EF4-FFF2-40B4-BE49-F238E27FC236}">
                    <a16:creationId xmlns:a16="http://schemas.microsoft.com/office/drawing/2014/main" id="{36EBF082-222A-4F24-9000-4D01DC017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BC34B88A-A729-4CC7-8C95-E1F92F6FC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89">
                <a:extLst>
                  <a:ext uri="{FF2B5EF4-FFF2-40B4-BE49-F238E27FC236}">
                    <a16:creationId xmlns:a16="http://schemas.microsoft.com/office/drawing/2014/main" id="{8A14FF41-551E-4208-BF05-F94B7A2355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8" name="Line 138">
            <a:extLst>
              <a:ext uri="{FF2B5EF4-FFF2-40B4-BE49-F238E27FC236}">
                <a16:creationId xmlns:a16="http://schemas.microsoft.com/office/drawing/2014/main" id="{34E60982-8CEC-49D8-AB91-6DD44FFD3BF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1419622"/>
            <a:ext cx="0" cy="578357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0" name="Text Box 108">
            <a:extLst>
              <a:ext uri="{FF2B5EF4-FFF2-40B4-BE49-F238E27FC236}">
                <a16:creationId xmlns:a16="http://schemas.microsoft.com/office/drawing/2014/main" id="{37EBD23C-406D-483C-954D-0BDFDCE0B5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00625" y="191483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0F0D8B5-7416-4674-A5EC-3BBB64E064FF}"/>
              </a:ext>
            </a:extLst>
          </p:cNvPr>
          <p:cNvSpPr txBox="1"/>
          <p:nvPr/>
        </p:nvSpPr>
        <p:spPr>
          <a:xfrm>
            <a:off x="862759" y="297825"/>
            <a:ext cx="756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 A</a:t>
            </a: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2B3141A6-767A-4211-B079-3C539F1CB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747" y="700957"/>
            <a:ext cx="491159" cy="3863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14:cNvPr>
              <p14:cNvContentPartPr/>
              <p14:nvPr/>
            </p14:nvContentPartPr>
            <p14:xfrm>
              <a:off x="2103275" y="2470326"/>
              <a:ext cx="13320" cy="180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4275" y="2461326"/>
                <a:ext cx="30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14:cNvPr>
              <p14:cNvContentPartPr/>
              <p14:nvPr/>
            </p14:nvContentPartPr>
            <p14:xfrm>
              <a:off x="1675235" y="2480046"/>
              <a:ext cx="16560" cy="133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6235" y="2471046"/>
                <a:ext cx="342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14:cNvPr>
              <p14:cNvContentPartPr/>
              <p14:nvPr/>
            </p14:nvContentPartPr>
            <p14:xfrm>
              <a:off x="2125595" y="2479326"/>
              <a:ext cx="11880" cy="18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6314" y="2471826"/>
                <a:ext cx="30071" cy="16500"/>
              </a:xfrm>
              <a:prstGeom prst="rect">
                <a:avLst/>
              </a:prstGeom>
            </p:spPr>
          </p:pic>
        </mc:Fallback>
      </mc:AlternateContent>
      <p:sp>
        <p:nvSpPr>
          <p:cNvPr id="208" name="Text Box 108">
            <a:extLst>
              <a:ext uri="{FF2B5EF4-FFF2-40B4-BE49-F238E27FC236}">
                <a16:creationId xmlns:a16="http://schemas.microsoft.com/office/drawing/2014/main" id="{0A28A06D-E263-44E5-9CDE-3C5D05F939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3079" y="2077929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10.66.98.85</a:t>
            </a:r>
          </a:p>
        </p:txBody>
      </p:sp>
      <p:sp>
        <p:nvSpPr>
          <p:cNvPr id="209" name="Text Box 108">
            <a:extLst>
              <a:ext uri="{FF2B5EF4-FFF2-40B4-BE49-F238E27FC236}">
                <a16:creationId xmlns:a16="http://schemas.microsoft.com/office/drawing/2014/main" id="{5C046A3C-B8C6-4AE4-8146-C5997A3466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9970" y="1851670"/>
            <a:ext cx="128237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C4569CA-E0B7-4FF8-9AAA-745B84488A49}"/>
              </a:ext>
            </a:extLst>
          </p:cNvPr>
          <p:cNvSpPr txBox="1"/>
          <p:nvPr/>
        </p:nvSpPr>
        <p:spPr>
          <a:xfrm>
            <a:off x="111305" y="4398520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Bunker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D5784F76-609F-4390-B603-6F8483CD2F17}"/>
              </a:ext>
            </a:extLst>
          </p:cNvPr>
          <p:cNvSpPr/>
          <p:nvPr/>
        </p:nvSpPr>
        <p:spPr>
          <a:xfrm>
            <a:off x="2356933" y="3916536"/>
            <a:ext cx="1428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Compliance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possibility to change data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7FEA117-EA97-44C8-9FC1-C3C5B2D4A209}"/>
              </a:ext>
            </a:extLst>
          </p:cNvPr>
          <p:cNvSpPr/>
          <p:nvPr/>
        </p:nvSpPr>
        <p:spPr>
          <a:xfrm>
            <a:off x="497911" y="3986625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0B45933-C000-4116-B058-E0286C1B7CA0}"/>
              </a:ext>
            </a:extLst>
          </p:cNvPr>
          <p:cNvSpPr txBox="1"/>
          <p:nvPr/>
        </p:nvSpPr>
        <p:spPr>
          <a:xfrm>
            <a:off x="699694" y="4052784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C94DD1B5-61A2-4D29-8CB4-A7F1286793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3275" y="3989592"/>
            <a:ext cx="388211" cy="4995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815FCF6B-D391-4EF0-A385-AACEF0BF57BA}"/>
                  </a:ext>
                </a:extLst>
              </p14:cNvPr>
              <p14:cNvContentPartPr/>
              <p14:nvPr/>
            </p14:nvContentPartPr>
            <p14:xfrm>
              <a:off x="4362458" y="4013084"/>
              <a:ext cx="2520" cy="28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815FCF6B-D391-4EF0-A385-AACEF0BF5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44458" y="3992513"/>
                <a:ext cx="38160" cy="43611"/>
              </a:xfrm>
              <a:prstGeom prst="rect">
                <a:avLst/>
              </a:prstGeom>
            </p:spPr>
          </p:pic>
        </mc:Fallback>
      </mc:AlternateContent>
      <p:sp>
        <p:nvSpPr>
          <p:cNvPr id="203" name="Rectangle 202">
            <a:extLst>
              <a:ext uri="{FF2B5EF4-FFF2-40B4-BE49-F238E27FC236}">
                <a16:creationId xmlns:a16="http://schemas.microsoft.com/office/drawing/2014/main" id="{70BB5BA9-1567-4FF1-8BBC-924FD1512AEC}"/>
              </a:ext>
            </a:extLst>
          </p:cNvPr>
          <p:cNvSpPr/>
          <p:nvPr/>
        </p:nvSpPr>
        <p:spPr>
          <a:xfrm>
            <a:off x="467544" y="2325512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B360204-9CAA-43F2-BF31-13AACAFA2CB2}"/>
              </a:ext>
            </a:extLst>
          </p:cNvPr>
          <p:cNvSpPr txBox="1"/>
          <p:nvPr/>
        </p:nvSpPr>
        <p:spPr>
          <a:xfrm>
            <a:off x="669327" y="2391671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sp>
        <p:nvSpPr>
          <p:cNvPr id="243" name="Line 138">
            <a:extLst>
              <a:ext uri="{FF2B5EF4-FFF2-40B4-BE49-F238E27FC236}">
                <a16:creationId xmlns:a16="http://schemas.microsoft.com/office/drawing/2014/main" id="{18C77082-840E-44A0-9784-A611FB02576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2015303"/>
            <a:ext cx="0" cy="37636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4" name="Text Box 108">
            <a:extLst>
              <a:ext uri="{FF2B5EF4-FFF2-40B4-BE49-F238E27FC236}">
                <a16:creationId xmlns:a16="http://schemas.microsoft.com/office/drawing/2014/main" id="{4CFB17ED-8B5E-40E4-87C3-26784852425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6496" y="112102"/>
            <a:ext cx="2582521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DNS: </a:t>
            </a:r>
            <a:r>
              <a:rPr lang="pl-PL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 10.66.98.85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246" name="Text Box 108">
            <a:extLst>
              <a:ext uri="{FF2B5EF4-FFF2-40B4-BE49-F238E27FC236}">
                <a16:creationId xmlns:a16="http://schemas.microsoft.com/office/drawing/2014/main" id="{14ABD9D0-54C5-4BEC-A558-D71A16F5CF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7802" y="1207393"/>
            <a:ext cx="904302" cy="418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Public </a:t>
            </a:r>
            <a:b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network</a:t>
            </a:r>
          </a:p>
        </p:txBody>
      </p:sp>
      <p:sp>
        <p:nvSpPr>
          <p:cNvPr id="247" name="Line 138">
            <a:extLst>
              <a:ext uri="{FF2B5EF4-FFF2-40B4-BE49-F238E27FC236}">
                <a16:creationId xmlns:a16="http://schemas.microsoft.com/office/drawing/2014/main" id="{FE29EAAB-F138-4A8B-9D20-11EC73678B73}"/>
              </a:ext>
            </a:extLst>
          </p:cNvPr>
          <p:cNvSpPr>
            <a:spLocks noChangeShapeType="1"/>
          </p:cNvSpPr>
          <p:nvPr/>
        </p:nvSpPr>
        <p:spPr bwMode="gray">
          <a:xfrm>
            <a:off x="1759851" y="2744773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8" name="Line 138">
            <a:extLst>
              <a:ext uri="{FF2B5EF4-FFF2-40B4-BE49-F238E27FC236}">
                <a16:creationId xmlns:a16="http://schemas.microsoft.com/office/drawing/2014/main" id="{8C06C812-0145-40DA-9F25-6DFBDBF03EDD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3723878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9" name="Text Box 108">
            <a:extLst>
              <a:ext uri="{FF2B5EF4-FFF2-40B4-BE49-F238E27FC236}">
                <a16:creationId xmlns:a16="http://schemas.microsoft.com/office/drawing/2014/main" id="{0005B78A-D0D6-463C-B50E-60F4E6363C2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2496" y="2853215"/>
            <a:ext cx="93429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10.</a:t>
            </a:r>
            <a:r>
              <a:rPr lang="pl-PL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10</a:t>
            </a: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pl-PL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10</a:t>
            </a: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pl-PL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11</a:t>
            </a:r>
            <a:endParaRPr lang="en-US" sz="1400" b="1" dirty="0">
              <a:solidFill>
                <a:srgbClr val="4E4C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0" name="Text Box 108">
            <a:extLst>
              <a:ext uri="{FF2B5EF4-FFF2-40B4-BE49-F238E27FC236}">
                <a16:creationId xmlns:a16="http://schemas.microsoft.com/office/drawing/2014/main" id="{E4EC6CAA-2CDD-4121-926E-90C7BE8ED3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5165" y="3778437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10.</a:t>
            </a:r>
            <a:r>
              <a:rPr lang="pl-PL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10</a:t>
            </a: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pl-PL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10</a:t>
            </a: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pl-PL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12</a:t>
            </a:r>
            <a:endParaRPr lang="en-US" sz="1400" b="1" dirty="0">
              <a:solidFill>
                <a:srgbClr val="4E4C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1" name="Line 138">
            <a:extLst>
              <a:ext uri="{FF2B5EF4-FFF2-40B4-BE49-F238E27FC236}">
                <a16:creationId xmlns:a16="http://schemas.microsoft.com/office/drawing/2014/main" id="{7FE7C03C-9CC6-4613-A229-17B0C4331BD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3016597"/>
            <a:ext cx="0" cy="707281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E7A76578-33A2-4498-8AAA-9560DB3077AF}"/>
              </a:ext>
            </a:extLst>
          </p:cNvPr>
          <p:cNvSpPr txBox="1"/>
          <p:nvPr/>
        </p:nvSpPr>
        <p:spPr>
          <a:xfrm>
            <a:off x="4656000" y="2773810"/>
            <a:ext cx="3385975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0">
              <a:buClr>
                <a:prstClr val="white"/>
              </a:buClr>
              <a:defRPr/>
            </a:pPr>
            <a:r>
              <a:rPr lang="en-US" sz="2400" dirty="0">
                <a:solidFill>
                  <a:srgbClr val="009900"/>
                </a:solidFill>
                <a:latin typeface="Montserrat"/>
              </a:rPr>
              <a:t>There is only possible to perform Data Domain replication to this physical Ethernet port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63E87F60-04D8-4173-AF9F-1468C32E8234}"/>
              </a:ext>
            </a:extLst>
          </p:cNvPr>
          <p:cNvCxnSpPr>
            <a:cxnSpLocks/>
          </p:cNvCxnSpPr>
          <p:nvPr/>
        </p:nvCxnSpPr>
        <p:spPr>
          <a:xfrm flipH="1">
            <a:off x="2116596" y="3723878"/>
            <a:ext cx="2378439" cy="0"/>
          </a:xfrm>
          <a:prstGeom prst="straightConnector1">
            <a:avLst/>
          </a:prstGeom>
          <a:ln w="762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B10A0CD2-9617-41AB-BA4D-B10ADF64A718}"/>
              </a:ext>
            </a:extLst>
          </p:cNvPr>
          <p:cNvSpPr/>
          <p:nvPr/>
        </p:nvSpPr>
        <p:spPr>
          <a:xfrm>
            <a:off x="1627907" y="3624820"/>
            <a:ext cx="351806" cy="387700"/>
          </a:xfrm>
          <a:prstGeom prst="rect">
            <a:avLst/>
          </a:prstGeom>
          <a:noFill/>
          <a:ln w="101600" cmpd="sng">
            <a:solidFill>
              <a:srgbClr val="009900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930006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02B53FF-8440-41E4-9E26-1FC986C9018B}"/>
              </a:ext>
            </a:extLst>
          </p:cNvPr>
          <p:cNvSpPr/>
          <p:nvPr/>
        </p:nvSpPr>
        <p:spPr>
          <a:xfrm>
            <a:off x="107067" y="2669984"/>
            <a:ext cx="2728573" cy="134598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0" name="Rounded Rectangle 3">
            <a:extLst>
              <a:ext uri="{FF2B5EF4-FFF2-40B4-BE49-F238E27FC236}">
                <a16:creationId xmlns:a16="http://schemas.microsoft.com/office/drawing/2014/main" id="{B46534A9-5931-4761-ABCB-D6BAA8B24C23}"/>
              </a:ext>
            </a:extLst>
          </p:cNvPr>
          <p:cNvSpPr/>
          <p:nvPr/>
        </p:nvSpPr>
        <p:spPr>
          <a:xfrm>
            <a:off x="78183" y="3948537"/>
            <a:ext cx="3704661" cy="1096005"/>
          </a:xfrm>
          <a:prstGeom prst="round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A9E0C0-E1F1-4DAF-A65C-9366CAE0C933}"/>
              </a:ext>
            </a:extLst>
          </p:cNvPr>
          <p:cNvSpPr/>
          <p:nvPr/>
        </p:nvSpPr>
        <p:spPr>
          <a:xfrm>
            <a:off x="78183" y="1093882"/>
            <a:ext cx="2728573" cy="1273377"/>
          </a:xfrm>
          <a:prstGeom prst="rect">
            <a:avLst/>
          </a:prstGeom>
          <a:solidFill>
            <a:srgbClr val="8000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7" name="Rounded Rectangle 3">
            <a:extLst>
              <a:ext uri="{FF2B5EF4-FFF2-40B4-BE49-F238E27FC236}">
                <a16:creationId xmlns:a16="http://schemas.microsoft.com/office/drawing/2014/main" id="{E96B5256-6B70-4E7E-9F00-EBC444191EA3}"/>
              </a:ext>
            </a:extLst>
          </p:cNvPr>
          <p:cNvSpPr/>
          <p:nvPr/>
        </p:nvSpPr>
        <p:spPr>
          <a:xfrm>
            <a:off x="389723" y="605096"/>
            <a:ext cx="1676732" cy="782243"/>
          </a:xfrm>
          <a:prstGeom prst="roundRect">
            <a:avLst/>
          </a:prstGeom>
          <a:solidFill>
            <a:srgbClr val="003300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BACC9E4-A06F-41AA-9088-BC7ABFFFB128}"/>
              </a:ext>
            </a:extLst>
          </p:cNvPr>
          <p:cNvSpPr/>
          <p:nvPr/>
        </p:nvSpPr>
        <p:spPr>
          <a:xfrm>
            <a:off x="373366" y="669840"/>
            <a:ext cx="137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Infrastructure</a:t>
            </a:r>
          </a:p>
        </p:txBody>
      </p:sp>
      <p:pic>
        <p:nvPicPr>
          <p:cNvPr id="150" name="Picture 20" descr="server">
            <a:extLst>
              <a:ext uri="{FF2B5EF4-FFF2-40B4-BE49-F238E27FC236}">
                <a16:creationId xmlns:a16="http://schemas.microsoft.com/office/drawing/2014/main" id="{70D52F36-EF66-477F-82E5-AFB5D4B0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09861" y="972830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BD796BA-2459-42B6-8F27-A890B3BBB30C}"/>
              </a:ext>
            </a:extLst>
          </p:cNvPr>
          <p:cNvGrpSpPr/>
          <p:nvPr/>
        </p:nvGrpSpPr>
        <p:grpSpPr>
          <a:xfrm>
            <a:off x="1289393" y="927822"/>
            <a:ext cx="325915" cy="332120"/>
            <a:chOff x="1433858" y="2733272"/>
            <a:chExt cx="660413" cy="517525"/>
          </a:xfrm>
        </p:grpSpPr>
        <p:sp>
          <p:nvSpPr>
            <p:cNvPr id="156" name="AutoShape 7">
              <a:extLst>
                <a:ext uri="{FF2B5EF4-FFF2-40B4-BE49-F238E27FC236}">
                  <a16:creationId xmlns:a16="http://schemas.microsoft.com/office/drawing/2014/main" id="{9C0809CD-BAF0-4ADB-B532-418EA957C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58" name="Group 2">
              <a:extLst>
                <a:ext uri="{FF2B5EF4-FFF2-40B4-BE49-F238E27FC236}">
                  <a16:creationId xmlns:a16="http://schemas.microsoft.com/office/drawing/2014/main" id="{B829DFD7-D74D-4404-8B34-942674FE8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48C23FAE-D11D-4E81-871F-8D4936A36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89">
                <a:extLst>
                  <a:ext uri="{FF2B5EF4-FFF2-40B4-BE49-F238E27FC236}">
                    <a16:creationId xmlns:a16="http://schemas.microsoft.com/office/drawing/2014/main" id="{8A81FE59-87EF-4B8F-BEF9-3ACC934BB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89">
                <a:extLst>
                  <a:ext uri="{FF2B5EF4-FFF2-40B4-BE49-F238E27FC236}">
                    <a16:creationId xmlns:a16="http://schemas.microsoft.com/office/drawing/2014/main" id="{56F6BF74-646D-4086-9E70-68C13247C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89">
                <a:extLst>
                  <a:ext uri="{FF2B5EF4-FFF2-40B4-BE49-F238E27FC236}">
                    <a16:creationId xmlns:a16="http://schemas.microsoft.com/office/drawing/2014/main" id="{18A6E5E9-2CE6-4B97-B0FC-83003B117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89">
                <a:extLst>
                  <a:ext uri="{FF2B5EF4-FFF2-40B4-BE49-F238E27FC236}">
                    <a16:creationId xmlns:a16="http://schemas.microsoft.com/office/drawing/2014/main" id="{32743AC2-38AE-4978-B847-A4159A8FB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89">
                <a:extLst>
                  <a:ext uri="{FF2B5EF4-FFF2-40B4-BE49-F238E27FC236}">
                    <a16:creationId xmlns:a16="http://schemas.microsoft.com/office/drawing/2014/main" id="{9E9CCDD6-C6A7-4CC5-9BA1-987C22AE0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37ED8928-17B9-4957-BD7D-866087459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89">
                <a:extLst>
                  <a:ext uri="{FF2B5EF4-FFF2-40B4-BE49-F238E27FC236}">
                    <a16:creationId xmlns:a16="http://schemas.microsoft.com/office/drawing/2014/main" id="{F376F88F-4FE9-449A-8F37-AC7EFF3F8B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" name="Picture 20" descr="server">
            <a:extLst>
              <a:ext uri="{FF2B5EF4-FFF2-40B4-BE49-F238E27FC236}">
                <a16:creationId xmlns:a16="http://schemas.microsoft.com/office/drawing/2014/main" id="{596B5BB0-327B-4DB7-83DC-19D8C69A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85071" y="982294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20" descr="server">
            <a:extLst>
              <a:ext uri="{FF2B5EF4-FFF2-40B4-BE49-F238E27FC236}">
                <a16:creationId xmlns:a16="http://schemas.microsoft.com/office/drawing/2014/main" id="{563CC7EF-2849-4148-9E22-3924306D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60281" y="991757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00C70EB-DC50-46D3-A9DE-938288372FD2}"/>
              </a:ext>
            </a:extLst>
          </p:cNvPr>
          <p:cNvGrpSpPr/>
          <p:nvPr/>
        </p:nvGrpSpPr>
        <p:grpSpPr>
          <a:xfrm>
            <a:off x="1325785" y="975146"/>
            <a:ext cx="325915" cy="332120"/>
            <a:chOff x="1433858" y="2733272"/>
            <a:chExt cx="660413" cy="517525"/>
          </a:xfrm>
        </p:grpSpPr>
        <p:sp>
          <p:nvSpPr>
            <p:cNvPr id="177" name="AutoShape 7">
              <a:extLst>
                <a:ext uri="{FF2B5EF4-FFF2-40B4-BE49-F238E27FC236}">
                  <a16:creationId xmlns:a16="http://schemas.microsoft.com/office/drawing/2014/main" id="{502052F0-6B1A-4F39-BE92-34A09C04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8" name="Group 2">
              <a:extLst>
                <a:ext uri="{FF2B5EF4-FFF2-40B4-BE49-F238E27FC236}">
                  <a16:creationId xmlns:a16="http://schemas.microsoft.com/office/drawing/2014/main" id="{0B7A3674-6712-4BCA-82D3-B8639D80B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E7A036A3-D2E5-4C60-9DAD-B7008B256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89">
                <a:extLst>
                  <a:ext uri="{FF2B5EF4-FFF2-40B4-BE49-F238E27FC236}">
                    <a16:creationId xmlns:a16="http://schemas.microsoft.com/office/drawing/2014/main" id="{60D72D5B-5D04-4D89-9E71-B70CD2FA1B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89">
                <a:extLst>
                  <a:ext uri="{FF2B5EF4-FFF2-40B4-BE49-F238E27FC236}">
                    <a16:creationId xmlns:a16="http://schemas.microsoft.com/office/drawing/2014/main" id="{FD03664B-E7BB-4EF0-B97F-1EFFA8DE8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89">
                <a:extLst>
                  <a:ext uri="{FF2B5EF4-FFF2-40B4-BE49-F238E27FC236}">
                    <a16:creationId xmlns:a16="http://schemas.microsoft.com/office/drawing/2014/main" id="{B0A83DB3-30CF-4CF3-8C34-E502276F1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89">
                <a:extLst>
                  <a:ext uri="{FF2B5EF4-FFF2-40B4-BE49-F238E27FC236}">
                    <a16:creationId xmlns:a16="http://schemas.microsoft.com/office/drawing/2014/main" id="{8E336FAF-564A-4DE6-8BAE-F49BD0A86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89">
                <a:extLst>
                  <a:ext uri="{FF2B5EF4-FFF2-40B4-BE49-F238E27FC236}">
                    <a16:creationId xmlns:a16="http://schemas.microsoft.com/office/drawing/2014/main" id="{D8CB7F91-DA7D-455C-A7B7-E8D64A35B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159C4104-2FE5-4753-86CA-F15A4778EE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89">
                <a:extLst>
                  <a:ext uri="{FF2B5EF4-FFF2-40B4-BE49-F238E27FC236}">
                    <a16:creationId xmlns:a16="http://schemas.microsoft.com/office/drawing/2014/main" id="{21B272D5-BF89-4979-AA61-C4A9440A9F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C7ABBC4-8505-4374-8C3E-57ED2424E2EF}"/>
              </a:ext>
            </a:extLst>
          </p:cNvPr>
          <p:cNvGrpSpPr/>
          <p:nvPr/>
        </p:nvGrpSpPr>
        <p:grpSpPr>
          <a:xfrm>
            <a:off x="1362176" y="1022471"/>
            <a:ext cx="325915" cy="332120"/>
            <a:chOff x="1433858" y="2733272"/>
            <a:chExt cx="660413" cy="517525"/>
          </a:xfrm>
        </p:grpSpPr>
        <p:sp>
          <p:nvSpPr>
            <p:cNvPr id="188" name="AutoShape 7">
              <a:extLst>
                <a:ext uri="{FF2B5EF4-FFF2-40B4-BE49-F238E27FC236}">
                  <a16:creationId xmlns:a16="http://schemas.microsoft.com/office/drawing/2014/main" id="{D9E72AF8-30DA-43DD-BF51-31C3AAEE7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9" name="Group 2">
              <a:extLst>
                <a:ext uri="{FF2B5EF4-FFF2-40B4-BE49-F238E27FC236}">
                  <a16:creationId xmlns:a16="http://schemas.microsoft.com/office/drawing/2014/main" id="{E3E0E24A-208D-4F24-BB6B-AB8D0AF53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2A2F2F7F-6DC8-4F29-94F0-B54009C10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89">
                <a:extLst>
                  <a:ext uri="{FF2B5EF4-FFF2-40B4-BE49-F238E27FC236}">
                    <a16:creationId xmlns:a16="http://schemas.microsoft.com/office/drawing/2014/main" id="{BE297B41-BD5B-4C55-B2C4-191358885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89">
                <a:extLst>
                  <a:ext uri="{FF2B5EF4-FFF2-40B4-BE49-F238E27FC236}">
                    <a16:creationId xmlns:a16="http://schemas.microsoft.com/office/drawing/2014/main" id="{CCCB4D16-62B0-4B76-9CF4-DA16D97E4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89">
                <a:extLst>
                  <a:ext uri="{FF2B5EF4-FFF2-40B4-BE49-F238E27FC236}">
                    <a16:creationId xmlns:a16="http://schemas.microsoft.com/office/drawing/2014/main" id="{BF56E1B3-0148-43EC-8B54-881AA41F4D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89">
                <a:extLst>
                  <a:ext uri="{FF2B5EF4-FFF2-40B4-BE49-F238E27FC236}">
                    <a16:creationId xmlns:a16="http://schemas.microsoft.com/office/drawing/2014/main" id="{F06543E4-67F3-41C6-B374-9643520F1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89">
                <a:extLst>
                  <a:ext uri="{FF2B5EF4-FFF2-40B4-BE49-F238E27FC236}">
                    <a16:creationId xmlns:a16="http://schemas.microsoft.com/office/drawing/2014/main" id="{36EBF082-222A-4F24-9000-4D01DC017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BC34B88A-A729-4CC7-8C95-E1F92F6FC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89">
                <a:extLst>
                  <a:ext uri="{FF2B5EF4-FFF2-40B4-BE49-F238E27FC236}">
                    <a16:creationId xmlns:a16="http://schemas.microsoft.com/office/drawing/2014/main" id="{8A14FF41-551E-4208-BF05-F94B7A2355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8" name="Line 138">
            <a:extLst>
              <a:ext uri="{FF2B5EF4-FFF2-40B4-BE49-F238E27FC236}">
                <a16:creationId xmlns:a16="http://schemas.microsoft.com/office/drawing/2014/main" id="{34E60982-8CEC-49D8-AB91-6DD44FFD3BF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1419622"/>
            <a:ext cx="0" cy="578357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0" name="Text Box 108">
            <a:extLst>
              <a:ext uri="{FF2B5EF4-FFF2-40B4-BE49-F238E27FC236}">
                <a16:creationId xmlns:a16="http://schemas.microsoft.com/office/drawing/2014/main" id="{37EBD23C-406D-483C-954D-0BDFDCE0B5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00625" y="191483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0F0D8B5-7416-4674-A5EC-3BBB64E064FF}"/>
              </a:ext>
            </a:extLst>
          </p:cNvPr>
          <p:cNvSpPr txBox="1"/>
          <p:nvPr/>
        </p:nvSpPr>
        <p:spPr>
          <a:xfrm>
            <a:off x="862759" y="297825"/>
            <a:ext cx="756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 A</a:t>
            </a: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2B3141A6-767A-4211-B079-3C539F1CB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747" y="700957"/>
            <a:ext cx="491159" cy="3863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14:cNvPr>
              <p14:cNvContentPartPr/>
              <p14:nvPr/>
            </p14:nvContentPartPr>
            <p14:xfrm>
              <a:off x="2103275" y="2470326"/>
              <a:ext cx="13320" cy="180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4275" y="2461326"/>
                <a:ext cx="30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14:cNvPr>
              <p14:cNvContentPartPr/>
              <p14:nvPr/>
            </p14:nvContentPartPr>
            <p14:xfrm>
              <a:off x="1675235" y="2480046"/>
              <a:ext cx="16560" cy="133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6235" y="2471046"/>
                <a:ext cx="342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14:cNvPr>
              <p14:cNvContentPartPr/>
              <p14:nvPr/>
            </p14:nvContentPartPr>
            <p14:xfrm>
              <a:off x="2125595" y="2479326"/>
              <a:ext cx="11880" cy="18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6314" y="2471826"/>
                <a:ext cx="30071" cy="16500"/>
              </a:xfrm>
              <a:prstGeom prst="rect">
                <a:avLst/>
              </a:prstGeom>
            </p:spPr>
          </p:pic>
        </mc:Fallback>
      </mc:AlternateContent>
      <p:sp>
        <p:nvSpPr>
          <p:cNvPr id="208" name="Text Box 108">
            <a:extLst>
              <a:ext uri="{FF2B5EF4-FFF2-40B4-BE49-F238E27FC236}">
                <a16:creationId xmlns:a16="http://schemas.microsoft.com/office/drawing/2014/main" id="{0A28A06D-E263-44E5-9CDE-3C5D05F939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3079" y="2077929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10.66.98.85</a:t>
            </a:r>
          </a:p>
        </p:txBody>
      </p:sp>
      <p:sp>
        <p:nvSpPr>
          <p:cNvPr id="209" name="Text Box 108">
            <a:extLst>
              <a:ext uri="{FF2B5EF4-FFF2-40B4-BE49-F238E27FC236}">
                <a16:creationId xmlns:a16="http://schemas.microsoft.com/office/drawing/2014/main" id="{5C046A3C-B8C6-4AE4-8146-C5997A3466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9970" y="1851670"/>
            <a:ext cx="128237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C4569CA-E0B7-4FF8-9AAA-745B84488A49}"/>
              </a:ext>
            </a:extLst>
          </p:cNvPr>
          <p:cNvSpPr txBox="1"/>
          <p:nvPr/>
        </p:nvSpPr>
        <p:spPr>
          <a:xfrm>
            <a:off x="111305" y="4398520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Bunker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D5784F76-609F-4390-B603-6F8483CD2F17}"/>
              </a:ext>
            </a:extLst>
          </p:cNvPr>
          <p:cNvSpPr/>
          <p:nvPr/>
        </p:nvSpPr>
        <p:spPr>
          <a:xfrm>
            <a:off x="2356933" y="3916536"/>
            <a:ext cx="1428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Compliance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possibility to change data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7FEA117-EA97-44C8-9FC1-C3C5B2D4A209}"/>
              </a:ext>
            </a:extLst>
          </p:cNvPr>
          <p:cNvSpPr/>
          <p:nvPr/>
        </p:nvSpPr>
        <p:spPr>
          <a:xfrm>
            <a:off x="497911" y="3986625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0B45933-C000-4116-B058-E0286C1B7CA0}"/>
              </a:ext>
            </a:extLst>
          </p:cNvPr>
          <p:cNvSpPr txBox="1"/>
          <p:nvPr/>
        </p:nvSpPr>
        <p:spPr>
          <a:xfrm>
            <a:off x="699694" y="4052784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C94DD1B5-61A2-4D29-8CB4-A7F1286793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3275" y="3989592"/>
            <a:ext cx="388211" cy="4995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815FCF6B-D391-4EF0-A385-AACEF0BF57BA}"/>
                  </a:ext>
                </a:extLst>
              </p14:cNvPr>
              <p14:cNvContentPartPr/>
              <p14:nvPr/>
            </p14:nvContentPartPr>
            <p14:xfrm>
              <a:off x="4362458" y="4013084"/>
              <a:ext cx="2520" cy="28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815FCF6B-D391-4EF0-A385-AACEF0BF5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44458" y="3992513"/>
                <a:ext cx="38160" cy="43611"/>
              </a:xfrm>
              <a:prstGeom prst="rect">
                <a:avLst/>
              </a:prstGeom>
            </p:spPr>
          </p:pic>
        </mc:Fallback>
      </mc:AlternateContent>
      <p:sp>
        <p:nvSpPr>
          <p:cNvPr id="203" name="Rectangle 202">
            <a:extLst>
              <a:ext uri="{FF2B5EF4-FFF2-40B4-BE49-F238E27FC236}">
                <a16:creationId xmlns:a16="http://schemas.microsoft.com/office/drawing/2014/main" id="{70BB5BA9-1567-4FF1-8BBC-924FD1512AEC}"/>
              </a:ext>
            </a:extLst>
          </p:cNvPr>
          <p:cNvSpPr/>
          <p:nvPr/>
        </p:nvSpPr>
        <p:spPr>
          <a:xfrm>
            <a:off x="467544" y="2325512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B360204-9CAA-43F2-BF31-13AACAFA2CB2}"/>
              </a:ext>
            </a:extLst>
          </p:cNvPr>
          <p:cNvSpPr txBox="1"/>
          <p:nvPr/>
        </p:nvSpPr>
        <p:spPr>
          <a:xfrm>
            <a:off x="669327" y="2391671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sp>
        <p:nvSpPr>
          <p:cNvPr id="243" name="Line 138">
            <a:extLst>
              <a:ext uri="{FF2B5EF4-FFF2-40B4-BE49-F238E27FC236}">
                <a16:creationId xmlns:a16="http://schemas.microsoft.com/office/drawing/2014/main" id="{18C77082-840E-44A0-9784-A611FB02576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2015303"/>
            <a:ext cx="0" cy="37636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4" name="Text Box 108">
            <a:extLst>
              <a:ext uri="{FF2B5EF4-FFF2-40B4-BE49-F238E27FC236}">
                <a16:creationId xmlns:a16="http://schemas.microsoft.com/office/drawing/2014/main" id="{4CFB17ED-8B5E-40E4-87C3-26784852425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6496" y="112102"/>
            <a:ext cx="2582521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DNS: </a:t>
            </a: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 10.66.98.85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46" name="Text Box 108">
            <a:extLst>
              <a:ext uri="{FF2B5EF4-FFF2-40B4-BE49-F238E27FC236}">
                <a16:creationId xmlns:a16="http://schemas.microsoft.com/office/drawing/2014/main" id="{14ABD9D0-54C5-4BEC-A558-D71A16F5CF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7802" y="1207393"/>
            <a:ext cx="904302" cy="418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Public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network</a:t>
            </a:r>
          </a:p>
        </p:txBody>
      </p:sp>
      <p:sp>
        <p:nvSpPr>
          <p:cNvPr id="247" name="Line 138">
            <a:extLst>
              <a:ext uri="{FF2B5EF4-FFF2-40B4-BE49-F238E27FC236}">
                <a16:creationId xmlns:a16="http://schemas.microsoft.com/office/drawing/2014/main" id="{FE29EAAB-F138-4A8B-9D20-11EC73678B73}"/>
              </a:ext>
            </a:extLst>
          </p:cNvPr>
          <p:cNvSpPr>
            <a:spLocks noChangeShapeType="1"/>
          </p:cNvSpPr>
          <p:nvPr/>
        </p:nvSpPr>
        <p:spPr bwMode="gray">
          <a:xfrm>
            <a:off x="1759851" y="2744773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8" name="Line 138">
            <a:extLst>
              <a:ext uri="{FF2B5EF4-FFF2-40B4-BE49-F238E27FC236}">
                <a16:creationId xmlns:a16="http://schemas.microsoft.com/office/drawing/2014/main" id="{8C06C812-0145-40DA-9F25-6DFBDBF03EDD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3723878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9" name="Text Box 108">
            <a:extLst>
              <a:ext uri="{FF2B5EF4-FFF2-40B4-BE49-F238E27FC236}">
                <a16:creationId xmlns:a16="http://schemas.microsoft.com/office/drawing/2014/main" id="{0005B78A-D0D6-463C-B50E-60F4E6363C2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2496" y="2853215"/>
            <a:ext cx="93429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10.10.10.11</a:t>
            </a:r>
          </a:p>
        </p:txBody>
      </p:sp>
      <p:sp>
        <p:nvSpPr>
          <p:cNvPr id="250" name="Text Box 108">
            <a:extLst>
              <a:ext uri="{FF2B5EF4-FFF2-40B4-BE49-F238E27FC236}">
                <a16:creationId xmlns:a16="http://schemas.microsoft.com/office/drawing/2014/main" id="{E4EC6CAA-2CDD-4121-926E-90C7BE8ED3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5165" y="3778437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10.10.10.12</a:t>
            </a:r>
          </a:p>
        </p:txBody>
      </p:sp>
      <p:sp>
        <p:nvSpPr>
          <p:cNvPr id="251" name="Line 138">
            <a:extLst>
              <a:ext uri="{FF2B5EF4-FFF2-40B4-BE49-F238E27FC236}">
                <a16:creationId xmlns:a16="http://schemas.microsoft.com/office/drawing/2014/main" id="{7FE7C03C-9CC6-4613-A229-17B0C4331BD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3016597"/>
            <a:ext cx="0" cy="707281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EBA882F3-1D1E-424D-99BD-3CD8F2832E50}"/>
              </a:ext>
            </a:extLst>
          </p:cNvPr>
          <p:cNvSpPr/>
          <p:nvPr/>
        </p:nvSpPr>
        <p:spPr>
          <a:xfrm>
            <a:off x="3792636" y="219814"/>
            <a:ext cx="5351364" cy="1506032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FFFF00"/>
                </a:solidFill>
              </a:rPr>
              <a:t>Public network has no information about Cyber Bunker (DNS/IP)</a:t>
            </a:r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45D2795D-660E-4B49-8EC6-0E8B8C5C5DD9}"/>
              </a:ext>
            </a:extLst>
          </p:cNvPr>
          <p:cNvSpPr/>
          <p:nvPr/>
        </p:nvSpPr>
        <p:spPr>
          <a:xfrm>
            <a:off x="3746505" y="1911623"/>
            <a:ext cx="5397493" cy="1506032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FFFF00"/>
                </a:solidFill>
              </a:rPr>
              <a:t>There is NO access from public networker to Cyber Bunker</a:t>
            </a:r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5AAB801E-361B-4802-8BE0-6DFCF535B6C5}"/>
              </a:ext>
            </a:extLst>
          </p:cNvPr>
          <p:cNvSpPr/>
          <p:nvPr/>
        </p:nvSpPr>
        <p:spPr>
          <a:xfrm>
            <a:off x="3746505" y="3538510"/>
            <a:ext cx="5397494" cy="1506032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FFFF00"/>
                </a:solidFill>
              </a:rPr>
              <a:t>Only backup media device can contact with Cyber Bunker – still no GUI/CLI/ping</a:t>
            </a:r>
          </a:p>
        </p:txBody>
      </p:sp>
    </p:spTree>
    <p:extLst>
      <p:ext uri="{BB962C8B-B14F-4D97-AF65-F5344CB8AC3E}">
        <p14:creationId xmlns:p14="http://schemas.microsoft.com/office/powerpoint/2010/main" val="4002986551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43CFF9-F119-49B2-887F-34B3D7685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11510"/>
            <a:ext cx="797685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23904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19C7F164-18E2-4AA6-A083-1A609AED1297}"/>
              </a:ext>
            </a:extLst>
          </p:cNvPr>
          <p:cNvSpPr/>
          <p:nvPr/>
        </p:nvSpPr>
        <p:spPr>
          <a:xfrm>
            <a:off x="107067" y="2669984"/>
            <a:ext cx="2728573" cy="134598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0" name="Rounded Rectangle 3">
            <a:extLst>
              <a:ext uri="{FF2B5EF4-FFF2-40B4-BE49-F238E27FC236}">
                <a16:creationId xmlns:a16="http://schemas.microsoft.com/office/drawing/2014/main" id="{B46534A9-5931-4761-ABCB-D6BAA8B24C23}"/>
              </a:ext>
            </a:extLst>
          </p:cNvPr>
          <p:cNvSpPr/>
          <p:nvPr/>
        </p:nvSpPr>
        <p:spPr>
          <a:xfrm>
            <a:off x="78183" y="3948537"/>
            <a:ext cx="3704661" cy="1096005"/>
          </a:xfrm>
          <a:prstGeom prst="round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A9E0C0-E1F1-4DAF-A65C-9366CAE0C933}"/>
              </a:ext>
            </a:extLst>
          </p:cNvPr>
          <p:cNvSpPr/>
          <p:nvPr/>
        </p:nvSpPr>
        <p:spPr>
          <a:xfrm>
            <a:off x="78183" y="1093882"/>
            <a:ext cx="2728573" cy="1273377"/>
          </a:xfrm>
          <a:prstGeom prst="rect">
            <a:avLst/>
          </a:prstGeom>
          <a:solidFill>
            <a:srgbClr val="8000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7" name="Rounded Rectangle 3">
            <a:extLst>
              <a:ext uri="{FF2B5EF4-FFF2-40B4-BE49-F238E27FC236}">
                <a16:creationId xmlns:a16="http://schemas.microsoft.com/office/drawing/2014/main" id="{E96B5256-6B70-4E7E-9F00-EBC444191EA3}"/>
              </a:ext>
            </a:extLst>
          </p:cNvPr>
          <p:cNvSpPr/>
          <p:nvPr/>
        </p:nvSpPr>
        <p:spPr>
          <a:xfrm>
            <a:off x="389723" y="605096"/>
            <a:ext cx="1676732" cy="782243"/>
          </a:xfrm>
          <a:prstGeom prst="roundRect">
            <a:avLst/>
          </a:prstGeom>
          <a:solidFill>
            <a:srgbClr val="003300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BACC9E4-A06F-41AA-9088-BC7ABFFFB128}"/>
              </a:ext>
            </a:extLst>
          </p:cNvPr>
          <p:cNvSpPr/>
          <p:nvPr/>
        </p:nvSpPr>
        <p:spPr>
          <a:xfrm>
            <a:off x="373366" y="669840"/>
            <a:ext cx="137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Infrastructure</a:t>
            </a:r>
          </a:p>
        </p:txBody>
      </p:sp>
      <p:pic>
        <p:nvPicPr>
          <p:cNvPr id="150" name="Picture 20" descr="server">
            <a:extLst>
              <a:ext uri="{FF2B5EF4-FFF2-40B4-BE49-F238E27FC236}">
                <a16:creationId xmlns:a16="http://schemas.microsoft.com/office/drawing/2014/main" id="{70D52F36-EF66-477F-82E5-AFB5D4B0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09861" y="972830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BD796BA-2459-42B6-8F27-A890B3BBB30C}"/>
              </a:ext>
            </a:extLst>
          </p:cNvPr>
          <p:cNvGrpSpPr/>
          <p:nvPr/>
        </p:nvGrpSpPr>
        <p:grpSpPr>
          <a:xfrm>
            <a:off x="1289393" y="927822"/>
            <a:ext cx="325915" cy="332120"/>
            <a:chOff x="1433858" y="2733272"/>
            <a:chExt cx="660413" cy="517525"/>
          </a:xfrm>
        </p:grpSpPr>
        <p:sp>
          <p:nvSpPr>
            <p:cNvPr id="156" name="AutoShape 7">
              <a:extLst>
                <a:ext uri="{FF2B5EF4-FFF2-40B4-BE49-F238E27FC236}">
                  <a16:creationId xmlns:a16="http://schemas.microsoft.com/office/drawing/2014/main" id="{9C0809CD-BAF0-4ADB-B532-418EA957C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58" name="Group 2">
              <a:extLst>
                <a:ext uri="{FF2B5EF4-FFF2-40B4-BE49-F238E27FC236}">
                  <a16:creationId xmlns:a16="http://schemas.microsoft.com/office/drawing/2014/main" id="{B829DFD7-D74D-4404-8B34-942674FE8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48C23FAE-D11D-4E81-871F-8D4936A36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89">
                <a:extLst>
                  <a:ext uri="{FF2B5EF4-FFF2-40B4-BE49-F238E27FC236}">
                    <a16:creationId xmlns:a16="http://schemas.microsoft.com/office/drawing/2014/main" id="{8A81FE59-87EF-4B8F-BEF9-3ACC934BB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89">
                <a:extLst>
                  <a:ext uri="{FF2B5EF4-FFF2-40B4-BE49-F238E27FC236}">
                    <a16:creationId xmlns:a16="http://schemas.microsoft.com/office/drawing/2014/main" id="{56F6BF74-646D-4086-9E70-68C13247C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89">
                <a:extLst>
                  <a:ext uri="{FF2B5EF4-FFF2-40B4-BE49-F238E27FC236}">
                    <a16:creationId xmlns:a16="http://schemas.microsoft.com/office/drawing/2014/main" id="{18A6E5E9-2CE6-4B97-B0FC-83003B117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89">
                <a:extLst>
                  <a:ext uri="{FF2B5EF4-FFF2-40B4-BE49-F238E27FC236}">
                    <a16:creationId xmlns:a16="http://schemas.microsoft.com/office/drawing/2014/main" id="{32743AC2-38AE-4978-B847-A4159A8FB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89">
                <a:extLst>
                  <a:ext uri="{FF2B5EF4-FFF2-40B4-BE49-F238E27FC236}">
                    <a16:creationId xmlns:a16="http://schemas.microsoft.com/office/drawing/2014/main" id="{9E9CCDD6-C6A7-4CC5-9BA1-987C22AE0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37ED8928-17B9-4957-BD7D-866087459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89">
                <a:extLst>
                  <a:ext uri="{FF2B5EF4-FFF2-40B4-BE49-F238E27FC236}">
                    <a16:creationId xmlns:a16="http://schemas.microsoft.com/office/drawing/2014/main" id="{F376F88F-4FE9-449A-8F37-AC7EFF3F8B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" name="Picture 20" descr="server">
            <a:extLst>
              <a:ext uri="{FF2B5EF4-FFF2-40B4-BE49-F238E27FC236}">
                <a16:creationId xmlns:a16="http://schemas.microsoft.com/office/drawing/2014/main" id="{596B5BB0-327B-4DB7-83DC-19D8C69A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85071" y="982294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20" descr="server">
            <a:extLst>
              <a:ext uri="{FF2B5EF4-FFF2-40B4-BE49-F238E27FC236}">
                <a16:creationId xmlns:a16="http://schemas.microsoft.com/office/drawing/2014/main" id="{563CC7EF-2849-4148-9E22-3924306D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60281" y="991757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00C70EB-DC50-46D3-A9DE-938288372FD2}"/>
              </a:ext>
            </a:extLst>
          </p:cNvPr>
          <p:cNvGrpSpPr/>
          <p:nvPr/>
        </p:nvGrpSpPr>
        <p:grpSpPr>
          <a:xfrm>
            <a:off x="1325785" y="975146"/>
            <a:ext cx="325915" cy="332120"/>
            <a:chOff x="1433858" y="2733272"/>
            <a:chExt cx="660413" cy="517525"/>
          </a:xfrm>
        </p:grpSpPr>
        <p:sp>
          <p:nvSpPr>
            <p:cNvPr id="177" name="AutoShape 7">
              <a:extLst>
                <a:ext uri="{FF2B5EF4-FFF2-40B4-BE49-F238E27FC236}">
                  <a16:creationId xmlns:a16="http://schemas.microsoft.com/office/drawing/2014/main" id="{502052F0-6B1A-4F39-BE92-34A09C04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8" name="Group 2">
              <a:extLst>
                <a:ext uri="{FF2B5EF4-FFF2-40B4-BE49-F238E27FC236}">
                  <a16:creationId xmlns:a16="http://schemas.microsoft.com/office/drawing/2014/main" id="{0B7A3674-6712-4BCA-82D3-B8639D80B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E7A036A3-D2E5-4C60-9DAD-B7008B256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89">
                <a:extLst>
                  <a:ext uri="{FF2B5EF4-FFF2-40B4-BE49-F238E27FC236}">
                    <a16:creationId xmlns:a16="http://schemas.microsoft.com/office/drawing/2014/main" id="{60D72D5B-5D04-4D89-9E71-B70CD2FA1B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89">
                <a:extLst>
                  <a:ext uri="{FF2B5EF4-FFF2-40B4-BE49-F238E27FC236}">
                    <a16:creationId xmlns:a16="http://schemas.microsoft.com/office/drawing/2014/main" id="{FD03664B-E7BB-4EF0-B97F-1EFFA8DE8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89">
                <a:extLst>
                  <a:ext uri="{FF2B5EF4-FFF2-40B4-BE49-F238E27FC236}">
                    <a16:creationId xmlns:a16="http://schemas.microsoft.com/office/drawing/2014/main" id="{B0A83DB3-30CF-4CF3-8C34-E502276F1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89">
                <a:extLst>
                  <a:ext uri="{FF2B5EF4-FFF2-40B4-BE49-F238E27FC236}">
                    <a16:creationId xmlns:a16="http://schemas.microsoft.com/office/drawing/2014/main" id="{8E336FAF-564A-4DE6-8BAE-F49BD0A86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89">
                <a:extLst>
                  <a:ext uri="{FF2B5EF4-FFF2-40B4-BE49-F238E27FC236}">
                    <a16:creationId xmlns:a16="http://schemas.microsoft.com/office/drawing/2014/main" id="{D8CB7F91-DA7D-455C-A7B7-E8D64A35B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159C4104-2FE5-4753-86CA-F15A4778EE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89">
                <a:extLst>
                  <a:ext uri="{FF2B5EF4-FFF2-40B4-BE49-F238E27FC236}">
                    <a16:creationId xmlns:a16="http://schemas.microsoft.com/office/drawing/2014/main" id="{21B272D5-BF89-4979-AA61-C4A9440A9F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C7ABBC4-8505-4374-8C3E-57ED2424E2EF}"/>
              </a:ext>
            </a:extLst>
          </p:cNvPr>
          <p:cNvGrpSpPr/>
          <p:nvPr/>
        </p:nvGrpSpPr>
        <p:grpSpPr>
          <a:xfrm>
            <a:off x="1362176" y="1022471"/>
            <a:ext cx="325915" cy="332120"/>
            <a:chOff x="1433858" y="2733272"/>
            <a:chExt cx="660413" cy="517525"/>
          </a:xfrm>
        </p:grpSpPr>
        <p:sp>
          <p:nvSpPr>
            <p:cNvPr id="188" name="AutoShape 7">
              <a:extLst>
                <a:ext uri="{FF2B5EF4-FFF2-40B4-BE49-F238E27FC236}">
                  <a16:creationId xmlns:a16="http://schemas.microsoft.com/office/drawing/2014/main" id="{D9E72AF8-30DA-43DD-BF51-31C3AAEE7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9" name="Group 2">
              <a:extLst>
                <a:ext uri="{FF2B5EF4-FFF2-40B4-BE49-F238E27FC236}">
                  <a16:creationId xmlns:a16="http://schemas.microsoft.com/office/drawing/2014/main" id="{E3E0E24A-208D-4F24-BB6B-AB8D0AF53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2A2F2F7F-6DC8-4F29-94F0-B54009C10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89">
                <a:extLst>
                  <a:ext uri="{FF2B5EF4-FFF2-40B4-BE49-F238E27FC236}">
                    <a16:creationId xmlns:a16="http://schemas.microsoft.com/office/drawing/2014/main" id="{BE297B41-BD5B-4C55-B2C4-191358885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89">
                <a:extLst>
                  <a:ext uri="{FF2B5EF4-FFF2-40B4-BE49-F238E27FC236}">
                    <a16:creationId xmlns:a16="http://schemas.microsoft.com/office/drawing/2014/main" id="{CCCB4D16-62B0-4B76-9CF4-DA16D97E4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89">
                <a:extLst>
                  <a:ext uri="{FF2B5EF4-FFF2-40B4-BE49-F238E27FC236}">
                    <a16:creationId xmlns:a16="http://schemas.microsoft.com/office/drawing/2014/main" id="{BF56E1B3-0148-43EC-8B54-881AA41F4D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89">
                <a:extLst>
                  <a:ext uri="{FF2B5EF4-FFF2-40B4-BE49-F238E27FC236}">
                    <a16:creationId xmlns:a16="http://schemas.microsoft.com/office/drawing/2014/main" id="{F06543E4-67F3-41C6-B374-9643520F1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89">
                <a:extLst>
                  <a:ext uri="{FF2B5EF4-FFF2-40B4-BE49-F238E27FC236}">
                    <a16:creationId xmlns:a16="http://schemas.microsoft.com/office/drawing/2014/main" id="{36EBF082-222A-4F24-9000-4D01DC017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BC34B88A-A729-4CC7-8C95-E1F92F6FC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89">
                <a:extLst>
                  <a:ext uri="{FF2B5EF4-FFF2-40B4-BE49-F238E27FC236}">
                    <a16:creationId xmlns:a16="http://schemas.microsoft.com/office/drawing/2014/main" id="{8A14FF41-551E-4208-BF05-F94B7A2355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8" name="Line 138">
            <a:extLst>
              <a:ext uri="{FF2B5EF4-FFF2-40B4-BE49-F238E27FC236}">
                <a16:creationId xmlns:a16="http://schemas.microsoft.com/office/drawing/2014/main" id="{34E60982-8CEC-49D8-AB91-6DD44FFD3BF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1419622"/>
            <a:ext cx="0" cy="578357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0" name="Text Box 108">
            <a:extLst>
              <a:ext uri="{FF2B5EF4-FFF2-40B4-BE49-F238E27FC236}">
                <a16:creationId xmlns:a16="http://schemas.microsoft.com/office/drawing/2014/main" id="{37EBD23C-406D-483C-954D-0BDFDCE0B5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00625" y="191483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0F0D8B5-7416-4674-A5EC-3BBB64E064FF}"/>
              </a:ext>
            </a:extLst>
          </p:cNvPr>
          <p:cNvSpPr txBox="1"/>
          <p:nvPr/>
        </p:nvSpPr>
        <p:spPr>
          <a:xfrm>
            <a:off x="862759" y="297825"/>
            <a:ext cx="756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 A</a:t>
            </a: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2B3141A6-767A-4211-B079-3C539F1CB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747" y="700957"/>
            <a:ext cx="491159" cy="3863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14:cNvPr>
              <p14:cNvContentPartPr/>
              <p14:nvPr/>
            </p14:nvContentPartPr>
            <p14:xfrm>
              <a:off x="2103275" y="2470326"/>
              <a:ext cx="13320" cy="180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4275" y="2461326"/>
                <a:ext cx="30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14:cNvPr>
              <p14:cNvContentPartPr/>
              <p14:nvPr/>
            </p14:nvContentPartPr>
            <p14:xfrm>
              <a:off x="1675235" y="2480046"/>
              <a:ext cx="16560" cy="133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6235" y="2471046"/>
                <a:ext cx="342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14:cNvPr>
              <p14:cNvContentPartPr/>
              <p14:nvPr/>
            </p14:nvContentPartPr>
            <p14:xfrm>
              <a:off x="2125595" y="2479326"/>
              <a:ext cx="11880" cy="18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6314" y="2471826"/>
                <a:ext cx="30071" cy="16500"/>
              </a:xfrm>
              <a:prstGeom prst="rect">
                <a:avLst/>
              </a:prstGeom>
            </p:spPr>
          </p:pic>
        </mc:Fallback>
      </mc:AlternateContent>
      <p:sp>
        <p:nvSpPr>
          <p:cNvPr id="208" name="Text Box 108">
            <a:extLst>
              <a:ext uri="{FF2B5EF4-FFF2-40B4-BE49-F238E27FC236}">
                <a16:creationId xmlns:a16="http://schemas.microsoft.com/office/drawing/2014/main" id="{0A28A06D-E263-44E5-9CDE-3C5D05F939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3079" y="2077929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10.66.98.85</a:t>
            </a:r>
          </a:p>
        </p:txBody>
      </p:sp>
      <p:sp>
        <p:nvSpPr>
          <p:cNvPr id="209" name="Text Box 108">
            <a:extLst>
              <a:ext uri="{FF2B5EF4-FFF2-40B4-BE49-F238E27FC236}">
                <a16:creationId xmlns:a16="http://schemas.microsoft.com/office/drawing/2014/main" id="{5C046A3C-B8C6-4AE4-8146-C5997A3466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9970" y="1851670"/>
            <a:ext cx="128237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C4569CA-E0B7-4FF8-9AAA-745B84488A49}"/>
              </a:ext>
            </a:extLst>
          </p:cNvPr>
          <p:cNvSpPr txBox="1"/>
          <p:nvPr/>
        </p:nvSpPr>
        <p:spPr>
          <a:xfrm>
            <a:off x="111305" y="4398520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Bunker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D5784F76-609F-4390-B603-6F8483CD2F17}"/>
              </a:ext>
            </a:extLst>
          </p:cNvPr>
          <p:cNvSpPr/>
          <p:nvPr/>
        </p:nvSpPr>
        <p:spPr>
          <a:xfrm>
            <a:off x="2356933" y="3916536"/>
            <a:ext cx="1428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Compliance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possibility to change data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7FEA117-EA97-44C8-9FC1-C3C5B2D4A209}"/>
              </a:ext>
            </a:extLst>
          </p:cNvPr>
          <p:cNvSpPr/>
          <p:nvPr/>
        </p:nvSpPr>
        <p:spPr>
          <a:xfrm>
            <a:off x="497911" y="3986625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0B45933-C000-4116-B058-E0286C1B7CA0}"/>
              </a:ext>
            </a:extLst>
          </p:cNvPr>
          <p:cNvSpPr txBox="1"/>
          <p:nvPr/>
        </p:nvSpPr>
        <p:spPr>
          <a:xfrm>
            <a:off x="699694" y="4052784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C94DD1B5-61A2-4D29-8CB4-A7F1286793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3275" y="3989592"/>
            <a:ext cx="388211" cy="4995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815FCF6B-D391-4EF0-A385-AACEF0BF57BA}"/>
                  </a:ext>
                </a:extLst>
              </p14:cNvPr>
              <p14:cNvContentPartPr/>
              <p14:nvPr/>
            </p14:nvContentPartPr>
            <p14:xfrm>
              <a:off x="4362458" y="4013084"/>
              <a:ext cx="2520" cy="28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815FCF6B-D391-4EF0-A385-AACEF0BF5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44458" y="3992513"/>
                <a:ext cx="38160" cy="43611"/>
              </a:xfrm>
              <a:prstGeom prst="rect">
                <a:avLst/>
              </a:prstGeom>
            </p:spPr>
          </p:pic>
        </mc:Fallback>
      </mc:AlternateContent>
      <p:sp>
        <p:nvSpPr>
          <p:cNvPr id="203" name="Rectangle 202">
            <a:extLst>
              <a:ext uri="{FF2B5EF4-FFF2-40B4-BE49-F238E27FC236}">
                <a16:creationId xmlns:a16="http://schemas.microsoft.com/office/drawing/2014/main" id="{70BB5BA9-1567-4FF1-8BBC-924FD1512AEC}"/>
              </a:ext>
            </a:extLst>
          </p:cNvPr>
          <p:cNvSpPr/>
          <p:nvPr/>
        </p:nvSpPr>
        <p:spPr>
          <a:xfrm>
            <a:off x="467544" y="2325512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B360204-9CAA-43F2-BF31-13AACAFA2CB2}"/>
              </a:ext>
            </a:extLst>
          </p:cNvPr>
          <p:cNvSpPr txBox="1"/>
          <p:nvPr/>
        </p:nvSpPr>
        <p:spPr>
          <a:xfrm>
            <a:off x="669327" y="2391671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sp>
        <p:nvSpPr>
          <p:cNvPr id="243" name="Line 138">
            <a:extLst>
              <a:ext uri="{FF2B5EF4-FFF2-40B4-BE49-F238E27FC236}">
                <a16:creationId xmlns:a16="http://schemas.microsoft.com/office/drawing/2014/main" id="{18C77082-840E-44A0-9784-A611FB02576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2015303"/>
            <a:ext cx="0" cy="37636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4" name="Text Box 108">
            <a:extLst>
              <a:ext uri="{FF2B5EF4-FFF2-40B4-BE49-F238E27FC236}">
                <a16:creationId xmlns:a16="http://schemas.microsoft.com/office/drawing/2014/main" id="{4CFB17ED-8B5E-40E4-87C3-26784852425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6496" y="112102"/>
            <a:ext cx="2582521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DNS: </a:t>
            </a: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 10.66.98.85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46" name="Text Box 108">
            <a:extLst>
              <a:ext uri="{FF2B5EF4-FFF2-40B4-BE49-F238E27FC236}">
                <a16:creationId xmlns:a16="http://schemas.microsoft.com/office/drawing/2014/main" id="{14ABD9D0-54C5-4BEC-A558-D71A16F5CF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7802" y="1207393"/>
            <a:ext cx="904302" cy="418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Public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network</a:t>
            </a:r>
          </a:p>
        </p:txBody>
      </p:sp>
      <p:sp>
        <p:nvSpPr>
          <p:cNvPr id="247" name="Line 138">
            <a:extLst>
              <a:ext uri="{FF2B5EF4-FFF2-40B4-BE49-F238E27FC236}">
                <a16:creationId xmlns:a16="http://schemas.microsoft.com/office/drawing/2014/main" id="{FE29EAAB-F138-4A8B-9D20-11EC73678B73}"/>
              </a:ext>
            </a:extLst>
          </p:cNvPr>
          <p:cNvSpPr>
            <a:spLocks noChangeShapeType="1"/>
          </p:cNvSpPr>
          <p:nvPr/>
        </p:nvSpPr>
        <p:spPr bwMode="gray">
          <a:xfrm>
            <a:off x="1759851" y="2744773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8" name="Line 138">
            <a:extLst>
              <a:ext uri="{FF2B5EF4-FFF2-40B4-BE49-F238E27FC236}">
                <a16:creationId xmlns:a16="http://schemas.microsoft.com/office/drawing/2014/main" id="{8C06C812-0145-40DA-9F25-6DFBDBF03EDD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3723878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9" name="Text Box 108">
            <a:extLst>
              <a:ext uri="{FF2B5EF4-FFF2-40B4-BE49-F238E27FC236}">
                <a16:creationId xmlns:a16="http://schemas.microsoft.com/office/drawing/2014/main" id="{0005B78A-D0D6-463C-B50E-60F4E6363C2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2496" y="2853215"/>
            <a:ext cx="93429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10.10.10.11</a:t>
            </a:r>
          </a:p>
        </p:txBody>
      </p:sp>
      <p:sp>
        <p:nvSpPr>
          <p:cNvPr id="250" name="Text Box 108">
            <a:extLst>
              <a:ext uri="{FF2B5EF4-FFF2-40B4-BE49-F238E27FC236}">
                <a16:creationId xmlns:a16="http://schemas.microsoft.com/office/drawing/2014/main" id="{E4EC6CAA-2CDD-4121-926E-90C7BE8ED3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5165" y="3778437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10.10.10.12</a:t>
            </a:r>
          </a:p>
        </p:txBody>
      </p:sp>
      <p:sp>
        <p:nvSpPr>
          <p:cNvPr id="251" name="Line 138">
            <a:extLst>
              <a:ext uri="{FF2B5EF4-FFF2-40B4-BE49-F238E27FC236}">
                <a16:creationId xmlns:a16="http://schemas.microsoft.com/office/drawing/2014/main" id="{7FE7C03C-9CC6-4613-A229-17B0C4331BD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3016597"/>
            <a:ext cx="0" cy="707281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EBA882F3-1D1E-424D-99BD-3CD8F2832E50}"/>
              </a:ext>
            </a:extLst>
          </p:cNvPr>
          <p:cNvSpPr/>
          <p:nvPr/>
        </p:nvSpPr>
        <p:spPr>
          <a:xfrm>
            <a:off x="3792636" y="219814"/>
            <a:ext cx="5351364" cy="1855234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FFFF00"/>
                </a:solidFill>
              </a:rPr>
              <a:t>Production Data Domain will have replication definition with Cyber Bunker DD – but in failed state</a:t>
            </a:r>
          </a:p>
        </p:txBody>
      </p:sp>
    </p:spTree>
    <p:extLst>
      <p:ext uri="{BB962C8B-B14F-4D97-AF65-F5344CB8AC3E}">
        <p14:creationId xmlns:p14="http://schemas.microsoft.com/office/powerpoint/2010/main" val="3200245211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F8A9677-5EA5-4E8D-832F-9E588E033863}"/>
              </a:ext>
            </a:extLst>
          </p:cNvPr>
          <p:cNvSpPr txBox="1">
            <a:spLocks/>
          </p:cNvSpPr>
          <p:nvPr/>
        </p:nvSpPr>
        <p:spPr>
          <a:xfrm>
            <a:off x="271463" y="970289"/>
            <a:ext cx="8351244" cy="31924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400" dirty="0"/>
              <a:t>Introduction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Components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Let’s build Cyber Bunker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Recovery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Cost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38078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23C85E2-4B39-41CE-9E06-96598E3AD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3478"/>
            <a:ext cx="7174191" cy="4777595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92A83BD8-15D1-4AB8-AC2C-93D4B29E6E73}"/>
              </a:ext>
            </a:extLst>
          </p:cNvPr>
          <p:cNvSpPr/>
          <p:nvPr/>
        </p:nvSpPr>
        <p:spPr>
          <a:xfrm>
            <a:off x="4932040" y="2643758"/>
            <a:ext cx="792088" cy="1152128"/>
          </a:xfrm>
          <a:prstGeom prst="rect">
            <a:avLst/>
          </a:prstGeom>
          <a:noFill/>
          <a:ln w="101600" cmpd="sng">
            <a:solidFill>
              <a:srgbClr val="009900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74AE9F7-346B-4D5D-8AC1-B6CB2F1096B6}"/>
              </a:ext>
            </a:extLst>
          </p:cNvPr>
          <p:cNvSpPr/>
          <p:nvPr/>
        </p:nvSpPr>
        <p:spPr>
          <a:xfrm>
            <a:off x="307350" y="1788046"/>
            <a:ext cx="960666" cy="279648"/>
          </a:xfrm>
          <a:prstGeom prst="rect">
            <a:avLst/>
          </a:prstGeom>
          <a:noFill/>
          <a:ln w="101600" cmpd="sng">
            <a:solidFill>
              <a:srgbClr val="009900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2A46614-2994-47BC-B573-7C71BAE3E2F5}"/>
              </a:ext>
            </a:extLst>
          </p:cNvPr>
          <p:cNvSpPr txBox="1"/>
          <p:nvPr/>
        </p:nvSpPr>
        <p:spPr>
          <a:xfrm>
            <a:off x="5307442" y="348996"/>
            <a:ext cx="3385975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0">
              <a:buClr>
                <a:prstClr val="white"/>
              </a:buClr>
              <a:defRPr/>
            </a:pPr>
            <a:r>
              <a:rPr lang="en-US" sz="2400">
                <a:solidFill>
                  <a:srgbClr val="009900"/>
                </a:solidFill>
                <a:latin typeface="Montserrat"/>
              </a:rPr>
              <a:t>Production DD has defined replication through seprated port to Cyber Bunker DD – failed state</a:t>
            </a:r>
          </a:p>
        </p:txBody>
      </p:sp>
    </p:spTree>
    <p:extLst>
      <p:ext uri="{BB962C8B-B14F-4D97-AF65-F5344CB8AC3E}">
        <p14:creationId xmlns:p14="http://schemas.microsoft.com/office/powerpoint/2010/main" val="4100043497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244">
            <a:extLst>
              <a:ext uri="{FF2B5EF4-FFF2-40B4-BE49-F238E27FC236}">
                <a16:creationId xmlns:a16="http://schemas.microsoft.com/office/drawing/2014/main" id="{552A8E00-6ECE-492B-B5F9-B29AFEB9839E}"/>
              </a:ext>
            </a:extLst>
          </p:cNvPr>
          <p:cNvSpPr/>
          <p:nvPr/>
        </p:nvSpPr>
        <p:spPr>
          <a:xfrm>
            <a:off x="107067" y="2669984"/>
            <a:ext cx="2728573" cy="134598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0" name="Rounded Rectangle 3">
            <a:extLst>
              <a:ext uri="{FF2B5EF4-FFF2-40B4-BE49-F238E27FC236}">
                <a16:creationId xmlns:a16="http://schemas.microsoft.com/office/drawing/2014/main" id="{B46534A9-5931-4761-ABCB-D6BAA8B24C23}"/>
              </a:ext>
            </a:extLst>
          </p:cNvPr>
          <p:cNvSpPr/>
          <p:nvPr/>
        </p:nvSpPr>
        <p:spPr>
          <a:xfrm>
            <a:off x="78183" y="3948537"/>
            <a:ext cx="3704661" cy="1096005"/>
          </a:xfrm>
          <a:prstGeom prst="round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A9E0C0-E1F1-4DAF-A65C-9366CAE0C933}"/>
              </a:ext>
            </a:extLst>
          </p:cNvPr>
          <p:cNvSpPr/>
          <p:nvPr/>
        </p:nvSpPr>
        <p:spPr>
          <a:xfrm>
            <a:off x="78183" y="1093882"/>
            <a:ext cx="2728573" cy="1273377"/>
          </a:xfrm>
          <a:prstGeom prst="rect">
            <a:avLst/>
          </a:prstGeom>
          <a:solidFill>
            <a:srgbClr val="8000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7" name="Rounded Rectangle 3">
            <a:extLst>
              <a:ext uri="{FF2B5EF4-FFF2-40B4-BE49-F238E27FC236}">
                <a16:creationId xmlns:a16="http://schemas.microsoft.com/office/drawing/2014/main" id="{E96B5256-6B70-4E7E-9F00-EBC444191EA3}"/>
              </a:ext>
            </a:extLst>
          </p:cNvPr>
          <p:cNvSpPr/>
          <p:nvPr/>
        </p:nvSpPr>
        <p:spPr>
          <a:xfrm>
            <a:off x="389723" y="605096"/>
            <a:ext cx="1676732" cy="782243"/>
          </a:xfrm>
          <a:prstGeom prst="roundRect">
            <a:avLst/>
          </a:prstGeom>
          <a:solidFill>
            <a:srgbClr val="003300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BACC9E4-A06F-41AA-9088-BC7ABFFFB128}"/>
              </a:ext>
            </a:extLst>
          </p:cNvPr>
          <p:cNvSpPr/>
          <p:nvPr/>
        </p:nvSpPr>
        <p:spPr>
          <a:xfrm>
            <a:off x="373366" y="669840"/>
            <a:ext cx="137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Infrastructure</a:t>
            </a:r>
          </a:p>
        </p:txBody>
      </p:sp>
      <p:pic>
        <p:nvPicPr>
          <p:cNvPr id="150" name="Picture 20" descr="server">
            <a:extLst>
              <a:ext uri="{FF2B5EF4-FFF2-40B4-BE49-F238E27FC236}">
                <a16:creationId xmlns:a16="http://schemas.microsoft.com/office/drawing/2014/main" id="{70D52F36-EF66-477F-82E5-AFB5D4B0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09861" y="972830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BD796BA-2459-42B6-8F27-A890B3BBB30C}"/>
              </a:ext>
            </a:extLst>
          </p:cNvPr>
          <p:cNvGrpSpPr/>
          <p:nvPr/>
        </p:nvGrpSpPr>
        <p:grpSpPr>
          <a:xfrm>
            <a:off x="1289393" y="927822"/>
            <a:ext cx="325915" cy="332120"/>
            <a:chOff x="1433858" y="2733272"/>
            <a:chExt cx="660413" cy="517525"/>
          </a:xfrm>
        </p:grpSpPr>
        <p:sp>
          <p:nvSpPr>
            <p:cNvPr id="156" name="AutoShape 7">
              <a:extLst>
                <a:ext uri="{FF2B5EF4-FFF2-40B4-BE49-F238E27FC236}">
                  <a16:creationId xmlns:a16="http://schemas.microsoft.com/office/drawing/2014/main" id="{9C0809CD-BAF0-4ADB-B532-418EA957C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58" name="Group 2">
              <a:extLst>
                <a:ext uri="{FF2B5EF4-FFF2-40B4-BE49-F238E27FC236}">
                  <a16:creationId xmlns:a16="http://schemas.microsoft.com/office/drawing/2014/main" id="{B829DFD7-D74D-4404-8B34-942674FE8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48C23FAE-D11D-4E81-871F-8D4936A36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89">
                <a:extLst>
                  <a:ext uri="{FF2B5EF4-FFF2-40B4-BE49-F238E27FC236}">
                    <a16:creationId xmlns:a16="http://schemas.microsoft.com/office/drawing/2014/main" id="{8A81FE59-87EF-4B8F-BEF9-3ACC934BB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89">
                <a:extLst>
                  <a:ext uri="{FF2B5EF4-FFF2-40B4-BE49-F238E27FC236}">
                    <a16:creationId xmlns:a16="http://schemas.microsoft.com/office/drawing/2014/main" id="{56F6BF74-646D-4086-9E70-68C13247C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89">
                <a:extLst>
                  <a:ext uri="{FF2B5EF4-FFF2-40B4-BE49-F238E27FC236}">
                    <a16:creationId xmlns:a16="http://schemas.microsoft.com/office/drawing/2014/main" id="{18A6E5E9-2CE6-4B97-B0FC-83003B117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89">
                <a:extLst>
                  <a:ext uri="{FF2B5EF4-FFF2-40B4-BE49-F238E27FC236}">
                    <a16:creationId xmlns:a16="http://schemas.microsoft.com/office/drawing/2014/main" id="{32743AC2-38AE-4978-B847-A4159A8FB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89">
                <a:extLst>
                  <a:ext uri="{FF2B5EF4-FFF2-40B4-BE49-F238E27FC236}">
                    <a16:creationId xmlns:a16="http://schemas.microsoft.com/office/drawing/2014/main" id="{9E9CCDD6-C6A7-4CC5-9BA1-987C22AE0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37ED8928-17B9-4957-BD7D-866087459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89">
                <a:extLst>
                  <a:ext uri="{FF2B5EF4-FFF2-40B4-BE49-F238E27FC236}">
                    <a16:creationId xmlns:a16="http://schemas.microsoft.com/office/drawing/2014/main" id="{F376F88F-4FE9-449A-8F37-AC7EFF3F8B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" name="Picture 20" descr="server">
            <a:extLst>
              <a:ext uri="{FF2B5EF4-FFF2-40B4-BE49-F238E27FC236}">
                <a16:creationId xmlns:a16="http://schemas.microsoft.com/office/drawing/2014/main" id="{596B5BB0-327B-4DB7-83DC-19D8C69A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85071" y="982294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20" descr="server">
            <a:extLst>
              <a:ext uri="{FF2B5EF4-FFF2-40B4-BE49-F238E27FC236}">
                <a16:creationId xmlns:a16="http://schemas.microsoft.com/office/drawing/2014/main" id="{563CC7EF-2849-4148-9E22-3924306D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60281" y="991757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00C70EB-DC50-46D3-A9DE-938288372FD2}"/>
              </a:ext>
            </a:extLst>
          </p:cNvPr>
          <p:cNvGrpSpPr/>
          <p:nvPr/>
        </p:nvGrpSpPr>
        <p:grpSpPr>
          <a:xfrm>
            <a:off x="1325785" y="975146"/>
            <a:ext cx="325915" cy="332120"/>
            <a:chOff x="1433858" y="2733272"/>
            <a:chExt cx="660413" cy="517525"/>
          </a:xfrm>
        </p:grpSpPr>
        <p:sp>
          <p:nvSpPr>
            <p:cNvPr id="177" name="AutoShape 7">
              <a:extLst>
                <a:ext uri="{FF2B5EF4-FFF2-40B4-BE49-F238E27FC236}">
                  <a16:creationId xmlns:a16="http://schemas.microsoft.com/office/drawing/2014/main" id="{502052F0-6B1A-4F39-BE92-34A09C04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8" name="Group 2">
              <a:extLst>
                <a:ext uri="{FF2B5EF4-FFF2-40B4-BE49-F238E27FC236}">
                  <a16:creationId xmlns:a16="http://schemas.microsoft.com/office/drawing/2014/main" id="{0B7A3674-6712-4BCA-82D3-B8639D80B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E7A036A3-D2E5-4C60-9DAD-B7008B256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89">
                <a:extLst>
                  <a:ext uri="{FF2B5EF4-FFF2-40B4-BE49-F238E27FC236}">
                    <a16:creationId xmlns:a16="http://schemas.microsoft.com/office/drawing/2014/main" id="{60D72D5B-5D04-4D89-9E71-B70CD2FA1B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89">
                <a:extLst>
                  <a:ext uri="{FF2B5EF4-FFF2-40B4-BE49-F238E27FC236}">
                    <a16:creationId xmlns:a16="http://schemas.microsoft.com/office/drawing/2014/main" id="{FD03664B-E7BB-4EF0-B97F-1EFFA8DE8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89">
                <a:extLst>
                  <a:ext uri="{FF2B5EF4-FFF2-40B4-BE49-F238E27FC236}">
                    <a16:creationId xmlns:a16="http://schemas.microsoft.com/office/drawing/2014/main" id="{B0A83DB3-30CF-4CF3-8C34-E502276F1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89">
                <a:extLst>
                  <a:ext uri="{FF2B5EF4-FFF2-40B4-BE49-F238E27FC236}">
                    <a16:creationId xmlns:a16="http://schemas.microsoft.com/office/drawing/2014/main" id="{8E336FAF-564A-4DE6-8BAE-F49BD0A86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89">
                <a:extLst>
                  <a:ext uri="{FF2B5EF4-FFF2-40B4-BE49-F238E27FC236}">
                    <a16:creationId xmlns:a16="http://schemas.microsoft.com/office/drawing/2014/main" id="{D8CB7F91-DA7D-455C-A7B7-E8D64A35B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159C4104-2FE5-4753-86CA-F15A4778EE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89">
                <a:extLst>
                  <a:ext uri="{FF2B5EF4-FFF2-40B4-BE49-F238E27FC236}">
                    <a16:creationId xmlns:a16="http://schemas.microsoft.com/office/drawing/2014/main" id="{21B272D5-BF89-4979-AA61-C4A9440A9F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C7ABBC4-8505-4374-8C3E-57ED2424E2EF}"/>
              </a:ext>
            </a:extLst>
          </p:cNvPr>
          <p:cNvGrpSpPr/>
          <p:nvPr/>
        </p:nvGrpSpPr>
        <p:grpSpPr>
          <a:xfrm>
            <a:off x="1362176" y="1022471"/>
            <a:ext cx="325915" cy="332120"/>
            <a:chOff x="1433858" y="2733272"/>
            <a:chExt cx="660413" cy="517525"/>
          </a:xfrm>
        </p:grpSpPr>
        <p:sp>
          <p:nvSpPr>
            <p:cNvPr id="188" name="AutoShape 7">
              <a:extLst>
                <a:ext uri="{FF2B5EF4-FFF2-40B4-BE49-F238E27FC236}">
                  <a16:creationId xmlns:a16="http://schemas.microsoft.com/office/drawing/2014/main" id="{D9E72AF8-30DA-43DD-BF51-31C3AAEE7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9" name="Group 2">
              <a:extLst>
                <a:ext uri="{FF2B5EF4-FFF2-40B4-BE49-F238E27FC236}">
                  <a16:creationId xmlns:a16="http://schemas.microsoft.com/office/drawing/2014/main" id="{E3E0E24A-208D-4F24-BB6B-AB8D0AF53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2A2F2F7F-6DC8-4F29-94F0-B54009C10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89">
                <a:extLst>
                  <a:ext uri="{FF2B5EF4-FFF2-40B4-BE49-F238E27FC236}">
                    <a16:creationId xmlns:a16="http://schemas.microsoft.com/office/drawing/2014/main" id="{BE297B41-BD5B-4C55-B2C4-191358885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89">
                <a:extLst>
                  <a:ext uri="{FF2B5EF4-FFF2-40B4-BE49-F238E27FC236}">
                    <a16:creationId xmlns:a16="http://schemas.microsoft.com/office/drawing/2014/main" id="{CCCB4D16-62B0-4B76-9CF4-DA16D97E4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89">
                <a:extLst>
                  <a:ext uri="{FF2B5EF4-FFF2-40B4-BE49-F238E27FC236}">
                    <a16:creationId xmlns:a16="http://schemas.microsoft.com/office/drawing/2014/main" id="{BF56E1B3-0148-43EC-8B54-881AA41F4D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89">
                <a:extLst>
                  <a:ext uri="{FF2B5EF4-FFF2-40B4-BE49-F238E27FC236}">
                    <a16:creationId xmlns:a16="http://schemas.microsoft.com/office/drawing/2014/main" id="{F06543E4-67F3-41C6-B374-9643520F1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89">
                <a:extLst>
                  <a:ext uri="{FF2B5EF4-FFF2-40B4-BE49-F238E27FC236}">
                    <a16:creationId xmlns:a16="http://schemas.microsoft.com/office/drawing/2014/main" id="{36EBF082-222A-4F24-9000-4D01DC017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BC34B88A-A729-4CC7-8C95-E1F92F6FC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89">
                <a:extLst>
                  <a:ext uri="{FF2B5EF4-FFF2-40B4-BE49-F238E27FC236}">
                    <a16:creationId xmlns:a16="http://schemas.microsoft.com/office/drawing/2014/main" id="{8A14FF41-551E-4208-BF05-F94B7A2355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8" name="Line 138">
            <a:extLst>
              <a:ext uri="{FF2B5EF4-FFF2-40B4-BE49-F238E27FC236}">
                <a16:creationId xmlns:a16="http://schemas.microsoft.com/office/drawing/2014/main" id="{34E60982-8CEC-49D8-AB91-6DD44FFD3BF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1419622"/>
            <a:ext cx="0" cy="578357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0" name="Text Box 108">
            <a:extLst>
              <a:ext uri="{FF2B5EF4-FFF2-40B4-BE49-F238E27FC236}">
                <a16:creationId xmlns:a16="http://schemas.microsoft.com/office/drawing/2014/main" id="{37EBD23C-406D-483C-954D-0BDFDCE0B5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00625" y="191483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0F0D8B5-7416-4674-A5EC-3BBB64E064FF}"/>
              </a:ext>
            </a:extLst>
          </p:cNvPr>
          <p:cNvSpPr txBox="1"/>
          <p:nvPr/>
        </p:nvSpPr>
        <p:spPr>
          <a:xfrm>
            <a:off x="862759" y="297825"/>
            <a:ext cx="756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 A</a:t>
            </a: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2B3141A6-767A-4211-B079-3C539F1CB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747" y="700957"/>
            <a:ext cx="491159" cy="3863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14:cNvPr>
              <p14:cNvContentPartPr/>
              <p14:nvPr/>
            </p14:nvContentPartPr>
            <p14:xfrm>
              <a:off x="2103275" y="2470326"/>
              <a:ext cx="13320" cy="180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4275" y="2461326"/>
                <a:ext cx="30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14:cNvPr>
              <p14:cNvContentPartPr/>
              <p14:nvPr/>
            </p14:nvContentPartPr>
            <p14:xfrm>
              <a:off x="1675235" y="2480046"/>
              <a:ext cx="16560" cy="133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6235" y="2471046"/>
                <a:ext cx="342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14:cNvPr>
              <p14:cNvContentPartPr/>
              <p14:nvPr/>
            </p14:nvContentPartPr>
            <p14:xfrm>
              <a:off x="2125595" y="2479326"/>
              <a:ext cx="11880" cy="18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6314" y="2471826"/>
                <a:ext cx="30071" cy="16500"/>
              </a:xfrm>
              <a:prstGeom prst="rect">
                <a:avLst/>
              </a:prstGeom>
            </p:spPr>
          </p:pic>
        </mc:Fallback>
      </mc:AlternateContent>
      <p:sp>
        <p:nvSpPr>
          <p:cNvPr id="208" name="Text Box 108">
            <a:extLst>
              <a:ext uri="{FF2B5EF4-FFF2-40B4-BE49-F238E27FC236}">
                <a16:creationId xmlns:a16="http://schemas.microsoft.com/office/drawing/2014/main" id="{0A28A06D-E263-44E5-9CDE-3C5D05F939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3079" y="2077929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10.66.98.85</a:t>
            </a:r>
          </a:p>
        </p:txBody>
      </p:sp>
      <p:sp>
        <p:nvSpPr>
          <p:cNvPr id="209" name="Text Box 108">
            <a:extLst>
              <a:ext uri="{FF2B5EF4-FFF2-40B4-BE49-F238E27FC236}">
                <a16:creationId xmlns:a16="http://schemas.microsoft.com/office/drawing/2014/main" id="{5C046A3C-B8C6-4AE4-8146-C5997A3466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9970" y="1851670"/>
            <a:ext cx="128237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C4569CA-E0B7-4FF8-9AAA-745B84488A49}"/>
              </a:ext>
            </a:extLst>
          </p:cNvPr>
          <p:cNvSpPr txBox="1"/>
          <p:nvPr/>
        </p:nvSpPr>
        <p:spPr>
          <a:xfrm>
            <a:off x="111305" y="4398520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Bunker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D5784F76-609F-4390-B603-6F8483CD2F17}"/>
              </a:ext>
            </a:extLst>
          </p:cNvPr>
          <p:cNvSpPr/>
          <p:nvPr/>
        </p:nvSpPr>
        <p:spPr>
          <a:xfrm>
            <a:off x="2356933" y="3916536"/>
            <a:ext cx="1428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Compliance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possibility to change data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7FEA117-EA97-44C8-9FC1-C3C5B2D4A209}"/>
              </a:ext>
            </a:extLst>
          </p:cNvPr>
          <p:cNvSpPr/>
          <p:nvPr/>
        </p:nvSpPr>
        <p:spPr>
          <a:xfrm>
            <a:off x="497911" y="3986625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0B45933-C000-4116-B058-E0286C1B7CA0}"/>
              </a:ext>
            </a:extLst>
          </p:cNvPr>
          <p:cNvSpPr txBox="1"/>
          <p:nvPr/>
        </p:nvSpPr>
        <p:spPr>
          <a:xfrm>
            <a:off x="699694" y="4052784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C94DD1B5-61A2-4D29-8CB4-A7F1286793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3275" y="3989592"/>
            <a:ext cx="388211" cy="4995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815FCF6B-D391-4EF0-A385-AACEF0BF57BA}"/>
                  </a:ext>
                </a:extLst>
              </p14:cNvPr>
              <p14:cNvContentPartPr/>
              <p14:nvPr/>
            </p14:nvContentPartPr>
            <p14:xfrm>
              <a:off x="4362458" y="4013084"/>
              <a:ext cx="2520" cy="28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815FCF6B-D391-4EF0-A385-AACEF0BF5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44458" y="3992513"/>
                <a:ext cx="38160" cy="43611"/>
              </a:xfrm>
              <a:prstGeom prst="rect">
                <a:avLst/>
              </a:prstGeom>
            </p:spPr>
          </p:pic>
        </mc:Fallback>
      </mc:AlternateContent>
      <p:sp>
        <p:nvSpPr>
          <p:cNvPr id="203" name="Rectangle 202">
            <a:extLst>
              <a:ext uri="{FF2B5EF4-FFF2-40B4-BE49-F238E27FC236}">
                <a16:creationId xmlns:a16="http://schemas.microsoft.com/office/drawing/2014/main" id="{70BB5BA9-1567-4FF1-8BBC-924FD1512AEC}"/>
              </a:ext>
            </a:extLst>
          </p:cNvPr>
          <p:cNvSpPr/>
          <p:nvPr/>
        </p:nvSpPr>
        <p:spPr>
          <a:xfrm>
            <a:off x="467544" y="2325512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B360204-9CAA-43F2-BF31-13AACAFA2CB2}"/>
              </a:ext>
            </a:extLst>
          </p:cNvPr>
          <p:cNvSpPr txBox="1"/>
          <p:nvPr/>
        </p:nvSpPr>
        <p:spPr>
          <a:xfrm>
            <a:off x="669327" y="2391671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sp>
        <p:nvSpPr>
          <p:cNvPr id="243" name="Line 138">
            <a:extLst>
              <a:ext uri="{FF2B5EF4-FFF2-40B4-BE49-F238E27FC236}">
                <a16:creationId xmlns:a16="http://schemas.microsoft.com/office/drawing/2014/main" id="{18C77082-840E-44A0-9784-A611FB02576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2015303"/>
            <a:ext cx="0" cy="37636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4" name="Text Box 108">
            <a:extLst>
              <a:ext uri="{FF2B5EF4-FFF2-40B4-BE49-F238E27FC236}">
                <a16:creationId xmlns:a16="http://schemas.microsoft.com/office/drawing/2014/main" id="{4CFB17ED-8B5E-40E4-87C3-26784852425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6496" y="112102"/>
            <a:ext cx="2582521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DNS: </a:t>
            </a: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 10.66.98.85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46" name="Text Box 108">
            <a:extLst>
              <a:ext uri="{FF2B5EF4-FFF2-40B4-BE49-F238E27FC236}">
                <a16:creationId xmlns:a16="http://schemas.microsoft.com/office/drawing/2014/main" id="{14ABD9D0-54C5-4BEC-A558-D71A16F5CF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7802" y="1207393"/>
            <a:ext cx="904302" cy="418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Public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network</a:t>
            </a:r>
          </a:p>
        </p:txBody>
      </p:sp>
      <p:sp>
        <p:nvSpPr>
          <p:cNvPr id="247" name="Line 138">
            <a:extLst>
              <a:ext uri="{FF2B5EF4-FFF2-40B4-BE49-F238E27FC236}">
                <a16:creationId xmlns:a16="http://schemas.microsoft.com/office/drawing/2014/main" id="{FE29EAAB-F138-4A8B-9D20-11EC73678B73}"/>
              </a:ext>
            </a:extLst>
          </p:cNvPr>
          <p:cNvSpPr>
            <a:spLocks noChangeShapeType="1"/>
          </p:cNvSpPr>
          <p:nvPr/>
        </p:nvSpPr>
        <p:spPr bwMode="gray">
          <a:xfrm>
            <a:off x="1759851" y="2744773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8" name="Line 138">
            <a:extLst>
              <a:ext uri="{FF2B5EF4-FFF2-40B4-BE49-F238E27FC236}">
                <a16:creationId xmlns:a16="http://schemas.microsoft.com/office/drawing/2014/main" id="{8C06C812-0145-40DA-9F25-6DFBDBF03EDD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3723878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9" name="Text Box 108">
            <a:extLst>
              <a:ext uri="{FF2B5EF4-FFF2-40B4-BE49-F238E27FC236}">
                <a16:creationId xmlns:a16="http://schemas.microsoft.com/office/drawing/2014/main" id="{0005B78A-D0D6-463C-B50E-60F4E6363C2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2496" y="2853215"/>
            <a:ext cx="93429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10.10.10.11</a:t>
            </a:r>
          </a:p>
        </p:txBody>
      </p:sp>
      <p:sp>
        <p:nvSpPr>
          <p:cNvPr id="250" name="Text Box 108">
            <a:extLst>
              <a:ext uri="{FF2B5EF4-FFF2-40B4-BE49-F238E27FC236}">
                <a16:creationId xmlns:a16="http://schemas.microsoft.com/office/drawing/2014/main" id="{E4EC6CAA-2CDD-4121-926E-90C7BE8ED3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5165" y="3778437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10.10.10.12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067C172-A42A-48C7-807A-031E3FBDC5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3181" y="3400011"/>
            <a:ext cx="298465" cy="323867"/>
          </a:xfrm>
          <a:prstGeom prst="rect">
            <a:avLst/>
          </a:prstGeom>
        </p:spPr>
      </p:pic>
      <p:sp>
        <p:nvSpPr>
          <p:cNvPr id="69" name="Line 138">
            <a:extLst>
              <a:ext uri="{FF2B5EF4-FFF2-40B4-BE49-F238E27FC236}">
                <a16:creationId xmlns:a16="http://schemas.microsoft.com/office/drawing/2014/main" id="{AEC0D36C-2C0E-4875-B56A-BB58FA161084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2972763"/>
            <a:ext cx="0" cy="438742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" name="Rounded Rectangle 6">
            <a:extLst>
              <a:ext uri="{FF2B5EF4-FFF2-40B4-BE49-F238E27FC236}">
                <a16:creationId xmlns:a16="http://schemas.microsoft.com/office/drawing/2014/main" id="{6C5BFFE1-D68B-4679-BD22-CAF6C8031EE5}"/>
              </a:ext>
            </a:extLst>
          </p:cNvPr>
          <p:cNvSpPr/>
          <p:nvPr/>
        </p:nvSpPr>
        <p:spPr>
          <a:xfrm>
            <a:off x="3792636" y="219814"/>
            <a:ext cx="5351364" cy="1989016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FFFF00"/>
                </a:solidFill>
              </a:rPr>
              <a:t>If there is </a:t>
            </a:r>
            <a:r>
              <a:rPr lang="pl-PL" sz="3000" dirty="0">
                <a:solidFill>
                  <a:srgbClr val="FFFF00"/>
                </a:solidFill>
              </a:rPr>
              <a:t>NO </a:t>
            </a:r>
            <a:r>
              <a:rPr lang="en-US" sz="3000" dirty="0">
                <a:solidFill>
                  <a:srgbClr val="FFFF00"/>
                </a:solidFill>
              </a:rPr>
              <a:t>data dump to Cyber Bunker, Ethernet port  of DD in Cyber Bunker is turned off</a:t>
            </a:r>
          </a:p>
        </p:txBody>
      </p:sp>
      <p:sp>
        <p:nvSpPr>
          <p:cNvPr id="71" name="Text Box 108">
            <a:extLst>
              <a:ext uri="{FF2B5EF4-FFF2-40B4-BE49-F238E27FC236}">
                <a16:creationId xmlns:a16="http://schemas.microsoft.com/office/drawing/2014/main" id="{98BABD1B-B9D6-461F-954E-8222A3A86B4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67804" y="3476464"/>
            <a:ext cx="64761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Air Gap</a:t>
            </a:r>
          </a:p>
        </p:txBody>
      </p:sp>
    </p:spTree>
    <p:extLst>
      <p:ext uri="{BB962C8B-B14F-4D97-AF65-F5344CB8AC3E}">
        <p14:creationId xmlns:p14="http://schemas.microsoft.com/office/powerpoint/2010/main" val="1452689172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AF72E3-B74D-48B9-8B6E-5FA7FB673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0" y="203078"/>
            <a:ext cx="8347525" cy="45289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07CED3-AF87-44FA-A587-A12D3C8C7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003798"/>
            <a:ext cx="1295467" cy="155583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26850D6-BF0E-4A4D-8117-85078ED771EA}"/>
              </a:ext>
            </a:extLst>
          </p:cNvPr>
          <p:cNvSpPr/>
          <p:nvPr/>
        </p:nvSpPr>
        <p:spPr>
          <a:xfrm>
            <a:off x="5652120" y="2165218"/>
            <a:ext cx="1224136" cy="1414643"/>
          </a:xfrm>
          <a:prstGeom prst="rect">
            <a:avLst/>
          </a:prstGeom>
          <a:noFill/>
          <a:ln w="101600" cmpd="sng">
            <a:solidFill>
              <a:srgbClr val="009900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C6FE69-C5DC-4F7C-8C20-40A38DD53F1C}"/>
              </a:ext>
            </a:extLst>
          </p:cNvPr>
          <p:cNvSpPr/>
          <p:nvPr/>
        </p:nvSpPr>
        <p:spPr>
          <a:xfrm>
            <a:off x="4038458" y="2872539"/>
            <a:ext cx="1541654" cy="1787443"/>
          </a:xfrm>
          <a:prstGeom prst="rect">
            <a:avLst/>
          </a:prstGeom>
          <a:noFill/>
          <a:ln w="101600" cmpd="sng">
            <a:solidFill>
              <a:srgbClr val="009900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F98E87-67A1-4AF5-835A-6429A48DC5DC}"/>
              </a:ext>
            </a:extLst>
          </p:cNvPr>
          <p:cNvSpPr txBox="1"/>
          <p:nvPr/>
        </p:nvSpPr>
        <p:spPr>
          <a:xfrm>
            <a:off x="2636003" y="29986"/>
            <a:ext cx="6256477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0">
              <a:buClr>
                <a:prstClr val="white"/>
              </a:buClr>
              <a:defRPr/>
            </a:pPr>
            <a:r>
              <a:rPr lang="en-US" sz="2400">
                <a:solidFill>
                  <a:srgbClr val="009900"/>
                </a:solidFill>
                <a:latin typeface="Montserrat"/>
              </a:rPr>
              <a:t>We see all the time if the port of DD in Bunker is off or on.</a:t>
            </a:r>
          </a:p>
          <a:p>
            <a:pPr lvl="0">
              <a:buClr>
                <a:prstClr val="white"/>
              </a:buClr>
              <a:defRPr/>
            </a:pPr>
            <a:r>
              <a:rPr lang="en-US" sz="2400">
                <a:solidFill>
                  <a:srgbClr val="009900"/>
                </a:solidFill>
                <a:latin typeface="Montserrat"/>
              </a:rPr>
              <a:t>Even if port is on, there is no chance to perform any activities on DD in Bunker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88F290E-113A-486A-B55A-5E3DD4E28D49}"/>
              </a:ext>
            </a:extLst>
          </p:cNvPr>
          <p:cNvCxnSpPr>
            <a:cxnSpLocks/>
          </p:cNvCxnSpPr>
          <p:nvPr/>
        </p:nvCxnSpPr>
        <p:spPr>
          <a:xfrm>
            <a:off x="2361039" y="1779662"/>
            <a:ext cx="1512116" cy="1944216"/>
          </a:xfrm>
          <a:prstGeom prst="straightConnector1">
            <a:avLst/>
          </a:prstGeom>
          <a:ln w="762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A689B43-775E-4D6D-A344-AC682837768A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3801199" y="739344"/>
            <a:ext cx="2462989" cy="1425874"/>
          </a:xfrm>
          <a:prstGeom prst="straightConnector1">
            <a:avLst/>
          </a:prstGeom>
          <a:ln w="762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F7E1450-5416-429D-955A-BB999340F342}"/>
              </a:ext>
            </a:extLst>
          </p:cNvPr>
          <p:cNvCxnSpPr>
            <a:cxnSpLocks/>
          </p:cNvCxnSpPr>
          <p:nvPr/>
        </p:nvCxnSpPr>
        <p:spPr>
          <a:xfrm flipH="1">
            <a:off x="2392588" y="717546"/>
            <a:ext cx="307204" cy="1062116"/>
          </a:xfrm>
          <a:prstGeom prst="straightConnector1">
            <a:avLst/>
          </a:prstGeom>
          <a:ln w="76200">
            <a:solidFill>
              <a:srgbClr val="00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163956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3B73FA-E4B6-437C-99D4-8A053F57243E}"/>
              </a:ext>
            </a:extLst>
          </p:cNvPr>
          <p:cNvSpPr/>
          <p:nvPr/>
        </p:nvSpPr>
        <p:spPr>
          <a:xfrm>
            <a:off x="3373568" y="3346103"/>
            <a:ext cx="2728573" cy="1698438"/>
          </a:xfrm>
          <a:prstGeom prst="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0" name="Rounded Rectangle 3">
            <a:extLst>
              <a:ext uri="{FF2B5EF4-FFF2-40B4-BE49-F238E27FC236}">
                <a16:creationId xmlns:a16="http://schemas.microsoft.com/office/drawing/2014/main" id="{B46534A9-5931-4761-ABCB-D6BAA8B24C23}"/>
              </a:ext>
            </a:extLst>
          </p:cNvPr>
          <p:cNvSpPr/>
          <p:nvPr/>
        </p:nvSpPr>
        <p:spPr>
          <a:xfrm>
            <a:off x="78184" y="3948537"/>
            <a:ext cx="6023958" cy="1096005"/>
          </a:xfrm>
          <a:prstGeom prst="round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52A8E00-6ECE-492B-B5F9-B29AFEB9839E}"/>
              </a:ext>
            </a:extLst>
          </p:cNvPr>
          <p:cNvSpPr/>
          <p:nvPr/>
        </p:nvSpPr>
        <p:spPr>
          <a:xfrm>
            <a:off x="107067" y="2474186"/>
            <a:ext cx="2728573" cy="1534655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A9E0C0-E1F1-4DAF-A65C-9366CAE0C933}"/>
              </a:ext>
            </a:extLst>
          </p:cNvPr>
          <p:cNvSpPr/>
          <p:nvPr/>
        </p:nvSpPr>
        <p:spPr>
          <a:xfrm>
            <a:off x="78183" y="1162967"/>
            <a:ext cx="2728573" cy="1204292"/>
          </a:xfrm>
          <a:prstGeom prst="rect">
            <a:avLst/>
          </a:prstGeom>
          <a:solidFill>
            <a:srgbClr val="8000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7" name="Rounded Rectangle 3">
            <a:extLst>
              <a:ext uri="{FF2B5EF4-FFF2-40B4-BE49-F238E27FC236}">
                <a16:creationId xmlns:a16="http://schemas.microsoft.com/office/drawing/2014/main" id="{E96B5256-6B70-4E7E-9F00-EBC444191EA3}"/>
              </a:ext>
            </a:extLst>
          </p:cNvPr>
          <p:cNvSpPr/>
          <p:nvPr/>
        </p:nvSpPr>
        <p:spPr>
          <a:xfrm>
            <a:off x="389723" y="605096"/>
            <a:ext cx="1676732" cy="782243"/>
          </a:xfrm>
          <a:prstGeom prst="roundRect">
            <a:avLst/>
          </a:prstGeom>
          <a:solidFill>
            <a:srgbClr val="003300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BACC9E4-A06F-41AA-9088-BC7ABFFFB128}"/>
              </a:ext>
            </a:extLst>
          </p:cNvPr>
          <p:cNvSpPr/>
          <p:nvPr/>
        </p:nvSpPr>
        <p:spPr>
          <a:xfrm>
            <a:off x="373366" y="669840"/>
            <a:ext cx="137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Infrastructure</a:t>
            </a:r>
          </a:p>
        </p:txBody>
      </p:sp>
      <p:pic>
        <p:nvPicPr>
          <p:cNvPr id="150" name="Picture 20" descr="server">
            <a:extLst>
              <a:ext uri="{FF2B5EF4-FFF2-40B4-BE49-F238E27FC236}">
                <a16:creationId xmlns:a16="http://schemas.microsoft.com/office/drawing/2014/main" id="{70D52F36-EF66-477F-82E5-AFB5D4B0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09861" y="972830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BD796BA-2459-42B6-8F27-A890B3BBB30C}"/>
              </a:ext>
            </a:extLst>
          </p:cNvPr>
          <p:cNvGrpSpPr/>
          <p:nvPr/>
        </p:nvGrpSpPr>
        <p:grpSpPr>
          <a:xfrm>
            <a:off x="1289393" y="927822"/>
            <a:ext cx="325915" cy="332120"/>
            <a:chOff x="1433858" y="2733272"/>
            <a:chExt cx="660413" cy="517525"/>
          </a:xfrm>
        </p:grpSpPr>
        <p:sp>
          <p:nvSpPr>
            <p:cNvPr id="156" name="AutoShape 7">
              <a:extLst>
                <a:ext uri="{FF2B5EF4-FFF2-40B4-BE49-F238E27FC236}">
                  <a16:creationId xmlns:a16="http://schemas.microsoft.com/office/drawing/2014/main" id="{9C0809CD-BAF0-4ADB-B532-418EA957C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58" name="Group 2">
              <a:extLst>
                <a:ext uri="{FF2B5EF4-FFF2-40B4-BE49-F238E27FC236}">
                  <a16:creationId xmlns:a16="http://schemas.microsoft.com/office/drawing/2014/main" id="{B829DFD7-D74D-4404-8B34-942674FE8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48C23FAE-D11D-4E81-871F-8D4936A36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89">
                <a:extLst>
                  <a:ext uri="{FF2B5EF4-FFF2-40B4-BE49-F238E27FC236}">
                    <a16:creationId xmlns:a16="http://schemas.microsoft.com/office/drawing/2014/main" id="{8A81FE59-87EF-4B8F-BEF9-3ACC934BB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89">
                <a:extLst>
                  <a:ext uri="{FF2B5EF4-FFF2-40B4-BE49-F238E27FC236}">
                    <a16:creationId xmlns:a16="http://schemas.microsoft.com/office/drawing/2014/main" id="{56F6BF74-646D-4086-9E70-68C13247C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89">
                <a:extLst>
                  <a:ext uri="{FF2B5EF4-FFF2-40B4-BE49-F238E27FC236}">
                    <a16:creationId xmlns:a16="http://schemas.microsoft.com/office/drawing/2014/main" id="{18A6E5E9-2CE6-4B97-B0FC-83003B117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89">
                <a:extLst>
                  <a:ext uri="{FF2B5EF4-FFF2-40B4-BE49-F238E27FC236}">
                    <a16:creationId xmlns:a16="http://schemas.microsoft.com/office/drawing/2014/main" id="{32743AC2-38AE-4978-B847-A4159A8FB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89">
                <a:extLst>
                  <a:ext uri="{FF2B5EF4-FFF2-40B4-BE49-F238E27FC236}">
                    <a16:creationId xmlns:a16="http://schemas.microsoft.com/office/drawing/2014/main" id="{9E9CCDD6-C6A7-4CC5-9BA1-987C22AE0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37ED8928-17B9-4957-BD7D-866087459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89">
                <a:extLst>
                  <a:ext uri="{FF2B5EF4-FFF2-40B4-BE49-F238E27FC236}">
                    <a16:creationId xmlns:a16="http://schemas.microsoft.com/office/drawing/2014/main" id="{F376F88F-4FE9-449A-8F37-AC7EFF3F8B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" name="Picture 20" descr="server">
            <a:extLst>
              <a:ext uri="{FF2B5EF4-FFF2-40B4-BE49-F238E27FC236}">
                <a16:creationId xmlns:a16="http://schemas.microsoft.com/office/drawing/2014/main" id="{596B5BB0-327B-4DB7-83DC-19D8C69A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85071" y="982294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20" descr="server">
            <a:extLst>
              <a:ext uri="{FF2B5EF4-FFF2-40B4-BE49-F238E27FC236}">
                <a16:creationId xmlns:a16="http://schemas.microsoft.com/office/drawing/2014/main" id="{563CC7EF-2849-4148-9E22-3924306D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60281" y="991757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00C70EB-DC50-46D3-A9DE-938288372FD2}"/>
              </a:ext>
            </a:extLst>
          </p:cNvPr>
          <p:cNvGrpSpPr/>
          <p:nvPr/>
        </p:nvGrpSpPr>
        <p:grpSpPr>
          <a:xfrm>
            <a:off x="1325785" y="975146"/>
            <a:ext cx="325915" cy="332120"/>
            <a:chOff x="1433858" y="2733272"/>
            <a:chExt cx="660413" cy="517525"/>
          </a:xfrm>
        </p:grpSpPr>
        <p:sp>
          <p:nvSpPr>
            <p:cNvPr id="177" name="AutoShape 7">
              <a:extLst>
                <a:ext uri="{FF2B5EF4-FFF2-40B4-BE49-F238E27FC236}">
                  <a16:creationId xmlns:a16="http://schemas.microsoft.com/office/drawing/2014/main" id="{502052F0-6B1A-4F39-BE92-34A09C04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8" name="Group 2">
              <a:extLst>
                <a:ext uri="{FF2B5EF4-FFF2-40B4-BE49-F238E27FC236}">
                  <a16:creationId xmlns:a16="http://schemas.microsoft.com/office/drawing/2014/main" id="{0B7A3674-6712-4BCA-82D3-B8639D80B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E7A036A3-D2E5-4C60-9DAD-B7008B256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89">
                <a:extLst>
                  <a:ext uri="{FF2B5EF4-FFF2-40B4-BE49-F238E27FC236}">
                    <a16:creationId xmlns:a16="http://schemas.microsoft.com/office/drawing/2014/main" id="{60D72D5B-5D04-4D89-9E71-B70CD2FA1B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89">
                <a:extLst>
                  <a:ext uri="{FF2B5EF4-FFF2-40B4-BE49-F238E27FC236}">
                    <a16:creationId xmlns:a16="http://schemas.microsoft.com/office/drawing/2014/main" id="{FD03664B-E7BB-4EF0-B97F-1EFFA8DE8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89">
                <a:extLst>
                  <a:ext uri="{FF2B5EF4-FFF2-40B4-BE49-F238E27FC236}">
                    <a16:creationId xmlns:a16="http://schemas.microsoft.com/office/drawing/2014/main" id="{B0A83DB3-30CF-4CF3-8C34-E502276F1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89">
                <a:extLst>
                  <a:ext uri="{FF2B5EF4-FFF2-40B4-BE49-F238E27FC236}">
                    <a16:creationId xmlns:a16="http://schemas.microsoft.com/office/drawing/2014/main" id="{8E336FAF-564A-4DE6-8BAE-F49BD0A86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89">
                <a:extLst>
                  <a:ext uri="{FF2B5EF4-FFF2-40B4-BE49-F238E27FC236}">
                    <a16:creationId xmlns:a16="http://schemas.microsoft.com/office/drawing/2014/main" id="{D8CB7F91-DA7D-455C-A7B7-E8D64A35B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159C4104-2FE5-4753-86CA-F15A4778EE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89">
                <a:extLst>
                  <a:ext uri="{FF2B5EF4-FFF2-40B4-BE49-F238E27FC236}">
                    <a16:creationId xmlns:a16="http://schemas.microsoft.com/office/drawing/2014/main" id="{21B272D5-BF89-4979-AA61-C4A9440A9F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C7ABBC4-8505-4374-8C3E-57ED2424E2EF}"/>
              </a:ext>
            </a:extLst>
          </p:cNvPr>
          <p:cNvGrpSpPr/>
          <p:nvPr/>
        </p:nvGrpSpPr>
        <p:grpSpPr>
          <a:xfrm>
            <a:off x="1362176" y="1022471"/>
            <a:ext cx="325915" cy="332120"/>
            <a:chOff x="1433858" y="2733272"/>
            <a:chExt cx="660413" cy="517525"/>
          </a:xfrm>
        </p:grpSpPr>
        <p:sp>
          <p:nvSpPr>
            <p:cNvPr id="188" name="AutoShape 7">
              <a:extLst>
                <a:ext uri="{FF2B5EF4-FFF2-40B4-BE49-F238E27FC236}">
                  <a16:creationId xmlns:a16="http://schemas.microsoft.com/office/drawing/2014/main" id="{D9E72AF8-30DA-43DD-BF51-31C3AAEE7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9" name="Group 2">
              <a:extLst>
                <a:ext uri="{FF2B5EF4-FFF2-40B4-BE49-F238E27FC236}">
                  <a16:creationId xmlns:a16="http://schemas.microsoft.com/office/drawing/2014/main" id="{E3E0E24A-208D-4F24-BB6B-AB8D0AF53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2A2F2F7F-6DC8-4F29-94F0-B54009C10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89">
                <a:extLst>
                  <a:ext uri="{FF2B5EF4-FFF2-40B4-BE49-F238E27FC236}">
                    <a16:creationId xmlns:a16="http://schemas.microsoft.com/office/drawing/2014/main" id="{BE297B41-BD5B-4C55-B2C4-191358885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89">
                <a:extLst>
                  <a:ext uri="{FF2B5EF4-FFF2-40B4-BE49-F238E27FC236}">
                    <a16:creationId xmlns:a16="http://schemas.microsoft.com/office/drawing/2014/main" id="{CCCB4D16-62B0-4B76-9CF4-DA16D97E4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89">
                <a:extLst>
                  <a:ext uri="{FF2B5EF4-FFF2-40B4-BE49-F238E27FC236}">
                    <a16:creationId xmlns:a16="http://schemas.microsoft.com/office/drawing/2014/main" id="{BF56E1B3-0148-43EC-8B54-881AA41F4D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89">
                <a:extLst>
                  <a:ext uri="{FF2B5EF4-FFF2-40B4-BE49-F238E27FC236}">
                    <a16:creationId xmlns:a16="http://schemas.microsoft.com/office/drawing/2014/main" id="{F06543E4-67F3-41C6-B374-9643520F1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89">
                <a:extLst>
                  <a:ext uri="{FF2B5EF4-FFF2-40B4-BE49-F238E27FC236}">
                    <a16:creationId xmlns:a16="http://schemas.microsoft.com/office/drawing/2014/main" id="{36EBF082-222A-4F24-9000-4D01DC017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BC34B88A-A729-4CC7-8C95-E1F92F6FC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89">
                <a:extLst>
                  <a:ext uri="{FF2B5EF4-FFF2-40B4-BE49-F238E27FC236}">
                    <a16:creationId xmlns:a16="http://schemas.microsoft.com/office/drawing/2014/main" id="{8A14FF41-551E-4208-BF05-F94B7A2355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8" name="Line 138">
            <a:extLst>
              <a:ext uri="{FF2B5EF4-FFF2-40B4-BE49-F238E27FC236}">
                <a16:creationId xmlns:a16="http://schemas.microsoft.com/office/drawing/2014/main" id="{34E60982-8CEC-49D8-AB91-6DD44FFD3BF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1419622"/>
            <a:ext cx="0" cy="578357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0" name="Text Box 108">
            <a:extLst>
              <a:ext uri="{FF2B5EF4-FFF2-40B4-BE49-F238E27FC236}">
                <a16:creationId xmlns:a16="http://schemas.microsoft.com/office/drawing/2014/main" id="{37EBD23C-406D-483C-954D-0BDFDCE0B5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00625" y="191483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0F0D8B5-7416-4674-A5EC-3BBB64E064FF}"/>
              </a:ext>
            </a:extLst>
          </p:cNvPr>
          <p:cNvSpPr txBox="1"/>
          <p:nvPr/>
        </p:nvSpPr>
        <p:spPr>
          <a:xfrm>
            <a:off x="862759" y="297825"/>
            <a:ext cx="756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 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14:cNvPr>
              <p14:cNvContentPartPr/>
              <p14:nvPr/>
            </p14:nvContentPartPr>
            <p14:xfrm>
              <a:off x="2103275" y="2470326"/>
              <a:ext cx="13320" cy="180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4275" y="2461326"/>
                <a:ext cx="30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14:cNvPr>
              <p14:cNvContentPartPr/>
              <p14:nvPr/>
            </p14:nvContentPartPr>
            <p14:xfrm>
              <a:off x="1675235" y="2480046"/>
              <a:ext cx="16560" cy="133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6235" y="2471046"/>
                <a:ext cx="342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14:cNvPr>
              <p14:cNvContentPartPr/>
              <p14:nvPr/>
            </p14:nvContentPartPr>
            <p14:xfrm>
              <a:off x="2125595" y="2479326"/>
              <a:ext cx="11880" cy="18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6314" y="2471826"/>
                <a:ext cx="30071" cy="16500"/>
              </a:xfrm>
              <a:prstGeom prst="rect">
                <a:avLst/>
              </a:prstGeom>
            </p:spPr>
          </p:pic>
        </mc:Fallback>
      </mc:AlternateContent>
      <p:sp>
        <p:nvSpPr>
          <p:cNvPr id="208" name="Text Box 108">
            <a:extLst>
              <a:ext uri="{FF2B5EF4-FFF2-40B4-BE49-F238E27FC236}">
                <a16:creationId xmlns:a16="http://schemas.microsoft.com/office/drawing/2014/main" id="{0A28A06D-E263-44E5-9CDE-3C5D05F939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3079" y="2077929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10.66.98.85</a:t>
            </a:r>
          </a:p>
        </p:txBody>
      </p:sp>
      <p:sp>
        <p:nvSpPr>
          <p:cNvPr id="209" name="Text Box 108">
            <a:extLst>
              <a:ext uri="{FF2B5EF4-FFF2-40B4-BE49-F238E27FC236}">
                <a16:creationId xmlns:a16="http://schemas.microsoft.com/office/drawing/2014/main" id="{5C046A3C-B8C6-4AE4-8146-C5997A3466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9970" y="1851670"/>
            <a:ext cx="128237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C4569CA-E0B7-4FF8-9AAA-745B84488A49}"/>
              </a:ext>
            </a:extLst>
          </p:cNvPr>
          <p:cNvSpPr txBox="1"/>
          <p:nvPr/>
        </p:nvSpPr>
        <p:spPr>
          <a:xfrm>
            <a:off x="115946" y="4513613"/>
            <a:ext cx="28729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Bunker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7FEA117-EA97-44C8-9FC1-C3C5B2D4A209}"/>
              </a:ext>
            </a:extLst>
          </p:cNvPr>
          <p:cNvSpPr/>
          <p:nvPr/>
        </p:nvSpPr>
        <p:spPr>
          <a:xfrm>
            <a:off x="497911" y="3986625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0B45933-C000-4116-B058-E0286C1B7CA0}"/>
              </a:ext>
            </a:extLst>
          </p:cNvPr>
          <p:cNvSpPr txBox="1"/>
          <p:nvPr/>
        </p:nvSpPr>
        <p:spPr>
          <a:xfrm>
            <a:off x="699694" y="4052784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C94DD1B5-61A2-4D29-8CB4-A7F1286793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842" y="3952364"/>
            <a:ext cx="388211" cy="499559"/>
          </a:xfrm>
          <a:prstGeom prst="rect">
            <a:avLst/>
          </a:prstGeom>
        </p:spPr>
      </p:pic>
      <p:sp>
        <p:nvSpPr>
          <p:cNvPr id="203" name="Rectangle 202">
            <a:extLst>
              <a:ext uri="{FF2B5EF4-FFF2-40B4-BE49-F238E27FC236}">
                <a16:creationId xmlns:a16="http://schemas.microsoft.com/office/drawing/2014/main" id="{70BB5BA9-1567-4FF1-8BBC-924FD1512AEC}"/>
              </a:ext>
            </a:extLst>
          </p:cNvPr>
          <p:cNvSpPr/>
          <p:nvPr/>
        </p:nvSpPr>
        <p:spPr>
          <a:xfrm>
            <a:off x="467544" y="2325512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B360204-9CAA-43F2-BF31-13AACAFA2CB2}"/>
              </a:ext>
            </a:extLst>
          </p:cNvPr>
          <p:cNvSpPr txBox="1"/>
          <p:nvPr/>
        </p:nvSpPr>
        <p:spPr>
          <a:xfrm>
            <a:off x="669327" y="2391671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sp>
        <p:nvSpPr>
          <p:cNvPr id="243" name="Line 138">
            <a:extLst>
              <a:ext uri="{FF2B5EF4-FFF2-40B4-BE49-F238E27FC236}">
                <a16:creationId xmlns:a16="http://schemas.microsoft.com/office/drawing/2014/main" id="{18C77082-840E-44A0-9784-A611FB02576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2015303"/>
            <a:ext cx="0" cy="37636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4" name="Text Box 108">
            <a:extLst>
              <a:ext uri="{FF2B5EF4-FFF2-40B4-BE49-F238E27FC236}">
                <a16:creationId xmlns:a16="http://schemas.microsoft.com/office/drawing/2014/main" id="{4CFB17ED-8B5E-40E4-87C3-26784852425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6496" y="112102"/>
            <a:ext cx="2582521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DNS: </a:t>
            </a: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 10.66.98.85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46" name="Text Box 108">
            <a:extLst>
              <a:ext uri="{FF2B5EF4-FFF2-40B4-BE49-F238E27FC236}">
                <a16:creationId xmlns:a16="http://schemas.microsoft.com/office/drawing/2014/main" id="{14ABD9D0-54C5-4BEC-A558-D71A16F5CF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7802" y="1207393"/>
            <a:ext cx="904302" cy="418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Public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network</a:t>
            </a:r>
          </a:p>
        </p:txBody>
      </p:sp>
      <p:sp>
        <p:nvSpPr>
          <p:cNvPr id="247" name="Line 138">
            <a:extLst>
              <a:ext uri="{FF2B5EF4-FFF2-40B4-BE49-F238E27FC236}">
                <a16:creationId xmlns:a16="http://schemas.microsoft.com/office/drawing/2014/main" id="{FE29EAAB-F138-4A8B-9D20-11EC73678B73}"/>
              </a:ext>
            </a:extLst>
          </p:cNvPr>
          <p:cNvSpPr>
            <a:spLocks noChangeShapeType="1"/>
          </p:cNvSpPr>
          <p:nvPr/>
        </p:nvSpPr>
        <p:spPr bwMode="gray">
          <a:xfrm>
            <a:off x="1759851" y="2744773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8" name="Line 138">
            <a:extLst>
              <a:ext uri="{FF2B5EF4-FFF2-40B4-BE49-F238E27FC236}">
                <a16:creationId xmlns:a16="http://schemas.microsoft.com/office/drawing/2014/main" id="{8C06C812-0145-40DA-9F25-6DFBDBF03EDD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3723878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9" name="Text Box 108">
            <a:extLst>
              <a:ext uri="{FF2B5EF4-FFF2-40B4-BE49-F238E27FC236}">
                <a16:creationId xmlns:a16="http://schemas.microsoft.com/office/drawing/2014/main" id="{0005B78A-D0D6-463C-B50E-60F4E6363C2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2496" y="2853215"/>
            <a:ext cx="93429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0.</a:t>
            </a:r>
            <a:r>
              <a:rPr lang="pl-PL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0.</a:t>
            </a:r>
            <a:r>
              <a:rPr lang="pl-PL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0.11</a:t>
            </a:r>
          </a:p>
        </p:txBody>
      </p:sp>
      <p:sp>
        <p:nvSpPr>
          <p:cNvPr id="250" name="Text Box 108">
            <a:extLst>
              <a:ext uri="{FF2B5EF4-FFF2-40B4-BE49-F238E27FC236}">
                <a16:creationId xmlns:a16="http://schemas.microsoft.com/office/drawing/2014/main" id="{E4EC6CAA-2CDD-4121-926E-90C7BE8ED3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5165" y="3778437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0.</a:t>
            </a:r>
            <a:r>
              <a:rPr lang="pl-PL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0.</a:t>
            </a:r>
            <a:r>
              <a:rPr lang="pl-PL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0.12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067C172-A42A-48C7-807A-031E3FBDC5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3181" y="3400011"/>
            <a:ext cx="298465" cy="323867"/>
          </a:xfrm>
          <a:prstGeom prst="rect">
            <a:avLst/>
          </a:prstGeom>
        </p:spPr>
      </p:pic>
      <p:sp>
        <p:nvSpPr>
          <p:cNvPr id="69" name="Line 138">
            <a:extLst>
              <a:ext uri="{FF2B5EF4-FFF2-40B4-BE49-F238E27FC236}">
                <a16:creationId xmlns:a16="http://schemas.microsoft.com/office/drawing/2014/main" id="{AEC0D36C-2C0E-4875-B56A-BB58FA161084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2972763"/>
            <a:ext cx="0" cy="438742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" name="Text Box 108">
            <a:extLst>
              <a:ext uri="{FF2B5EF4-FFF2-40B4-BE49-F238E27FC236}">
                <a16:creationId xmlns:a16="http://schemas.microsoft.com/office/drawing/2014/main" id="{98BABD1B-B9D6-461F-954E-8222A3A86B4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67804" y="3476464"/>
            <a:ext cx="64761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Air Gap</a:t>
            </a:r>
          </a:p>
        </p:txBody>
      </p:sp>
      <p:sp>
        <p:nvSpPr>
          <p:cNvPr id="81" name="AutoShape 7">
            <a:extLst>
              <a:ext uri="{FF2B5EF4-FFF2-40B4-BE49-F238E27FC236}">
                <a16:creationId xmlns:a16="http://schemas.microsoft.com/office/drawing/2014/main" id="{5D6948A8-7554-4CD5-8C45-2779CAEA5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769" y="3357437"/>
            <a:ext cx="309684" cy="1518569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BE29818F-7BCD-4A53-BBC5-D1454AD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82" y="4080593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FA6A81F-3AFC-4E5F-9899-6A67F7FA5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82" y="4559015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 Box 108">
            <a:extLst>
              <a:ext uri="{FF2B5EF4-FFF2-40B4-BE49-F238E27FC236}">
                <a16:creationId xmlns:a16="http://schemas.microsoft.com/office/drawing/2014/main" id="{98EEF724-9682-44D0-B871-48D6E04EF32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05783" y="400569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Cyber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85" name="Text Box 108">
            <a:extLst>
              <a:ext uri="{FF2B5EF4-FFF2-40B4-BE49-F238E27FC236}">
                <a16:creationId xmlns:a16="http://schemas.microsoft.com/office/drawing/2014/main" id="{74CA6396-A49C-4442-8EBF-39DEC1E09A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13318" y="4509752"/>
            <a:ext cx="508152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Cyber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Sense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AC31688D-9753-4C05-9F34-949FD8604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43" y="3505051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 Box 108">
            <a:extLst>
              <a:ext uri="{FF2B5EF4-FFF2-40B4-BE49-F238E27FC236}">
                <a16:creationId xmlns:a16="http://schemas.microsoft.com/office/drawing/2014/main" id="{D92C97D4-CFE3-4B01-8AA5-C98D7D1E22C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01381" y="3392562"/>
            <a:ext cx="578748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Access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srgbClr val="FFFFCC"/>
                </a:solidFill>
                <a:latin typeface="Arial" charset="0"/>
                <a:cs typeface="Times New Roman" pitchFamily="18" charset="0"/>
              </a:rPr>
              <a:t>Station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05" name="Line 138">
            <a:extLst>
              <a:ext uri="{FF2B5EF4-FFF2-40B4-BE49-F238E27FC236}">
                <a16:creationId xmlns:a16="http://schemas.microsoft.com/office/drawing/2014/main" id="{582FC3EE-AC73-4C23-8C30-865C00E60A98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586251" y="4652794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" name="Line 138">
            <a:extLst>
              <a:ext uri="{FF2B5EF4-FFF2-40B4-BE49-F238E27FC236}">
                <a16:creationId xmlns:a16="http://schemas.microsoft.com/office/drawing/2014/main" id="{5918A80D-74CB-4F92-B37C-5F6CC161BA8D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594688" y="4194639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" name="Line 138">
            <a:extLst>
              <a:ext uri="{FF2B5EF4-FFF2-40B4-BE49-F238E27FC236}">
                <a16:creationId xmlns:a16="http://schemas.microsoft.com/office/drawing/2014/main" id="{D9A37568-BF7F-4A5F-8934-5FF18A2D4214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603125" y="3630607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8" name="Text Box 108">
            <a:extLst>
              <a:ext uri="{FF2B5EF4-FFF2-40B4-BE49-F238E27FC236}">
                <a16:creationId xmlns:a16="http://schemas.microsoft.com/office/drawing/2014/main" id="{D9104F4D-478D-45F6-939F-B425D26941E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79867" y="4431701"/>
            <a:ext cx="1341714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10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0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.10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0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.10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0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.1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22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09" name="Text Box 108">
            <a:extLst>
              <a:ext uri="{FF2B5EF4-FFF2-40B4-BE49-F238E27FC236}">
                <a16:creationId xmlns:a16="http://schemas.microsoft.com/office/drawing/2014/main" id="{584430B6-40BE-48BD-BAF9-CDF66F9BFE9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74538" y="3960059"/>
            <a:ext cx="1341714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10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0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.10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0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.10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0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.1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21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0" name="Line 138">
            <a:extLst>
              <a:ext uri="{FF2B5EF4-FFF2-40B4-BE49-F238E27FC236}">
                <a16:creationId xmlns:a16="http://schemas.microsoft.com/office/drawing/2014/main" id="{C8628800-569E-4A94-90A7-F199ADE78B76}"/>
              </a:ext>
            </a:extLst>
          </p:cNvPr>
          <p:cNvSpPr>
            <a:spLocks noChangeShapeType="1"/>
          </p:cNvSpPr>
          <p:nvPr/>
        </p:nvSpPr>
        <p:spPr bwMode="gray">
          <a:xfrm rot="16200000" flipH="1" flipV="1">
            <a:off x="2446388" y="4038131"/>
            <a:ext cx="0" cy="267660"/>
          </a:xfrm>
          <a:prstGeom prst="line">
            <a:avLst/>
          </a:prstGeom>
          <a:noFill/>
          <a:ln w="101600">
            <a:solidFill>
              <a:schemeClr val="tx2">
                <a:lumMod val="7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9" name="Text Box 108">
            <a:extLst>
              <a:ext uri="{FF2B5EF4-FFF2-40B4-BE49-F238E27FC236}">
                <a16:creationId xmlns:a16="http://schemas.microsoft.com/office/drawing/2014/main" id="{61DF82C1-52EE-4FF1-BFA5-E87B038755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98347" y="4252154"/>
            <a:ext cx="138153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ddb.bunker.com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20" name="Text Box 108">
            <a:extLst>
              <a:ext uri="{FF2B5EF4-FFF2-40B4-BE49-F238E27FC236}">
                <a16:creationId xmlns:a16="http://schemas.microsoft.com/office/drawing/2014/main" id="{D4690C4F-75AD-440D-A51C-D8BEA767FEC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85341" y="3751205"/>
            <a:ext cx="121456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cr.bunker.com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22" name="Line 138">
            <a:extLst>
              <a:ext uri="{FF2B5EF4-FFF2-40B4-BE49-F238E27FC236}">
                <a16:creationId xmlns:a16="http://schemas.microsoft.com/office/drawing/2014/main" id="{88B0EDDF-8713-4B22-A49C-50CB9B307169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4142524" y="4186337"/>
            <a:ext cx="596286" cy="87781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4" name="Line 138">
            <a:extLst>
              <a:ext uri="{FF2B5EF4-FFF2-40B4-BE49-F238E27FC236}">
                <a16:creationId xmlns:a16="http://schemas.microsoft.com/office/drawing/2014/main" id="{F744DF3D-5BEF-47B0-A59D-CB65F7597788}"/>
              </a:ext>
            </a:extLst>
          </p:cNvPr>
          <p:cNvSpPr>
            <a:spLocks noChangeShapeType="1"/>
          </p:cNvSpPr>
          <p:nvPr/>
        </p:nvSpPr>
        <p:spPr bwMode="gray">
          <a:xfrm>
            <a:off x="4297484" y="4405050"/>
            <a:ext cx="441325" cy="254931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" name="Line 138">
            <a:extLst>
              <a:ext uri="{FF2B5EF4-FFF2-40B4-BE49-F238E27FC236}">
                <a16:creationId xmlns:a16="http://schemas.microsoft.com/office/drawing/2014/main" id="{CC8C9289-A64E-40DA-9382-61F7EE0F1C17}"/>
              </a:ext>
            </a:extLst>
          </p:cNvPr>
          <p:cNvSpPr>
            <a:spLocks noChangeShapeType="1"/>
          </p:cNvSpPr>
          <p:nvPr/>
        </p:nvSpPr>
        <p:spPr bwMode="gray">
          <a:xfrm>
            <a:off x="2527275" y="4155524"/>
            <a:ext cx="1475863" cy="167209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CAC10A57-2581-4CE1-8DDF-1DCEFAFD79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5550" y="4219556"/>
            <a:ext cx="831708" cy="173990"/>
          </a:xfrm>
          <a:prstGeom prst="rect">
            <a:avLst/>
          </a:prstGeom>
        </p:spPr>
      </p:pic>
      <p:sp>
        <p:nvSpPr>
          <p:cNvPr id="254" name="Rounded Rectangle 6">
            <a:extLst>
              <a:ext uri="{FF2B5EF4-FFF2-40B4-BE49-F238E27FC236}">
                <a16:creationId xmlns:a16="http://schemas.microsoft.com/office/drawing/2014/main" id="{C4BA8FBA-170A-4F28-8F07-E3B6AA71E583}"/>
              </a:ext>
            </a:extLst>
          </p:cNvPr>
          <p:cNvSpPr/>
          <p:nvPr/>
        </p:nvSpPr>
        <p:spPr>
          <a:xfrm>
            <a:off x="3792636" y="219814"/>
            <a:ext cx="5273181" cy="1989016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FFFF00"/>
                </a:solidFill>
              </a:rPr>
              <a:t>Out Cyber Bunker can just provides us immutable, Compliance copy with FULL automation</a:t>
            </a:r>
          </a:p>
        </p:txBody>
      </p:sp>
    </p:spTree>
    <p:extLst>
      <p:ext uri="{BB962C8B-B14F-4D97-AF65-F5344CB8AC3E}">
        <p14:creationId xmlns:p14="http://schemas.microsoft.com/office/powerpoint/2010/main" val="645101347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3B73FA-E4B6-437C-99D4-8A053F57243E}"/>
              </a:ext>
            </a:extLst>
          </p:cNvPr>
          <p:cNvSpPr/>
          <p:nvPr/>
        </p:nvSpPr>
        <p:spPr>
          <a:xfrm>
            <a:off x="3373568" y="3346103"/>
            <a:ext cx="5601976" cy="1698438"/>
          </a:xfrm>
          <a:prstGeom prst="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0" name="Rounded Rectangle 3">
            <a:extLst>
              <a:ext uri="{FF2B5EF4-FFF2-40B4-BE49-F238E27FC236}">
                <a16:creationId xmlns:a16="http://schemas.microsoft.com/office/drawing/2014/main" id="{B46534A9-5931-4761-ABCB-D6BAA8B24C23}"/>
              </a:ext>
            </a:extLst>
          </p:cNvPr>
          <p:cNvSpPr/>
          <p:nvPr/>
        </p:nvSpPr>
        <p:spPr>
          <a:xfrm>
            <a:off x="78183" y="3948537"/>
            <a:ext cx="8886305" cy="1096005"/>
          </a:xfrm>
          <a:prstGeom prst="round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" name="Rounded Rectangle 3">
            <a:extLst>
              <a:ext uri="{FF2B5EF4-FFF2-40B4-BE49-F238E27FC236}">
                <a16:creationId xmlns:a16="http://schemas.microsoft.com/office/drawing/2014/main" id="{E96B5256-6B70-4E7E-9F00-EBC444191EA3}"/>
              </a:ext>
            </a:extLst>
          </p:cNvPr>
          <p:cNvSpPr/>
          <p:nvPr/>
        </p:nvSpPr>
        <p:spPr>
          <a:xfrm>
            <a:off x="389723" y="605096"/>
            <a:ext cx="1676732" cy="782243"/>
          </a:xfrm>
          <a:prstGeom prst="roundRect">
            <a:avLst/>
          </a:prstGeom>
          <a:solidFill>
            <a:srgbClr val="003300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BACC9E4-A06F-41AA-9088-BC7ABFFFB128}"/>
              </a:ext>
            </a:extLst>
          </p:cNvPr>
          <p:cNvSpPr/>
          <p:nvPr/>
        </p:nvSpPr>
        <p:spPr>
          <a:xfrm>
            <a:off x="373366" y="669840"/>
            <a:ext cx="137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Infrastructure</a:t>
            </a:r>
          </a:p>
        </p:txBody>
      </p:sp>
      <p:pic>
        <p:nvPicPr>
          <p:cNvPr id="150" name="Picture 20" descr="server">
            <a:extLst>
              <a:ext uri="{FF2B5EF4-FFF2-40B4-BE49-F238E27FC236}">
                <a16:creationId xmlns:a16="http://schemas.microsoft.com/office/drawing/2014/main" id="{70D52F36-EF66-477F-82E5-AFB5D4B0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09861" y="972830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BD796BA-2459-42B6-8F27-A890B3BBB30C}"/>
              </a:ext>
            </a:extLst>
          </p:cNvPr>
          <p:cNvGrpSpPr/>
          <p:nvPr/>
        </p:nvGrpSpPr>
        <p:grpSpPr>
          <a:xfrm>
            <a:off x="1289393" y="927822"/>
            <a:ext cx="325915" cy="332120"/>
            <a:chOff x="1433858" y="2733272"/>
            <a:chExt cx="660413" cy="517525"/>
          </a:xfrm>
        </p:grpSpPr>
        <p:sp>
          <p:nvSpPr>
            <p:cNvPr id="156" name="AutoShape 7">
              <a:extLst>
                <a:ext uri="{FF2B5EF4-FFF2-40B4-BE49-F238E27FC236}">
                  <a16:creationId xmlns:a16="http://schemas.microsoft.com/office/drawing/2014/main" id="{9C0809CD-BAF0-4ADB-B532-418EA957C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58" name="Group 2">
              <a:extLst>
                <a:ext uri="{FF2B5EF4-FFF2-40B4-BE49-F238E27FC236}">
                  <a16:creationId xmlns:a16="http://schemas.microsoft.com/office/drawing/2014/main" id="{B829DFD7-D74D-4404-8B34-942674FE8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48C23FAE-D11D-4E81-871F-8D4936A36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89">
                <a:extLst>
                  <a:ext uri="{FF2B5EF4-FFF2-40B4-BE49-F238E27FC236}">
                    <a16:creationId xmlns:a16="http://schemas.microsoft.com/office/drawing/2014/main" id="{8A81FE59-87EF-4B8F-BEF9-3ACC934BB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89">
                <a:extLst>
                  <a:ext uri="{FF2B5EF4-FFF2-40B4-BE49-F238E27FC236}">
                    <a16:creationId xmlns:a16="http://schemas.microsoft.com/office/drawing/2014/main" id="{56F6BF74-646D-4086-9E70-68C13247C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89">
                <a:extLst>
                  <a:ext uri="{FF2B5EF4-FFF2-40B4-BE49-F238E27FC236}">
                    <a16:creationId xmlns:a16="http://schemas.microsoft.com/office/drawing/2014/main" id="{18A6E5E9-2CE6-4B97-B0FC-83003B117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89">
                <a:extLst>
                  <a:ext uri="{FF2B5EF4-FFF2-40B4-BE49-F238E27FC236}">
                    <a16:creationId xmlns:a16="http://schemas.microsoft.com/office/drawing/2014/main" id="{32743AC2-38AE-4978-B847-A4159A8FB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89">
                <a:extLst>
                  <a:ext uri="{FF2B5EF4-FFF2-40B4-BE49-F238E27FC236}">
                    <a16:creationId xmlns:a16="http://schemas.microsoft.com/office/drawing/2014/main" id="{9E9CCDD6-C6A7-4CC5-9BA1-987C22AE0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37ED8928-17B9-4957-BD7D-866087459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89">
                <a:extLst>
                  <a:ext uri="{FF2B5EF4-FFF2-40B4-BE49-F238E27FC236}">
                    <a16:creationId xmlns:a16="http://schemas.microsoft.com/office/drawing/2014/main" id="{F376F88F-4FE9-449A-8F37-AC7EFF3F8B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" name="Picture 20" descr="server">
            <a:extLst>
              <a:ext uri="{FF2B5EF4-FFF2-40B4-BE49-F238E27FC236}">
                <a16:creationId xmlns:a16="http://schemas.microsoft.com/office/drawing/2014/main" id="{596B5BB0-327B-4DB7-83DC-19D8C69A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85071" y="982294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20" descr="server">
            <a:extLst>
              <a:ext uri="{FF2B5EF4-FFF2-40B4-BE49-F238E27FC236}">
                <a16:creationId xmlns:a16="http://schemas.microsoft.com/office/drawing/2014/main" id="{563CC7EF-2849-4148-9E22-3924306D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60281" y="991757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00C70EB-DC50-46D3-A9DE-938288372FD2}"/>
              </a:ext>
            </a:extLst>
          </p:cNvPr>
          <p:cNvGrpSpPr/>
          <p:nvPr/>
        </p:nvGrpSpPr>
        <p:grpSpPr>
          <a:xfrm>
            <a:off x="1325785" y="975146"/>
            <a:ext cx="325915" cy="332120"/>
            <a:chOff x="1433858" y="2733272"/>
            <a:chExt cx="660413" cy="517525"/>
          </a:xfrm>
        </p:grpSpPr>
        <p:sp>
          <p:nvSpPr>
            <p:cNvPr id="177" name="AutoShape 7">
              <a:extLst>
                <a:ext uri="{FF2B5EF4-FFF2-40B4-BE49-F238E27FC236}">
                  <a16:creationId xmlns:a16="http://schemas.microsoft.com/office/drawing/2014/main" id="{502052F0-6B1A-4F39-BE92-34A09C04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8" name="Group 2">
              <a:extLst>
                <a:ext uri="{FF2B5EF4-FFF2-40B4-BE49-F238E27FC236}">
                  <a16:creationId xmlns:a16="http://schemas.microsoft.com/office/drawing/2014/main" id="{0B7A3674-6712-4BCA-82D3-B8639D80B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E7A036A3-D2E5-4C60-9DAD-B7008B256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89">
                <a:extLst>
                  <a:ext uri="{FF2B5EF4-FFF2-40B4-BE49-F238E27FC236}">
                    <a16:creationId xmlns:a16="http://schemas.microsoft.com/office/drawing/2014/main" id="{60D72D5B-5D04-4D89-9E71-B70CD2FA1B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89">
                <a:extLst>
                  <a:ext uri="{FF2B5EF4-FFF2-40B4-BE49-F238E27FC236}">
                    <a16:creationId xmlns:a16="http://schemas.microsoft.com/office/drawing/2014/main" id="{FD03664B-E7BB-4EF0-B97F-1EFFA8DE8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89">
                <a:extLst>
                  <a:ext uri="{FF2B5EF4-FFF2-40B4-BE49-F238E27FC236}">
                    <a16:creationId xmlns:a16="http://schemas.microsoft.com/office/drawing/2014/main" id="{B0A83DB3-30CF-4CF3-8C34-E502276F1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89">
                <a:extLst>
                  <a:ext uri="{FF2B5EF4-FFF2-40B4-BE49-F238E27FC236}">
                    <a16:creationId xmlns:a16="http://schemas.microsoft.com/office/drawing/2014/main" id="{8E336FAF-564A-4DE6-8BAE-F49BD0A86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89">
                <a:extLst>
                  <a:ext uri="{FF2B5EF4-FFF2-40B4-BE49-F238E27FC236}">
                    <a16:creationId xmlns:a16="http://schemas.microsoft.com/office/drawing/2014/main" id="{D8CB7F91-DA7D-455C-A7B7-E8D64A35B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159C4104-2FE5-4753-86CA-F15A4778EE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89">
                <a:extLst>
                  <a:ext uri="{FF2B5EF4-FFF2-40B4-BE49-F238E27FC236}">
                    <a16:creationId xmlns:a16="http://schemas.microsoft.com/office/drawing/2014/main" id="{21B272D5-BF89-4979-AA61-C4A9440A9F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C7ABBC4-8505-4374-8C3E-57ED2424E2EF}"/>
              </a:ext>
            </a:extLst>
          </p:cNvPr>
          <p:cNvGrpSpPr/>
          <p:nvPr/>
        </p:nvGrpSpPr>
        <p:grpSpPr>
          <a:xfrm>
            <a:off x="1362176" y="1022471"/>
            <a:ext cx="325915" cy="332120"/>
            <a:chOff x="1433858" y="2733272"/>
            <a:chExt cx="660413" cy="517525"/>
          </a:xfrm>
        </p:grpSpPr>
        <p:sp>
          <p:nvSpPr>
            <p:cNvPr id="188" name="AutoShape 7">
              <a:extLst>
                <a:ext uri="{FF2B5EF4-FFF2-40B4-BE49-F238E27FC236}">
                  <a16:creationId xmlns:a16="http://schemas.microsoft.com/office/drawing/2014/main" id="{D9E72AF8-30DA-43DD-BF51-31C3AAEE7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9" name="Group 2">
              <a:extLst>
                <a:ext uri="{FF2B5EF4-FFF2-40B4-BE49-F238E27FC236}">
                  <a16:creationId xmlns:a16="http://schemas.microsoft.com/office/drawing/2014/main" id="{E3E0E24A-208D-4F24-BB6B-AB8D0AF53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2A2F2F7F-6DC8-4F29-94F0-B54009C10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89">
                <a:extLst>
                  <a:ext uri="{FF2B5EF4-FFF2-40B4-BE49-F238E27FC236}">
                    <a16:creationId xmlns:a16="http://schemas.microsoft.com/office/drawing/2014/main" id="{BE297B41-BD5B-4C55-B2C4-191358885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89">
                <a:extLst>
                  <a:ext uri="{FF2B5EF4-FFF2-40B4-BE49-F238E27FC236}">
                    <a16:creationId xmlns:a16="http://schemas.microsoft.com/office/drawing/2014/main" id="{CCCB4D16-62B0-4B76-9CF4-DA16D97E4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89">
                <a:extLst>
                  <a:ext uri="{FF2B5EF4-FFF2-40B4-BE49-F238E27FC236}">
                    <a16:creationId xmlns:a16="http://schemas.microsoft.com/office/drawing/2014/main" id="{BF56E1B3-0148-43EC-8B54-881AA41F4D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89">
                <a:extLst>
                  <a:ext uri="{FF2B5EF4-FFF2-40B4-BE49-F238E27FC236}">
                    <a16:creationId xmlns:a16="http://schemas.microsoft.com/office/drawing/2014/main" id="{F06543E4-67F3-41C6-B374-9643520F1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89">
                <a:extLst>
                  <a:ext uri="{FF2B5EF4-FFF2-40B4-BE49-F238E27FC236}">
                    <a16:creationId xmlns:a16="http://schemas.microsoft.com/office/drawing/2014/main" id="{36EBF082-222A-4F24-9000-4D01DC017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BC34B88A-A729-4CC7-8C95-E1F92F6FC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89">
                <a:extLst>
                  <a:ext uri="{FF2B5EF4-FFF2-40B4-BE49-F238E27FC236}">
                    <a16:creationId xmlns:a16="http://schemas.microsoft.com/office/drawing/2014/main" id="{8A14FF41-551E-4208-BF05-F94B7A2355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8" name="Line 138">
            <a:extLst>
              <a:ext uri="{FF2B5EF4-FFF2-40B4-BE49-F238E27FC236}">
                <a16:creationId xmlns:a16="http://schemas.microsoft.com/office/drawing/2014/main" id="{34E60982-8CEC-49D8-AB91-6DD44FFD3BF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1419622"/>
            <a:ext cx="0" cy="578357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0" name="Text Box 108">
            <a:extLst>
              <a:ext uri="{FF2B5EF4-FFF2-40B4-BE49-F238E27FC236}">
                <a16:creationId xmlns:a16="http://schemas.microsoft.com/office/drawing/2014/main" id="{37EBD23C-406D-483C-954D-0BDFDCE0B5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00625" y="191483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0F0D8B5-7416-4674-A5EC-3BBB64E064FF}"/>
              </a:ext>
            </a:extLst>
          </p:cNvPr>
          <p:cNvSpPr txBox="1"/>
          <p:nvPr/>
        </p:nvSpPr>
        <p:spPr>
          <a:xfrm>
            <a:off x="862759" y="297825"/>
            <a:ext cx="756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 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14:cNvPr>
              <p14:cNvContentPartPr/>
              <p14:nvPr/>
            </p14:nvContentPartPr>
            <p14:xfrm>
              <a:off x="2103275" y="2470326"/>
              <a:ext cx="13320" cy="180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4275" y="2461326"/>
                <a:ext cx="30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14:cNvPr>
              <p14:cNvContentPartPr/>
              <p14:nvPr/>
            </p14:nvContentPartPr>
            <p14:xfrm>
              <a:off x="1675235" y="2480046"/>
              <a:ext cx="16560" cy="133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6235" y="2471046"/>
                <a:ext cx="342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14:cNvPr>
              <p14:cNvContentPartPr/>
              <p14:nvPr/>
            </p14:nvContentPartPr>
            <p14:xfrm>
              <a:off x="2125595" y="2479326"/>
              <a:ext cx="11880" cy="18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6314" y="2471826"/>
                <a:ext cx="30071" cy="16500"/>
              </a:xfrm>
              <a:prstGeom prst="rect">
                <a:avLst/>
              </a:prstGeom>
            </p:spPr>
          </p:pic>
        </mc:Fallback>
      </mc:AlternateContent>
      <p:sp>
        <p:nvSpPr>
          <p:cNvPr id="217" name="TextBox 216">
            <a:extLst>
              <a:ext uri="{FF2B5EF4-FFF2-40B4-BE49-F238E27FC236}">
                <a16:creationId xmlns:a16="http://schemas.microsoft.com/office/drawing/2014/main" id="{6C4569CA-E0B7-4FF8-9AAA-745B84488A49}"/>
              </a:ext>
            </a:extLst>
          </p:cNvPr>
          <p:cNvSpPr txBox="1"/>
          <p:nvPr/>
        </p:nvSpPr>
        <p:spPr>
          <a:xfrm>
            <a:off x="115946" y="4513613"/>
            <a:ext cx="28729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Bunker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7FEA117-EA97-44C8-9FC1-C3C5B2D4A209}"/>
              </a:ext>
            </a:extLst>
          </p:cNvPr>
          <p:cNvSpPr/>
          <p:nvPr/>
        </p:nvSpPr>
        <p:spPr>
          <a:xfrm>
            <a:off x="497911" y="3986625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0B45933-C000-4116-B058-E0286C1B7CA0}"/>
              </a:ext>
            </a:extLst>
          </p:cNvPr>
          <p:cNvSpPr txBox="1"/>
          <p:nvPr/>
        </p:nvSpPr>
        <p:spPr>
          <a:xfrm>
            <a:off x="699694" y="4052784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C94DD1B5-61A2-4D29-8CB4-A7F1286793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842" y="3952364"/>
            <a:ext cx="388211" cy="499559"/>
          </a:xfrm>
          <a:prstGeom prst="rect">
            <a:avLst/>
          </a:prstGeom>
        </p:spPr>
      </p:pic>
      <p:sp>
        <p:nvSpPr>
          <p:cNvPr id="203" name="Rectangle 202">
            <a:extLst>
              <a:ext uri="{FF2B5EF4-FFF2-40B4-BE49-F238E27FC236}">
                <a16:creationId xmlns:a16="http://schemas.microsoft.com/office/drawing/2014/main" id="{70BB5BA9-1567-4FF1-8BBC-924FD1512AEC}"/>
              </a:ext>
            </a:extLst>
          </p:cNvPr>
          <p:cNvSpPr/>
          <p:nvPr/>
        </p:nvSpPr>
        <p:spPr>
          <a:xfrm>
            <a:off x="467544" y="2325512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B360204-9CAA-43F2-BF31-13AACAFA2CB2}"/>
              </a:ext>
            </a:extLst>
          </p:cNvPr>
          <p:cNvSpPr txBox="1"/>
          <p:nvPr/>
        </p:nvSpPr>
        <p:spPr>
          <a:xfrm>
            <a:off x="669327" y="2391671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sp>
        <p:nvSpPr>
          <p:cNvPr id="243" name="Line 138">
            <a:extLst>
              <a:ext uri="{FF2B5EF4-FFF2-40B4-BE49-F238E27FC236}">
                <a16:creationId xmlns:a16="http://schemas.microsoft.com/office/drawing/2014/main" id="{18C77082-840E-44A0-9784-A611FB02576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2015303"/>
            <a:ext cx="0" cy="37636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7" name="Line 138">
            <a:extLst>
              <a:ext uri="{FF2B5EF4-FFF2-40B4-BE49-F238E27FC236}">
                <a16:creationId xmlns:a16="http://schemas.microsoft.com/office/drawing/2014/main" id="{FE29EAAB-F138-4A8B-9D20-11EC73678B73}"/>
              </a:ext>
            </a:extLst>
          </p:cNvPr>
          <p:cNvSpPr>
            <a:spLocks noChangeShapeType="1"/>
          </p:cNvSpPr>
          <p:nvPr/>
        </p:nvSpPr>
        <p:spPr bwMode="gray">
          <a:xfrm>
            <a:off x="1759851" y="2744773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8" name="Line 138">
            <a:extLst>
              <a:ext uri="{FF2B5EF4-FFF2-40B4-BE49-F238E27FC236}">
                <a16:creationId xmlns:a16="http://schemas.microsoft.com/office/drawing/2014/main" id="{8C06C812-0145-40DA-9F25-6DFBDBF03EDD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3723878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067C172-A42A-48C7-807A-031E3FBDC5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3181" y="3400011"/>
            <a:ext cx="298465" cy="323867"/>
          </a:xfrm>
          <a:prstGeom prst="rect">
            <a:avLst/>
          </a:prstGeom>
        </p:spPr>
      </p:pic>
      <p:sp>
        <p:nvSpPr>
          <p:cNvPr id="69" name="Line 138">
            <a:extLst>
              <a:ext uri="{FF2B5EF4-FFF2-40B4-BE49-F238E27FC236}">
                <a16:creationId xmlns:a16="http://schemas.microsoft.com/office/drawing/2014/main" id="{AEC0D36C-2C0E-4875-B56A-BB58FA161084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2972763"/>
            <a:ext cx="0" cy="438742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" name="Text Box 108">
            <a:extLst>
              <a:ext uri="{FF2B5EF4-FFF2-40B4-BE49-F238E27FC236}">
                <a16:creationId xmlns:a16="http://schemas.microsoft.com/office/drawing/2014/main" id="{98BABD1B-B9D6-461F-954E-8222A3A86B4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67804" y="3476464"/>
            <a:ext cx="64761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Air Gap</a:t>
            </a:r>
          </a:p>
        </p:txBody>
      </p:sp>
      <p:sp>
        <p:nvSpPr>
          <p:cNvPr id="81" name="AutoShape 7">
            <a:extLst>
              <a:ext uri="{FF2B5EF4-FFF2-40B4-BE49-F238E27FC236}">
                <a16:creationId xmlns:a16="http://schemas.microsoft.com/office/drawing/2014/main" id="{5D6948A8-7554-4CD5-8C45-2779CAEA5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769" y="3357437"/>
            <a:ext cx="309684" cy="1518569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BE29818F-7BCD-4A53-BBC5-D1454AD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82" y="4080593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FA6A81F-3AFC-4E5F-9899-6A67F7FA5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82" y="4559015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 Box 108">
            <a:extLst>
              <a:ext uri="{FF2B5EF4-FFF2-40B4-BE49-F238E27FC236}">
                <a16:creationId xmlns:a16="http://schemas.microsoft.com/office/drawing/2014/main" id="{98EEF724-9682-44D0-B871-48D6E04EF32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05783" y="400569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Cyber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85" name="Text Box 108">
            <a:extLst>
              <a:ext uri="{FF2B5EF4-FFF2-40B4-BE49-F238E27FC236}">
                <a16:creationId xmlns:a16="http://schemas.microsoft.com/office/drawing/2014/main" id="{74CA6396-A49C-4442-8EBF-39DEC1E09A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13318" y="4509752"/>
            <a:ext cx="508152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Cyber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Sense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AC31688D-9753-4C05-9F34-949FD8604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43" y="3505051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 Box 108">
            <a:extLst>
              <a:ext uri="{FF2B5EF4-FFF2-40B4-BE49-F238E27FC236}">
                <a16:creationId xmlns:a16="http://schemas.microsoft.com/office/drawing/2014/main" id="{D92C97D4-CFE3-4B01-8AA5-C98D7D1E22C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01381" y="3392562"/>
            <a:ext cx="578748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Access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CC"/>
                </a:solidFill>
                <a:latin typeface="Arial" charset="0"/>
                <a:cs typeface="Times New Roman" pitchFamily="18" charset="0"/>
              </a:rPr>
              <a:t>Station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5AEF6FF-87C3-4C45-8918-3FF9F29CF2CF}"/>
                  </a:ext>
                </a:extLst>
              </p14:cNvPr>
              <p14:cNvContentPartPr/>
              <p14:nvPr/>
            </p14:nvContentPartPr>
            <p14:xfrm>
              <a:off x="6026460" y="4010701"/>
              <a:ext cx="2520" cy="28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5AEF6FF-87C3-4C45-8918-3FF9F29CF2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08460" y="3990130"/>
                <a:ext cx="38160" cy="43611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AutoShape 7">
            <a:extLst>
              <a:ext uri="{FF2B5EF4-FFF2-40B4-BE49-F238E27FC236}">
                <a16:creationId xmlns:a16="http://schemas.microsoft.com/office/drawing/2014/main" id="{F876CF58-46BD-4F63-9F3C-CCE3F57BD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3366470"/>
            <a:ext cx="309684" cy="152909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F7CAD4B-BB72-4992-91C5-A30C2F33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3" y="3546612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 Box 108">
            <a:extLst>
              <a:ext uri="{FF2B5EF4-FFF2-40B4-BE49-F238E27FC236}">
                <a16:creationId xmlns:a16="http://schemas.microsoft.com/office/drawing/2014/main" id="{8A322E3B-AB49-4358-9F80-166697C7A0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87458" y="4063961"/>
            <a:ext cx="379912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DNS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3515C7B8-C8CF-49E1-A6E6-DBCE4A70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3" y="4020943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 Box 108">
            <a:extLst>
              <a:ext uri="{FF2B5EF4-FFF2-40B4-BE49-F238E27FC236}">
                <a16:creationId xmlns:a16="http://schemas.microsoft.com/office/drawing/2014/main" id="{C43FE53B-41E5-4D6A-BC6D-9201D052053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57361" y="3507986"/>
            <a:ext cx="67646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software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A59A9157-A67B-4495-957E-E3F95CFD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3" y="4524999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ext Box 108">
            <a:extLst>
              <a:ext uri="{FF2B5EF4-FFF2-40B4-BE49-F238E27FC236}">
                <a16:creationId xmlns:a16="http://schemas.microsoft.com/office/drawing/2014/main" id="{83445A8E-C53F-4512-8DA5-B070990DC1A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23554" y="4587974"/>
            <a:ext cx="2500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AD</a:t>
            </a:r>
          </a:p>
        </p:txBody>
      </p:sp>
      <p:sp>
        <p:nvSpPr>
          <p:cNvPr id="110" name="Line 138">
            <a:extLst>
              <a:ext uri="{FF2B5EF4-FFF2-40B4-BE49-F238E27FC236}">
                <a16:creationId xmlns:a16="http://schemas.microsoft.com/office/drawing/2014/main" id="{C8628800-569E-4A94-90A7-F199ADE78B76}"/>
              </a:ext>
            </a:extLst>
          </p:cNvPr>
          <p:cNvSpPr>
            <a:spLocks noChangeShapeType="1"/>
          </p:cNvSpPr>
          <p:nvPr/>
        </p:nvSpPr>
        <p:spPr bwMode="gray">
          <a:xfrm rot="16200000" flipH="1" flipV="1">
            <a:off x="2446388" y="4038131"/>
            <a:ext cx="0" cy="267660"/>
          </a:xfrm>
          <a:prstGeom prst="line">
            <a:avLst/>
          </a:prstGeom>
          <a:noFill/>
          <a:ln w="101600">
            <a:solidFill>
              <a:schemeClr val="tx2">
                <a:lumMod val="7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276CE78-D4FA-4EB9-81C8-CE73CCFB1824}"/>
                  </a:ext>
                </a:extLst>
              </p14:cNvPr>
              <p14:cNvContentPartPr/>
              <p14:nvPr/>
            </p14:nvContentPartPr>
            <p14:xfrm>
              <a:off x="6927010" y="4055736"/>
              <a:ext cx="2520" cy="2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276CE78-D4FA-4EB9-81C8-CE73CCFB182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09010" y="4035165"/>
                <a:ext cx="38160" cy="43611"/>
              </a:xfrm>
              <a:prstGeom prst="rect">
                <a:avLst/>
              </a:prstGeom>
            </p:spPr>
          </p:pic>
        </mc:Fallback>
      </mc:AlternateContent>
      <p:sp>
        <p:nvSpPr>
          <p:cNvPr id="112" name="AutoShape 7">
            <a:extLst>
              <a:ext uri="{FF2B5EF4-FFF2-40B4-BE49-F238E27FC236}">
                <a16:creationId xmlns:a16="http://schemas.microsoft.com/office/drawing/2014/main" id="{0908936B-716F-47AC-9882-6AAAF408C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31" y="3411505"/>
            <a:ext cx="309684" cy="152909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7A15D949-4705-4E00-BEC8-4BC4B0B89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3591647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 Box 108">
            <a:extLst>
              <a:ext uri="{FF2B5EF4-FFF2-40B4-BE49-F238E27FC236}">
                <a16:creationId xmlns:a16="http://schemas.microsoft.com/office/drawing/2014/main" id="{D16B1336-BB70-40BF-B876-A73E71C783C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67529" y="4108996"/>
            <a:ext cx="35907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SQL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B329C4C2-28A7-4AB8-9A92-C13D290C8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4065978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 Box 108">
            <a:extLst>
              <a:ext uri="{FF2B5EF4-FFF2-40B4-BE49-F238E27FC236}">
                <a16:creationId xmlns:a16="http://schemas.microsoft.com/office/drawing/2014/main" id="{ABCA5DDA-3F81-43FE-8049-3E3D52BE8CC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37432" y="3553021"/>
            <a:ext cx="31899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Hyp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79DAE69D-AB5E-4DB6-90A0-88AAEBB64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4570034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 Box 108">
            <a:extLst>
              <a:ext uri="{FF2B5EF4-FFF2-40B4-BE49-F238E27FC236}">
                <a16:creationId xmlns:a16="http://schemas.microsoft.com/office/drawing/2014/main" id="{2CBD4591-E883-4946-9856-176D191409A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65491" y="4633009"/>
            <a:ext cx="52738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Oracle</a:t>
            </a:r>
          </a:p>
        </p:txBody>
      </p:sp>
      <p:sp>
        <p:nvSpPr>
          <p:cNvPr id="122" name="Line 138">
            <a:extLst>
              <a:ext uri="{FF2B5EF4-FFF2-40B4-BE49-F238E27FC236}">
                <a16:creationId xmlns:a16="http://schemas.microsoft.com/office/drawing/2014/main" id="{88B0EDDF-8713-4B22-A49C-50CB9B307169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4142524" y="4186337"/>
            <a:ext cx="596286" cy="87781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4" name="Line 138">
            <a:extLst>
              <a:ext uri="{FF2B5EF4-FFF2-40B4-BE49-F238E27FC236}">
                <a16:creationId xmlns:a16="http://schemas.microsoft.com/office/drawing/2014/main" id="{F744DF3D-5BEF-47B0-A59D-CB65F7597788}"/>
              </a:ext>
            </a:extLst>
          </p:cNvPr>
          <p:cNvSpPr>
            <a:spLocks noChangeShapeType="1"/>
          </p:cNvSpPr>
          <p:nvPr/>
        </p:nvSpPr>
        <p:spPr bwMode="gray">
          <a:xfrm>
            <a:off x="4297484" y="4405050"/>
            <a:ext cx="441325" cy="254931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" name="Line 138">
            <a:extLst>
              <a:ext uri="{FF2B5EF4-FFF2-40B4-BE49-F238E27FC236}">
                <a16:creationId xmlns:a16="http://schemas.microsoft.com/office/drawing/2014/main" id="{CC8C9289-A64E-40DA-9382-61F7EE0F1C17}"/>
              </a:ext>
            </a:extLst>
          </p:cNvPr>
          <p:cNvSpPr>
            <a:spLocks noChangeShapeType="1"/>
          </p:cNvSpPr>
          <p:nvPr/>
        </p:nvSpPr>
        <p:spPr bwMode="gray">
          <a:xfrm>
            <a:off x="2527275" y="4155524"/>
            <a:ext cx="1475863" cy="167209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CAC10A57-2581-4CE1-8DDF-1DCEFAFD79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5550" y="4219556"/>
            <a:ext cx="831708" cy="173990"/>
          </a:xfrm>
          <a:prstGeom prst="rect">
            <a:avLst/>
          </a:prstGeom>
        </p:spPr>
      </p:pic>
      <p:sp>
        <p:nvSpPr>
          <p:cNvPr id="252" name="AutoShape 59">
            <a:extLst>
              <a:ext uri="{FF2B5EF4-FFF2-40B4-BE49-F238E27FC236}">
                <a16:creationId xmlns:a16="http://schemas.microsoft.com/office/drawing/2014/main" id="{1BA909FD-EFE4-4075-871A-FE335CD7BA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94358" y="3420720"/>
            <a:ext cx="366712" cy="1330238"/>
          </a:xfrm>
          <a:prstGeom prst="can">
            <a:avLst>
              <a:gd name="adj" fmla="val 46215"/>
            </a:avLst>
          </a:prstGeom>
          <a:gradFill rotWithShape="1">
            <a:gsLst>
              <a:gs pos="0">
                <a:srgbClr val="A50021"/>
              </a:gs>
              <a:gs pos="50000">
                <a:srgbClr val="E4B2BC"/>
              </a:gs>
              <a:gs pos="100000">
                <a:srgbClr val="A5002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3" name="Text Box 108">
            <a:extLst>
              <a:ext uri="{FF2B5EF4-FFF2-40B4-BE49-F238E27FC236}">
                <a16:creationId xmlns:a16="http://schemas.microsoft.com/office/drawing/2014/main" id="{E92ABDF5-2743-4551-8D81-8AA3861BF8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89064" y="4799490"/>
            <a:ext cx="62677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Storage</a:t>
            </a:r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2E4BB0D2-94ED-4025-BEE8-816BA12BC44F}"/>
              </a:ext>
            </a:extLst>
          </p:cNvPr>
          <p:cNvSpPr/>
          <p:nvPr/>
        </p:nvSpPr>
        <p:spPr>
          <a:xfrm>
            <a:off x="3792637" y="219814"/>
            <a:ext cx="4200242" cy="981039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FFFF00"/>
                </a:solidFill>
              </a:rPr>
              <a:t>Recovery / Test Center</a:t>
            </a:r>
          </a:p>
        </p:txBody>
      </p:sp>
      <p:sp>
        <p:nvSpPr>
          <p:cNvPr id="149" name="Line 138">
            <a:extLst>
              <a:ext uri="{FF2B5EF4-FFF2-40B4-BE49-F238E27FC236}">
                <a16:creationId xmlns:a16="http://schemas.microsoft.com/office/drawing/2014/main" id="{274CE458-7628-4FCD-A21D-B95C819484AB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4280214" y="3660914"/>
            <a:ext cx="455540" cy="567980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" name="Line 138">
            <a:extLst>
              <a:ext uri="{FF2B5EF4-FFF2-40B4-BE49-F238E27FC236}">
                <a16:creationId xmlns:a16="http://schemas.microsoft.com/office/drawing/2014/main" id="{582FC3EE-AC73-4C23-8C30-865C00E60A98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586251" y="4652794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" name="Line 138">
            <a:extLst>
              <a:ext uri="{FF2B5EF4-FFF2-40B4-BE49-F238E27FC236}">
                <a16:creationId xmlns:a16="http://schemas.microsoft.com/office/drawing/2014/main" id="{5918A80D-74CB-4F92-B37C-5F6CC161BA8D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594688" y="4194639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" name="Line 138">
            <a:extLst>
              <a:ext uri="{FF2B5EF4-FFF2-40B4-BE49-F238E27FC236}">
                <a16:creationId xmlns:a16="http://schemas.microsoft.com/office/drawing/2014/main" id="{D9A37568-BF7F-4A5F-8934-5FF18A2D4214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603125" y="3630607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430455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3B73FA-E4B6-437C-99D4-8A053F57243E}"/>
              </a:ext>
            </a:extLst>
          </p:cNvPr>
          <p:cNvSpPr/>
          <p:nvPr/>
        </p:nvSpPr>
        <p:spPr>
          <a:xfrm>
            <a:off x="3373568" y="3346103"/>
            <a:ext cx="5601976" cy="1698438"/>
          </a:xfrm>
          <a:prstGeom prst="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0" name="Rounded Rectangle 3">
            <a:extLst>
              <a:ext uri="{FF2B5EF4-FFF2-40B4-BE49-F238E27FC236}">
                <a16:creationId xmlns:a16="http://schemas.microsoft.com/office/drawing/2014/main" id="{B46534A9-5931-4761-ABCB-D6BAA8B24C23}"/>
              </a:ext>
            </a:extLst>
          </p:cNvPr>
          <p:cNvSpPr/>
          <p:nvPr/>
        </p:nvSpPr>
        <p:spPr>
          <a:xfrm>
            <a:off x="78183" y="3948537"/>
            <a:ext cx="8886305" cy="1096005"/>
          </a:xfrm>
          <a:prstGeom prst="round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52A8E00-6ECE-492B-B5F9-B29AFEB9839E}"/>
              </a:ext>
            </a:extLst>
          </p:cNvPr>
          <p:cNvSpPr/>
          <p:nvPr/>
        </p:nvSpPr>
        <p:spPr>
          <a:xfrm>
            <a:off x="107067" y="2474186"/>
            <a:ext cx="2728573" cy="1534655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A9E0C0-E1F1-4DAF-A65C-9366CAE0C933}"/>
              </a:ext>
            </a:extLst>
          </p:cNvPr>
          <p:cNvSpPr/>
          <p:nvPr/>
        </p:nvSpPr>
        <p:spPr>
          <a:xfrm>
            <a:off x="78183" y="1162967"/>
            <a:ext cx="2728573" cy="1204292"/>
          </a:xfrm>
          <a:prstGeom prst="rect">
            <a:avLst/>
          </a:prstGeom>
          <a:solidFill>
            <a:srgbClr val="8000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7" name="Rounded Rectangle 3">
            <a:extLst>
              <a:ext uri="{FF2B5EF4-FFF2-40B4-BE49-F238E27FC236}">
                <a16:creationId xmlns:a16="http://schemas.microsoft.com/office/drawing/2014/main" id="{E96B5256-6B70-4E7E-9F00-EBC444191EA3}"/>
              </a:ext>
            </a:extLst>
          </p:cNvPr>
          <p:cNvSpPr/>
          <p:nvPr/>
        </p:nvSpPr>
        <p:spPr>
          <a:xfrm>
            <a:off x="389723" y="605096"/>
            <a:ext cx="1676732" cy="782243"/>
          </a:xfrm>
          <a:prstGeom prst="roundRect">
            <a:avLst/>
          </a:prstGeom>
          <a:solidFill>
            <a:srgbClr val="003300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BACC9E4-A06F-41AA-9088-BC7ABFFFB128}"/>
              </a:ext>
            </a:extLst>
          </p:cNvPr>
          <p:cNvSpPr/>
          <p:nvPr/>
        </p:nvSpPr>
        <p:spPr>
          <a:xfrm>
            <a:off x="373366" y="669840"/>
            <a:ext cx="137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Infrastructure</a:t>
            </a:r>
          </a:p>
        </p:txBody>
      </p:sp>
      <p:pic>
        <p:nvPicPr>
          <p:cNvPr id="150" name="Picture 20" descr="server">
            <a:extLst>
              <a:ext uri="{FF2B5EF4-FFF2-40B4-BE49-F238E27FC236}">
                <a16:creationId xmlns:a16="http://schemas.microsoft.com/office/drawing/2014/main" id="{70D52F36-EF66-477F-82E5-AFB5D4B0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09861" y="972830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BD796BA-2459-42B6-8F27-A890B3BBB30C}"/>
              </a:ext>
            </a:extLst>
          </p:cNvPr>
          <p:cNvGrpSpPr/>
          <p:nvPr/>
        </p:nvGrpSpPr>
        <p:grpSpPr>
          <a:xfrm>
            <a:off x="1289393" y="927822"/>
            <a:ext cx="325915" cy="332120"/>
            <a:chOff x="1433858" y="2733272"/>
            <a:chExt cx="660413" cy="517525"/>
          </a:xfrm>
        </p:grpSpPr>
        <p:sp>
          <p:nvSpPr>
            <p:cNvPr id="156" name="AutoShape 7">
              <a:extLst>
                <a:ext uri="{FF2B5EF4-FFF2-40B4-BE49-F238E27FC236}">
                  <a16:creationId xmlns:a16="http://schemas.microsoft.com/office/drawing/2014/main" id="{9C0809CD-BAF0-4ADB-B532-418EA957C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58" name="Group 2">
              <a:extLst>
                <a:ext uri="{FF2B5EF4-FFF2-40B4-BE49-F238E27FC236}">
                  <a16:creationId xmlns:a16="http://schemas.microsoft.com/office/drawing/2014/main" id="{B829DFD7-D74D-4404-8B34-942674FE8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48C23FAE-D11D-4E81-871F-8D4936A36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89">
                <a:extLst>
                  <a:ext uri="{FF2B5EF4-FFF2-40B4-BE49-F238E27FC236}">
                    <a16:creationId xmlns:a16="http://schemas.microsoft.com/office/drawing/2014/main" id="{8A81FE59-87EF-4B8F-BEF9-3ACC934BB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89">
                <a:extLst>
                  <a:ext uri="{FF2B5EF4-FFF2-40B4-BE49-F238E27FC236}">
                    <a16:creationId xmlns:a16="http://schemas.microsoft.com/office/drawing/2014/main" id="{56F6BF74-646D-4086-9E70-68C13247C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89">
                <a:extLst>
                  <a:ext uri="{FF2B5EF4-FFF2-40B4-BE49-F238E27FC236}">
                    <a16:creationId xmlns:a16="http://schemas.microsoft.com/office/drawing/2014/main" id="{18A6E5E9-2CE6-4B97-B0FC-83003B117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89">
                <a:extLst>
                  <a:ext uri="{FF2B5EF4-FFF2-40B4-BE49-F238E27FC236}">
                    <a16:creationId xmlns:a16="http://schemas.microsoft.com/office/drawing/2014/main" id="{32743AC2-38AE-4978-B847-A4159A8FB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89">
                <a:extLst>
                  <a:ext uri="{FF2B5EF4-FFF2-40B4-BE49-F238E27FC236}">
                    <a16:creationId xmlns:a16="http://schemas.microsoft.com/office/drawing/2014/main" id="{9E9CCDD6-C6A7-4CC5-9BA1-987C22AE0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37ED8928-17B9-4957-BD7D-866087459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89">
                <a:extLst>
                  <a:ext uri="{FF2B5EF4-FFF2-40B4-BE49-F238E27FC236}">
                    <a16:creationId xmlns:a16="http://schemas.microsoft.com/office/drawing/2014/main" id="{F376F88F-4FE9-449A-8F37-AC7EFF3F8B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" name="Picture 20" descr="server">
            <a:extLst>
              <a:ext uri="{FF2B5EF4-FFF2-40B4-BE49-F238E27FC236}">
                <a16:creationId xmlns:a16="http://schemas.microsoft.com/office/drawing/2014/main" id="{596B5BB0-327B-4DB7-83DC-19D8C69A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85071" y="982294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20" descr="server">
            <a:extLst>
              <a:ext uri="{FF2B5EF4-FFF2-40B4-BE49-F238E27FC236}">
                <a16:creationId xmlns:a16="http://schemas.microsoft.com/office/drawing/2014/main" id="{563CC7EF-2849-4148-9E22-3924306D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60281" y="991757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00C70EB-DC50-46D3-A9DE-938288372FD2}"/>
              </a:ext>
            </a:extLst>
          </p:cNvPr>
          <p:cNvGrpSpPr/>
          <p:nvPr/>
        </p:nvGrpSpPr>
        <p:grpSpPr>
          <a:xfrm>
            <a:off x="1325785" y="975146"/>
            <a:ext cx="325915" cy="332120"/>
            <a:chOff x="1433858" y="2733272"/>
            <a:chExt cx="660413" cy="517525"/>
          </a:xfrm>
        </p:grpSpPr>
        <p:sp>
          <p:nvSpPr>
            <p:cNvPr id="177" name="AutoShape 7">
              <a:extLst>
                <a:ext uri="{FF2B5EF4-FFF2-40B4-BE49-F238E27FC236}">
                  <a16:creationId xmlns:a16="http://schemas.microsoft.com/office/drawing/2014/main" id="{502052F0-6B1A-4F39-BE92-34A09C04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8" name="Group 2">
              <a:extLst>
                <a:ext uri="{FF2B5EF4-FFF2-40B4-BE49-F238E27FC236}">
                  <a16:creationId xmlns:a16="http://schemas.microsoft.com/office/drawing/2014/main" id="{0B7A3674-6712-4BCA-82D3-B8639D80B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E7A036A3-D2E5-4C60-9DAD-B7008B256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89">
                <a:extLst>
                  <a:ext uri="{FF2B5EF4-FFF2-40B4-BE49-F238E27FC236}">
                    <a16:creationId xmlns:a16="http://schemas.microsoft.com/office/drawing/2014/main" id="{60D72D5B-5D04-4D89-9E71-B70CD2FA1B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89">
                <a:extLst>
                  <a:ext uri="{FF2B5EF4-FFF2-40B4-BE49-F238E27FC236}">
                    <a16:creationId xmlns:a16="http://schemas.microsoft.com/office/drawing/2014/main" id="{FD03664B-E7BB-4EF0-B97F-1EFFA8DE8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89">
                <a:extLst>
                  <a:ext uri="{FF2B5EF4-FFF2-40B4-BE49-F238E27FC236}">
                    <a16:creationId xmlns:a16="http://schemas.microsoft.com/office/drawing/2014/main" id="{B0A83DB3-30CF-4CF3-8C34-E502276F1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89">
                <a:extLst>
                  <a:ext uri="{FF2B5EF4-FFF2-40B4-BE49-F238E27FC236}">
                    <a16:creationId xmlns:a16="http://schemas.microsoft.com/office/drawing/2014/main" id="{8E336FAF-564A-4DE6-8BAE-F49BD0A86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89">
                <a:extLst>
                  <a:ext uri="{FF2B5EF4-FFF2-40B4-BE49-F238E27FC236}">
                    <a16:creationId xmlns:a16="http://schemas.microsoft.com/office/drawing/2014/main" id="{D8CB7F91-DA7D-455C-A7B7-E8D64A35B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159C4104-2FE5-4753-86CA-F15A4778EE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89">
                <a:extLst>
                  <a:ext uri="{FF2B5EF4-FFF2-40B4-BE49-F238E27FC236}">
                    <a16:creationId xmlns:a16="http://schemas.microsoft.com/office/drawing/2014/main" id="{21B272D5-BF89-4979-AA61-C4A9440A9F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C7ABBC4-8505-4374-8C3E-57ED2424E2EF}"/>
              </a:ext>
            </a:extLst>
          </p:cNvPr>
          <p:cNvGrpSpPr/>
          <p:nvPr/>
        </p:nvGrpSpPr>
        <p:grpSpPr>
          <a:xfrm>
            <a:off x="1362176" y="1022471"/>
            <a:ext cx="325915" cy="332120"/>
            <a:chOff x="1433858" y="2733272"/>
            <a:chExt cx="660413" cy="517525"/>
          </a:xfrm>
        </p:grpSpPr>
        <p:sp>
          <p:nvSpPr>
            <p:cNvPr id="188" name="AutoShape 7">
              <a:extLst>
                <a:ext uri="{FF2B5EF4-FFF2-40B4-BE49-F238E27FC236}">
                  <a16:creationId xmlns:a16="http://schemas.microsoft.com/office/drawing/2014/main" id="{D9E72AF8-30DA-43DD-BF51-31C3AAEE7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9" name="Group 2">
              <a:extLst>
                <a:ext uri="{FF2B5EF4-FFF2-40B4-BE49-F238E27FC236}">
                  <a16:creationId xmlns:a16="http://schemas.microsoft.com/office/drawing/2014/main" id="{E3E0E24A-208D-4F24-BB6B-AB8D0AF53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2A2F2F7F-6DC8-4F29-94F0-B54009C10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89">
                <a:extLst>
                  <a:ext uri="{FF2B5EF4-FFF2-40B4-BE49-F238E27FC236}">
                    <a16:creationId xmlns:a16="http://schemas.microsoft.com/office/drawing/2014/main" id="{BE297B41-BD5B-4C55-B2C4-191358885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89">
                <a:extLst>
                  <a:ext uri="{FF2B5EF4-FFF2-40B4-BE49-F238E27FC236}">
                    <a16:creationId xmlns:a16="http://schemas.microsoft.com/office/drawing/2014/main" id="{CCCB4D16-62B0-4B76-9CF4-DA16D97E4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89">
                <a:extLst>
                  <a:ext uri="{FF2B5EF4-FFF2-40B4-BE49-F238E27FC236}">
                    <a16:creationId xmlns:a16="http://schemas.microsoft.com/office/drawing/2014/main" id="{BF56E1B3-0148-43EC-8B54-881AA41F4D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89">
                <a:extLst>
                  <a:ext uri="{FF2B5EF4-FFF2-40B4-BE49-F238E27FC236}">
                    <a16:creationId xmlns:a16="http://schemas.microsoft.com/office/drawing/2014/main" id="{F06543E4-67F3-41C6-B374-9643520F1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89">
                <a:extLst>
                  <a:ext uri="{FF2B5EF4-FFF2-40B4-BE49-F238E27FC236}">
                    <a16:creationId xmlns:a16="http://schemas.microsoft.com/office/drawing/2014/main" id="{36EBF082-222A-4F24-9000-4D01DC017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BC34B88A-A729-4CC7-8C95-E1F92F6FC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89">
                <a:extLst>
                  <a:ext uri="{FF2B5EF4-FFF2-40B4-BE49-F238E27FC236}">
                    <a16:creationId xmlns:a16="http://schemas.microsoft.com/office/drawing/2014/main" id="{8A14FF41-551E-4208-BF05-F94B7A2355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8" name="Line 138">
            <a:extLst>
              <a:ext uri="{FF2B5EF4-FFF2-40B4-BE49-F238E27FC236}">
                <a16:creationId xmlns:a16="http://schemas.microsoft.com/office/drawing/2014/main" id="{34E60982-8CEC-49D8-AB91-6DD44FFD3BF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1419622"/>
            <a:ext cx="0" cy="578357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0" name="Text Box 108">
            <a:extLst>
              <a:ext uri="{FF2B5EF4-FFF2-40B4-BE49-F238E27FC236}">
                <a16:creationId xmlns:a16="http://schemas.microsoft.com/office/drawing/2014/main" id="{37EBD23C-406D-483C-954D-0BDFDCE0B5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00625" y="191483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0F0D8B5-7416-4674-A5EC-3BBB64E064FF}"/>
              </a:ext>
            </a:extLst>
          </p:cNvPr>
          <p:cNvSpPr txBox="1"/>
          <p:nvPr/>
        </p:nvSpPr>
        <p:spPr>
          <a:xfrm>
            <a:off x="862759" y="297825"/>
            <a:ext cx="756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 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14:cNvPr>
              <p14:cNvContentPartPr/>
              <p14:nvPr/>
            </p14:nvContentPartPr>
            <p14:xfrm>
              <a:off x="2103275" y="2470326"/>
              <a:ext cx="13320" cy="180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4275" y="2461326"/>
                <a:ext cx="30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14:cNvPr>
              <p14:cNvContentPartPr/>
              <p14:nvPr/>
            </p14:nvContentPartPr>
            <p14:xfrm>
              <a:off x="1675235" y="2480046"/>
              <a:ext cx="16560" cy="133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6235" y="2471046"/>
                <a:ext cx="342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14:cNvPr>
              <p14:cNvContentPartPr/>
              <p14:nvPr/>
            </p14:nvContentPartPr>
            <p14:xfrm>
              <a:off x="2125595" y="2479326"/>
              <a:ext cx="11880" cy="18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6314" y="2471826"/>
                <a:ext cx="30071" cy="16500"/>
              </a:xfrm>
              <a:prstGeom prst="rect">
                <a:avLst/>
              </a:prstGeom>
            </p:spPr>
          </p:pic>
        </mc:Fallback>
      </mc:AlternateContent>
      <p:sp>
        <p:nvSpPr>
          <p:cNvPr id="208" name="Text Box 108">
            <a:extLst>
              <a:ext uri="{FF2B5EF4-FFF2-40B4-BE49-F238E27FC236}">
                <a16:creationId xmlns:a16="http://schemas.microsoft.com/office/drawing/2014/main" id="{0A28A06D-E263-44E5-9CDE-3C5D05F939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3079" y="2077929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10.66.98.85</a:t>
            </a:r>
          </a:p>
        </p:txBody>
      </p:sp>
      <p:sp>
        <p:nvSpPr>
          <p:cNvPr id="209" name="Text Box 108">
            <a:extLst>
              <a:ext uri="{FF2B5EF4-FFF2-40B4-BE49-F238E27FC236}">
                <a16:creationId xmlns:a16="http://schemas.microsoft.com/office/drawing/2014/main" id="{5C046A3C-B8C6-4AE4-8146-C5997A3466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9970" y="1851670"/>
            <a:ext cx="128237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C4569CA-E0B7-4FF8-9AAA-745B84488A49}"/>
              </a:ext>
            </a:extLst>
          </p:cNvPr>
          <p:cNvSpPr txBox="1"/>
          <p:nvPr/>
        </p:nvSpPr>
        <p:spPr>
          <a:xfrm>
            <a:off x="115946" y="4513613"/>
            <a:ext cx="28729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Bunker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7FEA117-EA97-44C8-9FC1-C3C5B2D4A209}"/>
              </a:ext>
            </a:extLst>
          </p:cNvPr>
          <p:cNvSpPr/>
          <p:nvPr/>
        </p:nvSpPr>
        <p:spPr>
          <a:xfrm>
            <a:off x="497911" y="3986625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0B45933-C000-4116-B058-E0286C1B7CA0}"/>
              </a:ext>
            </a:extLst>
          </p:cNvPr>
          <p:cNvSpPr txBox="1"/>
          <p:nvPr/>
        </p:nvSpPr>
        <p:spPr>
          <a:xfrm>
            <a:off x="699694" y="4052784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C94DD1B5-61A2-4D29-8CB4-A7F1286793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842" y="3952364"/>
            <a:ext cx="388211" cy="499559"/>
          </a:xfrm>
          <a:prstGeom prst="rect">
            <a:avLst/>
          </a:prstGeom>
        </p:spPr>
      </p:pic>
      <p:sp>
        <p:nvSpPr>
          <p:cNvPr id="203" name="Rectangle 202">
            <a:extLst>
              <a:ext uri="{FF2B5EF4-FFF2-40B4-BE49-F238E27FC236}">
                <a16:creationId xmlns:a16="http://schemas.microsoft.com/office/drawing/2014/main" id="{70BB5BA9-1567-4FF1-8BBC-924FD1512AEC}"/>
              </a:ext>
            </a:extLst>
          </p:cNvPr>
          <p:cNvSpPr/>
          <p:nvPr/>
        </p:nvSpPr>
        <p:spPr>
          <a:xfrm>
            <a:off x="467544" y="2325512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B360204-9CAA-43F2-BF31-13AACAFA2CB2}"/>
              </a:ext>
            </a:extLst>
          </p:cNvPr>
          <p:cNvSpPr txBox="1"/>
          <p:nvPr/>
        </p:nvSpPr>
        <p:spPr>
          <a:xfrm>
            <a:off x="669327" y="2391671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sp>
        <p:nvSpPr>
          <p:cNvPr id="243" name="Line 138">
            <a:extLst>
              <a:ext uri="{FF2B5EF4-FFF2-40B4-BE49-F238E27FC236}">
                <a16:creationId xmlns:a16="http://schemas.microsoft.com/office/drawing/2014/main" id="{18C77082-840E-44A0-9784-A611FB02576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2015303"/>
            <a:ext cx="0" cy="37636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4" name="Text Box 108">
            <a:extLst>
              <a:ext uri="{FF2B5EF4-FFF2-40B4-BE49-F238E27FC236}">
                <a16:creationId xmlns:a16="http://schemas.microsoft.com/office/drawing/2014/main" id="{4CFB17ED-8B5E-40E4-87C3-26784852425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6496" y="112102"/>
            <a:ext cx="2582521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DNS: </a:t>
            </a: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 10.66.98.85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46" name="Text Box 108">
            <a:extLst>
              <a:ext uri="{FF2B5EF4-FFF2-40B4-BE49-F238E27FC236}">
                <a16:creationId xmlns:a16="http://schemas.microsoft.com/office/drawing/2014/main" id="{14ABD9D0-54C5-4BEC-A558-D71A16F5CF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7802" y="1207393"/>
            <a:ext cx="904302" cy="418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Public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network</a:t>
            </a:r>
          </a:p>
        </p:txBody>
      </p:sp>
      <p:sp>
        <p:nvSpPr>
          <p:cNvPr id="247" name="Line 138">
            <a:extLst>
              <a:ext uri="{FF2B5EF4-FFF2-40B4-BE49-F238E27FC236}">
                <a16:creationId xmlns:a16="http://schemas.microsoft.com/office/drawing/2014/main" id="{FE29EAAB-F138-4A8B-9D20-11EC73678B73}"/>
              </a:ext>
            </a:extLst>
          </p:cNvPr>
          <p:cNvSpPr>
            <a:spLocks noChangeShapeType="1"/>
          </p:cNvSpPr>
          <p:nvPr/>
        </p:nvSpPr>
        <p:spPr bwMode="gray">
          <a:xfrm>
            <a:off x="1759851" y="2744773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8" name="Line 138">
            <a:extLst>
              <a:ext uri="{FF2B5EF4-FFF2-40B4-BE49-F238E27FC236}">
                <a16:creationId xmlns:a16="http://schemas.microsoft.com/office/drawing/2014/main" id="{8C06C812-0145-40DA-9F25-6DFBDBF03EDD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3723878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9" name="Text Box 108">
            <a:extLst>
              <a:ext uri="{FF2B5EF4-FFF2-40B4-BE49-F238E27FC236}">
                <a16:creationId xmlns:a16="http://schemas.microsoft.com/office/drawing/2014/main" id="{0005B78A-D0D6-463C-B50E-60F4E6363C2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2496" y="2853215"/>
            <a:ext cx="93429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20.20.20.11</a:t>
            </a:r>
          </a:p>
        </p:txBody>
      </p:sp>
      <p:sp>
        <p:nvSpPr>
          <p:cNvPr id="250" name="Text Box 108">
            <a:extLst>
              <a:ext uri="{FF2B5EF4-FFF2-40B4-BE49-F238E27FC236}">
                <a16:creationId xmlns:a16="http://schemas.microsoft.com/office/drawing/2014/main" id="{E4EC6CAA-2CDD-4121-926E-90C7BE8ED3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5165" y="3778437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20.20.20.12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067C172-A42A-48C7-807A-031E3FBDC5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3181" y="3400011"/>
            <a:ext cx="298465" cy="323867"/>
          </a:xfrm>
          <a:prstGeom prst="rect">
            <a:avLst/>
          </a:prstGeom>
        </p:spPr>
      </p:pic>
      <p:sp>
        <p:nvSpPr>
          <p:cNvPr id="69" name="Line 138">
            <a:extLst>
              <a:ext uri="{FF2B5EF4-FFF2-40B4-BE49-F238E27FC236}">
                <a16:creationId xmlns:a16="http://schemas.microsoft.com/office/drawing/2014/main" id="{AEC0D36C-2C0E-4875-B56A-BB58FA161084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2972763"/>
            <a:ext cx="0" cy="438742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" name="Text Box 108">
            <a:extLst>
              <a:ext uri="{FF2B5EF4-FFF2-40B4-BE49-F238E27FC236}">
                <a16:creationId xmlns:a16="http://schemas.microsoft.com/office/drawing/2014/main" id="{98BABD1B-B9D6-461F-954E-8222A3A86B4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67804" y="3476464"/>
            <a:ext cx="64761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Air Gap</a:t>
            </a:r>
          </a:p>
        </p:txBody>
      </p:sp>
      <p:sp>
        <p:nvSpPr>
          <p:cNvPr id="81" name="AutoShape 7">
            <a:extLst>
              <a:ext uri="{FF2B5EF4-FFF2-40B4-BE49-F238E27FC236}">
                <a16:creationId xmlns:a16="http://schemas.microsoft.com/office/drawing/2014/main" id="{5D6948A8-7554-4CD5-8C45-2779CAEA5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769" y="3357437"/>
            <a:ext cx="309684" cy="1518569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BE29818F-7BCD-4A53-BBC5-D1454AD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82" y="4080593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FA6A81F-3AFC-4E5F-9899-6A67F7FA5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82" y="4559015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 Box 108">
            <a:extLst>
              <a:ext uri="{FF2B5EF4-FFF2-40B4-BE49-F238E27FC236}">
                <a16:creationId xmlns:a16="http://schemas.microsoft.com/office/drawing/2014/main" id="{98EEF724-9682-44D0-B871-48D6E04EF32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05783" y="400569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Cyber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85" name="Text Box 108">
            <a:extLst>
              <a:ext uri="{FF2B5EF4-FFF2-40B4-BE49-F238E27FC236}">
                <a16:creationId xmlns:a16="http://schemas.microsoft.com/office/drawing/2014/main" id="{74CA6396-A49C-4442-8EBF-39DEC1E09A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13318" y="4509752"/>
            <a:ext cx="508152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Cyber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Sense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AC31688D-9753-4C05-9F34-949FD8604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43" y="3505051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 Box 108">
            <a:extLst>
              <a:ext uri="{FF2B5EF4-FFF2-40B4-BE49-F238E27FC236}">
                <a16:creationId xmlns:a16="http://schemas.microsoft.com/office/drawing/2014/main" id="{D92C97D4-CFE3-4B01-8AA5-C98D7D1E22C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01381" y="3392562"/>
            <a:ext cx="578748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Access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CC"/>
                </a:solidFill>
                <a:latin typeface="Arial" charset="0"/>
                <a:cs typeface="Times New Roman" pitchFamily="18" charset="0"/>
              </a:rPr>
              <a:t>Station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5AEF6FF-87C3-4C45-8918-3FF9F29CF2CF}"/>
                  </a:ext>
                </a:extLst>
              </p14:cNvPr>
              <p14:cNvContentPartPr/>
              <p14:nvPr/>
            </p14:nvContentPartPr>
            <p14:xfrm>
              <a:off x="6026460" y="4010701"/>
              <a:ext cx="2520" cy="28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5AEF6FF-87C3-4C45-8918-3FF9F29CF2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08460" y="3990130"/>
                <a:ext cx="38160" cy="43611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AutoShape 7">
            <a:extLst>
              <a:ext uri="{FF2B5EF4-FFF2-40B4-BE49-F238E27FC236}">
                <a16:creationId xmlns:a16="http://schemas.microsoft.com/office/drawing/2014/main" id="{F876CF58-46BD-4F63-9F3C-CCE3F57BD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3366470"/>
            <a:ext cx="309684" cy="152909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F7CAD4B-BB72-4992-91C5-A30C2F33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3" y="3546612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 Box 108">
            <a:extLst>
              <a:ext uri="{FF2B5EF4-FFF2-40B4-BE49-F238E27FC236}">
                <a16:creationId xmlns:a16="http://schemas.microsoft.com/office/drawing/2014/main" id="{8A322E3B-AB49-4358-9F80-166697C7A0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87458" y="4063961"/>
            <a:ext cx="379912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DNS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3515C7B8-C8CF-49E1-A6E6-DBCE4A70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3" y="4020943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 Box 108">
            <a:extLst>
              <a:ext uri="{FF2B5EF4-FFF2-40B4-BE49-F238E27FC236}">
                <a16:creationId xmlns:a16="http://schemas.microsoft.com/office/drawing/2014/main" id="{C43FE53B-41E5-4D6A-BC6D-9201D052053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57361" y="3507986"/>
            <a:ext cx="67646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software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A59A9157-A67B-4495-957E-E3F95CFD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3" y="4524999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ext Box 108">
            <a:extLst>
              <a:ext uri="{FF2B5EF4-FFF2-40B4-BE49-F238E27FC236}">
                <a16:creationId xmlns:a16="http://schemas.microsoft.com/office/drawing/2014/main" id="{83445A8E-C53F-4512-8DA5-B070990DC1A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23554" y="4587974"/>
            <a:ext cx="2500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AD</a:t>
            </a:r>
          </a:p>
        </p:txBody>
      </p:sp>
      <p:sp>
        <p:nvSpPr>
          <p:cNvPr id="105" name="Line 138">
            <a:extLst>
              <a:ext uri="{FF2B5EF4-FFF2-40B4-BE49-F238E27FC236}">
                <a16:creationId xmlns:a16="http://schemas.microsoft.com/office/drawing/2014/main" id="{582FC3EE-AC73-4C23-8C30-865C00E60A98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586251" y="4652794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" name="Line 138">
            <a:extLst>
              <a:ext uri="{FF2B5EF4-FFF2-40B4-BE49-F238E27FC236}">
                <a16:creationId xmlns:a16="http://schemas.microsoft.com/office/drawing/2014/main" id="{5918A80D-74CB-4F92-B37C-5F6CC161BA8D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594688" y="4194639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" name="Line 138">
            <a:extLst>
              <a:ext uri="{FF2B5EF4-FFF2-40B4-BE49-F238E27FC236}">
                <a16:creationId xmlns:a16="http://schemas.microsoft.com/office/drawing/2014/main" id="{D9A37568-BF7F-4A5F-8934-5FF18A2D4214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603125" y="3630607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8" name="Text Box 108">
            <a:extLst>
              <a:ext uri="{FF2B5EF4-FFF2-40B4-BE49-F238E27FC236}">
                <a16:creationId xmlns:a16="http://schemas.microsoft.com/office/drawing/2014/main" id="{D9104F4D-478D-45F6-939F-B425D26941E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79867" y="4431701"/>
            <a:ext cx="1341714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100.100.100.122</a:t>
            </a:r>
          </a:p>
        </p:txBody>
      </p:sp>
      <p:sp>
        <p:nvSpPr>
          <p:cNvPr id="109" name="Text Box 108">
            <a:extLst>
              <a:ext uri="{FF2B5EF4-FFF2-40B4-BE49-F238E27FC236}">
                <a16:creationId xmlns:a16="http://schemas.microsoft.com/office/drawing/2014/main" id="{584430B6-40BE-48BD-BAF9-CDF66F9BFE9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74538" y="3960059"/>
            <a:ext cx="1341714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100.100.100.121</a:t>
            </a:r>
          </a:p>
        </p:txBody>
      </p:sp>
      <p:sp>
        <p:nvSpPr>
          <p:cNvPr id="110" name="Line 138">
            <a:extLst>
              <a:ext uri="{FF2B5EF4-FFF2-40B4-BE49-F238E27FC236}">
                <a16:creationId xmlns:a16="http://schemas.microsoft.com/office/drawing/2014/main" id="{C8628800-569E-4A94-90A7-F199ADE78B76}"/>
              </a:ext>
            </a:extLst>
          </p:cNvPr>
          <p:cNvSpPr>
            <a:spLocks noChangeShapeType="1"/>
          </p:cNvSpPr>
          <p:nvPr/>
        </p:nvSpPr>
        <p:spPr bwMode="gray">
          <a:xfrm rot="16200000" flipH="1" flipV="1">
            <a:off x="2446388" y="4038131"/>
            <a:ext cx="0" cy="267660"/>
          </a:xfrm>
          <a:prstGeom prst="line">
            <a:avLst/>
          </a:prstGeom>
          <a:noFill/>
          <a:ln w="101600">
            <a:solidFill>
              <a:schemeClr val="tx2">
                <a:lumMod val="7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276CE78-D4FA-4EB9-81C8-CE73CCFB1824}"/>
                  </a:ext>
                </a:extLst>
              </p14:cNvPr>
              <p14:cNvContentPartPr/>
              <p14:nvPr/>
            </p14:nvContentPartPr>
            <p14:xfrm>
              <a:off x="6927010" y="4055736"/>
              <a:ext cx="2520" cy="2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276CE78-D4FA-4EB9-81C8-CE73CCFB182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09010" y="4035165"/>
                <a:ext cx="38160" cy="43611"/>
              </a:xfrm>
              <a:prstGeom prst="rect">
                <a:avLst/>
              </a:prstGeom>
            </p:spPr>
          </p:pic>
        </mc:Fallback>
      </mc:AlternateContent>
      <p:sp>
        <p:nvSpPr>
          <p:cNvPr id="112" name="AutoShape 7">
            <a:extLst>
              <a:ext uri="{FF2B5EF4-FFF2-40B4-BE49-F238E27FC236}">
                <a16:creationId xmlns:a16="http://schemas.microsoft.com/office/drawing/2014/main" id="{0908936B-716F-47AC-9882-6AAAF408C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31" y="3411505"/>
            <a:ext cx="309684" cy="152909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7A15D949-4705-4E00-BEC8-4BC4B0B89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3591647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 Box 108">
            <a:extLst>
              <a:ext uri="{FF2B5EF4-FFF2-40B4-BE49-F238E27FC236}">
                <a16:creationId xmlns:a16="http://schemas.microsoft.com/office/drawing/2014/main" id="{D16B1336-BB70-40BF-B876-A73E71C783C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67529" y="4108996"/>
            <a:ext cx="35907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SQL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B329C4C2-28A7-4AB8-9A92-C13D290C8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4065978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 Box 108">
            <a:extLst>
              <a:ext uri="{FF2B5EF4-FFF2-40B4-BE49-F238E27FC236}">
                <a16:creationId xmlns:a16="http://schemas.microsoft.com/office/drawing/2014/main" id="{ABCA5DDA-3F81-43FE-8049-3E3D52BE8CC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37432" y="3553021"/>
            <a:ext cx="31899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Hyp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79DAE69D-AB5E-4DB6-90A0-88AAEBB64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4570034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 Box 108">
            <a:extLst>
              <a:ext uri="{FF2B5EF4-FFF2-40B4-BE49-F238E27FC236}">
                <a16:creationId xmlns:a16="http://schemas.microsoft.com/office/drawing/2014/main" id="{2CBD4591-E883-4946-9856-176D191409A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65491" y="4633009"/>
            <a:ext cx="52738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Oracle</a:t>
            </a:r>
          </a:p>
        </p:txBody>
      </p:sp>
      <p:sp>
        <p:nvSpPr>
          <p:cNvPr id="119" name="Text Box 108">
            <a:extLst>
              <a:ext uri="{FF2B5EF4-FFF2-40B4-BE49-F238E27FC236}">
                <a16:creationId xmlns:a16="http://schemas.microsoft.com/office/drawing/2014/main" id="{61DF82C1-52EE-4FF1-BFA5-E87B038755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98347" y="4252154"/>
            <a:ext cx="138153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ddb.bunker.com</a:t>
            </a:r>
          </a:p>
        </p:txBody>
      </p:sp>
      <p:sp>
        <p:nvSpPr>
          <p:cNvPr id="120" name="Text Box 108">
            <a:extLst>
              <a:ext uri="{FF2B5EF4-FFF2-40B4-BE49-F238E27FC236}">
                <a16:creationId xmlns:a16="http://schemas.microsoft.com/office/drawing/2014/main" id="{D4690C4F-75AD-440D-A51C-D8BEA767FEC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85341" y="3751205"/>
            <a:ext cx="121456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cr.bunker.com</a:t>
            </a:r>
          </a:p>
        </p:txBody>
      </p:sp>
      <p:sp>
        <p:nvSpPr>
          <p:cNvPr id="122" name="Line 138">
            <a:extLst>
              <a:ext uri="{FF2B5EF4-FFF2-40B4-BE49-F238E27FC236}">
                <a16:creationId xmlns:a16="http://schemas.microsoft.com/office/drawing/2014/main" id="{88B0EDDF-8713-4B22-A49C-50CB9B307169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4142524" y="4186337"/>
            <a:ext cx="596286" cy="87781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4" name="Line 138">
            <a:extLst>
              <a:ext uri="{FF2B5EF4-FFF2-40B4-BE49-F238E27FC236}">
                <a16:creationId xmlns:a16="http://schemas.microsoft.com/office/drawing/2014/main" id="{F744DF3D-5BEF-47B0-A59D-CB65F7597788}"/>
              </a:ext>
            </a:extLst>
          </p:cNvPr>
          <p:cNvSpPr>
            <a:spLocks noChangeShapeType="1"/>
          </p:cNvSpPr>
          <p:nvPr/>
        </p:nvSpPr>
        <p:spPr bwMode="gray">
          <a:xfrm>
            <a:off x="4297484" y="4405050"/>
            <a:ext cx="441325" cy="254931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" name="Line 138">
            <a:extLst>
              <a:ext uri="{FF2B5EF4-FFF2-40B4-BE49-F238E27FC236}">
                <a16:creationId xmlns:a16="http://schemas.microsoft.com/office/drawing/2014/main" id="{CC8C9289-A64E-40DA-9382-61F7EE0F1C17}"/>
              </a:ext>
            </a:extLst>
          </p:cNvPr>
          <p:cNvSpPr>
            <a:spLocks noChangeShapeType="1"/>
          </p:cNvSpPr>
          <p:nvPr/>
        </p:nvSpPr>
        <p:spPr bwMode="gray">
          <a:xfrm>
            <a:off x="2527275" y="4155524"/>
            <a:ext cx="1475863" cy="167209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CAC10A57-2581-4CE1-8DDF-1DCEFAFD79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5550" y="4219556"/>
            <a:ext cx="831708" cy="173990"/>
          </a:xfrm>
          <a:prstGeom prst="rect">
            <a:avLst/>
          </a:prstGeom>
        </p:spPr>
      </p:pic>
      <p:sp>
        <p:nvSpPr>
          <p:cNvPr id="252" name="AutoShape 59">
            <a:extLst>
              <a:ext uri="{FF2B5EF4-FFF2-40B4-BE49-F238E27FC236}">
                <a16:creationId xmlns:a16="http://schemas.microsoft.com/office/drawing/2014/main" id="{1BA909FD-EFE4-4075-871A-FE335CD7BA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94358" y="3420720"/>
            <a:ext cx="366712" cy="1330238"/>
          </a:xfrm>
          <a:prstGeom prst="can">
            <a:avLst>
              <a:gd name="adj" fmla="val 46215"/>
            </a:avLst>
          </a:prstGeom>
          <a:gradFill rotWithShape="1">
            <a:gsLst>
              <a:gs pos="0">
                <a:srgbClr val="A50021"/>
              </a:gs>
              <a:gs pos="50000">
                <a:srgbClr val="E4B2BC"/>
              </a:gs>
              <a:gs pos="100000">
                <a:srgbClr val="A5002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3" name="Text Box 108">
            <a:extLst>
              <a:ext uri="{FF2B5EF4-FFF2-40B4-BE49-F238E27FC236}">
                <a16:creationId xmlns:a16="http://schemas.microsoft.com/office/drawing/2014/main" id="{E92ABDF5-2743-4551-8D81-8AA3861BF8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89064" y="4799490"/>
            <a:ext cx="62677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Storage</a:t>
            </a:r>
          </a:p>
        </p:txBody>
      </p:sp>
      <p:sp>
        <p:nvSpPr>
          <p:cNvPr id="121" name="Rounded Rectangle 6">
            <a:extLst>
              <a:ext uri="{FF2B5EF4-FFF2-40B4-BE49-F238E27FC236}">
                <a16:creationId xmlns:a16="http://schemas.microsoft.com/office/drawing/2014/main" id="{3F990613-5D39-41B2-A746-F2FB66ACA460}"/>
              </a:ext>
            </a:extLst>
          </p:cNvPr>
          <p:cNvSpPr/>
          <p:nvPr/>
        </p:nvSpPr>
        <p:spPr>
          <a:xfrm>
            <a:off x="3792636" y="219814"/>
            <a:ext cx="5273181" cy="2754320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FFFF00"/>
                </a:solidFill>
              </a:rPr>
              <a:t>Cyber Bunker can be the FULL TEST CENTER that: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00"/>
                </a:solidFill>
              </a:rPr>
              <a:t>Verifies production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00"/>
                </a:solidFill>
              </a:rPr>
              <a:t>Provides systematical, periodical restores</a:t>
            </a:r>
          </a:p>
        </p:txBody>
      </p:sp>
    </p:spTree>
    <p:extLst>
      <p:ext uri="{BB962C8B-B14F-4D97-AF65-F5344CB8AC3E}">
        <p14:creationId xmlns:p14="http://schemas.microsoft.com/office/powerpoint/2010/main" val="2604846660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3B73FA-E4B6-437C-99D4-8A053F57243E}"/>
              </a:ext>
            </a:extLst>
          </p:cNvPr>
          <p:cNvSpPr/>
          <p:nvPr/>
        </p:nvSpPr>
        <p:spPr>
          <a:xfrm>
            <a:off x="3373568" y="3346103"/>
            <a:ext cx="5601976" cy="1698438"/>
          </a:xfrm>
          <a:prstGeom prst="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0" name="Rounded Rectangle 3">
            <a:extLst>
              <a:ext uri="{FF2B5EF4-FFF2-40B4-BE49-F238E27FC236}">
                <a16:creationId xmlns:a16="http://schemas.microsoft.com/office/drawing/2014/main" id="{B46534A9-5931-4761-ABCB-D6BAA8B24C23}"/>
              </a:ext>
            </a:extLst>
          </p:cNvPr>
          <p:cNvSpPr/>
          <p:nvPr/>
        </p:nvSpPr>
        <p:spPr>
          <a:xfrm>
            <a:off x="78183" y="3948537"/>
            <a:ext cx="8886305" cy="1096005"/>
          </a:xfrm>
          <a:prstGeom prst="round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52A8E00-6ECE-492B-B5F9-B29AFEB9839E}"/>
              </a:ext>
            </a:extLst>
          </p:cNvPr>
          <p:cNvSpPr/>
          <p:nvPr/>
        </p:nvSpPr>
        <p:spPr>
          <a:xfrm>
            <a:off x="107067" y="2474186"/>
            <a:ext cx="2728573" cy="1534655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A9E0C0-E1F1-4DAF-A65C-9366CAE0C933}"/>
              </a:ext>
            </a:extLst>
          </p:cNvPr>
          <p:cNvSpPr/>
          <p:nvPr/>
        </p:nvSpPr>
        <p:spPr>
          <a:xfrm>
            <a:off x="78183" y="1162967"/>
            <a:ext cx="2728573" cy="1204292"/>
          </a:xfrm>
          <a:prstGeom prst="rect">
            <a:avLst/>
          </a:prstGeom>
          <a:solidFill>
            <a:srgbClr val="8000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7" name="Rounded Rectangle 3">
            <a:extLst>
              <a:ext uri="{FF2B5EF4-FFF2-40B4-BE49-F238E27FC236}">
                <a16:creationId xmlns:a16="http://schemas.microsoft.com/office/drawing/2014/main" id="{E96B5256-6B70-4E7E-9F00-EBC444191EA3}"/>
              </a:ext>
            </a:extLst>
          </p:cNvPr>
          <p:cNvSpPr/>
          <p:nvPr/>
        </p:nvSpPr>
        <p:spPr>
          <a:xfrm>
            <a:off x="389723" y="605096"/>
            <a:ext cx="1676732" cy="782243"/>
          </a:xfrm>
          <a:prstGeom prst="roundRect">
            <a:avLst/>
          </a:prstGeom>
          <a:solidFill>
            <a:srgbClr val="003300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BACC9E4-A06F-41AA-9088-BC7ABFFFB128}"/>
              </a:ext>
            </a:extLst>
          </p:cNvPr>
          <p:cNvSpPr/>
          <p:nvPr/>
        </p:nvSpPr>
        <p:spPr>
          <a:xfrm>
            <a:off x="373366" y="669840"/>
            <a:ext cx="137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Infrastructure</a:t>
            </a:r>
          </a:p>
        </p:txBody>
      </p:sp>
      <p:pic>
        <p:nvPicPr>
          <p:cNvPr id="150" name="Picture 20" descr="server">
            <a:extLst>
              <a:ext uri="{FF2B5EF4-FFF2-40B4-BE49-F238E27FC236}">
                <a16:creationId xmlns:a16="http://schemas.microsoft.com/office/drawing/2014/main" id="{70D52F36-EF66-477F-82E5-AFB5D4B0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09861" y="972830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BD796BA-2459-42B6-8F27-A890B3BBB30C}"/>
              </a:ext>
            </a:extLst>
          </p:cNvPr>
          <p:cNvGrpSpPr/>
          <p:nvPr/>
        </p:nvGrpSpPr>
        <p:grpSpPr>
          <a:xfrm>
            <a:off x="1289393" y="927822"/>
            <a:ext cx="325915" cy="332120"/>
            <a:chOff x="1433858" y="2733272"/>
            <a:chExt cx="660413" cy="517525"/>
          </a:xfrm>
        </p:grpSpPr>
        <p:sp>
          <p:nvSpPr>
            <p:cNvPr id="156" name="AutoShape 7">
              <a:extLst>
                <a:ext uri="{FF2B5EF4-FFF2-40B4-BE49-F238E27FC236}">
                  <a16:creationId xmlns:a16="http://schemas.microsoft.com/office/drawing/2014/main" id="{9C0809CD-BAF0-4ADB-B532-418EA957C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58" name="Group 2">
              <a:extLst>
                <a:ext uri="{FF2B5EF4-FFF2-40B4-BE49-F238E27FC236}">
                  <a16:creationId xmlns:a16="http://schemas.microsoft.com/office/drawing/2014/main" id="{B829DFD7-D74D-4404-8B34-942674FE8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48C23FAE-D11D-4E81-871F-8D4936A36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89">
                <a:extLst>
                  <a:ext uri="{FF2B5EF4-FFF2-40B4-BE49-F238E27FC236}">
                    <a16:creationId xmlns:a16="http://schemas.microsoft.com/office/drawing/2014/main" id="{8A81FE59-87EF-4B8F-BEF9-3ACC934BB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89">
                <a:extLst>
                  <a:ext uri="{FF2B5EF4-FFF2-40B4-BE49-F238E27FC236}">
                    <a16:creationId xmlns:a16="http://schemas.microsoft.com/office/drawing/2014/main" id="{56F6BF74-646D-4086-9E70-68C13247C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89">
                <a:extLst>
                  <a:ext uri="{FF2B5EF4-FFF2-40B4-BE49-F238E27FC236}">
                    <a16:creationId xmlns:a16="http://schemas.microsoft.com/office/drawing/2014/main" id="{18A6E5E9-2CE6-4B97-B0FC-83003B117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89">
                <a:extLst>
                  <a:ext uri="{FF2B5EF4-FFF2-40B4-BE49-F238E27FC236}">
                    <a16:creationId xmlns:a16="http://schemas.microsoft.com/office/drawing/2014/main" id="{32743AC2-38AE-4978-B847-A4159A8FB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89">
                <a:extLst>
                  <a:ext uri="{FF2B5EF4-FFF2-40B4-BE49-F238E27FC236}">
                    <a16:creationId xmlns:a16="http://schemas.microsoft.com/office/drawing/2014/main" id="{9E9CCDD6-C6A7-4CC5-9BA1-987C22AE0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37ED8928-17B9-4957-BD7D-866087459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89">
                <a:extLst>
                  <a:ext uri="{FF2B5EF4-FFF2-40B4-BE49-F238E27FC236}">
                    <a16:creationId xmlns:a16="http://schemas.microsoft.com/office/drawing/2014/main" id="{F376F88F-4FE9-449A-8F37-AC7EFF3F8B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" name="Picture 20" descr="server">
            <a:extLst>
              <a:ext uri="{FF2B5EF4-FFF2-40B4-BE49-F238E27FC236}">
                <a16:creationId xmlns:a16="http://schemas.microsoft.com/office/drawing/2014/main" id="{596B5BB0-327B-4DB7-83DC-19D8C69A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85071" y="982294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20" descr="server">
            <a:extLst>
              <a:ext uri="{FF2B5EF4-FFF2-40B4-BE49-F238E27FC236}">
                <a16:creationId xmlns:a16="http://schemas.microsoft.com/office/drawing/2014/main" id="{563CC7EF-2849-4148-9E22-3924306D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60281" y="991757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00C70EB-DC50-46D3-A9DE-938288372FD2}"/>
              </a:ext>
            </a:extLst>
          </p:cNvPr>
          <p:cNvGrpSpPr/>
          <p:nvPr/>
        </p:nvGrpSpPr>
        <p:grpSpPr>
          <a:xfrm>
            <a:off x="1325785" y="975146"/>
            <a:ext cx="325915" cy="332120"/>
            <a:chOff x="1433858" y="2733272"/>
            <a:chExt cx="660413" cy="517525"/>
          </a:xfrm>
        </p:grpSpPr>
        <p:sp>
          <p:nvSpPr>
            <p:cNvPr id="177" name="AutoShape 7">
              <a:extLst>
                <a:ext uri="{FF2B5EF4-FFF2-40B4-BE49-F238E27FC236}">
                  <a16:creationId xmlns:a16="http://schemas.microsoft.com/office/drawing/2014/main" id="{502052F0-6B1A-4F39-BE92-34A09C04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8" name="Group 2">
              <a:extLst>
                <a:ext uri="{FF2B5EF4-FFF2-40B4-BE49-F238E27FC236}">
                  <a16:creationId xmlns:a16="http://schemas.microsoft.com/office/drawing/2014/main" id="{0B7A3674-6712-4BCA-82D3-B8639D80B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E7A036A3-D2E5-4C60-9DAD-B7008B256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89">
                <a:extLst>
                  <a:ext uri="{FF2B5EF4-FFF2-40B4-BE49-F238E27FC236}">
                    <a16:creationId xmlns:a16="http://schemas.microsoft.com/office/drawing/2014/main" id="{60D72D5B-5D04-4D89-9E71-B70CD2FA1B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89">
                <a:extLst>
                  <a:ext uri="{FF2B5EF4-FFF2-40B4-BE49-F238E27FC236}">
                    <a16:creationId xmlns:a16="http://schemas.microsoft.com/office/drawing/2014/main" id="{FD03664B-E7BB-4EF0-B97F-1EFFA8DE8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89">
                <a:extLst>
                  <a:ext uri="{FF2B5EF4-FFF2-40B4-BE49-F238E27FC236}">
                    <a16:creationId xmlns:a16="http://schemas.microsoft.com/office/drawing/2014/main" id="{B0A83DB3-30CF-4CF3-8C34-E502276F1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89">
                <a:extLst>
                  <a:ext uri="{FF2B5EF4-FFF2-40B4-BE49-F238E27FC236}">
                    <a16:creationId xmlns:a16="http://schemas.microsoft.com/office/drawing/2014/main" id="{8E336FAF-564A-4DE6-8BAE-F49BD0A86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89">
                <a:extLst>
                  <a:ext uri="{FF2B5EF4-FFF2-40B4-BE49-F238E27FC236}">
                    <a16:creationId xmlns:a16="http://schemas.microsoft.com/office/drawing/2014/main" id="{D8CB7F91-DA7D-455C-A7B7-E8D64A35B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159C4104-2FE5-4753-86CA-F15A4778EE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89">
                <a:extLst>
                  <a:ext uri="{FF2B5EF4-FFF2-40B4-BE49-F238E27FC236}">
                    <a16:creationId xmlns:a16="http://schemas.microsoft.com/office/drawing/2014/main" id="{21B272D5-BF89-4979-AA61-C4A9440A9F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C7ABBC4-8505-4374-8C3E-57ED2424E2EF}"/>
              </a:ext>
            </a:extLst>
          </p:cNvPr>
          <p:cNvGrpSpPr/>
          <p:nvPr/>
        </p:nvGrpSpPr>
        <p:grpSpPr>
          <a:xfrm>
            <a:off x="1362176" y="1022471"/>
            <a:ext cx="325915" cy="332120"/>
            <a:chOff x="1433858" y="2733272"/>
            <a:chExt cx="660413" cy="517525"/>
          </a:xfrm>
        </p:grpSpPr>
        <p:sp>
          <p:nvSpPr>
            <p:cNvPr id="188" name="AutoShape 7">
              <a:extLst>
                <a:ext uri="{FF2B5EF4-FFF2-40B4-BE49-F238E27FC236}">
                  <a16:creationId xmlns:a16="http://schemas.microsoft.com/office/drawing/2014/main" id="{D9E72AF8-30DA-43DD-BF51-31C3AAEE7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9" name="Group 2">
              <a:extLst>
                <a:ext uri="{FF2B5EF4-FFF2-40B4-BE49-F238E27FC236}">
                  <a16:creationId xmlns:a16="http://schemas.microsoft.com/office/drawing/2014/main" id="{E3E0E24A-208D-4F24-BB6B-AB8D0AF53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2A2F2F7F-6DC8-4F29-94F0-B54009C10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89">
                <a:extLst>
                  <a:ext uri="{FF2B5EF4-FFF2-40B4-BE49-F238E27FC236}">
                    <a16:creationId xmlns:a16="http://schemas.microsoft.com/office/drawing/2014/main" id="{BE297B41-BD5B-4C55-B2C4-191358885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89">
                <a:extLst>
                  <a:ext uri="{FF2B5EF4-FFF2-40B4-BE49-F238E27FC236}">
                    <a16:creationId xmlns:a16="http://schemas.microsoft.com/office/drawing/2014/main" id="{CCCB4D16-62B0-4B76-9CF4-DA16D97E4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89">
                <a:extLst>
                  <a:ext uri="{FF2B5EF4-FFF2-40B4-BE49-F238E27FC236}">
                    <a16:creationId xmlns:a16="http://schemas.microsoft.com/office/drawing/2014/main" id="{BF56E1B3-0148-43EC-8B54-881AA41F4D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89">
                <a:extLst>
                  <a:ext uri="{FF2B5EF4-FFF2-40B4-BE49-F238E27FC236}">
                    <a16:creationId xmlns:a16="http://schemas.microsoft.com/office/drawing/2014/main" id="{F06543E4-67F3-41C6-B374-9643520F1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89">
                <a:extLst>
                  <a:ext uri="{FF2B5EF4-FFF2-40B4-BE49-F238E27FC236}">
                    <a16:creationId xmlns:a16="http://schemas.microsoft.com/office/drawing/2014/main" id="{36EBF082-222A-4F24-9000-4D01DC017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BC34B88A-A729-4CC7-8C95-E1F92F6FC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89">
                <a:extLst>
                  <a:ext uri="{FF2B5EF4-FFF2-40B4-BE49-F238E27FC236}">
                    <a16:creationId xmlns:a16="http://schemas.microsoft.com/office/drawing/2014/main" id="{8A14FF41-551E-4208-BF05-F94B7A2355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8" name="Line 138">
            <a:extLst>
              <a:ext uri="{FF2B5EF4-FFF2-40B4-BE49-F238E27FC236}">
                <a16:creationId xmlns:a16="http://schemas.microsoft.com/office/drawing/2014/main" id="{34E60982-8CEC-49D8-AB91-6DD44FFD3BF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1419622"/>
            <a:ext cx="0" cy="578357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0" name="Text Box 108">
            <a:extLst>
              <a:ext uri="{FF2B5EF4-FFF2-40B4-BE49-F238E27FC236}">
                <a16:creationId xmlns:a16="http://schemas.microsoft.com/office/drawing/2014/main" id="{37EBD23C-406D-483C-954D-0BDFDCE0B5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00625" y="191483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0F0D8B5-7416-4674-A5EC-3BBB64E064FF}"/>
              </a:ext>
            </a:extLst>
          </p:cNvPr>
          <p:cNvSpPr txBox="1"/>
          <p:nvPr/>
        </p:nvSpPr>
        <p:spPr>
          <a:xfrm>
            <a:off x="862759" y="297825"/>
            <a:ext cx="756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 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14:cNvPr>
              <p14:cNvContentPartPr/>
              <p14:nvPr/>
            </p14:nvContentPartPr>
            <p14:xfrm>
              <a:off x="2103275" y="2470326"/>
              <a:ext cx="13320" cy="180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4275" y="2461326"/>
                <a:ext cx="30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14:cNvPr>
              <p14:cNvContentPartPr/>
              <p14:nvPr/>
            </p14:nvContentPartPr>
            <p14:xfrm>
              <a:off x="1675235" y="2480046"/>
              <a:ext cx="16560" cy="133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6235" y="2471046"/>
                <a:ext cx="342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14:cNvPr>
              <p14:cNvContentPartPr/>
              <p14:nvPr/>
            </p14:nvContentPartPr>
            <p14:xfrm>
              <a:off x="2125595" y="2479326"/>
              <a:ext cx="11880" cy="18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6314" y="2471826"/>
                <a:ext cx="30071" cy="16500"/>
              </a:xfrm>
              <a:prstGeom prst="rect">
                <a:avLst/>
              </a:prstGeom>
            </p:spPr>
          </p:pic>
        </mc:Fallback>
      </mc:AlternateContent>
      <p:sp>
        <p:nvSpPr>
          <p:cNvPr id="208" name="Text Box 108">
            <a:extLst>
              <a:ext uri="{FF2B5EF4-FFF2-40B4-BE49-F238E27FC236}">
                <a16:creationId xmlns:a16="http://schemas.microsoft.com/office/drawing/2014/main" id="{0A28A06D-E263-44E5-9CDE-3C5D05F939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3079" y="2077929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10.66.98.85</a:t>
            </a:r>
          </a:p>
        </p:txBody>
      </p:sp>
      <p:sp>
        <p:nvSpPr>
          <p:cNvPr id="209" name="Text Box 108">
            <a:extLst>
              <a:ext uri="{FF2B5EF4-FFF2-40B4-BE49-F238E27FC236}">
                <a16:creationId xmlns:a16="http://schemas.microsoft.com/office/drawing/2014/main" id="{5C046A3C-B8C6-4AE4-8146-C5997A3466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9970" y="1851670"/>
            <a:ext cx="128237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C4569CA-E0B7-4FF8-9AAA-745B84488A49}"/>
              </a:ext>
            </a:extLst>
          </p:cNvPr>
          <p:cNvSpPr txBox="1"/>
          <p:nvPr/>
        </p:nvSpPr>
        <p:spPr>
          <a:xfrm>
            <a:off x="115946" y="4513613"/>
            <a:ext cx="28729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Bunker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7FEA117-EA97-44C8-9FC1-C3C5B2D4A209}"/>
              </a:ext>
            </a:extLst>
          </p:cNvPr>
          <p:cNvSpPr/>
          <p:nvPr/>
        </p:nvSpPr>
        <p:spPr>
          <a:xfrm>
            <a:off x="497911" y="3986625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0B45933-C000-4116-B058-E0286C1B7CA0}"/>
              </a:ext>
            </a:extLst>
          </p:cNvPr>
          <p:cNvSpPr txBox="1"/>
          <p:nvPr/>
        </p:nvSpPr>
        <p:spPr>
          <a:xfrm>
            <a:off x="699694" y="4052784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C94DD1B5-61A2-4D29-8CB4-A7F1286793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842" y="3952364"/>
            <a:ext cx="388211" cy="499559"/>
          </a:xfrm>
          <a:prstGeom prst="rect">
            <a:avLst/>
          </a:prstGeom>
        </p:spPr>
      </p:pic>
      <p:sp>
        <p:nvSpPr>
          <p:cNvPr id="203" name="Rectangle 202">
            <a:extLst>
              <a:ext uri="{FF2B5EF4-FFF2-40B4-BE49-F238E27FC236}">
                <a16:creationId xmlns:a16="http://schemas.microsoft.com/office/drawing/2014/main" id="{70BB5BA9-1567-4FF1-8BBC-924FD1512AEC}"/>
              </a:ext>
            </a:extLst>
          </p:cNvPr>
          <p:cNvSpPr/>
          <p:nvPr/>
        </p:nvSpPr>
        <p:spPr>
          <a:xfrm>
            <a:off x="467544" y="2325512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B360204-9CAA-43F2-BF31-13AACAFA2CB2}"/>
              </a:ext>
            </a:extLst>
          </p:cNvPr>
          <p:cNvSpPr txBox="1"/>
          <p:nvPr/>
        </p:nvSpPr>
        <p:spPr>
          <a:xfrm>
            <a:off x="669327" y="2391671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sp>
        <p:nvSpPr>
          <p:cNvPr id="243" name="Line 138">
            <a:extLst>
              <a:ext uri="{FF2B5EF4-FFF2-40B4-BE49-F238E27FC236}">
                <a16:creationId xmlns:a16="http://schemas.microsoft.com/office/drawing/2014/main" id="{18C77082-840E-44A0-9784-A611FB02576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2015303"/>
            <a:ext cx="0" cy="37636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4" name="Text Box 108">
            <a:extLst>
              <a:ext uri="{FF2B5EF4-FFF2-40B4-BE49-F238E27FC236}">
                <a16:creationId xmlns:a16="http://schemas.microsoft.com/office/drawing/2014/main" id="{4CFB17ED-8B5E-40E4-87C3-26784852425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6496" y="112102"/>
            <a:ext cx="2582521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DNS: </a:t>
            </a: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 10.66.98.85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46" name="Text Box 108">
            <a:extLst>
              <a:ext uri="{FF2B5EF4-FFF2-40B4-BE49-F238E27FC236}">
                <a16:creationId xmlns:a16="http://schemas.microsoft.com/office/drawing/2014/main" id="{14ABD9D0-54C5-4BEC-A558-D71A16F5CF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7802" y="1207393"/>
            <a:ext cx="904302" cy="418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Public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network</a:t>
            </a:r>
          </a:p>
        </p:txBody>
      </p:sp>
      <p:sp>
        <p:nvSpPr>
          <p:cNvPr id="247" name="Line 138">
            <a:extLst>
              <a:ext uri="{FF2B5EF4-FFF2-40B4-BE49-F238E27FC236}">
                <a16:creationId xmlns:a16="http://schemas.microsoft.com/office/drawing/2014/main" id="{FE29EAAB-F138-4A8B-9D20-11EC73678B73}"/>
              </a:ext>
            </a:extLst>
          </p:cNvPr>
          <p:cNvSpPr>
            <a:spLocks noChangeShapeType="1"/>
          </p:cNvSpPr>
          <p:nvPr/>
        </p:nvSpPr>
        <p:spPr bwMode="gray">
          <a:xfrm>
            <a:off x="1759851" y="2744773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8" name="Line 138">
            <a:extLst>
              <a:ext uri="{FF2B5EF4-FFF2-40B4-BE49-F238E27FC236}">
                <a16:creationId xmlns:a16="http://schemas.microsoft.com/office/drawing/2014/main" id="{8C06C812-0145-40DA-9F25-6DFBDBF03EDD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3723878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9" name="Text Box 108">
            <a:extLst>
              <a:ext uri="{FF2B5EF4-FFF2-40B4-BE49-F238E27FC236}">
                <a16:creationId xmlns:a16="http://schemas.microsoft.com/office/drawing/2014/main" id="{0005B78A-D0D6-463C-B50E-60F4E6363C2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2496" y="2853215"/>
            <a:ext cx="93429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20.20.20.11</a:t>
            </a:r>
          </a:p>
        </p:txBody>
      </p:sp>
      <p:sp>
        <p:nvSpPr>
          <p:cNvPr id="250" name="Text Box 108">
            <a:extLst>
              <a:ext uri="{FF2B5EF4-FFF2-40B4-BE49-F238E27FC236}">
                <a16:creationId xmlns:a16="http://schemas.microsoft.com/office/drawing/2014/main" id="{E4EC6CAA-2CDD-4121-926E-90C7BE8ED3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5165" y="3778437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20.20.20.12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067C172-A42A-48C7-807A-031E3FBDC5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3181" y="3400011"/>
            <a:ext cx="298465" cy="323867"/>
          </a:xfrm>
          <a:prstGeom prst="rect">
            <a:avLst/>
          </a:prstGeom>
        </p:spPr>
      </p:pic>
      <p:sp>
        <p:nvSpPr>
          <p:cNvPr id="69" name="Line 138">
            <a:extLst>
              <a:ext uri="{FF2B5EF4-FFF2-40B4-BE49-F238E27FC236}">
                <a16:creationId xmlns:a16="http://schemas.microsoft.com/office/drawing/2014/main" id="{AEC0D36C-2C0E-4875-B56A-BB58FA161084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2972763"/>
            <a:ext cx="0" cy="438742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" name="Text Box 108">
            <a:extLst>
              <a:ext uri="{FF2B5EF4-FFF2-40B4-BE49-F238E27FC236}">
                <a16:creationId xmlns:a16="http://schemas.microsoft.com/office/drawing/2014/main" id="{98BABD1B-B9D6-461F-954E-8222A3A86B4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67804" y="3476464"/>
            <a:ext cx="64761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Air Gap</a:t>
            </a:r>
          </a:p>
        </p:txBody>
      </p:sp>
      <p:sp>
        <p:nvSpPr>
          <p:cNvPr id="81" name="AutoShape 7">
            <a:extLst>
              <a:ext uri="{FF2B5EF4-FFF2-40B4-BE49-F238E27FC236}">
                <a16:creationId xmlns:a16="http://schemas.microsoft.com/office/drawing/2014/main" id="{5D6948A8-7554-4CD5-8C45-2779CAEA5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769" y="3357437"/>
            <a:ext cx="309684" cy="1518569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BE29818F-7BCD-4A53-BBC5-D1454AD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82" y="4080593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FA6A81F-3AFC-4E5F-9899-6A67F7FA5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82" y="4559015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 Box 108">
            <a:extLst>
              <a:ext uri="{FF2B5EF4-FFF2-40B4-BE49-F238E27FC236}">
                <a16:creationId xmlns:a16="http://schemas.microsoft.com/office/drawing/2014/main" id="{98EEF724-9682-44D0-B871-48D6E04EF32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05783" y="400569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Cyber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85" name="Text Box 108">
            <a:extLst>
              <a:ext uri="{FF2B5EF4-FFF2-40B4-BE49-F238E27FC236}">
                <a16:creationId xmlns:a16="http://schemas.microsoft.com/office/drawing/2014/main" id="{74CA6396-A49C-4442-8EBF-39DEC1E09A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13318" y="4509752"/>
            <a:ext cx="508152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Cyber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Sense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AC31688D-9753-4C05-9F34-949FD8604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43" y="3505051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 Box 108">
            <a:extLst>
              <a:ext uri="{FF2B5EF4-FFF2-40B4-BE49-F238E27FC236}">
                <a16:creationId xmlns:a16="http://schemas.microsoft.com/office/drawing/2014/main" id="{D92C97D4-CFE3-4B01-8AA5-C98D7D1E22C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01381" y="3392562"/>
            <a:ext cx="578748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Access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CC"/>
                </a:solidFill>
                <a:latin typeface="Arial" charset="0"/>
                <a:cs typeface="Times New Roman" pitchFamily="18" charset="0"/>
              </a:rPr>
              <a:t>Station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5AEF6FF-87C3-4C45-8918-3FF9F29CF2CF}"/>
                  </a:ext>
                </a:extLst>
              </p14:cNvPr>
              <p14:cNvContentPartPr/>
              <p14:nvPr/>
            </p14:nvContentPartPr>
            <p14:xfrm>
              <a:off x="6026460" y="4010701"/>
              <a:ext cx="2520" cy="28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5AEF6FF-87C3-4C45-8918-3FF9F29CF2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08460" y="3990130"/>
                <a:ext cx="38160" cy="43611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AutoShape 7">
            <a:extLst>
              <a:ext uri="{FF2B5EF4-FFF2-40B4-BE49-F238E27FC236}">
                <a16:creationId xmlns:a16="http://schemas.microsoft.com/office/drawing/2014/main" id="{F876CF58-46BD-4F63-9F3C-CCE3F57BD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3366470"/>
            <a:ext cx="309684" cy="152909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F7CAD4B-BB72-4992-91C5-A30C2F33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3" y="3546612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 Box 108">
            <a:extLst>
              <a:ext uri="{FF2B5EF4-FFF2-40B4-BE49-F238E27FC236}">
                <a16:creationId xmlns:a16="http://schemas.microsoft.com/office/drawing/2014/main" id="{8A322E3B-AB49-4358-9F80-166697C7A0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87458" y="4063961"/>
            <a:ext cx="379912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DNS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3515C7B8-C8CF-49E1-A6E6-DBCE4A70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3" y="4020943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 Box 108">
            <a:extLst>
              <a:ext uri="{FF2B5EF4-FFF2-40B4-BE49-F238E27FC236}">
                <a16:creationId xmlns:a16="http://schemas.microsoft.com/office/drawing/2014/main" id="{C43FE53B-41E5-4D6A-BC6D-9201D052053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57361" y="3507986"/>
            <a:ext cx="67646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software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A59A9157-A67B-4495-957E-E3F95CFD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3" y="4524999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ext Box 108">
            <a:extLst>
              <a:ext uri="{FF2B5EF4-FFF2-40B4-BE49-F238E27FC236}">
                <a16:creationId xmlns:a16="http://schemas.microsoft.com/office/drawing/2014/main" id="{83445A8E-C53F-4512-8DA5-B070990DC1A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23554" y="4587974"/>
            <a:ext cx="2500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AD</a:t>
            </a:r>
          </a:p>
        </p:txBody>
      </p:sp>
      <p:sp>
        <p:nvSpPr>
          <p:cNvPr id="105" name="Line 138">
            <a:extLst>
              <a:ext uri="{FF2B5EF4-FFF2-40B4-BE49-F238E27FC236}">
                <a16:creationId xmlns:a16="http://schemas.microsoft.com/office/drawing/2014/main" id="{582FC3EE-AC73-4C23-8C30-865C00E60A98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586251" y="4652794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" name="Line 138">
            <a:extLst>
              <a:ext uri="{FF2B5EF4-FFF2-40B4-BE49-F238E27FC236}">
                <a16:creationId xmlns:a16="http://schemas.microsoft.com/office/drawing/2014/main" id="{5918A80D-74CB-4F92-B37C-5F6CC161BA8D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594688" y="4194639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" name="Line 138">
            <a:extLst>
              <a:ext uri="{FF2B5EF4-FFF2-40B4-BE49-F238E27FC236}">
                <a16:creationId xmlns:a16="http://schemas.microsoft.com/office/drawing/2014/main" id="{D9A37568-BF7F-4A5F-8934-5FF18A2D4214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603125" y="3630607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8" name="Text Box 108">
            <a:extLst>
              <a:ext uri="{FF2B5EF4-FFF2-40B4-BE49-F238E27FC236}">
                <a16:creationId xmlns:a16="http://schemas.microsoft.com/office/drawing/2014/main" id="{D9104F4D-478D-45F6-939F-B425D26941E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79867" y="4431701"/>
            <a:ext cx="1341714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100.100.100.122</a:t>
            </a:r>
          </a:p>
        </p:txBody>
      </p:sp>
      <p:sp>
        <p:nvSpPr>
          <p:cNvPr id="109" name="Text Box 108">
            <a:extLst>
              <a:ext uri="{FF2B5EF4-FFF2-40B4-BE49-F238E27FC236}">
                <a16:creationId xmlns:a16="http://schemas.microsoft.com/office/drawing/2014/main" id="{584430B6-40BE-48BD-BAF9-CDF66F9BFE9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74538" y="3960059"/>
            <a:ext cx="1341714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100.100.100.121</a:t>
            </a:r>
          </a:p>
        </p:txBody>
      </p:sp>
      <p:sp>
        <p:nvSpPr>
          <p:cNvPr id="110" name="Line 138">
            <a:extLst>
              <a:ext uri="{FF2B5EF4-FFF2-40B4-BE49-F238E27FC236}">
                <a16:creationId xmlns:a16="http://schemas.microsoft.com/office/drawing/2014/main" id="{C8628800-569E-4A94-90A7-F199ADE78B76}"/>
              </a:ext>
            </a:extLst>
          </p:cNvPr>
          <p:cNvSpPr>
            <a:spLocks noChangeShapeType="1"/>
          </p:cNvSpPr>
          <p:nvPr/>
        </p:nvSpPr>
        <p:spPr bwMode="gray">
          <a:xfrm rot="16200000" flipH="1" flipV="1">
            <a:off x="2446388" y="4038131"/>
            <a:ext cx="0" cy="267660"/>
          </a:xfrm>
          <a:prstGeom prst="line">
            <a:avLst/>
          </a:prstGeom>
          <a:noFill/>
          <a:ln w="101600">
            <a:solidFill>
              <a:schemeClr val="tx2">
                <a:lumMod val="7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276CE78-D4FA-4EB9-81C8-CE73CCFB1824}"/>
                  </a:ext>
                </a:extLst>
              </p14:cNvPr>
              <p14:cNvContentPartPr/>
              <p14:nvPr/>
            </p14:nvContentPartPr>
            <p14:xfrm>
              <a:off x="6927010" y="4055736"/>
              <a:ext cx="2520" cy="2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276CE78-D4FA-4EB9-81C8-CE73CCFB182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09010" y="4035165"/>
                <a:ext cx="38160" cy="43611"/>
              </a:xfrm>
              <a:prstGeom prst="rect">
                <a:avLst/>
              </a:prstGeom>
            </p:spPr>
          </p:pic>
        </mc:Fallback>
      </mc:AlternateContent>
      <p:sp>
        <p:nvSpPr>
          <p:cNvPr id="112" name="AutoShape 7">
            <a:extLst>
              <a:ext uri="{FF2B5EF4-FFF2-40B4-BE49-F238E27FC236}">
                <a16:creationId xmlns:a16="http://schemas.microsoft.com/office/drawing/2014/main" id="{0908936B-716F-47AC-9882-6AAAF408C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31" y="3411505"/>
            <a:ext cx="309684" cy="152909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7A15D949-4705-4E00-BEC8-4BC4B0B89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3591647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 Box 108">
            <a:extLst>
              <a:ext uri="{FF2B5EF4-FFF2-40B4-BE49-F238E27FC236}">
                <a16:creationId xmlns:a16="http://schemas.microsoft.com/office/drawing/2014/main" id="{D16B1336-BB70-40BF-B876-A73E71C783C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67529" y="4108996"/>
            <a:ext cx="35907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SQL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B329C4C2-28A7-4AB8-9A92-C13D290C8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4065978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 Box 108">
            <a:extLst>
              <a:ext uri="{FF2B5EF4-FFF2-40B4-BE49-F238E27FC236}">
                <a16:creationId xmlns:a16="http://schemas.microsoft.com/office/drawing/2014/main" id="{ABCA5DDA-3F81-43FE-8049-3E3D52BE8CC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37432" y="3553021"/>
            <a:ext cx="31899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Hyp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79DAE69D-AB5E-4DB6-90A0-88AAEBB64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4570034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 Box 108">
            <a:extLst>
              <a:ext uri="{FF2B5EF4-FFF2-40B4-BE49-F238E27FC236}">
                <a16:creationId xmlns:a16="http://schemas.microsoft.com/office/drawing/2014/main" id="{2CBD4591-E883-4946-9856-176D191409A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65491" y="4633009"/>
            <a:ext cx="52738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Oracle</a:t>
            </a:r>
          </a:p>
        </p:txBody>
      </p:sp>
      <p:sp>
        <p:nvSpPr>
          <p:cNvPr id="119" name="Text Box 108">
            <a:extLst>
              <a:ext uri="{FF2B5EF4-FFF2-40B4-BE49-F238E27FC236}">
                <a16:creationId xmlns:a16="http://schemas.microsoft.com/office/drawing/2014/main" id="{61DF82C1-52EE-4FF1-BFA5-E87B038755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98347" y="4252154"/>
            <a:ext cx="138153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ddb.bunker.com</a:t>
            </a:r>
          </a:p>
        </p:txBody>
      </p:sp>
      <p:sp>
        <p:nvSpPr>
          <p:cNvPr id="120" name="Text Box 108">
            <a:extLst>
              <a:ext uri="{FF2B5EF4-FFF2-40B4-BE49-F238E27FC236}">
                <a16:creationId xmlns:a16="http://schemas.microsoft.com/office/drawing/2014/main" id="{D4690C4F-75AD-440D-A51C-D8BEA767FEC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85341" y="3751205"/>
            <a:ext cx="121456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cr.bunker.com</a:t>
            </a:r>
          </a:p>
        </p:txBody>
      </p:sp>
      <p:sp>
        <p:nvSpPr>
          <p:cNvPr id="122" name="Line 138">
            <a:extLst>
              <a:ext uri="{FF2B5EF4-FFF2-40B4-BE49-F238E27FC236}">
                <a16:creationId xmlns:a16="http://schemas.microsoft.com/office/drawing/2014/main" id="{88B0EDDF-8713-4B22-A49C-50CB9B307169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4142524" y="4186337"/>
            <a:ext cx="596286" cy="87781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4" name="Line 138">
            <a:extLst>
              <a:ext uri="{FF2B5EF4-FFF2-40B4-BE49-F238E27FC236}">
                <a16:creationId xmlns:a16="http://schemas.microsoft.com/office/drawing/2014/main" id="{F744DF3D-5BEF-47B0-A59D-CB65F7597788}"/>
              </a:ext>
            </a:extLst>
          </p:cNvPr>
          <p:cNvSpPr>
            <a:spLocks noChangeShapeType="1"/>
          </p:cNvSpPr>
          <p:nvPr/>
        </p:nvSpPr>
        <p:spPr bwMode="gray">
          <a:xfrm>
            <a:off x="4297484" y="4405050"/>
            <a:ext cx="441325" cy="254931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" name="Line 138">
            <a:extLst>
              <a:ext uri="{FF2B5EF4-FFF2-40B4-BE49-F238E27FC236}">
                <a16:creationId xmlns:a16="http://schemas.microsoft.com/office/drawing/2014/main" id="{CC8C9289-A64E-40DA-9382-61F7EE0F1C17}"/>
              </a:ext>
            </a:extLst>
          </p:cNvPr>
          <p:cNvSpPr>
            <a:spLocks noChangeShapeType="1"/>
          </p:cNvSpPr>
          <p:nvPr/>
        </p:nvSpPr>
        <p:spPr bwMode="gray">
          <a:xfrm>
            <a:off x="2527275" y="4155524"/>
            <a:ext cx="1475863" cy="167209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CAC10A57-2581-4CE1-8DDF-1DCEFAFD79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5550" y="4219556"/>
            <a:ext cx="831708" cy="173990"/>
          </a:xfrm>
          <a:prstGeom prst="rect">
            <a:avLst/>
          </a:prstGeom>
        </p:spPr>
      </p:pic>
      <p:sp>
        <p:nvSpPr>
          <p:cNvPr id="252" name="AutoShape 59">
            <a:extLst>
              <a:ext uri="{FF2B5EF4-FFF2-40B4-BE49-F238E27FC236}">
                <a16:creationId xmlns:a16="http://schemas.microsoft.com/office/drawing/2014/main" id="{1BA909FD-EFE4-4075-871A-FE335CD7BA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94358" y="3420720"/>
            <a:ext cx="366712" cy="1330238"/>
          </a:xfrm>
          <a:prstGeom prst="can">
            <a:avLst>
              <a:gd name="adj" fmla="val 46215"/>
            </a:avLst>
          </a:prstGeom>
          <a:gradFill rotWithShape="1">
            <a:gsLst>
              <a:gs pos="0">
                <a:srgbClr val="A50021"/>
              </a:gs>
              <a:gs pos="50000">
                <a:srgbClr val="E4B2BC"/>
              </a:gs>
              <a:gs pos="100000">
                <a:srgbClr val="A5002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3" name="Text Box 108">
            <a:extLst>
              <a:ext uri="{FF2B5EF4-FFF2-40B4-BE49-F238E27FC236}">
                <a16:creationId xmlns:a16="http://schemas.microsoft.com/office/drawing/2014/main" id="{E92ABDF5-2743-4551-8D81-8AA3861BF8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89064" y="4799490"/>
            <a:ext cx="62677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Storage</a:t>
            </a:r>
          </a:p>
        </p:txBody>
      </p:sp>
      <p:sp>
        <p:nvSpPr>
          <p:cNvPr id="121" name="Rounded Rectangle 6">
            <a:extLst>
              <a:ext uri="{FF2B5EF4-FFF2-40B4-BE49-F238E27FC236}">
                <a16:creationId xmlns:a16="http://schemas.microsoft.com/office/drawing/2014/main" id="{3F990613-5D39-41B2-A746-F2FB66ACA460}"/>
              </a:ext>
            </a:extLst>
          </p:cNvPr>
          <p:cNvSpPr/>
          <p:nvPr/>
        </p:nvSpPr>
        <p:spPr>
          <a:xfrm>
            <a:off x="3792636" y="219814"/>
            <a:ext cx="5273181" cy="2754320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FFFF00"/>
                </a:solidFill>
              </a:rPr>
              <a:t>If we anyhow thin</a:t>
            </a:r>
            <a:r>
              <a:rPr lang="pl-PL" sz="3000" dirty="0">
                <a:solidFill>
                  <a:srgbClr val="FFFF00"/>
                </a:solidFill>
              </a:rPr>
              <a:t>k</a:t>
            </a:r>
            <a:r>
              <a:rPr lang="en-US" sz="3000" dirty="0">
                <a:solidFill>
                  <a:srgbClr val="FFFF00"/>
                </a:solidFill>
              </a:rPr>
              <a:t> / have TEST ENVIRONMENT – why not to combine this idea with Cyber Bunker?</a:t>
            </a:r>
          </a:p>
        </p:txBody>
      </p:sp>
    </p:spTree>
    <p:extLst>
      <p:ext uri="{BB962C8B-B14F-4D97-AF65-F5344CB8AC3E}">
        <p14:creationId xmlns:p14="http://schemas.microsoft.com/office/powerpoint/2010/main" val="287806225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3B73FA-E4B6-437C-99D4-8A053F57243E}"/>
              </a:ext>
            </a:extLst>
          </p:cNvPr>
          <p:cNvSpPr/>
          <p:nvPr/>
        </p:nvSpPr>
        <p:spPr>
          <a:xfrm>
            <a:off x="3373568" y="3346103"/>
            <a:ext cx="5601976" cy="1698438"/>
          </a:xfrm>
          <a:prstGeom prst="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0" name="Rounded Rectangle 3">
            <a:extLst>
              <a:ext uri="{FF2B5EF4-FFF2-40B4-BE49-F238E27FC236}">
                <a16:creationId xmlns:a16="http://schemas.microsoft.com/office/drawing/2014/main" id="{B46534A9-5931-4761-ABCB-D6BAA8B24C23}"/>
              </a:ext>
            </a:extLst>
          </p:cNvPr>
          <p:cNvSpPr/>
          <p:nvPr/>
        </p:nvSpPr>
        <p:spPr>
          <a:xfrm>
            <a:off x="78183" y="3948537"/>
            <a:ext cx="8886305" cy="1096005"/>
          </a:xfrm>
          <a:prstGeom prst="round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52A8E00-6ECE-492B-B5F9-B29AFEB9839E}"/>
              </a:ext>
            </a:extLst>
          </p:cNvPr>
          <p:cNvSpPr/>
          <p:nvPr/>
        </p:nvSpPr>
        <p:spPr>
          <a:xfrm>
            <a:off x="107067" y="2474186"/>
            <a:ext cx="2728573" cy="1534655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A9E0C0-E1F1-4DAF-A65C-9366CAE0C933}"/>
              </a:ext>
            </a:extLst>
          </p:cNvPr>
          <p:cNvSpPr/>
          <p:nvPr/>
        </p:nvSpPr>
        <p:spPr>
          <a:xfrm>
            <a:off x="78183" y="1162967"/>
            <a:ext cx="2728573" cy="1204292"/>
          </a:xfrm>
          <a:prstGeom prst="rect">
            <a:avLst/>
          </a:prstGeom>
          <a:solidFill>
            <a:srgbClr val="8000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7" name="Rounded Rectangle 3">
            <a:extLst>
              <a:ext uri="{FF2B5EF4-FFF2-40B4-BE49-F238E27FC236}">
                <a16:creationId xmlns:a16="http://schemas.microsoft.com/office/drawing/2014/main" id="{E96B5256-6B70-4E7E-9F00-EBC444191EA3}"/>
              </a:ext>
            </a:extLst>
          </p:cNvPr>
          <p:cNvSpPr/>
          <p:nvPr/>
        </p:nvSpPr>
        <p:spPr>
          <a:xfrm>
            <a:off x="389723" y="605096"/>
            <a:ext cx="1676732" cy="782243"/>
          </a:xfrm>
          <a:prstGeom prst="roundRect">
            <a:avLst/>
          </a:prstGeom>
          <a:solidFill>
            <a:srgbClr val="003300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BACC9E4-A06F-41AA-9088-BC7ABFFFB128}"/>
              </a:ext>
            </a:extLst>
          </p:cNvPr>
          <p:cNvSpPr/>
          <p:nvPr/>
        </p:nvSpPr>
        <p:spPr>
          <a:xfrm>
            <a:off x="373366" y="669840"/>
            <a:ext cx="137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Infrastructure</a:t>
            </a:r>
          </a:p>
        </p:txBody>
      </p:sp>
      <p:pic>
        <p:nvPicPr>
          <p:cNvPr id="150" name="Picture 20" descr="server">
            <a:extLst>
              <a:ext uri="{FF2B5EF4-FFF2-40B4-BE49-F238E27FC236}">
                <a16:creationId xmlns:a16="http://schemas.microsoft.com/office/drawing/2014/main" id="{70D52F36-EF66-477F-82E5-AFB5D4B0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09861" y="972830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BD796BA-2459-42B6-8F27-A890B3BBB30C}"/>
              </a:ext>
            </a:extLst>
          </p:cNvPr>
          <p:cNvGrpSpPr/>
          <p:nvPr/>
        </p:nvGrpSpPr>
        <p:grpSpPr>
          <a:xfrm>
            <a:off x="1289393" y="927822"/>
            <a:ext cx="325915" cy="332120"/>
            <a:chOff x="1433858" y="2733272"/>
            <a:chExt cx="660413" cy="517525"/>
          </a:xfrm>
        </p:grpSpPr>
        <p:sp>
          <p:nvSpPr>
            <p:cNvPr id="156" name="AutoShape 7">
              <a:extLst>
                <a:ext uri="{FF2B5EF4-FFF2-40B4-BE49-F238E27FC236}">
                  <a16:creationId xmlns:a16="http://schemas.microsoft.com/office/drawing/2014/main" id="{9C0809CD-BAF0-4ADB-B532-418EA957C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58" name="Group 2">
              <a:extLst>
                <a:ext uri="{FF2B5EF4-FFF2-40B4-BE49-F238E27FC236}">
                  <a16:creationId xmlns:a16="http://schemas.microsoft.com/office/drawing/2014/main" id="{B829DFD7-D74D-4404-8B34-942674FE8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48C23FAE-D11D-4E81-871F-8D4936A36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89">
                <a:extLst>
                  <a:ext uri="{FF2B5EF4-FFF2-40B4-BE49-F238E27FC236}">
                    <a16:creationId xmlns:a16="http://schemas.microsoft.com/office/drawing/2014/main" id="{8A81FE59-87EF-4B8F-BEF9-3ACC934BB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89">
                <a:extLst>
                  <a:ext uri="{FF2B5EF4-FFF2-40B4-BE49-F238E27FC236}">
                    <a16:creationId xmlns:a16="http://schemas.microsoft.com/office/drawing/2014/main" id="{56F6BF74-646D-4086-9E70-68C13247C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89">
                <a:extLst>
                  <a:ext uri="{FF2B5EF4-FFF2-40B4-BE49-F238E27FC236}">
                    <a16:creationId xmlns:a16="http://schemas.microsoft.com/office/drawing/2014/main" id="{18A6E5E9-2CE6-4B97-B0FC-83003B117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89">
                <a:extLst>
                  <a:ext uri="{FF2B5EF4-FFF2-40B4-BE49-F238E27FC236}">
                    <a16:creationId xmlns:a16="http://schemas.microsoft.com/office/drawing/2014/main" id="{32743AC2-38AE-4978-B847-A4159A8FB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89">
                <a:extLst>
                  <a:ext uri="{FF2B5EF4-FFF2-40B4-BE49-F238E27FC236}">
                    <a16:creationId xmlns:a16="http://schemas.microsoft.com/office/drawing/2014/main" id="{9E9CCDD6-C6A7-4CC5-9BA1-987C22AE0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37ED8928-17B9-4957-BD7D-866087459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89">
                <a:extLst>
                  <a:ext uri="{FF2B5EF4-FFF2-40B4-BE49-F238E27FC236}">
                    <a16:creationId xmlns:a16="http://schemas.microsoft.com/office/drawing/2014/main" id="{F376F88F-4FE9-449A-8F37-AC7EFF3F8B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" name="Picture 20" descr="server">
            <a:extLst>
              <a:ext uri="{FF2B5EF4-FFF2-40B4-BE49-F238E27FC236}">
                <a16:creationId xmlns:a16="http://schemas.microsoft.com/office/drawing/2014/main" id="{596B5BB0-327B-4DB7-83DC-19D8C69A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85071" y="982294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20" descr="server">
            <a:extLst>
              <a:ext uri="{FF2B5EF4-FFF2-40B4-BE49-F238E27FC236}">
                <a16:creationId xmlns:a16="http://schemas.microsoft.com/office/drawing/2014/main" id="{563CC7EF-2849-4148-9E22-3924306D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60281" y="991757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00C70EB-DC50-46D3-A9DE-938288372FD2}"/>
              </a:ext>
            </a:extLst>
          </p:cNvPr>
          <p:cNvGrpSpPr/>
          <p:nvPr/>
        </p:nvGrpSpPr>
        <p:grpSpPr>
          <a:xfrm>
            <a:off x="1325785" y="975146"/>
            <a:ext cx="325915" cy="332120"/>
            <a:chOff x="1433858" y="2733272"/>
            <a:chExt cx="660413" cy="517525"/>
          </a:xfrm>
        </p:grpSpPr>
        <p:sp>
          <p:nvSpPr>
            <p:cNvPr id="177" name="AutoShape 7">
              <a:extLst>
                <a:ext uri="{FF2B5EF4-FFF2-40B4-BE49-F238E27FC236}">
                  <a16:creationId xmlns:a16="http://schemas.microsoft.com/office/drawing/2014/main" id="{502052F0-6B1A-4F39-BE92-34A09C04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8" name="Group 2">
              <a:extLst>
                <a:ext uri="{FF2B5EF4-FFF2-40B4-BE49-F238E27FC236}">
                  <a16:creationId xmlns:a16="http://schemas.microsoft.com/office/drawing/2014/main" id="{0B7A3674-6712-4BCA-82D3-B8639D80B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E7A036A3-D2E5-4C60-9DAD-B7008B256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89">
                <a:extLst>
                  <a:ext uri="{FF2B5EF4-FFF2-40B4-BE49-F238E27FC236}">
                    <a16:creationId xmlns:a16="http://schemas.microsoft.com/office/drawing/2014/main" id="{60D72D5B-5D04-4D89-9E71-B70CD2FA1B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89">
                <a:extLst>
                  <a:ext uri="{FF2B5EF4-FFF2-40B4-BE49-F238E27FC236}">
                    <a16:creationId xmlns:a16="http://schemas.microsoft.com/office/drawing/2014/main" id="{FD03664B-E7BB-4EF0-B97F-1EFFA8DE8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89">
                <a:extLst>
                  <a:ext uri="{FF2B5EF4-FFF2-40B4-BE49-F238E27FC236}">
                    <a16:creationId xmlns:a16="http://schemas.microsoft.com/office/drawing/2014/main" id="{B0A83DB3-30CF-4CF3-8C34-E502276F1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89">
                <a:extLst>
                  <a:ext uri="{FF2B5EF4-FFF2-40B4-BE49-F238E27FC236}">
                    <a16:creationId xmlns:a16="http://schemas.microsoft.com/office/drawing/2014/main" id="{8E336FAF-564A-4DE6-8BAE-F49BD0A86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89">
                <a:extLst>
                  <a:ext uri="{FF2B5EF4-FFF2-40B4-BE49-F238E27FC236}">
                    <a16:creationId xmlns:a16="http://schemas.microsoft.com/office/drawing/2014/main" id="{D8CB7F91-DA7D-455C-A7B7-E8D64A35B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159C4104-2FE5-4753-86CA-F15A4778EE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89">
                <a:extLst>
                  <a:ext uri="{FF2B5EF4-FFF2-40B4-BE49-F238E27FC236}">
                    <a16:creationId xmlns:a16="http://schemas.microsoft.com/office/drawing/2014/main" id="{21B272D5-BF89-4979-AA61-C4A9440A9F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C7ABBC4-8505-4374-8C3E-57ED2424E2EF}"/>
              </a:ext>
            </a:extLst>
          </p:cNvPr>
          <p:cNvGrpSpPr/>
          <p:nvPr/>
        </p:nvGrpSpPr>
        <p:grpSpPr>
          <a:xfrm>
            <a:off x="1362176" y="1022471"/>
            <a:ext cx="325915" cy="332120"/>
            <a:chOff x="1433858" y="2733272"/>
            <a:chExt cx="660413" cy="517525"/>
          </a:xfrm>
        </p:grpSpPr>
        <p:sp>
          <p:nvSpPr>
            <p:cNvPr id="188" name="AutoShape 7">
              <a:extLst>
                <a:ext uri="{FF2B5EF4-FFF2-40B4-BE49-F238E27FC236}">
                  <a16:creationId xmlns:a16="http://schemas.microsoft.com/office/drawing/2014/main" id="{D9E72AF8-30DA-43DD-BF51-31C3AAEE7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9" name="Group 2">
              <a:extLst>
                <a:ext uri="{FF2B5EF4-FFF2-40B4-BE49-F238E27FC236}">
                  <a16:creationId xmlns:a16="http://schemas.microsoft.com/office/drawing/2014/main" id="{E3E0E24A-208D-4F24-BB6B-AB8D0AF53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2A2F2F7F-6DC8-4F29-94F0-B54009C10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89">
                <a:extLst>
                  <a:ext uri="{FF2B5EF4-FFF2-40B4-BE49-F238E27FC236}">
                    <a16:creationId xmlns:a16="http://schemas.microsoft.com/office/drawing/2014/main" id="{BE297B41-BD5B-4C55-B2C4-191358885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89">
                <a:extLst>
                  <a:ext uri="{FF2B5EF4-FFF2-40B4-BE49-F238E27FC236}">
                    <a16:creationId xmlns:a16="http://schemas.microsoft.com/office/drawing/2014/main" id="{CCCB4D16-62B0-4B76-9CF4-DA16D97E4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89">
                <a:extLst>
                  <a:ext uri="{FF2B5EF4-FFF2-40B4-BE49-F238E27FC236}">
                    <a16:creationId xmlns:a16="http://schemas.microsoft.com/office/drawing/2014/main" id="{BF56E1B3-0148-43EC-8B54-881AA41F4D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89">
                <a:extLst>
                  <a:ext uri="{FF2B5EF4-FFF2-40B4-BE49-F238E27FC236}">
                    <a16:creationId xmlns:a16="http://schemas.microsoft.com/office/drawing/2014/main" id="{F06543E4-67F3-41C6-B374-9643520F1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89">
                <a:extLst>
                  <a:ext uri="{FF2B5EF4-FFF2-40B4-BE49-F238E27FC236}">
                    <a16:creationId xmlns:a16="http://schemas.microsoft.com/office/drawing/2014/main" id="{36EBF082-222A-4F24-9000-4D01DC017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BC34B88A-A729-4CC7-8C95-E1F92F6FC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89">
                <a:extLst>
                  <a:ext uri="{FF2B5EF4-FFF2-40B4-BE49-F238E27FC236}">
                    <a16:creationId xmlns:a16="http://schemas.microsoft.com/office/drawing/2014/main" id="{8A14FF41-551E-4208-BF05-F94B7A2355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8" name="Line 138">
            <a:extLst>
              <a:ext uri="{FF2B5EF4-FFF2-40B4-BE49-F238E27FC236}">
                <a16:creationId xmlns:a16="http://schemas.microsoft.com/office/drawing/2014/main" id="{34E60982-8CEC-49D8-AB91-6DD44FFD3BF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1419622"/>
            <a:ext cx="0" cy="578357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0" name="Text Box 108">
            <a:extLst>
              <a:ext uri="{FF2B5EF4-FFF2-40B4-BE49-F238E27FC236}">
                <a16:creationId xmlns:a16="http://schemas.microsoft.com/office/drawing/2014/main" id="{37EBD23C-406D-483C-954D-0BDFDCE0B5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00625" y="191483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0F0D8B5-7416-4674-A5EC-3BBB64E064FF}"/>
              </a:ext>
            </a:extLst>
          </p:cNvPr>
          <p:cNvSpPr txBox="1"/>
          <p:nvPr/>
        </p:nvSpPr>
        <p:spPr>
          <a:xfrm>
            <a:off x="862759" y="297825"/>
            <a:ext cx="756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 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14:cNvPr>
              <p14:cNvContentPartPr/>
              <p14:nvPr/>
            </p14:nvContentPartPr>
            <p14:xfrm>
              <a:off x="2103275" y="2470326"/>
              <a:ext cx="13320" cy="180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4275" y="2461326"/>
                <a:ext cx="30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14:cNvPr>
              <p14:cNvContentPartPr/>
              <p14:nvPr/>
            </p14:nvContentPartPr>
            <p14:xfrm>
              <a:off x="1675235" y="2480046"/>
              <a:ext cx="16560" cy="133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6235" y="2471046"/>
                <a:ext cx="342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14:cNvPr>
              <p14:cNvContentPartPr/>
              <p14:nvPr/>
            </p14:nvContentPartPr>
            <p14:xfrm>
              <a:off x="2125595" y="2479326"/>
              <a:ext cx="11880" cy="18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6314" y="2471826"/>
                <a:ext cx="30071" cy="16500"/>
              </a:xfrm>
              <a:prstGeom prst="rect">
                <a:avLst/>
              </a:prstGeom>
            </p:spPr>
          </p:pic>
        </mc:Fallback>
      </mc:AlternateContent>
      <p:sp>
        <p:nvSpPr>
          <p:cNvPr id="208" name="Text Box 108">
            <a:extLst>
              <a:ext uri="{FF2B5EF4-FFF2-40B4-BE49-F238E27FC236}">
                <a16:creationId xmlns:a16="http://schemas.microsoft.com/office/drawing/2014/main" id="{0A28A06D-E263-44E5-9CDE-3C5D05F939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3079" y="2077929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10.66.98.85</a:t>
            </a:r>
          </a:p>
        </p:txBody>
      </p:sp>
      <p:sp>
        <p:nvSpPr>
          <p:cNvPr id="209" name="Text Box 108">
            <a:extLst>
              <a:ext uri="{FF2B5EF4-FFF2-40B4-BE49-F238E27FC236}">
                <a16:creationId xmlns:a16="http://schemas.microsoft.com/office/drawing/2014/main" id="{5C046A3C-B8C6-4AE4-8146-C5997A3466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9970" y="1851670"/>
            <a:ext cx="128237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C4569CA-E0B7-4FF8-9AAA-745B84488A49}"/>
              </a:ext>
            </a:extLst>
          </p:cNvPr>
          <p:cNvSpPr txBox="1"/>
          <p:nvPr/>
        </p:nvSpPr>
        <p:spPr>
          <a:xfrm>
            <a:off x="115946" y="4513613"/>
            <a:ext cx="28729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Bunker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7FEA117-EA97-44C8-9FC1-C3C5B2D4A209}"/>
              </a:ext>
            </a:extLst>
          </p:cNvPr>
          <p:cNvSpPr/>
          <p:nvPr/>
        </p:nvSpPr>
        <p:spPr>
          <a:xfrm>
            <a:off x="497911" y="3986625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0B45933-C000-4116-B058-E0286C1B7CA0}"/>
              </a:ext>
            </a:extLst>
          </p:cNvPr>
          <p:cNvSpPr txBox="1"/>
          <p:nvPr/>
        </p:nvSpPr>
        <p:spPr>
          <a:xfrm>
            <a:off x="699694" y="4052784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C94DD1B5-61A2-4D29-8CB4-A7F1286793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842" y="3952364"/>
            <a:ext cx="388211" cy="499559"/>
          </a:xfrm>
          <a:prstGeom prst="rect">
            <a:avLst/>
          </a:prstGeom>
        </p:spPr>
      </p:pic>
      <p:sp>
        <p:nvSpPr>
          <p:cNvPr id="203" name="Rectangle 202">
            <a:extLst>
              <a:ext uri="{FF2B5EF4-FFF2-40B4-BE49-F238E27FC236}">
                <a16:creationId xmlns:a16="http://schemas.microsoft.com/office/drawing/2014/main" id="{70BB5BA9-1567-4FF1-8BBC-924FD1512AEC}"/>
              </a:ext>
            </a:extLst>
          </p:cNvPr>
          <p:cNvSpPr/>
          <p:nvPr/>
        </p:nvSpPr>
        <p:spPr>
          <a:xfrm>
            <a:off x="467544" y="2325512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B360204-9CAA-43F2-BF31-13AACAFA2CB2}"/>
              </a:ext>
            </a:extLst>
          </p:cNvPr>
          <p:cNvSpPr txBox="1"/>
          <p:nvPr/>
        </p:nvSpPr>
        <p:spPr>
          <a:xfrm>
            <a:off x="669327" y="2391671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sp>
        <p:nvSpPr>
          <p:cNvPr id="243" name="Line 138">
            <a:extLst>
              <a:ext uri="{FF2B5EF4-FFF2-40B4-BE49-F238E27FC236}">
                <a16:creationId xmlns:a16="http://schemas.microsoft.com/office/drawing/2014/main" id="{18C77082-840E-44A0-9784-A611FB02576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2015303"/>
            <a:ext cx="0" cy="37636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4" name="Text Box 108">
            <a:extLst>
              <a:ext uri="{FF2B5EF4-FFF2-40B4-BE49-F238E27FC236}">
                <a16:creationId xmlns:a16="http://schemas.microsoft.com/office/drawing/2014/main" id="{4CFB17ED-8B5E-40E4-87C3-26784852425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6496" y="112102"/>
            <a:ext cx="2582521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DNS: </a:t>
            </a: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 10.66.98.85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46" name="Text Box 108">
            <a:extLst>
              <a:ext uri="{FF2B5EF4-FFF2-40B4-BE49-F238E27FC236}">
                <a16:creationId xmlns:a16="http://schemas.microsoft.com/office/drawing/2014/main" id="{14ABD9D0-54C5-4BEC-A558-D71A16F5CF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7802" y="1207393"/>
            <a:ext cx="904302" cy="418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Public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network</a:t>
            </a:r>
          </a:p>
        </p:txBody>
      </p:sp>
      <p:sp>
        <p:nvSpPr>
          <p:cNvPr id="247" name="Line 138">
            <a:extLst>
              <a:ext uri="{FF2B5EF4-FFF2-40B4-BE49-F238E27FC236}">
                <a16:creationId xmlns:a16="http://schemas.microsoft.com/office/drawing/2014/main" id="{FE29EAAB-F138-4A8B-9D20-11EC73678B73}"/>
              </a:ext>
            </a:extLst>
          </p:cNvPr>
          <p:cNvSpPr>
            <a:spLocks noChangeShapeType="1"/>
          </p:cNvSpPr>
          <p:nvPr/>
        </p:nvSpPr>
        <p:spPr bwMode="gray">
          <a:xfrm>
            <a:off x="1759851" y="2744773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8" name="Line 138">
            <a:extLst>
              <a:ext uri="{FF2B5EF4-FFF2-40B4-BE49-F238E27FC236}">
                <a16:creationId xmlns:a16="http://schemas.microsoft.com/office/drawing/2014/main" id="{8C06C812-0145-40DA-9F25-6DFBDBF03EDD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3723878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9" name="Text Box 108">
            <a:extLst>
              <a:ext uri="{FF2B5EF4-FFF2-40B4-BE49-F238E27FC236}">
                <a16:creationId xmlns:a16="http://schemas.microsoft.com/office/drawing/2014/main" id="{0005B78A-D0D6-463C-B50E-60F4E6363C2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2496" y="2853215"/>
            <a:ext cx="93429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20.20.20.11</a:t>
            </a:r>
          </a:p>
        </p:txBody>
      </p:sp>
      <p:sp>
        <p:nvSpPr>
          <p:cNvPr id="250" name="Text Box 108">
            <a:extLst>
              <a:ext uri="{FF2B5EF4-FFF2-40B4-BE49-F238E27FC236}">
                <a16:creationId xmlns:a16="http://schemas.microsoft.com/office/drawing/2014/main" id="{E4EC6CAA-2CDD-4121-926E-90C7BE8ED3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5165" y="3778437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20.20.20.12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067C172-A42A-48C7-807A-031E3FBDC5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3181" y="3400011"/>
            <a:ext cx="298465" cy="323867"/>
          </a:xfrm>
          <a:prstGeom prst="rect">
            <a:avLst/>
          </a:prstGeom>
        </p:spPr>
      </p:pic>
      <p:sp>
        <p:nvSpPr>
          <p:cNvPr id="69" name="Line 138">
            <a:extLst>
              <a:ext uri="{FF2B5EF4-FFF2-40B4-BE49-F238E27FC236}">
                <a16:creationId xmlns:a16="http://schemas.microsoft.com/office/drawing/2014/main" id="{AEC0D36C-2C0E-4875-B56A-BB58FA161084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2972763"/>
            <a:ext cx="0" cy="438742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" name="Text Box 108">
            <a:extLst>
              <a:ext uri="{FF2B5EF4-FFF2-40B4-BE49-F238E27FC236}">
                <a16:creationId xmlns:a16="http://schemas.microsoft.com/office/drawing/2014/main" id="{98BABD1B-B9D6-461F-954E-8222A3A86B4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67804" y="3476464"/>
            <a:ext cx="64761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Air Gap</a:t>
            </a:r>
          </a:p>
        </p:txBody>
      </p:sp>
      <p:sp>
        <p:nvSpPr>
          <p:cNvPr id="81" name="AutoShape 7">
            <a:extLst>
              <a:ext uri="{FF2B5EF4-FFF2-40B4-BE49-F238E27FC236}">
                <a16:creationId xmlns:a16="http://schemas.microsoft.com/office/drawing/2014/main" id="{5D6948A8-7554-4CD5-8C45-2779CAEA5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769" y="3357437"/>
            <a:ext cx="309684" cy="1518569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BE29818F-7BCD-4A53-BBC5-D1454AD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82" y="4080593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FA6A81F-3AFC-4E5F-9899-6A67F7FA5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82" y="4559015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 Box 108">
            <a:extLst>
              <a:ext uri="{FF2B5EF4-FFF2-40B4-BE49-F238E27FC236}">
                <a16:creationId xmlns:a16="http://schemas.microsoft.com/office/drawing/2014/main" id="{98EEF724-9682-44D0-B871-48D6E04EF32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05783" y="400569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Cyber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85" name="Text Box 108">
            <a:extLst>
              <a:ext uri="{FF2B5EF4-FFF2-40B4-BE49-F238E27FC236}">
                <a16:creationId xmlns:a16="http://schemas.microsoft.com/office/drawing/2014/main" id="{74CA6396-A49C-4442-8EBF-39DEC1E09A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13318" y="4509752"/>
            <a:ext cx="508152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Cyber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Sense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AC31688D-9753-4C05-9F34-949FD8604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43" y="3505051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 Box 108">
            <a:extLst>
              <a:ext uri="{FF2B5EF4-FFF2-40B4-BE49-F238E27FC236}">
                <a16:creationId xmlns:a16="http://schemas.microsoft.com/office/drawing/2014/main" id="{D92C97D4-CFE3-4B01-8AA5-C98D7D1E22C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01381" y="3392562"/>
            <a:ext cx="578748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Access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CC"/>
                </a:solidFill>
                <a:latin typeface="Arial" charset="0"/>
                <a:cs typeface="Times New Roman" pitchFamily="18" charset="0"/>
              </a:rPr>
              <a:t>Station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5AEF6FF-87C3-4C45-8918-3FF9F29CF2CF}"/>
                  </a:ext>
                </a:extLst>
              </p14:cNvPr>
              <p14:cNvContentPartPr/>
              <p14:nvPr/>
            </p14:nvContentPartPr>
            <p14:xfrm>
              <a:off x="6026460" y="4010701"/>
              <a:ext cx="2520" cy="28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5AEF6FF-87C3-4C45-8918-3FF9F29CF2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08460" y="3990130"/>
                <a:ext cx="38160" cy="43611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AutoShape 7">
            <a:extLst>
              <a:ext uri="{FF2B5EF4-FFF2-40B4-BE49-F238E27FC236}">
                <a16:creationId xmlns:a16="http://schemas.microsoft.com/office/drawing/2014/main" id="{F876CF58-46BD-4F63-9F3C-CCE3F57BD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3366470"/>
            <a:ext cx="309684" cy="152909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F7CAD4B-BB72-4992-91C5-A30C2F33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3" y="3546612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 Box 108">
            <a:extLst>
              <a:ext uri="{FF2B5EF4-FFF2-40B4-BE49-F238E27FC236}">
                <a16:creationId xmlns:a16="http://schemas.microsoft.com/office/drawing/2014/main" id="{8A322E3B-AB49-4358-9F80-166697C7A0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87458" y="4063961"/>
            <a:ext cx="379912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DNS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3515C7B8-C8CF-49E1-A6E6-DBCE4A70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3" y="4020943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 Box 108">
            <a:extLst>
              <a:ext uri="{FF2B5EF4-FFF2-40B4-BE49-F238E27FC236}">
                <a16:creationId xmlns:a16="http://schemas.microsoft.com/office/drawing/2014/main" id="{C43FE53B-41E5-4D6A-BC6D-9201D052053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57361" y="3507986"/>
            <a:ext cx="67646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software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A59A9157-A67B-4495-957E-E3F95CFD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3" y="4524999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ext Box 108">
            <a:extLst>
              <a:ext uri="{FF2B5EF4-FFF2-40B4-BE49-F238E27FC236}">
                <a16:creationId xmlns:a16="http://schemas.microsoft.com/office/drawing/2014/main" id="{83445A8E-C53F-4512-8DA5-B070990DC1A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23554" y="4587974"/>
            <a:ext cx="2500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AD</a:t>
            </a:r>
          </a:p>
        </p:txBody>
      </p:sp>
      <p:sp>
        <p:nvSpPr>
          <p:cNvPr id="105" name="Line 138">
            <a:extLst>
              <a:ext uri="{FF2B5EF4-FFF2-40B4-BE49-F238E27FC236}">
                <a16:creationId xmlns:a16="http://schemas.microsoft.com/office/drawing/2014/main" id="{582FC3EE-AC73-4C23-8C30-865C00E60A98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586251" y="4652794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" name="Line 138">
            <a:extLst>
              <a:ext uri="{FF2B5EF4-FFF2-40B4-BE49-F238E27FC236}">
                <a16:creationId xmlns:a16="http://schemas.microsoft.com/office/drawing/2014/main" id="{5918A80D-74CB-4F92-B37C-5F6CC161BA8D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594688" y="4194639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" name="Line 138">
            <a:extLst>
              <a:ext uri="{FF2B5EF4-FFF2-40B4-BE49-F238E27FC236}">
                <a16:creationId xmlns:a16="http://schemas.microsoft.com/office/drawing/2014/main" id="{D9A37568-BF7F-4A5F-8934-5FF18A2D4214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603125" y="3630607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8" name="Text Box 108">
            <a:extLst>
              <a:ext uri="{FF2B5EF4-FFF2-40B4-BE49-F238E27FC236}">
                <a16:creationId xmlns:a16="http://schemas.microsoft.com/office/drawing/2014/main" id="{D9104F4D-478D-45F6-939F-B425D26941E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79867" y="4431701"/>
            <a:ext cx="1341714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100.100.100.122</a:t>
            </a:r>
          </a:p>
        </p:txBody>
      </p:sp>
      <p:sp>
        <p:nvSpPr>
          <p:cNvPr id="109" name="Text Box 108">
            <a:extLst>
              <a:ext uri="{FF2B5EF4-FFF2-40B4-BE49-F238E27FC236}">
                <a16:creationId xmlns:a16="http://schemas.microsoft.com/office/drawing/2014/main" id="{584430B6-40BE-48BD-BAF9-CDF66F9BFE9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74538" y="3960059"/>
            <a:ext cx="1341714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100.100.100.121</a:t>
            </a:r>
          </a:p>
        </p:txBody>
      </p:sp>
      <p:sp>
        <p:nvSpPr>
          <p:cNvPr id="110" name="Line 138">
            <a:extLst>
              <a:ext uri="{FF2B5EF4-FFF2-40B4-BE49-F238E27FC236}">
                <a16:creationId xmlns:a16="http://schemas.microsoft.com/office/drawing/2014/main" id="{C8628800-569E-4A94-90A7-F199ADE78B76}"/>
              </a:ext>
            </a:extLst>
          </p:cNvPr>
          <p:cNvSpPr>
            <a:spLocks noChangeShapeType="1"/>
          </p:cNvSpPr>
          <p:nvPr/>
        </p:nvSpPr>
        <p:spPr bwMode="gray">
          <a:xfrm rot="16200000" flipH="1" flipV="1">
            <a:off x="2446388" y="4038131"/>
            <a:ext cx="0" cy="267660"/>
          </a:xfrm>
          <a:prstGeom prst="line">
            <a:avLst/>
          </a:prstGeom>
          <a:noFill/>
          <a:ln w="101600">
            <a:solidFill>
              <a:schemeClr val="tx2">
                <a:lumMod val="7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276CE78-D4FA-4EB9-81C8-CE73CCFB1824}"/>
                  </a:ext>
                </a:extLst>
              </p14:cNvPr>
              <p14:cNvContentPartPr/>
              <p14:nvPr/>
            </p14:nvContentPartPr>
            <p14:xfrm>
              <a:off x="6927010" y="4055736"/>
              <a:ext cx="2520" cy="2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276CE78-D4FA-4EB9-81C8-CE73CCFB182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09010" y="4035165"/>
                <a:ext cx="38160" cy="43611"/>
              </a:xfrm>
              <a:prstGeom prst="rect">
                <a:avLst/>
              </a:prstGeom>
            </p:spPr>
          </p:pic>
        </mc:Fallback>
      </mc:AlternateContent>
      <p:sp>
        <p:nvSpPr>
          <p:cNvPr id="112" name="AutoShape 7">
            <a:extLst>
              <a:ext uri="{FF2B5EF4-FFF2-40B4-BE49-F238E27FC236}">
                <a16:creationId xmlns:a16="http://schemas.microsoft.com/office/drawing/2014/main" id="{0908936B-716F-47AC-9882-6AAAF408C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31" y="3411505"/>
            <a:ext cx="309684" cy="152909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7A15D949-4705-4E00-BEC8-4BC4B0B89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3591647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 Box 108">
            <a:extLst>
              <a:ext uri="{FF2B5EF4-FFF2-40B4-BE49-F238E27FC236}">
                <a16:creationId xmlns:a16="http://schemas.microsoft.com/office/drawing/2014/main" id="{D16B1336-BB70-40BF-B876-A73E71C783C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67529" y="4108996"/>
            <a:ext cx="35907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SQL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B329C4C2-28A7-4AB8-9A92-C13D290C8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4065978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 Box 108">
            <a:extLst>
              <a:ext uri="{FF2B5EF4-FFF2-40B4-BE49-F238E27FC236}">
                <a16:creationId xmlns:a16="http://schemas.microsoft.com/office/drawing/2014/main" id="{ABCA5DDA-3F81-43FE-8049-3E3D52BE8CC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37432" y="3553021"/>
            <a:ext cx="31899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Hyp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79DAE69D-AB5E-4DB6-90A0-88AAEBB64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4570034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 Box 108">
            <a:extLst>
              <a:ext uri="{FF2B5EF4-FFF2-40B4-BE49-F238E27FC236}">
                <a16:creationId xmlns:a16="http://schemas.microsoft.com/office/drawing/2014/main" id="{2CBD4591-E883-4946-9856-176D191409A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65491" y="4633009"/>
            <a:ext cx="52738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Oracle</a:t>
            </a:r>
          </a:p>
        </p:txBody>
      </p:sp>
      <p:sp>
        <p:nvSpPr>
          <p:cNvPr id="119" name="Text Box 108">
            <a:extLst>
              <a:ext uri="{FF2B5EF4-FFF2-40B4-BE49-F238E27FC236}">
                <a16:creationId xmlns:a16="http://schemas.microsoft.com/office/drawing/2014/main" id="{61DF82C1-52EE-4FF1-BFA5-E87B038755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98347" y="4252154"/>
            <a:ext cx="138153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ddb.bunker.com</a:t>
            </a:r>
          </a:p>
        </p:txBody>
      </p:sp>
      <p:sp>
        <p:nvSpPr>
          <p:cNvPr id="120" name="Text Box 108">
            <a:extLst>
              <a:ext uri="{FF2B5EF4-FFF2-40B4-BE49-F238E27FC236}">
                <a16:creationId xmlns:a16="http://schemas.microsoft.com/office/drawing/2014/main" id="{D4690C4F-75AD-440D-A51C-D8BEA767FEC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85341" y="3751205"/>
            <a:ext cx="121456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cr.bunker.com</a:t>
            </a:r>
          </a:p>
        </p:txBody>
      </p:sp>
      <p:sp>
        <p:nvSpPr>
          <p:cNvPr id="122" name="Line 138">
            <a:extLst>
              <a:ext uri="{FF2B5EF4-FFF2-40B4-BE49-F238E27FC236}">
                <a16:creationId xmlns:a16="http://schemas.microsoft.com/office/drawing/2014/main" id="{88B0EDDF-8713-4B22-A49C-50CB9B307169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4142524" y="4186337"/>
            <a:ext cx="596286" cy="87781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4" name="Line 138">
            <a:extLst>
              <a:ext uri="{FF2B5EF4-FFF2-40B4-BE49-F238E27FC236}">
                <a16:creationId xmlns:a16="http://schemas.microsoft.com/office/drawing/2014/main" id="{F744DF3D-5BEF-47B0-A59D-CB65F7597788}"/>
              </a:ext>
            </a:extLst>
          </p:cNvPr>
          <p:cNvSpPr>
            <a:spLocks noChangeShapeType="1"/>
          </p:cNvSpPr>
          <p:nvPr/>
        </p:nvSpPr>
        <p:spPr bwMode="gray">
          <a:xfrm>
            <a:off x="4297484" y="4405050"/>
            <a:ext cx="441325" cy="254931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" name="Line 138">
            <a:extLst>
              <a:ext uri="{FF2B5EF4-FFF2-40B4-BE49-F238E27FC236}">
                <a16:creationId xmlns:a16="http://schemas.microsoft.com/office/drawing/2014/main" id="{CC8C9289-A64E-40DA-9382-61F7EE0F1C17}"/>
              </a:ext>
            </a:extLst>
          </p:cNvPr>
          <p:cNvSpPr>
            <a:spLocks noChangeShapeType="1"/>
          </p:cNvSpPr>
          <p:nvPr/>
        </p:nvSpPr>
        <p:spPr bwMode="gray">
          <a:xfrm>
            <a:off x="2527275" y="4155524"/>
            <a:ext cx="1475863" cy="167209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CAC10A57-2581-4CE1-8DDF-1DCEFAFD79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5550" y="4219556"/>
            <a:ext cx="831708" cy="173990"/>
          </a:xfrm>
          <a:prstGeom prst="rect">
            <a:avLst/>
          </a:prstGeom>
        </p:spPr>
      </p:pic>
      <p:sp>
        <p:nvSpPr>
          <p:cNvPr id="252" name="AutoShape 59">
            <a:extLst>
              <a:ext uri="{FF2B5EF4-FFF2-40B4-BE49-F238E27FC236}">
                <a16:creationId xmlns:a16="http://schemas.microsoft.com/office/drawing/2014/main" id="{1BA909FD-EFE4-4075-871A-FE335CD7BA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94358" y="3420720"/>
            <a:ext cx="366712" cy="1330238"/>
          </a:xfrm>
          <a:prstGeom prst="can">
            <a:avLst>
              <a:gd name="adj" fmla="val 46215"/>
            </a:avLst>
          </a:prstGeom>
          <a:gradFill rotWithShape="1">
            <a:gsLst>
              <a:gs pos="0">
                <a:srgbClr val="A50021"/>
              </a:gs>
              <a:gs pos="50000">
                <a:srgbClr val="E4B2BC"/>
              </a:gs>
              <a:gs pos="100000">
                <a:srgbClr val="A5002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3" name="Text Box 108">
            <a:extLst>
              <a:ext uri="{FF2B5EF4-FFF2-40B4-BE49-F238E27FC236}">
                <a16:creationId xmlns:a16="http://schemas.microsoft.com/office/drawing/2014/main" id="{E92ABDF5-2743-4551-8D81-8AA3861BF8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89064" y="4799490"/>
            <a:ext cx="62677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Storage</a:t>
            </a:r>
          </a:p>
        </p:txBody>
      </p:sp>
      <p:sp>
        <p:nvSpPr>
          <p:cNvPr id="121" name="Rounded Rectangle 6">
            <a:extLst>
              <a:ext uri="{FF2B5EF4-FFF2-40B4-BE49-F238E27FC236}">
                <a16:creationId xmlns:a16="http://schemas.microsoft.com/office/drawing/2014/main" id="{3F990613-5D39-41B2-A746-F2FB66ACA460}"/>
              </a:ext>
            </a:extLst>
          </p:cNvPr>
          <p:cNvSpPr/>
          <p:nvPr/>
        </p:nvSpPr>
        <p:spPr>
          <a:xfrm>
            <a:off x="3792636" y="178493"/>
            <a:ext cx="5273181" cy="2609281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FF00"/>
                </a:solidFill>
              </a:rPr>
              <a:t>Cyber Bunker has separated network with own addresses and DNS, AD. 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If backup software starts, it shall not see production (backup starts, mess)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DNS is required by backup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It is difficult to manage more and more VMs without DNS</a:t>
            </a:r>
          </a:p>
        </p:txBody>
      </p:sp>
    </p:spTree>
    <p:extLst>
      <p:ext uri="{BB962C8B-B14F-4D97-AF65-F5344CB8AC3E}">
        <p14:creationId xmlns:p14="http://schemas.microsoft.com/office/powerpoint/2010/main" val="3258665474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241">
            <a:extLst>
              <a:ext uri="{FF2B5EF4-FFF2-40B4-BE49-F238E27FC236}">
                <a16:creationId xmlns:a16="http://schemas.microsoft.com/office/drawing/2014/main" id="{113DDD6C-7C0F-4640-B0FE-5018DB8AE0F5}"/>
              </a:ext>
            </a:extLst>
          </p:cNvPr>
          <p:cNvSpPr/>
          <p:nvPr/>
        </p:nvSpPr>
        <p:spPr>
          <a:xfrm>
            <a:off x="2008229" y="555526"/>
            <a:ext cx="2365502" cy="442061"/>
          </a:xfrm>
          <a:prstGeom prst="rect">
            <a:avLst/>
          </a:prstGeom>
          <a:solidFill>
            <a:srgbClr val="79FF79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3B73FA-E4B6-437C-99D4-8A053F57243E}"/>
              </a:ext>
            </a:extLst>
          </p:cNvPr>
          <p:cNvSpPr/>
          <p:nvPr/>
        </p:nvSpPr>
        <p:spPr>
          <a:xfrm>
            <a:off x="3373568" y="3346103"/>
            <a:ext cx="5601976" cy="1698438"/>
          </a:xfrm>
          <a:prstGeom prst="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0" name="Rounded Rectangle 3">
            <a:extLst>
              <a:ext uri="{FF2B5EF4-FFF2-40B4-BE49-F238E27FC236}">
                <a16:creationId xmlns:a16="http://schemas.microsoft.com/office/drawing/2014/main" id="{B46534A9-5931-4761-ABCB-D6BAA8B24C23}"/>
              </a:ext>
            </a:extLst>
          </p:cNvPr>
          <p:cNvSpPr/>
          <p:nvPr/>
        </p:nvSpPr>
        <p:spPr>
          <a:xfrm>
            <a:off x="78183" y="3948537"/>
            <a:ext cx="8886305" cy="1096005"/>
          </a:xfrm>
          <a:prstGeom prst="round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52A8E00-6ECE-492B-B5F9-B29AFEB9839E}"/>
              </a:ext>
            </a:extLst>
          </p:cNvPr>
          <p:cNvSpPr/>
          <p:nvPr/>
        </p:nvSpPr>
        <p:spPr>
          <a:xfrm>
            <a:off x="107067" y="2474186"/>
            <a:ext cx="2728573" cy="1534655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A9E0C0-E1F1-4DAF-A65C-9366CAE0C933}"/>
              </a:ext>
            </a:extLst>
          </p:cNvPr>
          <p:cNvSpPr/>
          <p:nvPr/>
        </p:nvSpPr>
        <p:spPr>
          <a:xfrm>
            <a:off x="78183" y="1162967"/>
            <a:ext cx="2728573" cy="1204292"/>
          </a:xfrm>
          <a:prstGeom prst="rect">
            <a:avLst/>
          </a:prstGeom>
          <a:solidFill>
            <a:srgbClr val="8000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7" name="Rounded Rectangle 3">
            <a:extLst>
              <a:ext uri="{FF2B5EF4-FFF2-40B4-BE49-F238E27FC236}">
                <a16:creationId xmlns:a16="http://schemas.microsoft.com/office/drawing/2014/main" id="{E96B5256-6B70-4E7E-9F00-EBC444191EA3}"/>
              </a:ext>
            </a:extLst>
          </p:cNvPr>
          <p:cNvSpPr/>
          <p:nvPr/>
        </p:nvSpPr>
        <p:spPr>
          <a:xfrm>
            <a:off x="389723" y="605096"/>
            <a:ext cx="1676732" cy="782243"/>
          </a:xfrm>
          <a:prstGeom prst="roundRect">
            <a:avLst/>
          </a:prstGeom>
          <a:solidFill>
            <a:srgbClr val="003300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BACC9E4-A06F-41AA-9088-BC7ABFFFB128}"/>
              </a:ext>
            </a:extLst>
          </p:cNvPr>
          <p:cNvSpPr/>
          <p:nvPr/>
        </p:nvSpPr>
        <p:spPr>
          <a:xfrm>
            <a:off x="373366" y="669840"/>
            <a:ext cx="137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Infrastructure</a:t>
            </a:r>
          </a:p>
        </p:txBody>
      </p:sp>
      <p:pic>
        <p:nvPicPr>
          <p:cNvPr id="150" name="Picture 20" descr="server">
            <a:extLst>
              <a:ext uri="{FF2B5EF4-FFF2-40B4-BE49-F238E27FC236}">
                <a16:creationId xmlns:a16="http://schemas.microsoft.com/office/drawing/2014/main" id="{70D52F36-EF66-477F-82E5-AFB5D4B0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09861" y="972830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BD796BA-2459-42B6-8F27-A890B3BBB30C}"/>
              </a:ext>
            </a:extLst>
          </p:cNvPr>
          <p:cNvGrpSpPr/>
          <p:nvPr/>
        </p:nvGrpSpPr>
        <p:grpSpPr>
          <a:xfrm>
            <a:off x="1289393" y="927822"/>
            <a:ext cx="325915" cy="332120"/>
            <a:chOff x="1433858" y="2733272"/>
            <a:chExt cx="660413" cy="517525"/>
          </a:xfrm>
        </p:grpSpPr>
        <p:sp>
          <p:nvSpPr>
            <p:cNvPr id="156" name="AutoShape 7">
              <a:extLst>
                <a:ext uri="{FF2B5EF4-FFF2-40B4-BE49-F238E27FC236}">
                  <a16:creationId xmlns:a16="http://schemas.microsoft.com/office/drawing/2014/main" id="{9C0809CD-BAF0-4ADB-B532-418EA957C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58" name="Group 2">
              <a:extLst>
                <a:ext uri="{FF2B5EF4-FFF2-40B4-BE49-F238E27FC236}">
                  <a16:creationId xmlns:a16="http://schemas.microsoft.com/office/drawing/2014/main" id="{B829DFD7-D74D-4404-8B34-942674FE8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48C23FAE-D11D-4E81-871F-8D4936A36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89">
                <a:extLst>
                  <a:ext uri="{FF2B5EF4-FFF2-40B4-BE49-F238E27FC236}">
                    <a16:creationId xmlns:a16="http://schemas.microsoft.com/office/drawing/2014/main" id="{8A81FE59-87EF-4B8F-BEF9-3ACC934BB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89">
                <a:extLst>
                  <a:ext uri="{FF2B5EF4-FFF2-40B4-BE49-F238E27FC236}">
                    <a16:creationId xmlns:a16="http://schemas.microsoft.com/office/drawing/2014/main" id="{56F6BF74-646D-4086-9E70-68C13247C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89">
                <a:extLst>
                  <a:ext uri="{FF2B5EF4-FFF2-40B4-BE49-F238E27FC236}">
                    <a16:creationId xmlns:a16="http://schemas.microsoft.com/office/drawing/2014/main" id="{18A6E5E9-2CE6-4B97-B0FC-83003B117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89">
                <a:extLst>
                  <a:ext uri="{FF2B5EF4-FFF2-40B4-BE49-F238E27FC236}">
                    <a16:creationId xmlns:a16="http://schemas.microsoft.com/office/drawing/2014/main" id="{32743AC2-38AE-4978-B847-A4159A8FB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89">
                <a:extLst>
                  <a:ext uri="{FF2B5EF4-FFF2-40B4-BE49-F238E27FC236}">
                    <a16:creationId xmlns:a16="http://schemas.microsoft.com/office/drawing/2014/main" id="{9E9CCDD6-C6A7-4CC5-9BA1-987C22AE0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37ED8928-17B9-4957-BD7D-866087459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89">
                <a:extLst>
                  <a:ext uri="{FF2B5EF4-FFF2-40B4-BE49-F238E27FC236}">
                    <a16:creationId xmlns:a16="http://schemas.microsoft.com/office/drawing/2014/main" id="{F376F88F-4FE9-449A-8F37-AC7EFF3F8B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" name="Picture 20" descr="server">
            <a:extLst>
              <a:ext uri="{FF2B5EF4-FFF2-40B4-BE49-F238E27FC236}">
                <a16:creationId xmlns:a16="http://schemas.microsoft.com/office/drawing/2014/main" id="{596B5BB0-327B-4DB7-83DC-19D8C69A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85071" y="982294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20" descr="server">
            <a:extLst>
              <a:ext uri="{FF2B5EF4-FFF2-40B4-BE49-F238E27FC236}">
                <a16:creationId xmlns:a16="http://schemas.microsoft.com/office/drawing/2014/main" id="{563CC7EF-2849-4148-9E22-3924306D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60281" y="991757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00C70EB-DC50-46D3-A9DE-938288372FD2}"/>
              </a:ext>
            </a:extLst>
          </p:cNvPr>
          <p:cNvGrpSpPr/>
          <p:nvPr/>
        </p:nvGrpSpPr>
        <p:grpSpPr>
          <a:xfrm>
            <a:off x="1325785" y="975146"/>
            <a:ext cx="325915" cy="332120"/>
            <a:chOff x="1433858" y="2733272"/>
            <a:chExt cx="660413" cy="517525"/>
          </a:xfrm>
        </p:grpSpPr>
        <p:sp>
          <p:nvSpPr>
            <p:cNvPr id="177" name="AutoShape 7">
              <a:extLst>
                <a:ext uri="{FF2B5EF4-FFF2-40B4-BE49-F238E27FC236}">
                  <a16:creationId xmlns:a16="http://schemas.microsoft.com/office/drawing/2014/main" id="{502052F0-6B1A-4F39-BE92-34A09C04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8" name="Group 2">
              <a:extLst>
                <a:ext uri="{FF2B5EF4-FFF2-40B4-BE49-F238E27FC236}">
                  <a16:creationId xmlns:a16="http://schemas.microsoft.com/office/drawing/2014/main" id="{0B7A3674-6712-4BCA-82D3-B8639D80B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E7A036A3-D2E5-4C60-9DAD-B7008B256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89">
                <a:extLst>
                  <a:ext uri="{FF2B5EF4-FFF2-40B4-BE49-F238E27FC236}">
                    <a16:creationId xmlns:a16="http://schemas.microsoft.com/office/drawing/2014/main" id="{60D72D5B-5D04-4D89-9E71-B70CD2FA1B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89">
                <a:extLst>
                  <a:ext uri="{FF2B5EF4-FFF2-40B4-BE49-F238E27FC236}">
                    <a16:creationId xmlns:a16="http://schemas.microsoft.com/office/drawing/2014/main" id="{FD03664B-E7BB-4EF0-B97F-1EFFA8DE8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89">
                <a:extLst>
                  <a:ext uri="{FF2B5EF4-FFF2-40B4-BE49-F238E27FC236}">
                    <a16:creationId xmlns:a16="http://schemas.microsoft.com/office/drawing/2014/main" id="{B0A83DB3-30CF-4CF3-8C34-E502276F1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89">
                <a:extLst>
                  <a:ext uri="{FF2B5EF4-FFF2-40B4-BE49-F238E27FC236}">
                    <a16:creationId xmlns:a16="http://schemas.microsoft.com/office/drawing/2014/main" id="{8E336FAF-564A-4DE6-8BAE-F49BD0A86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89">
                <a:extLst>
                  <a:ext uri="{FF2B5EF4-FFF2-40B4-BE49-F238E27FC236}">
                    <a16:creationId xmlns:a16="http://schemas.microsoft.com/office/drawing/2014/main" id="{D8CB7F91-DA7D-455C-A7B7-E8D64A35B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159C4104-2FE5-4753-86CA-F15A4778EE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89">
                <a:extLst>
                  <a:ext uri="{FF2B5EF4-FFF2-40B4-BE49-F238E27FC236}">
                    <a16:creationId xmlns:a16="http://schemas.microsoft.com/office/drawing/2014/main" id="{21B272D5-BF89-4979-AA61-C4A9440A9F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C7ABBC4-8505-4374-8C3E-57ED2424E2EF}"/>
              </a:ext>
            </a:extLst>
          </p:cNvPr>
          <p:cNvGrpSpPr/>
          <p:nvPr/>
        </p:nvGrpSpPr>
        <p:grpSpPr>
          <a:xfrm>
            <a:off x="1362176" y="1022471"/>
            <a:ext cx="325915" cy="332120"/>
            <a:chOff x="1433858" y="2733272"/>
            <a:chExt cx="660413" cy="517525"/>
          </a:xfrm>
        </p:grpSpPr>
        <p:sp>
          <p:nvSpPr>
            <p:cNvPr id="188" name="AutoShape 7">
              <a:extLst>
                <a:ext uri="{FF2B5EF4-FFF2-40B4-BE49-F238E27FC236}">
                  <a16:creationId xmlns:a16="http://schemas.microsoft.com/office/drawing/2014/main" id="{D9E72AF8-30DA-43DD-BF51-31C3AAEE7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9" name="Group 2">
              <a:extLst>
                <a:ext uri="{FF2B5EF4-FFF2-40B4-BE49-F238E27FC236}">
                  <a16:creationId xmlns:a16="http://schemas.microsoft.com/office/drawing/2014/main" id="{E3E0E24A-208D-4F24-BB6B-AB8D0AF53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2A2F2F7F-6DC8-4F29-94F0-B54009C10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89">
                <a:extLst>
                  <a:ext uri="{FF2B5EF4-FFF2-40B4-BE49-F238E27FC236}">
                    <a16:creationId xmlns:a16="http://schemas.microsoft.com/office/drawing/2014/main" id="{BE297B41-BD5B-4C55-B2C4-191358885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89">
                <a:extLst>
                  <a:ext uri="{FF2B5EF4-FFF2-40B4-BE49-F238E27FC236}">
                    <a16:creationId xmlns:a16="http://schemas.microsoft.com/office/drawing/2014/main" id="{CCCB4D16-62B0-4B76-9CF4-DA16D97E4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89">
                <a:extLst>
                  <a:ext uri="{FF2B5EF4-FFF2-40B4-BE49-F238E27FC236}">
                    <a16:creationId xmlns:a16="http://schemas.microsoft.com/office/drawing/2014/main" id="{BF56E1B3-0148-43EC-8B54-881AA41F4D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89">
                <a:extLst>
                  <a:ext uri="{FF2B5EF4-FFF2-40B4-BE49-F238E27FC236}">
                    <a16:creationId xmlns:a16="http://schemas.microsoft.com/office/drawing/2014/main" id="{F06543E4-67F3-41C6-B374-9643520F1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89">
                <a:extLst>
                  <a:ext uri="{FF2B5EF4-FFF2-40B4-BE49-F238E27FC236}">
                    <a16:creationId xmlns:a16="http://schemas.microsoft.com/office/drawing/2014/main" id="{36EBF082-222A-4F24-9000-4D01DC017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BC34B88A-A729-4CC7-8C95-E1F92F6FC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89">
                <a:extLst>
                  <a:ext uri="{FF2B5EF4-FFF2-40B4-BE49-F238E27FC236}">
                    <a16:creationId xmlns:a16="http://schemas.microsoft.com/office/drawing/2014/main" id="{8A14FF41-551E-4208-BF05-F94B7A2355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8" name="Line 138">
            <a:extLst>
              <a:ext uri="{FF2B5EF4-FFF2-40B4-BE49-F238E27FC236}">
                <a16:creationId xmlns:a16="http://schemas.microsoft.com/office/drawing/2014/main" id="{34E60982-8CEC-49D8-AB91-6DD44FFD3BF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1419622"/>
            <a:ext cx="0" cy="578357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0" name="Text Box 108">
            <a:extLst>
              <a:ext uri="{FF2B5EF4-FFF2-40B4-BE49-F238E27FC236}">
                <a16:creationId xmlns:a16="http://schemas.microsoft.com/office/drawing/2014/main" id="{37EBD23C-406D-483C-954D-0BDFDCE0B5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00625" y="191483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0F0D8B5-7416-4674-A5EC-3BBB64E064FF}"/>
              </a:ext>
            </a:extLst>
          </p:cNvPr>
          <p:cNvSpPr txBox="1"/>
          <p:nvPr/>
        </p:nvSpPr>
        <p:spPr>
          <a:xfrm>
            <a:off x="862759" y="297825"/>
            <a:ext cx="756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 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14:cNvPr>
              <p14:cNvContentPartPr/>
              <p14:nvPr/>
            </p14:nvContentPartPr>
            <p14:xfrm>
              <a:off x="2103275" y="2470326"/>
              <a:ext cx="13320" cy="180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4275" y="2461326"/>
                <a:ext cx="30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14:cNvPr>
              <p14:cNvContentPartPr/>
              <p14:nvPr/>
            </p14:nvContentPartPr>
            <p14:xfrm>
              <a:off x="1675235" y="2480046"/>
              <a:ext cx="16560" cy="133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6235" y="2471046"/>
                <a:ext cx="342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14:cNvPr>
              <p14:cNvContentPartPr/>
              <p14:nvPr/>
            </p14:nvContentPartPr>
            <p14:xfrm>
              <a:off x="2125595" y="2479326"/>
              <a:ext cx="11880" cy="18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6314" y="2471826"/>
                <a:ext cx="30071" cy="16500"/>
              </a:xfrm>
              <a:prstGeom prst="rect">
                <a:avLst/>
              </a:prstGeom>
            </p:spPr>
          </p:pic>
        </mc:Fallback>
      </mc:AlternateContent>
      <p:sp>
        <p:nvSpPr>
          <p:cNvPr id="208" name="Text Box 108">
            <a:extLst>
              <a:ext uri="{FF2B5EF4-FFF2-40B4-BE49-F238E27FC236}">
                <a16:creationId xmlns:a16="http://schemas.microsoft.com/office/drawing/2014/main" id="{0A28A06D-E263-44E5-9CDE-3C5D05F939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3079" y="2077929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10.66.98.85</a:t>
            </a:r>
          </a:p>
        </p:txBody>
      </p:sp>
      <p:sp>
        <p:nvSpPr>
          <p:cNvPr id="209" name="Text Box 108">
            <a:extLst>
              <a:ext uri="{FF2B5EF4-FFF2-40B4-BE49-F238E27FC236}">
                <a16:creationId xmlns:a16="http://schemas.microsoft.com/office/drawing/2014/main" id="{5C046A3C-B8C6-4AE4-8146-C5997A3466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9970" y="1851670"/>
            <a:ext cx="128237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C4569CA-E0B7-4FF8-9AAA-745B84488A49}"/>
              </a:ext>
            </a:extLst>
          </p:cNvPr>
          <p:cNvSpPr txBox="1"/>
          <p:nvPr/>
        </p:nvSpPr>
        <p:spPr>
          <a:xfrm>
            <a:off x="115946" y="4513613"/>
            <a:ext cx="28729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Bunker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7FEA117-EA97-44C8-9FC1-C3C5B2D4A209}"/>
              </a:ext>
            </a:extLst>
          </p:cNvPr>
          <p:cNvSpPr/>
          <p:nvPr/>
        </p:nvSpPr>
        <p:spPr>
          <a:xfrm>
            <a:off x="497911" y="3986625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0B45933-C000-4116-B058-E0286C1B7CA0}"/>
              </a:ext>
            </a:extLst>
          </p:cNvPr>
          <p:cNvSpPr txBox="1"/>
          <p:nvPr/>
        </p:nvSpPr>
        <p:spPr>
          <a:xfrm>
            <a:off x="699694" y="4052784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C94DD1B5-61A2-4D29-8CB4-A7F1286793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842" y="3952364"/>
            <a:ext cx="388211" cy="499559"/>
          </a:xfrm>
          <a:prstGeom prst="rect">
            <a:avLst/>
          </a:prstGeom>
        </p:spPr>
      </p:pic>
      <p:sp>
        <p:nvSpPr>
          <p:cNvPr id="203" name="Rectangle 202">
            <a:extLst>
              <a:ext uri="{FF2B5EF4-FFF2-40B4-BE49-F238E27FC236}">
                <a16:creationId xmlns:a16="http://schemas.microsoft.com/office/drawing/2014/main" id="{70BB5BA9-1567-4FF1-8BBC-924FD1512AEC}"/>
              </a:ext>
            </a:extLst>
          </p:cNvPr>
          <p:cNvSpPr/>
          <p:nvPr/>
        </p:nvSpPr>
        <p:spPr>
          <a:xfrm>
            <a:off x="467544" y="2325512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B360204-9CAA-43F2-BF31-13AACAFA2CB2}"/>
              </a:ext>
            </a:extLst>
          </p:cNvPr>
          <p:cNvSpPr txBox="1"/>
          <p:nvPr/>
        </p:nvSpPr>
        <p:spPr>
          <a:xfrm>
            <a:off x="669327" y="2391671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sp>
        <p:nvSpPr>
          <p:cNvPr id="243" name="Line 138">
            <a:extLst>
              <a:ext uri="{FF2B5EF4-FFF2-40B4-BE49-F238E27FC236}">
                <a16:creationId xmlns:a16="http://schemas.microsoft.com/office/drawing/2014/main" id="{18C77082-840E-44A0-9784-A611FB02576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2015303"/>
            <a:ext cx="0" cy="37636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4" name="Text Box 108">
            <a:extLst>
              <a:ext uri="{FF2B5EF4-FFF2-40B4-BE49-F238E27FC236}">
                <a16:creationId xmlns:a16="http://schemas.microsoft.com/office/drawing/2014/main" id="{4CFB17ED-8B5E-40E4-87C3-26784852425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6496" y="112102"/>
            <a:ext cx="2582521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DNS: </a:t>
            </a: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 10.66.98.85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46" name="Text Box 108">
            <a:extLst>
              <a:ext uri="{FF2B5EF4-FFF2-40B4-BE49-F238E27FC236}">
                <a16:creationId xmlns:a16="http://schemas.microsoft.com/office/drawing/2014/main" id="{14ABD9D0-54C5-4BEC-A558-D71A16F5CF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7802" y="1207393"/>
            <a:ext cx="904302" cy="418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Public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network</a:t>
            </a:r>
          </a:p>
        </p:txBody>
      </p:sp>
      <p:sp>
        <p:nvSpPr>
          <p:cNvPr id="247" name="Line 138">
            <a:extLst>
              <a:ext uri="{FF2B5EF4-FFF2-40B4-BE49-F238E27FC236}">
                <a16:creationId xmlns:a16="http://schemas.microsoft.com/office/drawing/2014/main" id="{FE29EAAB-F138-4A8B-9D20-11EC73678B73}"/>
              </a:ext>
            </a:extLst>
          </p:cNvPr>
          <p:cNvSpPr>
            <a:spLocks noChangeShapeType="1"/>
          </p:cNvSpPr>
          <p:nvPr/>
        </p:nvSpPr>
        <p:spPr bwMode="gray">
          <a:xfrm>
            <a:off x="1759851" y="2744773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8" name="Line 138">
            <a:extLst>
              <a:ext uri="{FF2B5EF4-FFF2-40B4-BE49-F238E27FC236}">
                <a16:creationId xmlns:a16="http://schemas.microsoft.com/office/drawing/2014/main" id="{8C06C812-0145-40DA-9F25-6DFBDBF03EDD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3408709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9" name="Text Box 108">
            <a:extLst>
              <a:ext uri="{FF2B5EF4-FFF2-40B4-BE49-F238E27FC236}">
                <a16:creationId xmlns:a16="http://schemas.microsoft.com/office/drawing/2014/main" id="{0005B78A-D0D6-463C-B50E-60F4E6363C2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2496" y="2853215"/>
            <a:ext cx="93429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20.20.20.11</a:t>
            </a:r>
          </a:p>
        </p:txBody>
      </p:sp>
      <p:sp>
        <p:nvSpPr>
          <p:cNvPr id="250" name="Text Box 108">
            <a:extLst>
              <a:ext uri="{FF2B5EF4-FFF2-40B4-BE49-F238E27FC236}">
                <a16:creationId xmlns:a16="http://schemas.microsoft.com/office/drawing/2014/main" id="{E4EC6CAA-2CDD-4121-926E-90C7BE8ED3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5165" y="3778437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20.20.20.12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067C172-A42A-48C7-807A-031E3FBDC5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3181" y="3651870"/>
            <a:ext cx="298465" cy="323867"/>
          </a:xfrm>
          <a:prstGeom prst="rect">
            <a:avLst/>
          </a:prstGeom>
        </p:spPr>
      </p:pic>
      <p:sp>
        <p:nvSpPr>
          <p:cNvPr id="69" name="Line 138">
            <a:extLst>
              <a:ext uri="{FF2B5EF4-FFF2-40B4-BE49-F238E27FC236}">
                <a16:creationId xmlns:a16="http://schemas.microsoft.com/office/drawing/2014/main" id="{AEC0D36C-2C0E-4875-B56A-BB58FA161084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2972763"/>
            <a:ext cx="0" cy="438742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" name="Text Box 108">
            <a:extLst>
              <a:ext uri="{FF2B5EF4-FFF2-40B4-BE49-F238E27FC236}">
                <a16:creationId xmlns:a16="http://schemas.microsoft.com/office/drawing/2014/main" id="{98BABD1B-B9D6-461F-954E-8222A3A86B4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67804" y="3476464"/>
            <a:ext cx="64761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Air Gap</a:t>
            </a:r>
          </a:p>
        </p:txBody>
      </p:sp>
      <p:sp>
        <p:nvSpPr>
          <p:cNvPr id="81" name="AutoShape 7">
            <a:extLst>
              <a:ext uri="{FF2B5EF4-FFF2-40B4-BE49-F238E27FC236}">
                <a16:creationId xmlns:a16="http://schemas.microsoft.com/office/drawing/2014/main" id="{5D6948A8-7554-4CD5-8C45-2779CAEA5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769" y="3357437"/>
            <a:ext cx="309684" cy="1518569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BE29818F-7BCD-4A53-BBC5-D1454AD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82" y="4080593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FA6A81F-3AFC-4E5F-9899-6A67F7FA5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82" y="4559015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 Box 108">
            <a:extLst>
              <a:ext uri="{FF2B5EF4-FFF2-40B4-BE49-F238E27FC236}">
                <a16:creationId xmlns:a16="http://schemas.microsoft.com/office/drawing/2014/main" id="{98EEF724-9682-44D0-B871-48D6E04EF32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05783" y="400569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Cyber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85" name="Text Box 108">
            <a:extLst>
              <a:ext uri="{FF2B5EF4-FFF2-40B4-BE49-F238E27FC236}">
                <a16:creationId xmlns:a16="http://schemas.microsoft.com/office/drawing/2014/main" id="{74CA6396-A49C-4442-8EBF-39DEC1E09A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13318" y="4509752"/>
            <a:ext cx="508152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Cyber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Sense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AC31688D-9753-4C05-9F34-949FD8604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43" y="3505051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 Box 108">
            <a:extLst>
              <a:ext uri="{FF2B5EF4-FFF2-40B4-BE49-F238E27FC236}">
                <a16:creationId xmlns:a16="http://schemas.microsoft.com/office/drawing/2014/main" id="{D92C97D4-CFE3-4B01-8AA5-C98D7D1E22C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01381" y="3392562"/>
            <a:ext cx="578748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Access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CC"/>
                </a:solidFill>
                <a:latin typeface="Arial" charset="0"/>
                <a:cs typeface="Times New Roman" pitchFamily="18" charset="0"/>
              </a:rPr>
              <a:t>Station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5AEF6FF-87C3-4C45-8918-3FF9F29CF2CF}"/>
                  </a:ext>
                </a:extLst>
              </p14:cNvPr>
              <p14:cNvContentPartPr/>
              <p14:nvPr/>
            </p14:nvContentPartPr>
            <p14:xfrm>
              <a:off x="6026460" y="4010701"/>
              <a:ext cx="2520" cy="28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5AEF6FF-87C3-4C45-8918-3FF9F29CF2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08460" y="3990130"/>
                <a:ext cx="38160" cy="43611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AutoShape 7">
            <a:extLst>
              <a:ext uri="{FF2B5EF4-FFF2-40B4-BE49-F238E27FC236}">
                <a16:creationId xmlns:a16="http://schemas.microsoft.com/office/drawing/2014/main" id="{F876CF58-46BD-4F63-9F3C-CCE3F57BD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3366470"/>
            <a:ext cx="309684" cy="152909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F7CAD4B-BB72-4992-91C5-A30C2F33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3" y="3546612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 Box 108">
            <a:extLst>
              <a:ext uri="{FF2B5EF4-FFF2-40B4-BE49-F238E27FC236}">
                <a16:creationId xmlns:a16="http://schemas.microsoft.com/office/drawing/2014/main" id="{8A322E3B-AB49-4358-9F80-166697C7A0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87458" y="4063961"/>
            <a:ext cx="379912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DNS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3515C7B8-C8CF-49E1-A6E6-DBCE4A70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3" y="4020943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 Box 108">
            <a:extLst>
              <a:ext uri="{FF2B5EF4-FFF2-40B4-BE49-F238E27FC236}">
                <a16:creationId xmlns:a16="http://schemas.microsoft.com/office/drawing/2014/main" id="{C43FE53B-41E5-4D6A-BC6D-9201D052053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57361" y="3507986"/>
            <a:ext cx="67646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software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A59A9157-A67B-4495-957E-E3F95CFD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3" y="4524999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ext Box 108">
            <a:extLst>
              <a:ext uri="{FF2B5EF4-FFF2-40B4-BE49-F238E27FC236}">
                <a16:creationId xmlns:a16="http://schemas.microsoft.com/office/drawing/2014/main" id="{83445A8E-C53F-4512-8DA5-B070990DC1A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23554" y="4587974"/>
            <a:ext cx="2500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AD</a:t>
            </a:r>
          </a:p>
        </p:txBody>
      </p:sp>
      <p:sp>
        <p:nvSpPr>
          <p:cNvPr id="105" name="Line 138">
            <a:extLst>
              <a:ext uri="{FF2B5EF4-FFF2-40B4-BE49-F238E27FC236}">
                <a16:creationId xmlns:a16="http://schemas.microsoft.com/office/drawing/2014/main" id="{582FC3EE-AC73-4C23-8C30-865C00E60A98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586251" y="4652794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" name="Line 138">
            <a:extLst>
              <a:ext uri="{FF2B5EF4-FFF2-40B4-BE49-F238E27FC236}">
                <a16:creationId xmlns:a16="http://schemas.microsoft.com/office/drawing/2014/main" id="{5918A80D-74CB-4F92-B37C-5F6CC161BA8D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594688" y="4194639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" name="Line 138">
            <a:extLst>
              <a:ext uri="{FF2B5EF4-FFF2-40B4-BE49-F238E27FC236}">
                <a16:creationId xmlns:a16="http://schemas.microsoft.com/office/drawing/2014/main" id="{D9A37568-BF7F-4A5F-8934-5FF18A2D4214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603125" y="3630607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8" name="Text Box 108">
            <a:extLst>
              <a:ext uri="{FF2B5EF4-FFF2-40B4-BE49-F238E27FC236}">
                <a16:creationId xmlns:a16="http://schemas.microsoft.com/office/drawing/2014/main" id="{D9104F4D-478D-45F6-939F-B425D26941E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79867" y="4431701"/>
            <a:ext cx="1341714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100.100.100.122</a:t>
            </a:r>
          </a:p>
        </p:txBody>
      </p:sp>
      <p:sp>
        <p:nvSpPr>
          <p:cNvPr id="109" name="Text Box 108">
            <a:extLst>
              <a:ext uri="{FF2B5EF4-FFF2-40B4-BE49-F238E27FC236}">
                <a16:creationId xmlns:a16="http://schemas.microsoft.com/office/drawing/2014/main" id="{584430B6-40BE-48BD-BAF9-CDF66F9BFE9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74538" y="3960059"/>
            <a:ext cx="1341714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100.100.100.121</a:t>
            </a:r>
          </a:p>
        </p:txBody>
      </p:sp>
      <p:sp>
        <p:nvSpPr>
          <p:cNvPr id="110" name="Line 138">
            <a:extLst>
              <a:ext uri="{FF2B5EF4-FFF2-40B4-BE49-F238E27FC236}">
                <a16:creationId xmlns:a16="http://schemas.microsoft.com/office/drawing/2014/main" id="{C8628800-569E-4A94-90A7-F199ADE78B76}"/>
              </a:ext>
            </a:extLst>
          </p:cNvPr>
          <p:cNvSpPr>
            <a:spLocks noChangeShapeType="1"/>
          </p:cNvSpPr>
          <p:nvPr/>
        </p:nvSpPr>
        <p:spPr bwMode="gray">
          <a:xfrm rot="16200000" flipH="1" flipV="1">
            <a:off x="2446388" y="4038131"/>
            <a:ext cx="0" cy="267660"/>
          </a:xfrm>
          <a:prstGeom prst="line">
            <a:avLst/>
          </a:prstGeom>
          <a:noFill/>
          <a:ln w="101600">
            <a:solidFill>
              <a:schemeClr val="tx2">
                <a:lumMod val="7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276CE78-D4FA-4EB9-81C8-CE73CCFB1824}"/>
                  </a:ext>
                </a:extLst>
              </p14:cNvPr>
              <p14:cNvContentPartPr/>
              <p14:nvPr/>
            </p14:nvContentPartPr>
            <p14:xfrm>
              <a:off x="6927010" y="4055736"/>
              <a:ext cx="2520" cy="2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276CE78-D4FA-4EB9-81C8-CE73CCFB182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09010" y="4035165"/>
                <a:ext cx="38160" cy="43611"/>
              </a:xfrm>
              <a:prstGeom prst="rect">
                <a:avLst/>
              </a:prstGeom>
            </p:spPr>
          </p:pic>
        </mc:Fallback>
      </mc:AlternateContent>
      <p:sp>
        <p:nvSpPr>
          <p:cNvPr id="112" name="AutoShape 7">
            <a:extLst>
              <a:ext uri="{FF2B5EF4-FFF2-40B4-BE49-F238E27FC236}">
                <a16:creationId xmlns:a16="http://schemas.microsoft.com/office/drawing/2014/main" id="{0908936B-716F-47AC-9882-6AAAF408C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31" y="3411505"/>
            <a:ext cx="309684" cy="152909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7A15D949-4705-4E00-BEC8-4BC4B0B89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3591647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 Box 108">
            <a:extLst>
              <a:ext uri="{FF2B5EF4-FFF2-40B4-BE49-F238E27FC236}">
                <a16:creationId xmlns:a16="http://schemas.microsoft.com/office/drawing/2014/main" id="{D16B1336-BB70-40BF-B876-A73E71C783C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67529" y="4108996"/>
            <a:ext cx="35907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SQL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B329C4C2-28A7-4AB8-9A92-C13D290C8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4065978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 Box 108">
            <a:extLst>
              <a:ext uri="{FF2B5EF4-FFF2-40B4-BE49-F238E27FC236}">
                <a16:creationId xmlns:a16="http://schemas.microsoft.com/office/drawing/2014/main" id="{ABCA5DDA-3F81-43FE-8049-3E3D52BE8CC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37432" y="3553021"/>
            <a:ext cx="31899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Hyp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79DAE69D-AB5E-4DB6-90A0-88AAEBB64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4570034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 Box 108">
            <a:extLst>
              <a:ext uri="{FF2B5EF4-FFF2-40B4-BE49-F238E27FC236}">
                <a16:creationId xmlns:a16="http://schemas.microsoft.com/office/drawing/2014/main" id="{2CBD4591-E883-4946-9856-176D191409A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65491" y="4633009"/>
            <a:ext cx="52738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Oracle</a:t>
            </a:r>
          </a:p>
        </p:txBody>
      </p:sp>
      <p:sp>
        <p:nvSpPr>
          <p:cNvPr id="119" name="Text Box 108">
            <a:extLst>
              <a:ext uri="{FF2B5EF4-FFF2-40B4-BE49-F238E27FC236}">
                <a16:creationId xmlns:a16="http://schemas.microsoft.com/office/drawing/2014/main" id="{61DF82C1-52EE-4FF1-BFA5-E87B038755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98347" y="4252154"/>
            <a:ext cx="138153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ddb.bunker.com</a:t>
            </a:r>
          </a:p>
        </p:txBody>
      </p:sp>
      <p:sp>
        <p:nvSpPr>
          <p:cNvPr id="120" name="Text Box 108">
            <a:extLst>
              <a:ext uri="{FF2B5EF4-FFF2-40B4-BE49-F238E27FC236}">
                <a16:creationId xmlns:a16="http://schemas.microsoft.com/office/drawing/2014/main" id="{D4690C4F-75AD-440D-A51C-D8BEA767FEC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85341" y="3751205"/>
            <a:ext cx="121456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cr.bunker.com</a:t>
            </a:r>
          </a:p>
        </p:txBody>
      </p:sp>
      <p:sp>
        <p:nvSpPr>
          <p:cNvPr id="121" name="Line 138">
            <a:extLst>
              <a:ext uri="{FF2B5EF4-FFF2-40B4-BE49-F238E27FC236}">
                <a16:creationId xmlns:a16="http://schemas.microsoft.com/office/drawing/2014/main" id="{3A2F3E15-D8BD-4736-89E3-333E67701C6A}"/>
              </a:ext>
            </a:extLst>
          </p:cNvPr>
          <p:cNvSpPr>
            <a:spLocks noChangeShapeType="1"/>
          </p:cNvSpPr>
          <p:nvPr/>
        </p:nvSpPr>
        <p:spPr bwMode="gray">
          <a:xfrm>
            <a:off x="5018299" y="3188902"/>
            <a:ext cx="0" cy="364119"/>
          </a:xfrm>
          <a:prstGeom prst="line">
            <a:avLst/>
          </a:prstGeom>
          <a:noFill/>
          <a:ln w="101600">
            <a:solidFill>
              <a:srgbClr val="00A200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" name="Line 138">
            <a:extLst>
              <a:ext uri="{FF2B5EF4-FFF2-40B4-BE49-F238E27FC236}">
                <a16:creationId xmlns:a16="http://schemas.microsoft.com/office/drawing/2014/main" id="{88B0EDDF-8713-4B22-A49C-50CB9B307169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4142524" y="4186337"/>
            <a:ext cx="596286" cy="87781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4" name="Line 138">
            <a:extLst>
              <a:ext uri="{FF2B5EF4-FFF2-40B4-BE49-F238E27FC236}">
                <a16:creationId xmlns:a16="http://schemas.microsoft.com/office/drawing/2014/main" id="{F744DF3D-5BEF-47B0-A59D-CB65F7597788}"/>
              </a:ext>
            </a:extLst>
          </p:cNvPr>
          <p:cNvSpPr>
            <a:spLocks noChangeShapeType="1"/>
          </p:cNvSpPr>
          <p:nvPr/>
        </p:nvSpPr>
        <p:spPr bwMode="gray">
          <a:xfrm>
            <a:off x="4297484" y="4405050"/>
            <a:ext cx="441325" cy="254931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" name="Line 138">
            <a:extLst>
              <a:ext uri="{FF2B5EF4-FFF2-40B4-BE49-F238E27FC236}">
                <a16:creationId xmlns:a16="http://schemas.microsoft.com/office/drawing/2014/main" id="{CC8C9289-A64E-40DA-9382-61F7EE0F1C17}"/>
              </a:ext>
            </a:extLst>
          </p:cNvPr>
          <p:cNvSpPr>
            <a:spLocks noChangeShapeType="1"/>
          </p:cNvSpPr>
          <p:nvPr/>
        </p:nvSpPr>
        <p:spPr bwMode="gray">
          <a:xfrm>
            <a:off x="2527275" y="4155524"/>
            <a:ext cx="1475863" cy="167209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CAC10A57-2581-4CE1-8DDF-1DCEFAFD79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5550" y="4219556"/>
            <a:ext cx="831708" cy="173990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234274DF-1DF5-4DE0-A961-154BB6B333BE}"/>
              </a:ext>
            </a:extLst>
          </p:cNvPr>
          <p:cNvSpPr/>
          <p:nvPr/>
        </p:nvSpPr>
        <p:spPr>
          <a:xfrm>
            <a:off x="3823549" y="605096"/>
            <a:ext cx="1972585" cy="2787625"/>
          </a:xfrm>
          <a:prstGeom prst="rect">
            <a:avLst/>
          </a:prstGeom>
          <a:solidFill>
            <a:srgbClr val="79FF79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6" name="Text Box 108">
            <a:extLst>
              <a:ext uri="{FF2B5EF4-FFF2-40B4-BE49-F238E27FC236}">
                <a16:creationId xmlns:a16="http://schemas.microsoft.com/office/drawing/2014/main" id="{DB9CE4BF-506E-4D25-9472-D1BA1FB0008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49411" y="3130079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A200"/>
                </a:solidFill>
                <a:latin typeface="Arial" charset="0"/>
                <a:cs typeface="Times New Roman" pitchFamily="18" charset="0"/>
              </a:rPr>
              <a:t>76.76.76.12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84CFDF42-1870-49C3-B087-9B99F871E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85" y="653176"/>
            <a:ext cx="428030" cy="33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" name="Line 138">
            <a:extLst>
              <a:ext uri="{FF2B5EF4-FFF2-40B4-BE49-F238E27FC236}">
                <a16:creationId xmlns:a16="http://schemas.microsoft.com/office/drawing/2014/main" id="{1BF1CDF7-6A1A-47FA-81E4-CC64E85D6F18}"/>
              </a:ext>
            </a:extLst>
          </p:cNvPr>
          <p:cNvSpPr>
            <a:spLocks noChangeShapeType="1"/>
          </p:cNvSpPr>
          <p:nvPr/>
        </p:nvSpPr>
        <p:spPr bwMode="gray">
          <a:xfrm rot="5400000">
            <a:off x="2838168" y="647812"/>
            <a:ext cx="0" cy="298108"/>
          </a:xfrm>
          <a:prstGeom prst="line">
            <a:avLst/>
          </a:prstGeom>
          <a:noFill/>
          <a:ln w="101600">
            <a:solidFill>
              <a:srgbClr val="00A200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5" name="Text Box 108">
            <a:extLst>
              <a:ext uri="{FF2B5EF4-FFF2-40B4-BE49-F238E27FC236}">
                <a16:creationId xmlns:a16="http://schemas.microsoft.com/office/drawing/2014/main" id="{ADC24B6E-902E-4EF8-B49E-B45E23BCCD7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73609" y="555526"/>
            <a:ext cx="93429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A200"/>
                </a:solidFill>
                <a:latin typeface="Arial" charset="0"/>
                <a:cs typeface="Times New Roman" pitchFamily="18" charset="0"/>
              </a:rPr>
              <a:t>76.76.76.11</a:t>
            </a:r>
          </a:p>
        </p:txBody>
      </p:sp>
      <p:sp>
        <p:nvSpPr>
          <p:cNvPr id="146" name="Line 138">
            <a:extLst>
              <a:ext uri="{FF2B5EF4-FFF2-40B4-BE49-F238E27FC236}">
                <a16:creationId xmlns:a16="http://schemas.microsoft.com/office/drawing/2014/main" id="{D36E37DF-DAA2-42BD-B4A0-F78F8836C693}"/>
              </a:ext>
            </a:extLst>
          </p:cNvPr>
          <p:cNvSpPr>
            <a:spLocks noChangeShapeType="1"/>
          </p:cNvSpPr>
          <p:nvPr/>
        </p:nvSpPr>
        <p:spPr bwMode="gray">
          <a:xfrm>
            <a:off x="5014099" y="905258"/>
            <a:ext cx="0" cy="2259077"/>
          </a:xfrm>
          <a:prstGeom prst="line">
            <a:avLst/>
          </a:prstGeom>
          <a:noFill/>
          <a:ln w="50800">
            <a:solidFill>
              <a:srgbClr val="00A2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1" name="Line 138">
            <a:extLst>
              <a:ext uri="{FF2B5EF4-FFF2-40B4-BE49-F238E27FC236}">
                <a16:creationId xmlns:a16="http://schemas.microsoft.com/office/drawing/2014/main" id="{805D9DB9-D6A2-4C70-AA3E-28A308A94BD8}"/>
              </a:ext>
            </a:extLst>
          </p:cNvPr>
          <p:cNvSpPr>
            <a:spLocks noChangeShapeType="1"/>
          </p:cNvSpPr>
          <p:nvPr/>
        </p:nvSpPr>
        <p:spPr bwMode="gray">
          <a:xfrm rot="5400000">
            <a:off x="3992140" y="-115708"/>
            <a:ext cx="0" cy="1862806"/>
          </a:xfrm>
          <a:prstGeom prst="line">
            <a:avLst/>
          </a:prstGeom>
          <a:noFill/>
          <a:ln w="50800">
            <a:solidFill>
              <a:srgbClr val="00A2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2" name="AutoShape 59">
            <a:extLst>
              <a:ext uri="{FF2B5EF4-FFF2-40B4-BE49-F238E27FC236}">
                <a16:creationId xmlns:a16="http://schemas.microsoft.com/office/drawing/2014/main" id="{1BA909FD-EFE4-4075-871A-FE335CD7BA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94358" y="3420720"/>
            <a:ext cx="366712" cy="1330238"/>
          </a:xfrm>
          <a:prstGeom prst="can">
            <a:avLst>
              <a:gd name="adj" fmla="val 46215"/>
            </a:avLst>
          </a:prstGeom>
          <a:gradFill rotWithShape="1">
            <a:gsLst>
              <a:gs pos="0">
                <a:srgbClr val="A50021"/>
              </a:gs>
              <a:gs pos="50000">
                <a:srgbClr val="E4B2BC"/>
              </a:gs>
              <a:gs pos="100000">
                <a:srgbClr val="A5002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3" name="Text Box 108">
            <a:extLst>
              <a:ext uri="{FF2B5EF4-FFF2-40B4-BE49-F238E27FC236}">
                <a16:creationId xmlns:a16="http://schemas.microsoft.com/office/drawing/2014/main" id="{E92ABDF5-2743-4551-8D81-8AA3861BF8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89064" y="4799490"/>
            <a:ext cx="62677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Storage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90CD0F1C-3732-4D66-9634-FDD0DE6AE73E}"/>
                  </a:ext>
                </a:extLst>
              </p14:cNvPr>
              <p14:cNvContentPartPr/>
              <p14:nvPr/>
            </p14:nvContentPartPr>
            <p14:xfrm>
              <a:off x="8428298" y="3785809"/>
              <a:ext cx="360" cy="36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90CD0F1C-3732-4D66-9634-FDD0DE6AE73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10298" y="376780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BDD8C6E0-2057-4673-814C-221145A26CCE}"/>
                  </a:ext>
                </a:extLst>
              </p14:cNvPr>
              <p14:cNvContentPartPr/>
              <p14:nvPr/>
            </p14:nvContentPartPr>
            <p14:xfrm>
              <a:off x="8651498" y="3676369"/>
              <a:ext cx="360" cy="72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BDD8C6E0-2057-4673-814C-221145A26CC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33498" y="3658729"/>
                <a:ext cx="360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494458-EBC1-431F-A75F-F18F7E3F999E}"/>
                  </a:ext>
                </a:extLst>
              </p14:cNvPr>
              <p14:cNvContentPartPr/>
              <p14:nvPr/>
            </p14:nvContentPartPr>
            <p14:xfrm>
              <a:off x="1493881" y="2153454"/>
              <a:ext cx="20520" cy="26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494458-EBC1-431F-A75F-F18F7E3F999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84881" y="2144454"/>
                <a:ext cx="3816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1607752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241">
            <a:extLst>
              <a:ext uri="{FF2B5EF4-FFF2-40B4-BE49-F238E27FC236}">
                <a16:creationId xmlns:a16="http://schemas.microsoft.com/office/drawing/2014/main" id="{113DDD6C-7C0F-4640-B0FE-5018DB8AE0F5}"/>
              </a:ext>
            </a:extLst>
          </p:cNvPr>
          <p:cNvSpPr/>
          <p:nvPr/>
        </p:nvSpPr>
        <p:spPr>
          <a:xfrm>
            <a:off x="2008229" y="555526"/>
            <a:ext cx="2365502" cy="442061"/>
          </a:xfrm>
          <a:prstGeom prst="rect">
            <a:avLst/>
          </a:prstGeom>
          <a:solidFill>
            <a:srgbClr val="79FF79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3B73FA-E4B6-437C-99D4-8A053F57243E}"/>
              </a:ext>
            </a:extLst>
          </p:cNvPr>
          <p:cNvSpPr/>
          <p:nvPr/>
        </p:nvSpPr>
        <p:spPr>
          <a:xfrm>
            <a:off x="3373568" y="3346103"/>
            <a:ext cx="5601976" cy="1698438"/>
          </a:xfrm>
          <a:prstGeom prst="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0" name="Rounded Rectangle 3">
            <a:extLst>
              <a:ext uri="{FF2B5EF4-FFF2-40B4-BE49-F238E27FC236}">
                <a16:creationId xmlns:a16="http://schemas.microsoft.com/office/drawing/2014/main" id="{B46534A9-5931-4761-ABCB-D6BAA8B24C23}"/>
              </a:ext>
            </a:extLst>
          </p:cNvPr>
          <p:cNvSpPr/>
          <p:nvPr/>
        </p:nvSpPr>
        <p:spPr>
          <a:xfrm>
            <a:off x="78183" y="3948537"/>
            <a:ext cx="8886305" cy="1096005"/>
          </a:xfrm>
          <a:prstGeom prst="round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52A8E00-6ECE-492B-B5F9-B29AFEB9839E}"/>
              </a:ext>
            </a:extLst>
          </p:cNvPr>
          <p:cNvSpPr/>
          <p:nvPr/>
        </p:nvSpPr>
        <p:spPr>
          <a:xfrm>
            <a:off x="107067" y="2474186"/>
            <a:ext cx="2728573" cy="1534655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A9E0C0-E1F1-4DAF-A65C-9366CAE0C933}"/>
              </a:ext>
            </a:extLst>
          </p:cNvPr>
          <p:cNvSpPr/>
          <p:nvPr/>
        </p:nvSpPr>
        <p:spPr>
          <a:xfrm>
            <a:off x="78183" y="1162967"/>
            <a:ext cx="2728573" cy="1204292"/>
          </a:xfrm>
          <a:prstGeom prst="rect">
            <a:avLst/>
          </a:prstGeom>
          <a:solidFill>
            <a:srgbClr val="800000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7" name="Rounded Rectangle 3">
            <a:extLst>
              <a:ext uri="{FF2B5EF4-FFF2-40B4-BE49-F238E27FC236}">
                <a16:creationId xmlns:a16="http://schemas.microsoft.com/office/drawing/2014/main" id="{E96B5256-6B70-4E7E-9F00-EBC444191EA3}"/>
              </a:ext>
            </a:extLst>
          </p:cNvPr>
          <p:cNvSpPr/>
          <p:nvPr/>
        </p:nvSpPr>
        <p:spPr>
          <a:xfrm>
            <a:off x="389723" y="605096"/>
            <a:ext cx="1676732" cy="782243"/>
          </a:xfrm>
          <a:prstGeom prst="roundRect">
            <a:avLst/>
          </a:prstGeom>
          <a:solidFill>
            <a:srgbClr val="003300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BACC9E4-A06F-41AA-9088-BC7ABFFFB128}"/>
              </a:ext>
            </a:extLst>
          </p:cNvPr>
          <p:cNvSpPr/>
          <p:nvPr/>
        </p:nvSpPr>
        <p:spPr>
          <a:xfrm>
            <a:off x="373366" y="669840"/>
            <a:ext cx="137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Infrastructure</a:t>
            </a:r>
          </a:p>
        </p:txBody>
      </p:sp>
      <p:pic>
        <p:nvPicPr>
          <p:cNvPr id="150" name="Picture 20" descr="server">
            <a:extLst>
              <a:ext uri="{FF2B5EF4-FFF2-40B4-BE49-F238E27FC236}">
                <a16:creationId xmlns:a16="http://schemas.microsoft.com/office/drawing/2014/main" id="{70D52F36-EF66-477F-82E5-AFB5D4B0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09861" y="972830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BD796BA-2459-42B6-8F27-A890B3BBB30C}"/>
              </a:ext>
            </a:extLst>
          </p:cNvPr>
          <p:cNvGrpSpPr/>
          <p:nvPr/>
        </p:nvGrpSpPr>
        <p:grpSpPr>
          <a:xfrm>
            <a:off x="1289393" y="927822"/>
            <a:ext cx="325915" cy="332120"/>
            <a:chOff x="1433858" y="2733272"/>
            <a:chExt cx="660413" cy="517525"/>
          </a:xfrm>
        </p:grpSpPr>
        <p:sp>
          <p:nvSpPr>
            <p:cNvPr id="156" name="AutoShape 7">
              <a:extLst>
                <a:ext uri="{FF2B5EF4-FFF2-40B4-BE49-F238E27FC236}">
                  <a16:creationId xmlns:a16="http://schemas.microsoft.com/office/drawing/2014/main" id="{9C0809CD-BAF0-4ADB-B532-418EA957C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58" name="Group 2">
              <a:extLst>
                <a:ext uri="{FF2B5EF4-FFF2-40B4-BE49-F238E27FC236}">
                  <a16:creationId xmlns:a16="http://schemas.microsoft.com/office/drawing/2014/main" id="{B829DFD7-D74D-4404-8B34-942674FE8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48C23FAE-D11D-4E81-871F-8D4936A36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89">
                <a:extLst>
                  <a:ext uri="{FF2B5EF4-FFF2-40B4-BE49-F238E27FC236}">
                    <a16:creationId xmlns:a16="http://schemas.microsoft.com/office/drawing/2014/main" id="{8A81FE59-87EF-4B8F-BEF9-3ACC934BB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89">
                <a:extLst>
                  <a:ext uri="{FF2B5EF4-FFF2-40B4-BE49-F238E27FC236}">
                    <a16:creationId xmlns:a16="http://schemas.microsoft.com/office/drawing/2014/main" id="{56F6BF74-646D-4086-9E70-68C13247C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89">
                <a:extLst>
                  <a:ext uri="{FF2B5EF4-FFF2-40B4-BE49-F238E27FC236}">
                    <a16:creationId xmlns:a16="http://schemas.microsoft.com/office/drawing/2014/main" id="{18A6E5E9-2CE6-4B97-B0FC-83003B117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89">
                <a:extLst>
                  <a:ext uri="{FF2B5EF4-FFF2-40B4-BE49-F238E27FC236}">
                    <a16:creationId xmlns:a16="http://schemas.microsoft.com/office/drawing/2014/main" id="{32743AC2-38AE-4978-B847-A4159A8FB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89">
                <a:extLst>
                  <a:ext uri="{FF2B5EF4-FFF2-40B4-BE49-F238E27FC236}">
                    <a16:creationId xmlns:a16="http://schemas.microsoft.com/office/drawing/2014/main" id="{9E9CCDD6-C6A7-4CC5-9BA1-987C22AE0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37ED8928-17B9-4957-BD7D-866087459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89">
                <a:extLst>
                  <a:ext uri="{FF2B5EF4-FFF2-40B4-BE49-F238E27FC236}">
                    <a16:creationId xmlns:a16="http://schemas.microsoft.com/office/drawing/2014/main" id="{F376F88F-4FE9-449A-8F37-AC7EFF3F8B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" name="Picture 20" descr="server">
            <a:extLst>
              <a:ext uri="{FF2B5EF4-FFF2-40B4-BE49-F238E27FC236}">
                <a16:creationId xmlns:a16="http://schemas.microsoft.com/office/drawing/2014/main" id="{596B5BB0-327B-4DB7-83DC-19D8C69A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85071" y="982294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20" descr="server">
            <a:extLst>
              <a:ext uri="{FF2B5EF4-FFF2-40B4-BE49-F238E27FC236}">
                <a16:creationId xmlns:a16="http://schemas.microsoft.com/office/drawing/2014/main" id="{563CC7EF-2849-4148-9E22-3924306D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60281" y="991757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00C70EB-DC50-46D3-A9DE-938288372FD2}"/>
              </a:ext>
            </a:extLst>
          </p:cNvPr>
          <p:cNvGrpSpPr/>
          <p:nvPr/>
        </p:nvGrpSpPr>
        <p:grpSpPr>
          <a:xfrm>
            <a:off x="1325785" y="975146"/>
            <a:ext cx="325915" cy="332120"/>
            <a:chOff x="1433858" y="2733272"/>
            <a:chExt cx="660413" cy="517525"/>
          </a:xfrm>
        </p:grpSpPr>
        <p:sp>
          <p:nvSpPr>
            <p:cNvPr id="177" name="AutoShape 7">
              <a:extLst>
                <a:ext uri="{FF2B5EF4-FFF2-40B4-BE49-F238E27FC236}">
                  <a16:creationId xmlns:a16="http://schemas.microsoft.com/office/drawing/2014/main" id="{502052F0-6B1A-4F39-BE92-34A09C04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8" name="Group 2">
              <a:extLst>
                <a:ext uri="{FF2B5EF4-FFF2-40B4-BE49-F238E27FC236}">
                  <a16:creationId xmlns:a16="http://schemas.microsoft.com/office/drawing/2014/main" id="{0B7A3674-6712-4BCA-82D3-B8639D80B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E7A036A3-D2E5-4C60-9DAD-B7008B256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89">
                <a:extLst>
                  <a:ext uri="{FF2B5EF4-FFF2-40B4-BE49-F238E27FC236}">
                    <a16:creationId xmlns:a16="http://schemas.microsoft.com/office/drawing/2014/main" id="{60D72D5B-5D04-4D89-9E71-B70CD2FA1B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89">
                <a:extLst>
                  <a:ext uri="{FF2B5EF4-FFF2-40B4-BE49-F238E27FC236}">
                    <a16:creationId xmlns:a16="http://schemas.microsoft.com/office/drawing/2014/main" id="{FD03664B-E7BB-4EF0-B97F-1EFFA8DE8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89">
                <a:extLst>
                  <a:ext uri="{FF2B5EF4-FFF2-40B4-BE49-F238E27FC236}">
                    <a16:creationId xmlns:a16="http://schemas.microsoft.com/office/drawing/2014/main" id="{B0A83DB3-30CF-4CF3-8C34-E502276F1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89">
                <a:extLst>
                  <a:ext uri="{FF2B5EF4-FFF2-40B4-BE49-F238E27FC236}">
                    <a16:creationId xmlns:a16="http://schemas.microsoft.com/office/drawing/2014/main" id="{8E336FAF-564A-4DE6-8BAE-F49BD0A86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89">
                <a:extLst>
                  <a:ext uri="{FF2B5EF4-FFF2-40B4-BE49-F238E27FC236}">
                    <a16:creationId xmlns:a16="http://schemas.microsoft.com/office/drawing/2014/main" id="{D8CB7F91-DA7D-455C-A7B7-E8D64A35B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159C4104-2FE5-4753-86CA-F15A4778EE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89">
                <a:extLst>
                  <a:ext uri="{FF2B5EF4-FFF2-40B4-BE49-F238E27FC236}">
                    <a16:creationId xmlns:a16="http://schemas.microsoft.com/office/drawing/2014/main" id="{21B272D5-BF89-4979-AA61-C4A9440A9F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C7ABBC4-8505-4374-8C3E-57ED2424E2EF}"/>
              </a:ext>
            </a:extLst>
          </p:cNvPr>
          <p:cNvGrpSpPr/>
          <p:nvPr/>
        </p:nvGrpSpPr>
        <p:grpSpPr>
          <a:xfrm>
            <a:off x="1362176" y="1022471"/>
            <a:ext cx="325915" cy="332120"/>
            <a:chOff x="1433858" y="2733272"/>
            <a:chExt cx="660413" cy="517525"/>
          </a:xfrm>
        </p:grpSpPr>
        <p:sp>
          <p:nvSpPr>
            <p:cNvPr id="188" name="AutoShape 7">
              <a:extLst>
                <a:ext uri="{FF2B5EF4-FFF2-40B4-BE49-F238E27FC236}">
                  <a16:creationId xmlns:a16="http://schemas.microsoft.com/office/drawing/2014/main" id="{D9E72AF8-30DA-43DD-BF51-31C3AAEE7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89" name="Group 2">
              <a:extLst>
                <a:ext uri="{FF2B5EF4-FFF2-40B4-BE49-F238E27FC236}">
                  <a16:creationId xmlns:a16="http://schemas.microsoft.com/office/drawing/2014/main" id="{E3E0E24A-208D-4F24-BB6B-AB8D0AF53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2A2F2F7F-6DC8-4F29-94F0-B54009C10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89">
                <a:extLst>
                  <a:ext uri="{FF2B5EF4-FFF2-40B4-BE49-F238E27FC236}">
                    <a16:creationId xmlns:a16="http://schemas.microsoft.com/office/drawing/2014/main" id="{BE297B41-BD5B-4C55-B2C4-191358885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89">
                <a:extLst>
                  <a:ext uri="{FF2B5EF4-FFF2-40B4-BE49-F238E27FC236}">
                    <a16:creationId xmlns:a16="http://schemas.microsoft.com/office/drawing/2014/main" id="{CCCB4D16-62B0-4B76-9CF4-DA16D97E4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89">
                <a:extLst>
                  <a:ext uri="{FF2B5EF4-FFF2-40B4-BE49-F238E27FC236}">
                    <a16:creationId xmlns:a16="http://schemas.microsoft.com/office/drawing/2014/main" id="{BF56E1B3-0148-43EC-8B54-881AA41F4D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89">
                <a:extLst>
                  <a:ext uri="{FF2B5EF4-FFF2-40B4-BE49-F238E27FC236}">
                    <a16:creationId xmlns:a16="http://schemas.microsoft.com/office/drawing/2014/main" id="{F06543E4-67F3-41C6-B374-9643520F1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89">
                <a:extLst>
                  <a:ext uri="{FF2B5EF4-FFF2-40B4-BE49-F238E27FC236}">
                    <a16:creationId xmlns:a16="http://schemas.microsoft.com/office/drawing/2014/main" id="{36EBF082-222A-4F24-9000-4D01DC017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BC34B88A-A729-4CC7-8C95-E1F92F6FC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89">
                <a:extLst>
                  <a:ext uri="{FF2B5EF4-FFF2-40B4-BE49-F238E27FC236}">
                    <a16:creationId xmlns:a16="http://schemas.microsoft.com/office/drawing/2014/main" id="{8A14FF41-551E-4208-BF05-F94B7A2355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8" name="Line 138">
            <a:extLst>
              <a:ext uri="{FF2B5EF4-FFF2-40B4-BE49-F238E27FC236}">
                <a16:creationId xmlns:a16="http://schemas.microsoft.com/office/drawing/2014/main" id="{34E60982-8CEC-49D8-AB91-6DD44FFD3BF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1419622"/>
            <a:ext cx="0" cy="578357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0" name="Text Box 108">
            <a:extLst>
              <a:ext uri="{FF2B5EF4-FFF2-40B4-BE49-F238E27FC236}">
                <a16:creationId xmlns:a16="http://schemas.microsoft.com/office/drawing/2014/main" id="{37EBD23C-406D-483C-954D-0BDFDCE0B5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00625" y="191483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0F0D8B5-7416-4674-A5EC-3BBB64E064FF}"/>
              </a:ext>
            </a:extLst>
          </p:cNvPr>
          <p:cNvSpPr txBox="1"/>
          <p:nvPr/>
        </p:nvSpPr>
        <p:spPr>
          <a:xfrm>
            <a:off x="862759" y="297825"/>
            <a:ext cx="756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 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14:cNvPr>
              <p14:cNvContentPartPr/>
              <p14:nvPr/>
            </p14:nvContentPartPr>
            <p14:xfrm>
              <a:off x="2103275" y="2470326"/>
              <a:ext cx="13320" cy="180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BE21F20-B88F-49C6-A545-D3D628763F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4275" y="2461326"/>
                <a:ext cx="30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14:cNvPr>
              <p14:cNvContentPartPr/>
              <p14:nvPr/>
            </p14:nvContentPartPr>
            <p14:xfrm>
              <a:off x="1675235" y="2480046"/>
              <a:ext cx="16560" cy="133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99591B6-C50E-4468-B2FC-20071CAFAB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6235" y="2471046"/>
                <a:ext cx="342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14:cNvPr>
              <p14:cNvContentPartPr/>
              <p14:nvPr/>
            </p14:nvContentPartPr>
            <p14:xfrm>
              <a:off x="2125595" y="2479326"/>
              <a:ext cx="11880" cy="18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1A1A3A3-A33B-457F-A14D-20FE7CC946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6314" y="2471826"/>
                <a:ext cx="30071" cy="16500"/>
              </a:xfrm>
              <a:prstGeom prst="rect">
                <a:avLst/>
              </a:prstGeom>
            </p:spPr>
          </p:pic>
        </mc:Fallback>
      </mc:AlternateContent>
      <p:sp>
        <p:nvSpPr>
          <p:cNvPr id="208" name="Text Box 108">
            <a:extLst>
              <a:ext uri="{FF2B5EF4-FFF2-40B4-BE49-F238E27FC236}">
                <a16:creationId xmlns:a16="http://schemas.microsoft.com/office/drawing/2014/main" id="{0A28A06D-E263-44E5-9CDE-3C5D05F939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3079" y="2077929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10.66.98.85</a:t>
            </a:r>
          </a:p>
        </p:txBody>
      </p:sp>
      <p:sp>
        <p:nvSpPr>
          <p:cNvPr id="209" name="Text Box 108">
            <a:extLst>
              <a:ext uri="{FF2B5EF4-FFF2-40B4-BE49-F238E27FC236}">
                <a16:creationId xmlns:a16="http://schemas.microsoft.com/office/drawing/2014/main" id="{5C046A3C-B8C6-4AE4-8146-C5997A3466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9970" y="1851670"/>
            <a:ext cx="128237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C4569CA-E0B7-4FF8-9AAA-745B84488A49}"/>
              </a:ext>
            </a:extLst>
          </p:cNvPr>
          <p:cNvSpPr txBox="1"/>
          <p:nvPr/>
        </p:nvSpPr>
        <p:spPr>
          <a:xfrm>
            <a:off x="115946" y="4513613"/>
            <a:ext cx="28729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Bunker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7FEA117-EA97-44C8-9FC1-C3C5B2D4A209}"/>
              </a:ext>
            </a:extLst>
          </p:cNvPr>
          <p:cNvSpPr/>
          <p:nvPr/>
        </p:nvSpPr>
        <p:spPr>
          <a:xfrm>
            <a:off x="497911" y="3986625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0B45933-C000-4116-B058-E0286C1B7CA0}"/>
              </a:ext>
            </a:extLst>
          </p:cNvPr>
          <p:cNvSpPr txBox="1"/>
          <p:nvPr/>
        </p:nvSpPr>
        <p:spPr>
          <a:xfrm>
            <a:off x="699694" y="4052784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C94DD1B5-61A2-4D29-8CB4-A7F1286793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842" y="3952364"/>
            <a:ext cx="388211" cy="499559"/>
          </a:xfrm>
          <a:prstGeom prst="rect">
            <a:avLst/>
          </a:prstGeom>
        </p:spPr>
      </p:pic>
      <p:sp>
        <p:nvSpPr>
          <p:cNvPr id="203" name="Rectangle 202">
            <a:extLst>
              <a:ext uri="{FF2B5EF4-FFF2-40B4-BE49-F238E27FC236}">
                <a16:creationId xmlns:a16="http://schemas.microsoft.com/office/drawing/2014/main" id="{70BB5BA9-1567-4FF1-8BBC-924FD1512AEC}"/>
              </a:ext>
            </a:extLst>
          </p:cNvPr>
          <p:cNvSpPr/>
          <p:nvPr/>
        </p:nvSpPr>
        <p:spPr>
          <a:xfrm>
            <a:off x="467544" y="2325512"/>
            <a:ext cx="1845014" cy="462262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B360204-9CAA-43F2-BF31-13AACAFA2CB2}"/>
              </a:ext>
            </a:extLst>
          </p:cNvPr>
          <p:cNvSpPr txBox="1"/>
          <p:nvPr/>
        </p:nvSpPr>
        <p:spPr>
          <a:xfrm>
            <a:off x="669327" y="2391671"/>
            <a:ext cx="14382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</p:txBody>
      </p:sp>
      <p:sp>
        <p:nvSpPr>
          <p:cNvPr id="243" name="Line 138">
            <a:extLst>
              <a:ext uri="{FF2B5EF4-FFF2-40B4-BE49-F238E27FC236}">
                <a16:creationId xmlns:a16="http://schemas.microsoft.com/office/drawing/2014/main" id="{18C77082-840E-44A0-9784-A611FB025765}"/>
              </a:ext>
            </a:extLst>
          </p:cNvPr>
          <p:cNvSpPr>
            <a:spLocks noChangeShapeType="1"/>
          </p:cNvSpPr>
          <p:nvPr/>
        </p:nvSpPr>
        <p:spPr bwMode="gray">
          <a:xfrm>
            <a:off x="1738936" y="2015303"/>
            <a:ext cx="0" cy="376368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4" name="Text Box 108">
            <a:extLst>
              <a:ext uri="{FF2B5EF4-FFF2-40B4-BE49-F238E27FC236}">
                <a16:creationId xmlns:a16="http://schemas.microsoft.com/office/drawing/2014/main" id="{4CFB17ED-8B5E-40E4-87C3-26784852425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6496" y="112102"/>
            <a:ext cx="2582521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DNS: </a:t>
            </a:r>
            <a:r>
              <a:rPr lang="en-US" sz="1400" b="1" dirty="0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ddp.mc.com 10.66.98.85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p:sp>
        <p:nvSpPr>
          <p:cNvPr id="246" name="Text Box 108">
            <a:extLst>
              <a:ext uri="{FF2B5EF4-FFF2-40B4-BE49-F238E27FC236}">
                <a16:creationId xmlns:a16="http://schemas.microsoft.com/office/drawing/2014/main" id="{14ABD9D0-54C5-4BEC-A558-D71A16F5CF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7802" y="1207393"/>
            <a:ext cx="904302" cy="418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Public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network</a:t>
            </a:r>
          </a:p>
        </p:txBody>
      </p:sp>
      <p:sp>
        <p:nvSpPr>
          <p:cNvPr id="247" name="Line 138">
            <a:extLst>
              <a:ext uri="{FF2B5EF4-FFF2-40B4-BE49-F238E27FC236}">
                <a16:creationId xmlns:a16="http://schemas.microsoft.com/office/drawing/2014/main" id="{FE29EAAB-F138-4A8B-9D20-11EC73678B73}"/>
              </a:ext>
            </a:extLst>
          </p:cNvPr>
          <p:cNvSpPr>
            <a:spLocks noChangeShapeType="1"/>
          </p:cNvSpPr>
          <p:nvPr/>
        </p:nvSpPr>
        <p:spPr bwMode="gray">
          <a:xfrm>
            <a:off x="1759851" y="2744773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8" name="Line 138">
            <a:extLst>
              <a:ext uri="{FF2B5EF4-FFF2-40B4-BE49-F238E27FC236}">
                <a16:creationId xmlns:a16="http://schemas.microsoft.com/office/drawing/2014/main" id="{8C06C812-0145-40DA-9F25-6DFBDBF03EDD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3723878"/>
            <a:ext cx="0" cy="26766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9" name="Text Box 108">
            <a:extLst>
              <a:ext uri="{FF2B5EF4-FFF2-40B4-BE49-F238E27FC236}">
                <a16:creationId xmlns:a16="http://schemas.microsoft.com/office/drawing/2014/main" id="{0005B78A-D0D6-463C-B50E-60F4E6363C2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2496" y="2853215"/>
            <a:ext cx="93429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20.20.20.11</a:t>
            </a:r>
          </a:p>
        </p:txBody>
      </p:sp>
      <p:sp>
        <p:nvSpPr>
          <p:cNvPr id="250" name="Text Box 108">
            <a:extLst>
              <a:ext uri="{FF2B5EF4-FFF2-40B4-BE49-F238E27FC236}">
                <a16:creationId xmlns:a16="http://schemas.microsoft.com/office/drawing/2014/main" id="{E4EC6CAA-2CDD-4121-926E-90C7BE8ED3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5165" y="3778437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4E4C00"/>
                </a:solidFill>
                <a:latin typeface="Arial" charset="0"/>
                <a:cs typeface="Times New Roman" pitchFamily="18" charset="0"/>
              </a:rPr>
              <a:t>20.20.20.12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067C172-A42A-48C7-807A-031E3FBDC5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3181" y="3400011"/>
            <a:ext cx="298465" cy="323867"/>
          </a:xfrm>
          <a:prstGeom prst="rect">
            <a:avLst/>
          </a:prstGeom>
        </p:spPr>
      </p:pic>
      <p:sp>
        <p:nvSpPr>
          <p:cNvPr id="69" name="Line 138">
            <a:extLst>
              <a:ext uri="{FF2B5EF4-FFF2-40B4-BE49-F238E27FC236}">
                <a16:creationId xmlns:a16="http://schemas.microsoft.com/office/drawing/2014/main" id="{AEC0D36C-2C0E-4875-B56A-BB58FA161084}"/>
              </a:ext>
            </a:extLst>
          </p:cNvPr>
          <p:cNvSpPr>
            <a:spLocks noChangeShapeType="1"/>
          </p:cNvSpPr>
          <p:nvPr/>
        </p:nvSpPr>
        <p:spPr bwMode="gray">
          <a:xfrm>
            <a:off x="1766462" y="2972763"/>
            <a:ext cx="0" cy="438742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" name="Text Box 108">
            <a:extLst>
              <a:ext uri="{FF2B5EF4-FFF2-40B4-BE49-F238E27FC236}">
                <a16:creationId xmlns:a16="http://schemas.microsoft.com/office/drawing/2014/main" id="{98BABD1B-B9D6-461F-954E-8222A3A86B4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67804" y="3476464"/>
            <a:ext cx="64761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Air Gap</a:t>
            </a:r>
          </a:p>
        </p:txBody>
      </p:sp>
      <p:sp>
        <p:nvSpPr>
          <p:cNvPr id="81" name="AutoShape 7">
            <a:extLst>
              <a:ext uri="{FF2B5EF4-FFF2-40B4-BE49-F238E27FC236}">
                <a16:creationId xmlns:a16="http://schemas.microsoft.com/office/drawing/2014/main" id="{5D6948A8-7554-4CD5-8C45-2779CAEA5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769" y="3357437"/>
            <a:ext cx="309684" cy="1518569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BE29818F-7BCD-4A53-BBC5-D1454AD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82" y="4080593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FA6A81F-3AFC-4E5F-9899-6A67F7FA5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82" y="4559015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 Box 108">
            <a:extLst>
              <a:ext uri="{FF2B5EF4-FFF2-40B4-BE49-F238E27FC236}">
                <a16:creationId xmlns:a16="http://schemas.microsoft.com/office/drawing/2014/main" id="{98EEF724-9682-44D0-B871-48D6E04EF32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05783" y="4005696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Cyber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85" name="Text Box 108">
            <a:extLst>
              <a:ext uri="{FF2B5EF4-FFF2-40B4-BE49-F238E27FC236}">
                <a16:creationId xmlns:a16="http://schemas.microsoft.com/office/drawing/2014/main" id="{74CA6396-A49C-4442-8EBF-39DEC1E09A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13318" y="4509752"/>
            <a:ext cx="508152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Cyber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Sense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AC31688D-9753-4C05-9F34-949FD8604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43" y="3505051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 Box 108">
            <a:extLst>
              <a:ext uri="{FF2B5EF4-FFF2-40B4-BE49-F238E27FC236}">
                <a16:creationId xmlns:a16="http://schemas.microsoft.com/office/drawing/2014/main" id="{D92C97D4-CFE3-4B01-8AA5-C98D7D1E22C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01381" y="3392562"/>
            <a:ext cx="578748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cs typeface="Times New Roman" pitchFamily="18" charset="0"/>
              </a:rPr>
              <a:t>Access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CC"/>
                </a:solidFill>
                <a:latin typeface="Arial" charset="0"/>
                <a:cs typeface="Times New Roman" pitchFamily="18" charset="0"/>
              </a:rPr>
              <a:t>Station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5AEF6FF-87C3-4C45-8918-3FF9F29CF2CF}"/>
                  </a:ext>
                </a:extLst>
              </p14:cNvPr>
              <p14:cNvContentPartPr/>
              <p14:nvPr/>
            </p14:nvContentPartPr>
            <p14:xfrm>
              <a:off x="6026460" y="4010701"/>
              <a:ext cx="2520" cy="28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5AEF6FF-87C3-4C45-8918-3FF9F29CF2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08460" y="3990130"/>
                <a:ext cx="38160" cy="43611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AutoShape 7">
            <a:extLst>
              <a:ext uri="{FF2B5EF4-FFF2-40B4-BE49-F238E27FC236}">
                <a16:creationId xmlns:a16="http://schemas.microsoft.com/office/drawing/2014/main" id="{F876CF58-46BD-4F63-9F3C-CCE3F57BD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3366470"/>
            <a:ext cx="309684" cy="152909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F7CAD4B-BB72-4992-91C5-A30C2F33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3" y="3546612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 Box 108">
            <a:extLst>
              <a:ext uri="{FF2B5EF4-FFF2-40B4-BE49-F238E27FC236}">
                <a16:creationId xmlns:a16="http://schemas.microsoft.com/office/drawing/2014/main" id="{8A322E3B-AB49-4358-9F80-166697C7A0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87458" y="4063961"/>
            <a:ext cx="379912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DNS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3515C7B8-C8CF-49E1-A6E6-DBCE4A70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3" y="4020943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 Box 108">
            <a:extLst>
              <a:ext uri="{FF2B5EF4-FFF2-40B4-BE49-F238E27FC236}">
                <a16:creationId xmlns:a16="http://schemas.microsoft.com/office/drawing/2014/main" id="{C43FE53B-41E5-4D6A-BC6D-9201D052053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57361" y="3507986"/>
            <a:ext cx="67646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software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A59A9157-A67B-4495-957E-E3F95CFD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3" y="4524999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ext Box 108">
            <a:extLst>
              <a:ext uri="{FF2B5EF4-FFF2-40B4-BE49-F238E27FC236}">
                <a16:creationId xmlns:a16="http://schemas.microsoft.com/office/drawing/2014/main" id="{83445A8E-C53F-4512-8DA5-B070990DC1A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23554" y="4587974"/>
            <a:ext cx="2500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AD</a:t>
            </a:r>
          </a:p>
        </p:txBody>
      </p:sp>
      <p:sp>
        <p:nvSpPr>
          <p:cNvPr id="105" name="Line 138">
            <a:extLst>
              <a:ext uri="{FF2B5EF4-FFF2-40B4-BE49-F238E27FC236}">
                <a16:creationId xmlns:a16="http://schemas.microsoft.com/office/drawing/2014/main" id="{582FC3EE-AC73-4C23-8C30-865C00E60A98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586251" y="4652794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" name="Line 138">
            <a:extLst>
              <a:ext uri="{FF2B5EF4-FFF2-40B4-BE49-F238E27FC236}">
                <a16:creationId xmlns:a16="http://schemas.microsoft.com/office/drawing/2014/main" id="{5918A80D-74CB-4F92-B37C-5F6CC161BA8D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594688" y="4194639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" name="Line 138">
            <a:extLst>
              <a:ext uri="{FF2B5EF4-FFF2-40B4-BE49-F238E27FC236}">
                <a16:creationId xmlns:a16="http://schemas.microsoft.com/office/drawing/2014/main" id="{D9A37568-BF7F-4A5F-8934-5FF18A2D4214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603125" y="3630607"/>
            <a:ext cx="307329" cy="7188"/>
          </a:xfrm>
          <a:prstGeom prst="line">
            <a:avLst/>
          </a:prstGeom>
          <a:noFill/>
          <a:ln w="101600">
            <a:solidFill>
              <a:schemeClr val="tx2">
                <a:lumMod val="8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8" name="Text Box 108">
            <a:extLst>
              <a:ext uri="{FF2B5EF4-FFF2-40B4-BE49-F238E27FC236}">
                <a16:creationId xmlns:a16="http://schemas.microsoft.com/office/drawing/2014/main" id="{D9104F4D-478D-45F6-939F-B425D26941E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79867" y="4431701"/>
            <a:ext cx="1341714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100.100.100.122</a:t>
            </a:r>
          </a:p>
        </p:txBody>
      </p:sp>
      <p:sp>
        <p:nvSpPr>
          <p:cNvPr id="109" name="Text Box 108">
            <a:extLst>
              <a:ext uri="{FF2B5EF4-FFF2-40B4-BE49-F238E27FC236}">
                <a16:creationId xmlns:a16="http://schemas.microsoft.com/office/drawing/2014/main" id="{584430B6-40BE-48BD-BAF9-CDF66F9BFE9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74538" y="3960059"/>
            <a:ext cx="1341714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100.100.100.121</a:t>
            </a:r>
          </a:p>
        </p:txBody>
      </p:sp>
      <p:sp>
        <p:nvSpPr>
          <p:cNvPr id="110" name="Line 138">
            <a:extLst>
              <a:ext uri="{FF2B5EF4-FFF2-40B4-BE49-F238E27FC236}">
                <a16:creationId xmlns:a16="http://schemas.microsoft.com/office/drawing/2014/main" id="{C8628800-569E-4A94-90A7-F199ADE78B76}"/>
              </a:ext>
            </a:extLst>
          </p:cNvPr>
          <p:cNvSpPr>
            <a:spLocks noChangeShapeType="1"/>
          </p:cNvSpPr>
          <p:nvPr/>
        </p:nvSpPr>
        <p:spPr bwMode="gray">
          <a:xfrm rot="16200000" flipH="1" flipV="1">
            <a:off x="2446388" y="4038131"/>
            <a:ext cx="0" cy="267660"/>
          </a:xfrm>
          <a:prstGeom prst="line">
            <a:avLst/>
          </a:prstGeom>
          <a:noFill/>
          <a:ln w="101600">
            <a:solidFill>
              <a:schemeClr val="tx2">
                <a:lumMod val="7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276CE78-D4FA-4EB9-81C8-CE73CCFB1824}"/>
                  </a:ext>
                </a:extLst>
              </p14:cNvPr>
              <p14:cNvContentPartPr/>
              <p14:nvPr/>
            </p14:nvContentPartPr>
            <p14:xfrm>
              <a:off x="6927010" y="4055736"/>
              <a:ext cx="2520" cy="2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276CE78-D4FA-4EB9-81C8-CE73CCFB182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09010" y="4035165"/>
                <a:ext cx="38160" cy="43611"/>
              </a:xfrm>
              <a:prstGeom prst="rect">
                <a:avLst/>
              </a:prstGeom>
            </p:spPr>
          </p:pic>
        </mc:Fallback>
      </mc:AlternateContent>
      <p:sp>
        <p:nvSpPr>
          <p:cNvPr id="112" name="AutoShape 7">
            <a:extLst>
              <a:ext uri="{FF2B5EF4-FFF2-40B4-BE49-F238E27FC236}">
                <a16:creationId xmlns:a16="http://schemas.microsoft.com/office/drawing/2014/main" id="{0908936B-716F-47AC-9882-6AAAF408C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31" y="3411505"/>
            <a:ext cx="309684" cy="152909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7A15D949-4705-4E00-BEC8-4BC4B0B89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3591647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 Box 108">
            <a:extLst>
              <a:ext uri="{FF2B5EF4-FFF2-40B4-BE49-F238E27FC236}">
                <a16:creationId xmlns:a16="http://schemas.microsoft.com/office/drawing/2014/main" id="{D16B1336-BB70-40BF-B876-A73E71C783C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67529" y="4108996"/>
            <a:ext cx="35907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SQL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B329C4C2-28A7-4AB8-9A92-C13D290C8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4065978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 Box 108">
            <a:extLst>
              <a:ext uri="{FF2B5EF4-FFF2-40B4-BE49-F238E27FC236}">
                <a16:creationId xmlns:a16="http://schemas.microsoft.com/office/drawing/2014/main" id="{ABCA5DDA-3F81-43FE-8049-3E3D52BE8CC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37432" y="3553021"/>
            <a:ext cx="31899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Hyp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79DAE69D-AB5E-4DB6-90A0-88AAEBB64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4" y="4570034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 Box 108">
            <a:extLst>
              <a:ext uri="{FF2B5EF4-FFF2-40B4-BE49-F238E27FC236}">
                <a16:creationId xmlns:a16="http://schemas.microsoft.com/office/drawing/2014/main" id="{2CBD4591-E883-4946-9856-176D191409A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65491" y="4633009"/>
            <a:ext cx="527388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Oracle</a:t>
            </a:r>
          </a:p>
        </p:txBody>
      </p:sp>
      <p:sp>
        <p:nvSpPr>
          <p:cNvPr id="119" name="Text Box 108">
            <a:extLst>
              <a:ext uri="{FF2B5EF4-FFF2-40B4-BE49-F238E27FC236}">
                <a16:creationId xmlns:a16="http://schemas.microsoft.com/office/drawing/2014/main" id="{61DF82C1-52EE-4FF1-BFA5-E87B038755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98347" y="4252154"/>
            <a:ext cx="138153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ddb.bunker.com</a:t>
            </a:r>
          </a:p>
        </p:txBody>
      </p:sp>
      <p:sp>
        <p:nvSpPr>
          <p:cNvPr id="120" name="Text Box 108">
            <a:extLst>
              <a:ext uri="{FF2B5EF4-FFF2-40B4-BE49-F238E27FC236}">
                <a16:creationId xmlns:a16="http://schemas.microsoft.com/office/drawing/2014/main" id="{D4690C4F-75AD-440D-A51C-D8BEA767FEC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85341" y="3751205"/>
            <a:ext cx="121456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cr.bunker.com</a:t>
            </a:r>
          </a:p>
        </p:txBody>
      </p:sp>
      <p:sp>
        <p:nvSpPr>
          <p:cNvPr id="121" name="Line 138">
            <a:extLst>
              <a:ext uri="{FF2B5EF4-FFF2-40B4-BE49-F238E27FC236}">
                <a16:creationId xmlns:a16="http://schemas.microsoft.com/office/drawing/2014/main" id="{3A2F3E15-D8BD-4736-89E3-333E67701C6A}"/>
              </a:ext>
            </a:extLst>
          </p:cNvPr>
          <p:cNvSpPr>
            <a:spLocks noChangeShapeType="1"/>
          </p:cNvSpPr>
          <p:nvPr/>
        </p:nvSpPr>
        <p:spPr bwMode="gray">
          <a:xfrm>
            <a:off x="5018299" y="3188902"/>
            <a:ext cx="0" cy="364119"/>
          </a:xfrm>
          <a:prstGeom prst="line">
            <a:avLst/>
          </a:prstGeom>
          <a:noFill/>
          <a:ln w="101600">
            <a:solidFill>
              <a:srgbClr val="00A200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" name="Line 138">
            <a:extLst>
              <a:ext uri="{FF2B5EF4-FFF2-40B4-BE49-F238E27FC236}">
                <a16:creationId xmlns:a16="http://schemas.microsoft.com/office/drawing/2014/main" id="{88B0EDDF-8713-4B22-A49C-50CB9B307169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4142524" y="4186337"/>
            <a:ext cx="596286" cy="87781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4" name="Line 138">
            <a:extLst>
              <a:ext uri="{FF2B5EF4-FFF2-40B4-BE49-F238E27FC236}">
                <a16:creationId xmlns:a16="http://schemas.microsoft.com/office/drawing/2014/main" id="{F744DF3D-5BEF-47B0-A59D-CB65F7597788}"/>
              </a:ext>
            </a:extLst>
          </p:cNvPr>
          <p:cNvSpPr>
            <a:spLocks noChangeShapeType="1"/>
          </p:cNvSpPr>
          <p:nvPr/>
        </p:nvSpPr>
        <p:spPr bwMode="gray">
          <a:xfrm>
            <a:off x="4297484" y="4405050"/>
            <a:ext cx="441325" cy="254931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" name="Line 138">
            <a:extLst>
              <a:ext uri="{FF2B5EF4-FFF2-40B4-BE49-F238E27FC236}">
                <a16:creationId xmlns:a16="http://schemas.microsoft.com/office/drawing/2014/main" id="{CC8C9289-A64E-40DA-9382-61F7EE0F1C17}"/>
              </a:ext>
            </a:extLst>
          </p:cNvPr>
          <p:cNvSpPr>
            <a:spLocks noChangeShapeType="1"/>
          </p:cNvSpPr>
          <p:nvPr/>
        </p:nvSpPr>
        <p:spPr bwMode="gray">
          <a:xfrm>
            <a:off x="2527275" y="4155524"/>
            <a:ext cx="1475863" cy="167209"/>
          </a:xfrm>
          <a:prstGeom prst="line">
            <a:avLst/>
          </a:prstGeom>
          <a:noFill/>
          <a:ln w="25400">
            <a:solidFill>
              <a:schemeClr val="tx2">
                <a:lumMod val="65000"/>
              </a:schemeClr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CAC10A57-2581-4CE1-8DDF-1DCEFAFD79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5550" y="4219556"/>
            <a:ext cx="831708" cy="173990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234274DF-1DF5-4DE0-A961-154BB6B333BE}"/>
              </a:ext>
            </a:extLst>
          </p:cNvPr>
          <p:cNvSpPr/>
          <p:nvPr/>
        </p:nvSpPr>
        <p:spPr>
          <a:xfrm>
            <a:off x="3823549" y="605096"/>
            <a:ext cx="1972585" cy="2787625"/>
          </a:xfrm>
          <a:prstGeom prst="rect">
            <a:avLst/>
          </a:prstGeom>
          <a:solidFill>
            <a:srgbClr val="79FF79">
              <a:alpha val="2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6" name="Text Box 108">
            <a:extLst>
              <a:ext uri="{FF2B5EF4-FFF2-40B4-BE49-F238E27FC236}">
                <a16:creationId xmlns:a16="http://schemas.microsoft.com/office/drawing/2014/main" id="{DB9CE4BF-506E-4D25-9472-D1BA1FB0008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49411" y="3130079"/>
            <a:ext cx="944169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A200"/>
                </a:solidFill>
                <a:latin typeface="Arial" charset="0"/>
                <a:cs typeface="Times New Roman" pitchFamily="18" charset="0"/>
              </a:rPr>
              <a:t>76.76.76.12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84CFDF42-1870-49C3-B087-9B99F871E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85" y="653176"/>
            <a:ext cx="428030" cy="33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" name="Line 138">
            <a:extLst>
              <a:ext uri="{FF2B5EF4-FFF2-40B4-BE49-F238E27FC236}">
                <a16:creationId xmlns:a16="http://schemas.microsoft.com/office/drawing/2014/main" id="{1BF1CDF7-6A1A-47FA-81E4-CC64E85D6F18}"/>
              </a:ext>
            </a:extLst>
          </p:cNvPr>
          <p:cNvSpPr>
            <a:spLocks noChangeShapeType="1"/>
          </p:cNvSpPr>
          <p:nvPr/>
        </p:nvSpPr>
        <p:spPr bwMode="gray">
          <a:xfrm rot="5400000">
            <a:off x="2838168" y="647812"/>
            <a:ext cx="0" cy="298108"/>
          </a:xfrm>
          <a:prstGeom prst="line">
            <a:avLst/>
          </a:prstGeom>
          <a:noFill/>
          <a:ln w="101600">
            <a:solidFill>
              <a:srgbClr val="00A200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5" name="Text Box 108">
            <a:extLst>
              <a:ext uri="{FF2B5EF4-FFF2-40B4-BE49-F238E27FC236}">
                <a16:creationId xmlns:a16="http://schemas.microsoft.com/office/drawing/2014/main" id="{ADC24B6E-902E-4EF8-B49E-B45E23BCCD7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73609" y="555526"/>
            <a:ext cx="93429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algn="r" defTabSz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A200"/>
                </a:solidFill>
                <a:latin typeface="Arial" charset="0"/>
                <a:cs typeface="Times New Roman" pitchFamily="18" charset="0"/>
              </a:rPr>
              <a:t>76.76.76.11</a:t>
            </a:r>
          </a:p>
        </p:txBody>
      </p:sp>
      <p:sp>
        <p:nvSpPr>
          <p:cNvPr id="146" name="Line 138">
            <a:extLst>
              <a:ext uri="{FF2B5EF4-FFF2-40B4-BE49-F238E27FC236}">
                <a16:creationId xmlns:a16="http://schemas.microsoft.com/office/drawing/2014/main" id="{D36E37DF-DAA2-42BD-B4A0-F78F8836C693}"/>
              </a:ext>
            </a:extLst>
          </p:cNvPr>
          <p:cNvSpPr>
            <a:spLocks noChangeShapeType="1"/>
          </p:cNvSpPr>
          <p:nvPr/>
        </p:nvSpPr>
        <p:spPr bwMode="gray">
          <a:xfrm>
            <a:off x="5014099" y="905258"/>
            <a:ext cx="0" cy="2259077"/>
          </a:xfrm>
          <a:prstGeom prst="line">
            <a:avLst/>
          </a:prstGeom>
          <a:noFill/>
          <a:ln w="50800">
            <a:solidFill>
              <a:srgbClr val="00A2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1" name="Line 138">
            <a:extLst>
              <a:ext uri="{FF2B5EF4-FFF2-40B4-BE49-F238E27FC236}">
                <a16:creationId xmlns:a16="http://schemas.microsoft.com/office/drawing/2014/main" id="{805D9DB9-D6A2-4C70-AA3E-28A308A94BD8}"/>
              </a:ext>
            </a:extLst>
          </p:cNvPr>
          <p:cNvSpPr>
            <a:spLocks noChangeShapeType="1"/>
          </p:cNvSpPr>
          <p:nvPr/>
        </p:nvSpPr>
        <p:spPr bwMode="gray">
          <a:xfrm rot="5400000">
            <a:off x="3992140" y="-115708"/>
            <a:ext cx="0" cy="1862806"/>
          </a:xfrm>
          <a:prstGeom prst="line">
            <a:avLst/>
          </a:prstGeom>
          <a:noFill/>
          <a:ln w="50800">
            <a:solidFill>
              <a:srgbClr val="00A2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2" name="AutoShape 59">
            <a:extLst>
              <a:ext uri="{FF2B5EF4-FFF2-40B4-BE49-F238E27FC236}">
                <a16:creationId xmlns:a16="http://schemas.microsoft.com/office/drawing/2014/main" id="{1BA909FD-EFE4-4075-871A-FE335CD7BA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94358" y="3420720"/>
            <a:ext cx="366712" cy="1330238"/>
          </a:xfrm>
          <a:prstGeom prst="can">
            <a:avLst>
              <a:gd name="adj" fmla="val 46215"/>
            </a:avLst>
          </a:prstGeom>
          <a:gradFill rotWithShape="1">
            <a:gsLst>
              <a:gs pos="0">
                <a:srgbClr val="A50021"/>
              </a:gs>
              <a:gs pos="50000">
                <a:srgbClr val="E4B2BC"/>
              </a:gs>
              <a:gs pos="100000">
                <a:srgbClr val="A5002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3" name="Text Box 108">
            <a:extLst>
              <a:ext uri="{FF2B5EF4-FFF2-40B4-BE49-F238E27FC236}">
                <a16:creationId xmlns:a16="http://schemas.microsoft.com/office/drawing/2014/main" id="{E92ABDF5-2743-4551-8D81-8AA3861BF8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89064" y="4799490"/>
            <a:ext cx="62677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Storage</a:t>
            </a:r>
          </a:p>
        </p:txBody>
      </p:sp>
      <p:sp>
        <p:nvSpPr>
          <p:cNvPr id="129" name="Rounded Rectangle 6">
            <a:extLst>
              <a:ext uri="{FF2B5EF4-FFF2-40B4-BE49-F238E27FC236}">
                <a16:creationId xmlns:a16="http://schemas.microsoft.com/office/drawing/2014/main" id="{56512241-7C8F-4D89-83FB-9F055EED1DA7}"/>
              </a:ext>
            </a:extLst>
          </p:cNvPr>
          <p:cNvSpPr/>
          <p:nvPr/>
        </p:nvSpPr>
        <p:spPr>
          <a:xfrm>
            <a:off x="5295166" y="178493"/>
            <a:ext cx="3770652" cy="3018633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FF00"/>
                </a:solidFill>
              </a:rPr>
              <a:t>How to access to Cyber Bunker</a:t>
            </a:r>
            <a:r>
              <a:rPr lang="pl-PL" sz="2000" dirty="0">
                <a:solidFill>
                  <a:srgbClr val="FFFF00"/>
                </a:solidFill>
              </a:rPr>
              <a:t>?</a:t>
            </a:r>
            <a:br>
              <a:rPr lang="pl-PL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Again</a:t>
            </a:r>
            <a:r>
              <a:rPr lang="pl-PL" sz="2000" dirty="0">
                <a:solidFill>
                  <a:srgbClr val="FFFF00"/>
                </a:solidFill>
              </a:rPr>
              <a:t>,</a:t>
            </a:r>
            <a:r>
              <a:rPr lang="en-US" sz="2000" dirty="0">
                <a:solidFill>
                  <a:srgbClr val="FFFF00"/>
                </a:solidFill>
              </a:rPr>
              <a:t> we use dedicated network to access station.</a:t>
            </a:r>
          </a:p>
          <a:p>
            <a:r>
              <a:rPr lang="en-US" sz="2000" dirty="0">
                <a:solidFill>
                  <a:srgbClr val="FFFF00"/>
                </a:solidFill>
              </a:rPr>
              <a:t>The access can be from physical, dedicated laptop/PC/VM.</a:t>
            </a:r>
          </a:p>
          <a:p>
            <a:r>
              <a:rPr lang="en-US" sz="2000" dirty="0">
                <a:solidFill>
                  <a:srgbClr val="FFFF00"/>
                </a:solidFill>
              </a:rPr>
              <a:t>Or we set it up to group of people, etc.</a:t>
            </a:r>
          </a:p>
        </p:txBody>
      </p:sp>
    </p:spTree>
    <p:extLst>
      <p:ext uri="{BB962C8B-B14F-4D97-AF65-F5344CB8AC3E}">
        <p14:creationId xmlns:p14="http://schemas.microsoft.com/office/powerpoint/2010/main" val="170341493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2197801"/>
            <a:ext cx="7886700" cy="747897"/>
          </a:xfrm>
        </p:spPr>
        <p:txBody>
          <a:bodyPr/>
          <a:lstStyle/>
          <a:p>
            <a:r>
              <a:rPr lang="en-US" dirty="0"/>
              <a:t>Why Cyber Bunker?</a:t>
            </a:r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5A94DF5-8644-4CA9-8F2B-386446512D87}"/>
              </a:ext>
            </a:extLst>
          </p:cNvPr>
          <p:cNvSpPr/>
          <p:nvPr/>
        </p:nvSpPr>
        <p:spPr>
          <a:xfrm>
            <a:off x="35496" y="4948014"/>
            <a:ext cx="4968552" cy="144016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2197801"/>
            <a:ext cx="7886700" cy="747897"/>
          </a:xfrm>
        </p:spPr>
        <p:txBody>
          <a:bodyPr/>
          <a:lstStyle/>
          <a:p>
            <a:r>
              <a:rPr lang="en-US"/>
              <a:t>Recovery architecture</a:t>
            </a:r>
            <a:endParaRPr lang="en-US" sz="360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5A94DF5-8644-4CA9-8F2B-386446512D87}"/>
              </a:ext>
            </a:extLst>
          </p:cNvPr>
          <p:cNvSpPr/>
          <p:nvPr/>
        </p:nvSpPr>
        <p:spPr>
          <a:xfrm>
            <a:off x="35496" y="4948014"/>
            <a:ext cx="4968552" cy="144016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2197801"/>
            <a:ext cx="7886700" cy="747897"/>
          </a:xfrm>
        </p:spPr>
        <p:txBody>
          <a:bodyPr/>
          <a:lstStyle/>
          <a:p>
            <a:r>
              <a:rPr lang="en-US" dirty="0"/>
              <a:t>Cost</a:t>
            </a:r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5A94DF5-8644-4CA9-8F2B-386446512D87}"/>
              </a:ext>
            </a:extLst>
          </p:cNvPr>
          <p:cNvSpPr/>
          <p:nvPr/>
        </p:nvSpPr>
        <p:spPr>
          <a:xfrm>
            <a:off x="35496" y="4948014"/>
            <a:ext cx="4968552" cy="144016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72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881CD-2DBB-4A64-9BA1-C815D49BC45D}"/>
              </a:ext>
            </a:extLst>
          </p:cNvPr>
          <p:cNvSpPr/>
          <p:nvPr/>
        </p:nvSpPr>
        <p:spPr>
          <a:xfrm>
            <a:off x="78183" y="4804947"/>
            <a:ext cx="8853099" cy="28575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E4D14179-62C1-4E87-9FB7-17E0A721B403}"/>
              </a:ext>
            </a:extLst>
          </p:cNvPr>
          <p:cNvSpPr/>
          <p:nvPr/>
        </p:nvSpPr>
        <p:spPr>
          <a:xfrm>
            <a:off x="189893" y="245056"/>
            <a:ext cx="1676732" cy="782243"/>
          </a:xfrm>
          <a:prstGeom prst="roundRect">
            <a:avLst/>
          </a:prstGeom>
          <a:solidFill>
            <a:srgbClr val="003300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572A07-660C-4D21-B949-464B2EA4C8D7}"/>
              </a:ext>
            </a:extLst>
          </p:cNvPr>
          <p:cNvSpPr/>
          <p:nvPr/>
        </p:nvSpPr>
        <p:spPr>
          <a:xfrm>
            <a:off x="173536" y="309800"/>
            <a:ext cx="137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Infrastructure</a:t>
            </a:r>
          </a:p>
        </p:txBody>
      </p:sp>
      <p:pic>
        <p:nvPicPr>
          <p:cNvPr id="12" name="Picture 20" descr="server">
            <a:extLst>
              <a:ext uri="{FF2B5EF4-FFF2-40B4-BE49-F238E27FC236}">
                <a16:creationId xmlns:a16="http://schemas.microsoft.com/office/drawing/2014/main" id="{49CCB570-7F13-4DF0-9C51-4762A1B9D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10031" y="612790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C650DFD-940E-4D1B-8988-3CD4CE713A25}"/>
              </a:ext>
            </a:extLst>
          </p:cNvPr>
          <p:cNvGrpSpPr/>
          <p:nvPr/>
        </p:nvGrpSpPr>
        <p:grpSpPr>
          <a:xfrm>
            <a:off x="1089563" y="567782"/>
            <a:ext cx="325915" cy="332120"/>
            <a:chOff x="1433858" y="2733272"/>
            <a:chExt cx="660413" cy="517525"/>
          </a:xfrm>
        </p:grpSpPr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E26909A0-D1EB-46E9-8A8F-7D2BD6D5B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5" name="Group 2">
              <a:extLst>
                <a:ext uri="{FF2B5EF4-FFF2-40B4-BE49-F238E27FC236}">
                  <a16:creationId xmlns:a16="http://schemas.microsoft.com/office/drawing/2014/main" id="{54ABFCB1-E402-4E7E-A6FB-CA5083195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857823D-8D06-4047-A8B7-F926DBD972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89">
                <a:extLst>
                  <a:ext uri="{FF2B5EF4-FFF2-40B4-BE49-F238E27FC236}">
                    <a16:creationId xmlns:a16="http://schemas.microsoft.com/office/drawing/2014/main" id="{0D9CD6A2-699A-4CDD-929F-2766C947FA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89">
                <a:extLst>
                  <a:ext uri="{FF2B5EF4-FFF2-40B4-BE49-F238E27FC236}">
                    <a16:creationId xmlns:a16="http://schemas.microsoft.com/office/drawing/2014/main" id="{167D81A0-A1FB-4B7E-85DC-32A4BF4D4B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>
                <a:extLst>
                  <a:ext uri="{FF2B5EF4-FFF2-40B4-BE49-F238E27FC236}">
                    <a16:creationId xmlns:a16="http://schemas.microsoft.com/office/drawing/2014/main" id="{67569130-D7CE-4148-922B-0B753D4B80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89">
                <a:extLst>
                  <a:ext uri="{FF2B5EF4-FFF2-40B4-BE49-F238E27FC236}">
                    <a16:creationId xmlns:a16="http://schemas.microsoft.com/office/drawing/2014/main" id="{F3987897-D6B0-4967-B8F5-AD73F7D708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89">
                <a:extLst>
                  <a:ext uri="{FF2B5EF4-FFF2-40B4-BE49-F238E27FC236}">
                    <a16:creationId xmlns:a16="http://schemas.microsoft.com/office/drawing/2014/main" id="{47CF1CA7-498B-4A3F-A171-F363F40169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616663C-9C53-4A8B-87D8-A7CFDCFBA9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89">
                <a:extLst>
                  <a:ext uri="{FF2B5EF4-FFF2-40B4-BE49-F238E27FC236}">
                    <a16:creationId xmlns:a16="http://schemas.microsoft.com/office/drawing/2014/main" id="{944F21BB-D928-4615-BE25-6BB8C0EAA7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4" name="Picture 20" descr="server">
            <a:extLst>
              <a:ext uri="{FF2B5EF4-FFF2-40B4-BE49-F238E27FC236}">
                <a16:creationId xmlns:a16="http://schemas.microsoft.com/office/drawing/2014/main" id="{B2B601CE-ACD8-4D06-A1FB-C7C3306D3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85241" y="622254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0" descr="server">
            <a:extLst>
              <a:ext uri="{FF2B5EF4-FFF2-40B4-BE49-F238E27FC236}">
                <a16:creationId xmlns:a16="http://schemas.microsoft.com/office/drawing/2014/main" id="{C94C7DE3-EA14-45D3-B122-D88983AF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60451" y="631717"/>
            <a:ext cx="181757" cy="3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8A016BC-D7A7-4DED-95B0-14F835CB3478}"/>
              </a:ext>
            </a:extLst>
          </p:cNvPr>
          <p:cNvGrpSpPr/>
          <p:nvPr/>
        </p:nvGrpSpPr>
        <p:grpSpPr>
          <a:xfrm>
            <a:off x="1125955" y="615106"/>
            <a:ext cx="325915" cy="332120"/>
            <a:chOff x="1433858" y="2733272"/>
            <a:chExt cx="660413" cy="517525"/>
          </a:xfrm>
        </p:grpSpPr>
        <p:sp>
          <p:nvSpPr>
            <p:cNvPr id="27" name="AutoShape 7">
              <a:extLst>
                <a:ext uri="{FF2B5EF4-FFF2-40B4-BE49-F238E27FC236}">
                  <a16:creationId xmlns:a16="http://schemas.microsoft.com/office/drawing/2014/main" id="{A31A4891-788A-4A1E-8400-D494B63E5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id="{CF03D140-01EE-40AF-86C9-06880622C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56061E0-A379-43E0-BAD8-B96D76198A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89">
                <a:extLst>
                  <a:ext uri="{FF2B5EF4-FFF2-40B4-BE49-F238E27FC236}">
                    <a16:creationId xmlns:a16="http://schemas.microsoft.com/office/drawing/2014/main" id="{5FB71200-360A-404A-8889-E64FE1DD70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89">
                <a:extLst>
                  <a:ext uri="{FF2B5EF4-FFF2-40B4-BE49-F238E27FC236}">
                    <a16:creationId xmlns:a16="http://schemas.microsoft.com/office/drawing/2014/main" id="{EEFC23BD-4467-4459-8CCF-396AAC47B9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89">
                <a:extLst>
                  <a:ext uri="{FF2B5EF4-FFF2-40B4-BE49-F238E27FC236}">
                    <a16:creationId xmlns:a16="http://schemas.microsoft.com/office/drawing/2014/main" id="{41319432-591C-4DA0-A037-6B02A06CC6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89">
                <a:extLst>
                  <a:ext uri="{FF2B5EF4-FFF2-40B4-BE49-F238E27FC236}">
                    <a16:creationId xmlns:a16="http://schemas.microsoft.com/office/drawing/2014/main" id="{EC685C7A-245D-4FFD-831F-C625DC24DB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89">
                <a:extLst>
                  <a:ext uri="{FF2B5EF4-FFF2-40B4-BE49-F238E27FC236}">
                    <a16:creationId xmlns:a16="http://schemas.microsoft.com/office/drawing/2014/main" id="{79A123F5-BF89-4317-B6D4-5E18A963B2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EBB82FE-6E6D-4F20-B036-633D35C44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89">
                <a:extLst>
                  <a:ext uri="{FF2B5EF4-FFF2-40B4-BE49-F238E27FC236}">
                    <a16:creationId xmlns:a16="http://schemas.microsoft.com/office/drawing/2014/main" id="{7D93349C-A15E-4FB9-8F91-245DCE679F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8ADBD92-E16D-4D76-BBF4-7A3756C8F7FD}"/>
              </a:ext>
            </a:extLst>
          </p:cNvPr>
          <p:cNvGrpSpPr/>
          <p:nvPr/>
        </p:nvGrpSpPr>
        <p:grpSpPr>
          <a:xfrm>
            <a:off x="1162346" y="662431"/>
            <a:ext cx="325915" cy="332120"/>
            <a:chOff x="1433858" y="2733272"/>
            <a:chExt cx="660413" cy="517525"/>
          </a:xfrm>
        </p:grpSpPr>
        <p:sp>
          <p:nvSpPr>
            <p:cNvPr id="38" name="AutoShape 7">
              <a:extLst>
                <a:ext uri="{FF2B5EF4-FFF2-40B4-BE49-F238E27FC236}">
                  <a16:creationId xmlns:a16="http://schemas.microsoft.com/office/drawing/2014/main" id="{5A430DE4-B5CB-464B-AC32-8E56FAAE7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858" y="2733272"/>
              <a:ext cx="660413" cy="51752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C89A5894-C0BD-4C58-BB87-2AE2A14D7C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2836459"/>
              <a:ext cx="485775" cy="322263"/>
              <a:chOff x="10275093" y="3566509"/>
              <a:chExt cx="485784" cy="589087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CFCFE7-BCD1-40C3-88B8-688CF31148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89">
                <a:extLst>
                  <a:ext uri="{FF2B5EF4-FFF2-40B4-BE49-F238E27FC236}">
                    <a16:creationId xmlns:a16="http://schemas.microsoft.com/office/drawing/2014/main" id="{80B9ACF3-348D-48E0-9DA9-842461A6C0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89">
                <a:extLst>
                  <a:ext uri="{FF2B5EF4-FFF2-40B4-BE49-F238E27FC236}">
                    <a16:creationId xmlns:a16="http://schemas.microsoft.com/office/drawing/2014/main" id="{A79D61E9-FAC7-4CF7-AF9C-0D39B1BC71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89">
                <a:extLst>
                  <a:ext uri="{FF2B5EF4-FFF2-40B4-BE49-F238E27FC236}">
                    <a16:creationId xmlns:a16="http://schemas.microsoft.com/office/drawing/2014/main" id="{54BDBC40-F482-4A70-8751-941EC56579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56650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89">
                <a:extLst>
                  <a:ext uri="{FF2B5EF4-FFF2-40B4-BE49-F238E27FC236}">
                    <a16:creationId xmlns:a16="http://schemas.microsoft.com/office/drawing/2014/main" id="{55471143-3169-4227-9A1F-7BF4F46A3C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3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89">
                <a:extLst>
                  <a:ext uri="{FF2B5EF4-FFF2-40B4-BE49-F238E27FC236}">
                    <a16:creationId xmlns:a16="http://schemas.microsoft.com/office/drawing/2014/main" id="{E7FBE00F-08EA-40D8-8B0B-D9B2C7F455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1136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07D8891F-67F3-4BCE-A7B6-95BB931E6B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7179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89">
                <a:extLst>
                  <a:ext uri="{FF2B5EF4-FFF2-40B4-BE49-F238E27FC236}">
                    <a16:creationId xmlns:a16="http://schemas.microsoft.com/office/drawing/2014/main" id="{1545E8E7-4BF3-447D-8BF9-91ECCA7C03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3222" y="3832249"/>
                <a:ext cx="227655" cy="323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9" name="Line 138">
            <a:extLst>
              <a:ext uri="{FF2B5EF4-FFF2-40B4-BE49-F238E27FC236}">
                <a16:creationId xmlns:a16="http://schemas.microsoft.com/office/drawing/2014/main" id="{FB105413-61D1-4ED4-9AB9-4B0642F45485}"/>
              </a:ext>
            </a:extLst>
          </p:cNvPr>
          <p:cNvSpPr>
            <a:spLocks noChangeShapeType="1"/>
          </p:cNvSpPr>
          <p:nvPr/>
        </p:nvSpPr>
        <p:spPr bwMode="gray">
          <a:xfrm>
            <a:off x="1320231" y="1096727"/>
            <a:ext cx="0" cy="530024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/>
            <a:tailEnd type="triangl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" name="Text Box 108">
            <a:extLst>
              <a:ext uri="{FF2B5EF4-FFF2-40B4-BE49-F238E27FC236}">
                <a16:creationId xmlns:a16="http://schemas.microsoft.com/office/drawing/2014/main" id="{8D1B8BEE-6CDB-43DB-9342-03295955F55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7737" y="1147189"/>
            <a:ext cx="806311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FF2E78-4D67-4D42-B584-611EF7E7F59A}"/>
              </a:ext>
            </a:extLst>
          </p:cNvPr>
          <p:cNvSpPr txBox="1"/>
          <p:nvPr/>
        </p:nvSpPr>
        <p:spPr>
          <a:xfrm>
            <a:off x="662929" y="-62215"/>
            <a:ext cx="756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 A</a:t>
            </a:r>
          </a:p>
        </p:txBody>
      </p:sp>
      <p:sp>
        <p:nvSpPr>
          <p:cNvPr id="126" name="Rounded Rectangle 3">
            <a:extLst>
              <a:ext uri="{FF2B5EF4-FFF2-40B4-BE49-F238E27FC236}">
                <a16:creationId xmlns:a16="http://schemas.microsoft.com/office/drawing/2014/main" id="{35758A60-FD5C-4C76-A8FC-56E63B7BA82B}"/>
              </a:ext>
            </a:extLst>
          </p:cNvPr>
          <p:cNvSpPr/>
          <p:nvPr/>
        </p:nvSpPr>
        <p:spPr>
          <a:xfrm>
            <a:off x="78183" y="2684995"/>
            <a:ext cx="8798621" cy="2359547"/>
          </a:xfrm>
          <a:prstGeom prst="roundRect">
            <a:avLst/>
          </a:prstGeom>
          <a:solidFill>
            <a:srgbClr val="002776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Line 138">
            <a:extLst>
              <a:ext uri="{FF2B5EF4-FFF2-40B4-BE49-F238E27FC236}">
                <a16:creationId xmlns:a16="http://schemas.microsoft.com/office/drawing/2014/main" id="{904B729F-676A-40B3-A61F-A771A7220815}"/>
              </a:ext>
            </a:extLst>
          </p:cNvPr>
          <p:cNvSpPr>
            <a:spLocks noChangeShapeType="1"/>
          </p:cNvSpPr>
          <p:nvPr/>
        </p:nvSpPr>
        <p:spPr bwMode="gray">
          <a:xfrm>
            <a:off x="2411760" y="2244646"/>
            <a:ext cx="699426" cy="265859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7" name="Line 138">
            <a:extLst>
              <a:ext uri="{FF2B5EF4-FFF2-40B4-BE49-F238E27FC236}">
                <a16:creationId xmlns:a16="http://schemas.microsoft.com/office/drawing/2014/main" id="{B1E6B410-1DF5-4312-B271-B7D4CDBBD234}"/>
              </a:ext>
            </a:extLst>
          </p:cNvPr>
          <p:cNvSpPr>
            <a:spLocks noChangeShapeType="1"/>
          </p:cNvSpPr>
          <p:nvPr/>
        </p:nvSpPr>
        <p:spPr bwMode="gray">
          <a:xfrm>
            <a:off x="3432298" y="2538952"/>
            <a:ext cx="0" cy="1109611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/>
            <a:tailEnd type="none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6" name="Double Bracket 135">
            <a:extLst>
              <a:ext uri="{FF2B5EF4-FFF2-40B4-BE49-F238E27FC236}">
                <a16:creationId xmlns:a16="http://schemas.microsoft.com/office/drawing/2014/main" id="{F083F21D-C06E-4972-8EF1-D2AEE0FF517F}"/>
              </a:ext>
            </a:extLst>
          </p:cNvPr>
          <p:cNvSpPr/>
          <p:nvPr/>
        </p:nvSpPr>
        <p:spPr>
          <a:xfrm rot="5400000">
            <a:off x="3314671" y="2783833"/>
            <a:ext cx="228600" cy="228600"/>
          </a:xfrm>
          <a:prstGeom prst="bracketPair">
            <a:avLst/>
          </a:prstGeom>
          <a:solidFill>
            <a:schemeClr val="bg1"/>
          </a:solidFill>
          <a:ln w="508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AutoShape 7">
            <a:extLst>
              <a:ext uri="{FF2B5EF4-FFF2-40B4-BE49-F238E27FC236}">
                <a16:creationId xmlns:a16="http://schemas.microsoft.com/office/drawing/2014/main" id="{5BAD0456-4DD3-445C-B3BE-648AA31CE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299" y="3192134"/>
            <a:ext cx="309684" cy="176972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FF96B474-FFA0-4F2E-AF42-9FB548B6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12" y="3271956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9241973C-F501-4E72-BB18-F75873725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12" y="3736495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Text Box 108">
            <a:extLst>
              <a:ext uri="{FF2B5EF4-FFF2-40B4-BE49-F238E27FC236}">
                <a16:creationId xmlns:a16="http://schemas.microsoft.com/office/drawing/2014/main" id="{0F4335C6-BAE1-49D1-972D-3D979EA419A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622136" y="2798754"/>
            <a:ext cx="647613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DB8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Air Gap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D11FEB8-9C9D-4169-8577-343613167D9D}"/>
              </a:ext>
            </a:extLst>
          </p:cNvPr>
          <p:cNvSpPr txBox="1"/>
          <p:nvPr/>
        </p:nvSpPr>
        <p:spPr>
          <a:xfrm>
            <a:off x="2624276" y="4582877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Bunker</a:t>
            </a:r>
          </a:p>
        </p:txBody>
      </p:sp>
      <p:sp>
        <p:nvSpPr>
          <p:cNvPr id="153" name="Text Box 108">
            <a:extLst>
              <a:ext uri="{FF2B5EF4-FFF2-40B4-BE49-F238E27FC236}">
                <a16:creationId xmlns:a16="http://schemas.microsoft.com/office/drawing/2014/main" id="{914BBCFC-7300-4161-990E-2F4818D3B1E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510885" y="3224663"/>
            <a:ext cx="75661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Cyber</a:t>
            </a:r>
          </a:p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Recovery</a:t>
            </a:r>
          </a:p>
        </p:txBody>
      </p:sp>
      <p:sp>
        <p:nvSpPr>
          <p:cNvPr id="154" name="Text Box 108">
            <a:extLst>
              <a:ext uri="{FF2B5EF4-FFF2-40B4-BE49-F238E27FC236}">
                <a16:creationId xmlns:a16="http://schemas.microsoft.com/office/drawing/2014/main" id="{9F68AE65-880C-47AD-A0FC-2481F539741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250417" y="3680044"/>
            <a:ext cx="84318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Checking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ransomware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0836AD-325C-4526-8002-37A70B276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340" y="4136699"/>
            <a:ext cx="290945" cy="285750"/>
          </a:xfrm>
          <a:prstGeom prst="rect">
            <a:avLst/>
          </a:prstGeom>
        </p:spPr>
      </p:pic>
      <p:sp>
        <p:nvSpPr>
          <p:cNvPr id="164" name="Rectangle 163">
            <a:extLst>
              <a:ext uri="{FF2B5EF4-FFF2-40B4-BE49-F238E27FC236}">
                <a16:creationId xmlns:a16="http://schemas.microsoft.com/office/drawing/2014/main" id="{B2886F93-C535-4D1D-9793-B9C2BD53CB86}"/>
              </a:ext>
            </a:extLst>
          </p:cNvPr>
          <p:cNvSpPr/>
          <p:nvPr/>
        </p:nvSpPr>
        <p:spPr>
          <a:xfrm>
            <a:off x="7035157" y="4075671"/>
            <a:ext cx="101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Recovery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B2E96-2D82-45B1-BBF9-8A82C6E4A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244" y="2438867"/>
            <a:ext cx="831708" cy="173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6BA4A8-7A93-4E6F-B67F-214680648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828" y="3202113"/>
            <a:ext cx="295992" cy="323106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7FD953F9-E9D1-42AE-ABDB-E6FF5D815043}"/>
              </a:ext>
            </a:extLst>
          </p:cNvPr>
          <p:cNvSpPr/>
          <p:nvPr/>
        </p:nvSpPr>
        <p:spPr>
          <a:xfrm>
            <a:off x="6940019" y="3121141"/>
            <a:ext cx="1428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Management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automation</a:t>
            </a:r>
          </a:p>
        </p:txBody>
      </p:sp>
      <p:sp>
        <p:nvSpPr>
          <p:cNvPr id="128" name="Text Box 108">
            <a:extLst>
              <a:ext uri="{FF2B5EF4-FFF2-40B4-BE49-F238E27FC236}">
                <a16:creationId xmlns:a16="http://schemas.microsoft.com/office/drawing/2014/main" id="{66668A81-4F41-43CF-830D-81DD9865BA5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41375" y="3680044"/>
            <a:ext cx="508152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Cyber</a:t>
            </a:r>
          </a:p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Sense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CAF8D266-ECC3-4267-9B90-2FA6B222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12" y="4216442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Text Box 108">
            <a:extLst>
              <a:ext uri="{FF2B5EF4-FFF2-40B4-BE49-F238E27FC236}">
                <a16:creationId xmlns:a16="http://schemas.microsoft.com/office/drawing/2014/main" id="{00F8AF0D-22E2-4056-9412-BC5DEADDA49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590910" y="4159991"/>
            <a:ext cx="676467" cy="366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software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2B75F522-E4E4-4F1F-AFB5-AB6861532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12" y="4663416"/>
            <a:ext cx="166135" cy="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Text Box 108">
            <a:extLst>
              <a:ext uri="{FF2B5EF4-FFF2-40B4-BE49-F238E27FC236}">
                <a16:creationId xmlns:a16="http://schemas.microsoft.com/office/drawing/2014/main" id="{28F8012A-8670-4783-BD69-B289B9700F8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576216" y="4684831"/>
            <a:ext cx="706925" cy="183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Sandbox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9B324-B4DC-4594-96E2-2F31AC705F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828" y="3696210"/>
            <a:ext cx="369790" cy="2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2152B1-5577-475F-AC99-013F91A536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8756" y="4605153"/>
            <a:ext cx="336790" cy="309143"/>
          </a:xfrm>
          <a:prstGeom prst="rect">
            <a:avLst/>
          </a:prstGeom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F6775C95-7890-4C25-A37C-68230AAA3058}"/>
              </a:ext>
            </a:extLst>
          </p:cNvPr>
          <p:cNvSpPr/>
          <p:nvPr/>
        </p:nvSpPr>
        <p:spPr>
          <a:xfrm>
            <a:off x="6997817" y="4611064"/>
            <a:ext cx="1011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Any tests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E465F411-8D3B-4242-8CCF-4A5588C06926}"/>
                  </a:ext>
                </a:extLst>
              </p14:cNvPr>
              <p14:cNvContentPartPr/>
              <p14:nvPr/>
            </p14:nvContentPartPr>
            <p14:xfrm>
              <a:off x="4325956" y="3280719"/>
              <a:ext cx="360" cy="36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E465F411-8D3B-4242-8CCF-4A5588C069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07956" y="326271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63" name="Ink 1162">
                <a:extLst>
                  <a:ext uri="{FF2B5EF4-FFF2-40B4-BE49-F238E27FC236}">
                    <a16:creationId xmlns:a16="http://schemas.microsoft.com/office/drawing/2014/main" id="{54379637-D011-43C4-BC14-B66BFA6A49C9}"/>
                  </a:ext>
                </a:extLst>
              </p14:cNvPr>
              <p14:cNvContentPartPr/>
              <p14:nvPr/>
            </p14:nvContentPartPr>
            <p14:xfrm>
              <a:off x="1682203" y="1365661"/>
              <a:ext cx="16200" cy="4320"/>
            </p14:xfrm>
          </p:contentPart>
        </mc:Choice>
        <mc:Fallback xmlns="">
          <p:pic>
            <p:nvPicPr>
              <p:cNvPr id="1163" name="Ink 1162">
                <a:extLst>
                  <a:ext uri="{FF2B5EF4-FFF2-40B4-BE49-F238E27FC236}">
                    <a16:creationId xmlns:a16="http://schemas.microsoft.com/office/drawing/2014/main" id="{54379637-D011-43C4-BC14-B66BFA6A49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64203" y="1347661"/>
                <a:ext cx="51840" cy="39960"/>
              </a:xfrm>
              <a:prstGeom prst="rect">
                <a:avLst/>
              </a:prstGeom>
            </p:spPr>
          </p:pic>
        </mc:Fallback>
      </mc:AlternateContent>
      <p:pic>
        <p:nvPicPr>
          <p:cNvPr id="147" name="Picture 146">
            <a:extLst>
              <a:ext uri="{FF2B5EF4-FFF2-40B4-BE49-F238E27FC236}">
                <a16:creationId xmlns:a16="http://schemas.microsoft.com/office/drawing/2014/main" id="{17CB03B4-0514-42A1-8951-F103F10CDB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83" y="1588974"/>
            <a:ext cx="3551079" cy="688082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9DD471FB-008C-47F2-B7CC-6BEE7EC389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2007" y="3641339"/>
            <a:ext cx="3551079" cy="688082"/>
          </a:xfrm>
          <a:prstGeom prst="rect">
            <a:avLst/>
          </a:prstGeom>
        </p:spPr>
      </p:pic>
      <p:sp>
        <p:nvSpPr>
          <p:cNvPr id="158" name="Rounded Rectangle 126">
            <a:extLst>
              <a:ext uri="{FF2B5EF4-FFF2-40B4-BE49-F238E27FC236}">
                <a16:creationId xmlns:a16="http://schemas.microsoft.com/office/drawing/2014/main" id="{1EE2D8F9-5FDD-4C02-8717-6A82D124A3F7}"/>
              </a:ext>
            </a:extLst>
          </p:cNvPr>
          <p:cNvSpPr/>
          <p:nvPr/>
        </p:nvSpPr>
        <p:spPr>
          <a:xfrm>
            <a:off x="59120" y="1560755"/>
            <a:ext cx="1454561" cy="7408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2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Logical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2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2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(mtree)</a:t>
            </a:r>
          </a:p>
        </p:txBody>
      </p:sp>
      <p:sp>
        <p:nvSpPr>
          <p:cNvPr id="165" name="Rounded Rectangle 126">
            <a:extLst>
              <a:ext uri="{FF2B5EF4-FFF2-40B4-BE49-F238E27FC236}">
                <a16:creationId xmlns:a16="http://schemas.microsoft.com/office/drawing/2014/main" id="{94FC0399-0262-4946-A367-84CACA394870}"/>
              </a:ext>
            </a:extLst>
          </p:cNvPr>
          <p:cNvSpPr/>
          <p:nvPr/>
        </p:nvSpPr>
        <p:spPr>
          <a:xfrm>
            <a:off x="826276" y="3588592"/>
            <a:ext cx="1454561" cy="7408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2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Logical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2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Domain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2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(mtree)</a:t>
            </a:r>
          </a:p>
        </p:txBody>
      </p:sp>
      <p:pic>
        <p:nvPicPr>
          <p:cNvPr id="166" name="Picture 20" descr="server">
            <a:extLst>
              <a:ext uri="{FF2B5EF4-FFF2-40B4-BE49-F238E27FC236}">
                <a16:creationId xmlns:a16="http://schemas.microsoft.com/office/drawing/2014/main" id="{0A771750-6810-4F72-B931-E7E2204C2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725308" y="483002"/>
            <a:ext cx="231531" cy="33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" name="Text Box 22">
            <a:extLst>
              <a:ext uri="{FF2B5EF4-FFF2-40B4-BE49-F238E27FC236}">
                <a16:creationId xmlns:a16="http://schemas.microsoft.com/office/drawing/2014/main" id="{59E8E2FC-06DC-4055-873A-0724DC2555E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16566" y="192231"/>
            <a:ext cx="554639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r" defTabSz="6858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Server</a:t>
            </a:r>
          </a:p>
        </p:txBody>
      </p:sp>
      <p:sp>
        <p:nvSpPr>
          <p:cNvPr id="168" name="Rounded Rectangle 126">
            <a:extLst>
              <a:ext uri="{FF2B5EF4-FFF2-40B4-BE49-F238E27FC236}">
                <a16:creationId xmlns:a16="http://schemas.microsoft.com/office/drawing/2014/main" id="{4090A799-3809-4FB4-BF40-1D8B5AFC6DD3}"/>
              </a:ext>
            </a:extLst>
          </p:cNvPr>
          <p:cNvSpPr/>
          <p:nvPr/>
        </p:nvSpPr>
        <p:spPr>
          <a:xfrm>
            <a:off x="2437289" y="1486357"/>
            <a:ext cx="1617966" cy="7408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2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Replication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2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Data Domain level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774D3DCA-7F13-4D17-88A6-474E420B0294}"/>
                  </a:ext>
                </a:extLst>
              </p14:cNvPr>
              <p14:cNvContentPartPr/>
              <p14:nvPr/>
            </p14:nvContentPartPr>
            <p14:xfrm>
              <a:off x="6977483" y="4375929"/>
              <a:ext cx="45720" cy="18216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774D3DCA-7F13-4D17-88A6-474E420B02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68483" y="4366929"/>
                <a:ext cx="63360" cy="1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0746247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2197801"/>
            <a:ext cx="7886700" cy="747897"/>
          </a:xfrm>
        </p:spPr>
        <p:txBody>
          <a:bodyPr/>
          <a:lstStyle/>
          <a:p>
            <a:r>
              <a:rPr lang="pl-PL" dirty="0"/>
              <a:t>Materials</a:t>
            </a:r>
            <a:endParaRPr lang="en-US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5A94DF5-8644-4CA9-8F2B-386446512D87}"/>
              </a:ext>
            </a:extLst>
          </p:cNvPr>
          <p:cNvSpPr/>
          <p:nvPr/>
        </p:nvSpPr>
        <p:spPr>
          <a:xfrm>
            <a:off x="35496" y="4948014"/>
            <a:ext cx="4968552" cy="144016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6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</p:spPr>
        <p:txBody>
          <a:bodyPr/>
          <a:lstStyle/>
          <a:p>
            <a:r>
              <a:rPr lang="en-US"/>
              <a:t>Materials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F8A9677-5EA5-4E8D-832F-9E588E033863}"/>
              </a:ext>
            </a:extLst>
          </p:cNvPr>
          <p:cNvSpPr txBox="1">
            <a:spLocks/>
          </p:cNvSpPr>
          <p:nvPr/>
        </p:nvSpPr>
        <p:spPr>
          <a:xfrm>
            <a:off x="271463" y="970289"/>
            <a:ext cx="8351244" cy="31924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Security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en-US" dirty="0">
                <a:hlinkClick r:id="rId2"/>
              </a:rPr>
              <a:t>https://youtu.be/jtgm2WHpFPk</a:t>
            </a: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Article: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http://backuprecoveryguy.blogspot.com/2020/01/ransomware-attack-how-can-we-recover.html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68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50" y="228600"/>
            <a:ext cx="8572500" cy="387798"/>
          </a:xfrm>
        </p:spPr>
        <p:txBody>
          <a:bodyPr/>
          <a:lstStyle/>
          <a:p>
            <a:r>
              <a:rPr lang="pl-PL" dirty="0"/>
              <a:t>Materiały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F8A9677-5EA5-4E8D-832F-9E588E033863}"/>
              </a:ext>
            </a:extLst>
          </p:cNvPr>
          <p:cNvSpPr txBox="1">
            <a:spLocks/>
          </p:cNvSpPr>
          <p:nvPr/>
        </p:nvSpPr>
        <p:spPr>
          <a:xfrm>
            <a:off x="271463" y="970289"/>
            <a:ext cx="8351244" cy="31924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https://backuprecoveryman.pl/cyber-recovery-materialy/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75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4E6AA4-14D9-47BE-A58F-D366B3D19075}"/>
              </a:ext>
            </a:extLst>
          </p:cNvPr>
          <p:cNvSpPr txBox="1"/>
          <p:nvPr/>
        </p:nvSpPr>
        <p:spPr>
          <a:xfrm>
            <a:off x="6948264" y="4803998"/>
            <a:ext cx="181620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Daniel.Olkowski@dell.com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1F4DD6-A5CC-4658-A55B-D16090D69E8F}"/>
              </a:ext>
            </a:extLst>
          </p:cNvPr>
          <p:cNvSpPr txBox="1">
            <a:spLocks/>
          </p:cNvSpPr>
          <p:nvPr/>
        </p:nvSpPr>
        <p:spPr>
          <a:xfrm>
            <a:off x="251520" y="339502"/>
            <a:ext cx="7886700" cy="7478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0327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4382-1A60-4F8D-AAA4-0CDF55D4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Bunker – why is important?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AEF171-3616-4CCE-A17E-DE9BE5FC2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29154"/>
            <a:ext cx="3207254" cy="1745944"/>
          </a:xfrm>
          <a:prstGeom prst="rect">
            <a:avLst/>
          </a:prstGeom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546D99E0-CAF3-40F9-88C8-207081D5104E}"/>
              </a:ext>
            </a:extLst>
          </p:cNvPr>
          <p:cNvSpPr/>
          <p:nvPr/>
        </p:nvSpPr>
        <p:spPr>
          <a:xfrm>
            <a:off x="285750" y="3740890"/>
            <a:ext cx="3317040" cy="746911"/>
          </a:xfrm>
          <a:prstGeom prst="roundRect">
            <a:avLst/>
          </a:prstGeom>
          <a:solidFill>
            <a:srgbClr val="003F5C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Castle strategy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61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4382-1A60-4F8D-AAA4-0CDF55D4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Bunker – why is important?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AEF171-3616-4CCE-A17E-DE9BE5FC2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29154"/>
            <a:ext cx="3207254" cy="1745944"/>
          </a:xfrm>
          <a:prstGeom prst="rect">
            <a:avLst/>
          </a:prstGeom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546D99E0-CAF3-40F9-88C8-207081D5104E}"/>
              </a:ext>
            </a:extLst>
          </p:cNvPr>
          <p:cNvSpPr/>
          <p:nvPr/>
        </p:nvSpPr>
        <p:spPr>
          <a:xfrm>
            <a:off x="285750" y="3740890"/>
            <a:ext cx="3317040" cy="746911"/>
          </a:xfrm>
          <a:prstGeom prst="roundRect">
            <a:avLst/>
          </a:prstGeom>
          <a:solidFill>
            <a:srgbClr val="003F5C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Castle strategy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A36A38-33CE-4877-808A-3833A4973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135" y="928216"/>
            <a:ext cx="1943212" cy="2583712"/>
          </a:xfrm>
          <a:prstGeom prst="rect">
            <a:avLst/>
          </a:prstGeom>
        </p:spPr>
      </p:pic>
      <p:sp>
        <p:nvSpPr>
          <p:cNvPr id="10" name="Rounded Rectangle 121">
            <a:extLst>
              <a:ext uri="{FF2B5EF4-FFF2-40B4-BE49-F238E27FC236}">
                <a16:creationId xmlns:a16="http://schemas.microsoft.com/office/drawing/2014/main" id="{21C7C651-038B-4970-9FFD-B2AFF20CE3F7}"/>
              </a:ext>
            </a:extLst>
          </p:cNvPr>
          <p:cNvSpPr/>
          <p:nvPr/>
        </p:nvSpPr>
        <p:spPr>
          <a:xfrm>
            <a:off x="4890994" y="3682498"/>
            <a:ext cx="3967256" cy="863694"/>
          </a:xfrm>
          <a:prstGeom prst="roundRect">
            <a:avLst/>
          </a:prstGeom>
          <a:solidFill>
            <a:srgbClr val="003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Ambulance strategy</a:t>
            </a:r>
          </a:p>
        </p:txBody>
      </p:sp>
    </p:spTree>
    <p:extLst>
      <p:ext uri="{BB962C8B-B14F-4D97-AF65-F5344CB8AC3E}">
        <p14:creationId xmlns:p14="http://schemas.microsoft.com/office/powerpoint/2010/main" val="77991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4382-1A60-4F8D-AAA4-0CDF55D4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Bunker – why is important?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4F096-A3CB-4F37-80DE-014D296F9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330" y="1857684"/>
            <a:ext cx="2816917" cy="9705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52353E-EBE0-4DB1-A692-FC62D625DDA8}"/>
              </a:ext>
            </a:extLst>
          </p:cNvPr>
          <p:cNvSpPr/>
          <p:nvPr/>
        </p:nvSpPr>
        <p:spPr>
          <a:xfrm>
            <a:off x="925038" y="1567635"/>
            <a:ext cx="3391780" cy="1537073"/>
          </a:xfrm>
          <a:prstGeom prst="rect">
            <a:avLst/>
          </a:prstGeom>
          <a:noFill/>
          <a:ln w="203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76C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0757703C-8AA3-4094-9E89-3296280E9421}"/>
              </a:ext>
            </a:extLst>
          </p:cNvPr>
          <p:cNvSpPr/>
          <p:nvPr/>
        </p:nvSpPr>
        <p:spPr>
          <a:xfrm>
            <a:off x="849275" y="3504097"/>
            <a:ext cx="3317040" cy="1229445"/>
          </a:xfrm>
          <a:prstGeom prst="roundRect">
            <a:avLst/>
          </a:prstGeom>
          <a:solidFill>
            <a:srgbClr val="003F5C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 time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protection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91168C-BBCB-41E0-B642-FA01596F0A72}"/>
              </a:ext>
            </a:extLst>
          </p:cNvPr>
          <p:cNvSpPr/>
          <p:nvPr/>
        </p:nvSpPr>
        <p:spPr>
          <a:xfrm>
            <a:off x="774535" y="2297705"/>
            <a:ext cx="341889" cy="387798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A604ED-B564-45F3-BB05-F13EA269A552}"/>
              </a:ext>
            </a:extLst>
          </p:cNvPr>
          <p:cNvCxnSpPr/>
          <p:nvPr/>
        </p:nvCxnSpPr>
        <p:spPr>
          <a:xfrm>
            <a:off x="935671" y="1967024"/>
            <a:ext cx="0" cy="861238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932FCA-CF9B-4EBD-944B-59ACB3782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8" y="1967024"/>
            <a:ext cx="743165" cy="11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4382-1A60-4F8D-AAA4-0CDF55D4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Bunker – why is important?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4F096-A3CB-4F37-80DE-014D296F9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330" y="1857684"/>
            <a:ext cx="2816917" cy="9705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52353E-EBE0-4DB1-A692-FC62D625DDA8}"/>
              </a:ext>
            </a:extLst>
          </p:cNvPr>
          <p:cNvSpPr/>
          <p:nvPr/>
        </p:nvSpPr>
        <p:spPr>
          <a:xfrm>
            <a:off x="925038" y="1567635"/>
            <a:ext cx="3391780" cy="1537073"/>
          </a:xfrm>
          <a:prstGeom prst="rect">
            <a:avLst/>
          </a:prstGeom>
          <a:noFill/>
          <a:ln w="203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76C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0757703C-8AA3-4094-9E89-3296280E9421}"/>
              </a:ext>
            </a:extLst>
          </p:cNvPr>
          <p:cNvSpPr/>
          <p:nvPr/>
        </p:nvSpPr>
        <p:spPr>
          <a:xfrm>
            <a:off x="849275" y="3504097"/>
            <a:ext cx="3317040" cy="1229445"/>
          </a:xfrm>
          <a:prstGeom prst="roundRect">
            <a:avLst/>
          </a:prstGeom>
          <a:solidFill>
            <a:srgbClr val="003F5C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 time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protection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91168C-BBCB-41E0-B642-FA01596F0A72}"/>
              </a:ext>
            </a:extLst>
          </p:cNvPr>
          <p:cNvSpPr/>
          <p:nvPr/>
        </p:nvSpPr>
        <p:spPr>
          <a:xfrm>
            <a:off x="774535" y="2297705"/>
            <a:ext cx="341889" cy="387798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A604ED-B564-45F3-BB05-F13EA269A552}"/>
              </a:ext>
            </a:extLst>
          </p:cNvPr>
          <p:cNvCxnSpPr/>
          <p:nvPr/>
        </p:nvCxnSpPr>
        <p:spPr>
          <a:xfrm>
            <a:off x="935671" y="1967024"/>
            <a:ext cx="0" cy="861238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F2E8028-6D66-42D9-AB40-9E42636F7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038" y="1193409"/>
            <a:ext cx="2684744" cy="2606489"/>
          </a:xfrm>
          <a:prstGeom prst="rect">
            <a:avLst/>
          </a:prstGeom>
        </p:spPr>
      </p:pic>
      <p:sp>
        <p:nvSpPr>
          <p:cNvPr id="11" name="Rounded Rectangle 121">
            <a:extLst>
              <a:ext uri="{FF2B5EF4-FFF2-40B4-BE49-F238E27FC236}">
                <a16:creationId xmlns:a16="http://schemas.microsoft.com/office/drawing/2014/main" id="{5C99CBA0-8847-4074-A1F5-1BB194DDA23A}"/>
              </a:ext>
            </a:extLst>
          </p:cNvPr>
          <p:cNvSpPr/>
          <p:nvPr/>
        </p:nvSpPr>
        <p:spPr>
          <a:xfrm>
            <a:off x="4890994" y="3869848"/>
            <a:ext cx="3967256" cy="863694"/>
          </a:xfrm>
          <a:prstGeom prst="roundRect">
            <a:avLst/>
          </a:prstGeom>
          <a:solidFill>
            <a:srgbClr val="003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Bunker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932FCA-CF9B-4EBD-944B-59ACB3782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8" y="1967024"/>
            <a:ext cx="743165" cy="11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7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1948502"/>
            <a:ext cx="7886700" cy="1246495"/>
          </a:xfrm>
        </p:spPr>
        <p:txBody>
          <a:bodyPr/>
          <a:lstStyle/>
          <a:p>
            <a:r>
              <a:rPr lang="en-US"/>
              <a:t>What is Cyber Bunker?</a:t>
            </a:r>
            <a:br>
              <a:rPr lang="en-US"/>
            </a:br>
            <a:r>
              <a:rPr lang="en-US" sz="3600"/>
              <a:t>Componentes</a:t>
            </a:r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5A94DF5-8644-4CA9-8F2B-386446512D87}"/>
              </a:ext>
            </a:extLst>
          </p:cNvPr>
          <p:cNvSpPr/>
          <p:nvPr/>
        </p:nvSpPr>
        <p:spPr>
          <a:xfrm>
            <a:off x="35496" y="4948014"/>
            <a:ext cx="4968552" cy="144016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ounded Rectangle 86">
            <a:extLst>
              <a:ext uri="{FF2B5EF4-FFF2-40B4-BE49-F238E27FC236}">
                <a16:creationId xmlns:a16="http://schemas.microsoft.com/office/drawing/2014/main" id="{B8C58A00-CBB9-4B29-9EC6-B91FB1F16D51}"/>
              </a:ext>
            </a:extLst>
          </p:cNvPr>
          <p:cNvSpPr/>
          <p:nvPr/>
        </p:nvSpPr>
        <p:spPr>
          <a:xfrm>
            <a:off x="155338" y="98957"/>
            <a:ext cx="8815115" cy="4991739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Bunker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complete solution that allows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recovery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after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hacker/ransomware attack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Isolated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from production, with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frequency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Bunker keeps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historical snapshots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all data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possibility to remove, change, encrypt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ransomware/hacker.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the operations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Cyber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Bunker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grabbing data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compliance protection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checking against virus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recovery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are fully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automated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 safe!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502167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2020 Dell Tech templat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</a:spPr>
      <a:bodyPr rtlCol="0" anchor="ctr"/>
      <a:lstStyle>
        <a:defPPr algn="ctr"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ctr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0 Dell Technologies PPT Template" id="{CE2A9F27-DA32-4238-859B-E48B3E8E7962}" vid="{522D2080-B2B9-45D5-879A-C9EAE48EF252}"/>
    </a:ext>
  </a:extLst>
</a:theme>
</file>

<file path=ppt/theme/theme2.xml><?xml version="1.0" encoding="utf-8"?>
<a:theme xmlns:a="http://schemas.openxmlformats.org/drawingml/2006/main" name="2016_DellEMC_ppt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EMC_PPT_Template_16x9" id="{B8B5C6D0-E3FF-4310-9DCF-1B14F86F2E69}" vid="{627FB30F-31F4-4FBE-8A3A-F7BC81DAC0BD}"/>
    </a:ext>
  </a:extLst>
</a:theme>
</file>

<file path=ppt/theme/theme3.xml><?xml version="1.0" encoding="utf-8"?>
<a:theme xmlns:a="http://schemas.openxmlformats.org/drawingml/2006/main" name="1_2020 Dell Tech templat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</a:spPr>
      <a:bodyPr rtlCol="0" anchor="ctr"/>
      <a:lstStyle>
        <a:defPPr algn="ctr"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ctr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163C19A-6F97-46CB-A4DB-209EE5FF66DF}" vid="{2F638D69-5682-46F6-ADFA-49F8A93586E6}"/>
    </a:ext>
  </a:extLst>
</a:theme>
</file>

<file path=ppt/theme/theme4.xml><?xml version="1.0" encoding="utf-8"?>
<a:theme xmlns:a="http://schemas.openxmlformats.org/drawingml/2006/main" name="Office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daniel_template_ppt.pptx</Template>
  <TotalTime>6215</TotalTime>
  <Words>1355</Words>
  <Application>Microsoft Office PowerPoint</Application>
  <PresentationFormat>On-screen Show (16:9)</PresentationFormat>
  <Paragraphs>455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Museo For Dell 300</vt:lpstr>
      <vt:lpstr>Museo Sans For Dell</vt:lpstr>
      <vt:lpstr>Arial</vt:lpstr>
      <vt:lpstr>Arial Black</vt:lpstr>
      <vt:lpstr>Calibri</vt:lpstr>
      <vt:lpstr>Courier New</vt:lpstr>
      <vt:lpstr>Montserrat</vt:lpstr>
      <vt:lpstr>Wingdings</vt:lpstr>
      <vt:lpstr>2020 Dell Tech template</vt:lpstr>
      <vt:lpstr>2016_DellEMC_ppt_template</vt:lpstr>
      <vt:lpstr>1_2020 Dell Tech template</vt:lpstr>
      <vt:lpstr>Cyber Bunker</vt:lpstr>
      <vt:lpstr>Agenda</vt:lpstr>
      <vt:lpstr>Why Cyber Bunker?</vt:lpstr>
      <vt:lpstr>Cyber Bunker – why is important?</vt:lpstr>
      <vt:lpstr>Cyber Bunker – why is important?</vt:lpstr>
      <vt:lpstr>Cyber Bunker – why is important?</vt:lpstr>
      <vt:lpstr>Cyber Bunker – why is important?</vt:lpstr>
      <vt:lpstr>What is Cyber Bunker? Componentes</vt:lpstr>
      <vt:lpstr>PowerPoint Presentation</vt:lpstr>
      <vt:lpstr>PowerPoint Presentation</vt:lpstr>
      <vt:lpstr>How to build Cyber Bunker? Networking /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Recovery architecture</vt:lpstr>
      <vt:lpstr>Cost</vt:lpstr>
      <vt:lpstr>PowerPoint Presentation</vt:lpstr>
      <vt:lpstr>Materials</vt:lpstr>
      <vt:lpstr>Materials</vt:lpstr>
      <vt:lpstr>Materiały</vt:lpstr>
      <vt:lpstr>PowerPoint Presentation</vt:lpstr>
    </vt:vector>
  </TitlesOfParts>
  <Company>Dell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Kubernetes protection</dc:title>
  <dc:creator>Olkowski, Daniel</dc:creator>
  <cp:lastModifiedBy>Olkowski, Daniel</cp:lastModifiedBy>
  <cp:revision>276</cp:revision>
  <cp:lastPrinted>2018-09-10T14:53:10Z</cp:lastPrinted>
  <dcterms:created xsi:type="dcterms:W3CDTF">2020-02-09T13:06:05Z</dcterms:created>
  <dcterms:modified xsi:type="dcterms:W3CDTF">2022-11-02T11:24:54Z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e70ee2-0cb4-4d60-aee5-75ef2c4c8a90_Enabled">
    <vt:lpwstr>True</vt:lpwstr>
  </property>
  <property fmtid="{D5CDD505-2E9C-101B-9397-08002B2CF9AE}" pid="3" name="MSIP_Label_7de70ee2-0cb4-4d60-aee5-75ef2c4c8a90_SiteId">
    <vt:lpwstr>945c199a-83a2-4e80-9f8c-5a91be5752dd</vt:lpwstr>
  </property>
  <property fmtid="{D5CDD505-2E9C-101B-9397-08002B2CF9AE}" pid="4" name="MSIP_Label_7de70ee2-0cb4-4d60-aee5-75ef2c4c8a90_Owner">
    <vt:lpwstr>denise.leblanc@emc.com</vt:lpwstr>
  </property>
  <property fmtid="{D5CDD505-2E9C-101B-9397-08002B2CF9AE}" pid="5" name="MSIP_Label_7de70ee2-0cb4-4d60-aee5-75ef2c4c8a90_SetDate">
    <vt:lpwstr>2019-11-21T18:23:02.3023958Z</vt:lpwstr>
  </property>
  <property fmtid="{D5CDD505-2E9C-101B-9397-08002B2CF9AE}" pid="6" name="MSIP_Label_7de70ee2-0cb4-4d60-aee5-75ef2c4c8a90_Name">
    <vt:lpwstr>Internal Use</vt:lpwstr>
  </property>
  <property fmtid="{D5CDD505-2E9C-101B-9397-08002B2CF9AE}" pid="7" name="MSIP_Label_7de70ee2-0cb4-4d60-aee5-75ef2c4c8a90_Application">
    <vt:lpwstr>Microsoft Azure Information Protection</vt:lpwstr>
  </property>
  <property fmtid="{D5CDD505-2E9C-101B-9397-08002B2CF9AE}" pid="8" name="MSIP_Label_7de70ee2-0cb4-4d60-aee5-75ef2c4c8a90_Extended_MSFT_Method">
    <vt:lpwstr>Manual</vt:lpwstr>
  </property>
  <property fmtid="{D5CDD505-2E9C-101B-9397-08002B2CF9AE}" pid="9" name="MSIP_Label_da6fab74-d5af-4af7-a9a4-78d84655a626_Enabled">
    <vt:lpwstr>True</vt:lpwstr>
  </property>
  <property fmtid="{D5CDD505-2E9C-101B-9397-08002B2CF9AE}" pid="10" name="MSIP_Label_da6fab74-d5af-4af7-a9a4-78d84655a626_SiteId">
    <vt:lpwstr>945c199a-83a2-4e80-9f8c-5a91be5752dd</vt:lpwstr>
  </property>
  <property fmtid="{D5CDD505-2E9C-101B-9397-08002B2CF9AE}" pid="11" name="MSIP_Label_da6fab74-d5af-4af7-a9a4-78d84655a626_Owner">
    <vt:lpwstr>denise.leblanc@emc.com</vt:lpwstr>
  </property>
  <property fmtid="{D5CDD505-2E9C-101B-9397-08002B2CF9AE}" pid="12" name="MSIP_Label_da6fab74-d5af-4af7-a9a4-78d84655a626_SetDate">
    <vt:lpwstr>2019-11-21T18:23:02.3023958Z</vt:lpwstr>
  </property>
  <property fmtid="{D5CDD505-2E9C-101B-9397-08002B2CF9AE}" pid="13" name="MSIP_Label_da6fab74-d5af-4af7-a9a4-78d84655a626_Name">
    <vt:lpwstr>Visual Marking</vt:lpwstr>
  </property>
  <property fmtid="{D5CDD505-2E9C-101B-9397-08002B2CF9AE}" pid="14" name="MSIP_Label_da6fab74-d5af-4af7-a9a4-78d84655a626_Application">
    <vt:lpwstr>Microsoft Azure Information Protection</vt:lpwstr>
  </property>
  <property fmtid="{D5CDD505-2E9C-101B-9397-08002B2CF9AE}" pid="15" name="MSIP_Label_da6fab74-d5af-4af7-a9a4-78d84655a626_Parent">
    <vt:lpwstr>7de70ee2-0cb4-4d60-aee5-75ef2c4c8a90</vt:lpwstr>
  </property>
  <property fmtid="{D5CDD505-2E9C-101B-9397-08002B2CF9AE}" pid="16" name="MSIP_Label_da6fab74-d5af-4af7-a9a4-78d84655a626_Extended_MSFT_Method">
    <vt:lpwstr>Manual</vt:lpwstr>
  </property>
  <property fmtid="{D5CDD505-2E9C-101B-9397-08002B2CF9AE}" pid="17" name="aiplabel">
    <vt:lpwstr>Internal Use Visual Marking</vt:lpwstr>
  </property>
</Properties>
</file>