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5.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6.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7.xml" ContentType="application/vnd.openxmlformats-officedocument.theme+xml"/>
  <Override PartName="/ppt/tags/tag6.xml" ContentType="application/vnd.openxmlformats-officedocument.presentationml.tags+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2.xml" ContentType="application/inkml+xml"/>
  <Override PartName="/ppt/ink/ink3.xml" ContentType="application/inkml+xml"/>
  <Override PartName="/ppt/notesSlides/notesSlide12.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13.xml" ContentType="application/vnd.openxmlformats-officedocument.presentationml.notesSlide+xml"/>
  <Override PartName="/ppt/ink/ink12.xml" ContentType="application/inkml+xml"/>
  <Override PartName="/ppt/notesSlides/notesSlide14.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ink/ink19.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30" r:id="rId2"/>
    <p:sldMasterId id="2147483756" r:id="rId3"/>
    <p:sldMasterId id="2147483775" r:id="rId4"/>
    <p:sldMasterId id="2147483817" r:id="rId5"/>
    <p:sldMasterId id="2147483832" r:id="rId6"/>
    <p:sldMasterId id="2147483865" r:id="rId7"/>
    <p:sldMasterId id="2147483902" r:id="rId8"/>
  </p:sldMasterIdLst>
  <p:notesMasterIdLst>
    <p:notesMasterId r:id="rId46"/>
  </p:notesMasterIdLst>
  <p:handoutMasterIdLst>
    <p:handoutMasterId r:id="rId47"/>
  </p:handoutMasterIdLst>
  <p:sldIdLst>
    <p:sldId id="2147309981" r:id="rId9"/>
    <p:sldId id="2147308994" r:id="rId10"/>
    <p:sldId id="2147308128" r:id="rId11"/>
    <p:sldId id="2147308391" r:id="rId12"/>
    <p:sldId id="2147308662" r:id="rId13"/>
    <p:sldId id="389" r:id="rId14"/>
    <p:sldId id="2147308369" r:id="rId15"/>
    <p:sldId id="394" r:id="rId16"/>
    <p:sldId id="2147309980" r:id="rId17"/>
    <p:sldId id="2147309986" r:id="rId18"/>
    <p:sldId id="2147309109" r:id="rId19"/>
    <p:sldId id="2147309984" r:id="rId20"/>
    <p:sldId id="2147309983" r:id="rId21"/>
    <p:sldId id="2147309985" r:id="rId22"/>
    <p:sldId id="2147309046" r:id="rId23"/>
    <p:sldId id="2147309974" r:id="rId24"/>
    <p:sldId id="2147308077" r:id="rId25"/>
    <p:sldId id="2147308392" r:id="rId26"/>
    <p:sldId id="2147308076" r:id="rId27"/>
    <p:sldId id="2147308394" r:id="rId28"/>
    <p:sldId id="2147308364" r:id="rId29"/>
    <p:sldId id="9512" r:id="rId30"/>
    <p:sldId id="2147309973" r:id="rId31"/>
    <p:sldId id="2147308094" r:id="rId32"/>
    <p:sldId id="2147309044" r:id="rId33"/>
    <p:sldId id="2147309075" r:id="rId34"/>
    <p:sldId id="2147309971" r:id="rId35"/>
    <p:sldId id="2147308117" r:id="rId36"/>
    <p:sldId id="2147308205" r:id="rId37"/>
    <p:sldId id="2147309280" r:id="rId38"/>
    <p:sldId id="2147309969" r:id="rId39"/>
    <p:sldId id="2147308407" r:id="rId40"/>
    <p:sldId id="334" r:id="rId41"/>
    <p:sldId id="9524" r:id="rId42"/>
    <p:sldId id="2147309970" r:id="rId43"/>
    <p:sldId id="2147308409" r:id="rId44"/>
    <p:sldId id="274" r:id="rId45"/>
  </p:sldIdLst>
  <p:sldSz cx="9144000" cy="5143500" type="screen16x9"/>
  <p:notesSz cx="6934200" cy="92202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2" pos="3240" userDrawn="1">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783"/>
    <a:srgbClr val="00A200"/>
    <a:srgbClr val="79FF79"/>
    <a:srgbClr val="CCFFCC"/>
    <a:srgbClr val="CCECFF"/>
    <a:srgbClr val="99FF99"/>
    <a:srgbClr val="C8FFC8"/>
    <a:srgbClr val="002776"/>
    <a:srgbClr val="8CF894"/>
    <a:srgbClr val="85A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23EFEE-C442-4C15-97D0-6D0BF52E1A18}" v="1" dt="2023-09-14T08:03:20.8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944" autoAdjust="0"/>
    <p:restoredTop sz="95043" autoAdjust="0"/>
  </p:normalViewPr>
  <p:slideViewPr>
    <p:cSldViewPr showGuides="1">
      <p:cViewPr varScale="1">
        <p:scale>
          <a:sx n="99" d="100"/>
          <a:sy n="99" d="100"/>
        </p:scale>
        <p:origin x="51" y="384"/>
      </p:cViewPr>
      <p:guideLst>
        <p:guide pos="3240"/>
        <p:guide orient="horz" pos="1620"/>
      </p:guideLst>
    </p:cSldViewPr>
  </p:slideViewPr>
  <p:notesTextViewPr>
    <p:cViewPr>
      <p:scale>
        <a:sx n="1" d="1"/>
        <a:sy n="1" d="1"/>
      </p:scale>
      <p:origin x="0" y="0"/>
    </p:cViewPr>
  </p:notesTextViewPr>
  <p:sorterViewPr>
    <p:cViewPr>
      <p:scale>
        <a:sx n="80" d="100"/>
        <a:sy n="80" d="100"/>
      </p:scale>
      <p:origin x="0" y="0"/>
    </p:cViewPr>
  </p:sorterViewPr>
  <p:notesViewPr>
    <p:cSldViewPr showGuides="1">
      <p:cViewPr>
        <p:scale>
          <a:sx n="79" d="100"/>
          <a:sy n="79" d="100"/>
        </p:scale>
        <p:origin x="3730" y="26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fl" descr="                              Dell - Internal Use - Confidential&#10;"/>
          <p:cNvSpPr txBox="1"/>
          <p:nvPr/>
        </p:nvSpPr>
        <p:spPr>
          <a:xfrm>
            <a:off x="780683" y="8990041"/>
            <a:ext cx="902491" cy="83100"/>
          </a:xfrm>
          <a:prstGeom prst="rect">
            <a:avLst/>
          </a:prstGeom>
          <a:noFill/>
        </p:spPr>
        <p:txBody>
          <a:bodyPr vert="horz" wrap="none" lIns="0" tIns="0" rIns="0" bIns="0" rtlCol="0" anchor="ctr" anchorCtr="0">
            <a:spAutoFit/>
          </a:bodyPr>
          <a:lstStyle/>
          <a:p>
            <a:pPr defTabSz="923087" fontAlgn="base">
              <a:lnSpc>
                <a:spcPct val="90000"/>
              </a:lnSpc>
              <a:spcBef>
                <a:spcPts val="101"/>
              </a:spcBef>
              <a:spcAft>
                <a:spcPts val="101"/>
              </a:spcAft>
              <a:defRPr/>
            </a:pPr>
            <a:r>
              <a:rPr lang="en-US" sz="600" dirty="0">
                <a:solidFill>
                  <a:schemeClr val="bg2"/>
                </a:solidFill>
                <a:latin typeface="Arial" panose="020B0604020202020204" pitchFamily="34" charset="0"/>
              </a:rPr>
              <a:t>© Copyright 2020 Dell Inc.</a:t>
            </a:r>
          </a:p>
        </p:txBody>
      </p:sp>
      <p:sp>
        <p:nvSpPr>
          <p:cNvPr id="7" name="TextBox 6"/>
          <p:cNvSpPr txBox="1"/>
          <p:nvPr/>
        </p:nvSpPr>
        <p:spPr>
          <a:xfrm>
            <a:off x="477119" y="8989695"/>
            <a:ext cx="95629" cy="83793"/>
          </a:xfrm>
          <a:prstGeom prst="rect">
            <a:avLst/>
          </a:prstGeom>
        </p:spPr>
        <p:txBody>
          <a:bodyPr vert="horz" wrap="none" lIns="0" tIns="0" rIns="0" bIns="0" rtlCol="0" anchor="ctr" anchorCtr="0">
            <a:spAutoFit/>
          </a:bodyPr>
          <a:lstStyle/>
          <a:p>
            <a:pPr algn="l" rtl="0" fontAlgn="base">
              <a:lnSpc>
                <a:spcPct val="90000"/>
              </a:lnSpc>
              <a:spcBef>
                <a:spcPct val="0"/>
              </a:spcBef>
              <a:spcAft>
                <a:spcPct val="0"/>
              </a:spcAft>
              <a:buClr>
                <a:schemeClr val="bg1"/>
              </a:buClr>
            </a:pPr>
            <a:fld id="{58EC7406-F4CC-4ABF-902E-2AF4E70E5C0F}" type="slidenum">
              <a:rPr lang="en-US" sz="600">
                <a:solidFill>
                  <a:schemeClr val="bg2"/>
                </a:solidFill>
                <a:latin typeface="Arial" panose="020B0604020202020204" pitchFamily="34" charset="0"/>
              </a:rPr>
              <a:pPr algn="l" rtl="0" fontAlgn="base">
                <a:lnSpc>
                  <a:spcPct val="90000"/>
                </a:lnSpc>
                <a:spcBef>
                  <a:spcPct val="0"/>
                </a:spcBef>
                <a:spcAft>
                  <a:spcPct val="0"/>
                </a:spcAft>
                <a:buClr>
                  <a:schemeClr val="bg1"/>
                </a:buClr>
              </a:pPr>
              <a:t>‹#›</a:t>
            </a:fld>
            <a:endParaRPr lang="en-US" sz="600" dirty="0" err="1">
              <a:solidFill>
                <a:schemeClr val="bg2"/>
              </a:solidFill>
              <a:latin typeface="Arial" panose="020B0604020202020204" pitchFamily="34" charset="0"/>
            </a:endParaRPr>
          </a:p>
        </p:txBody>
      </p:sp>
    </p:spTree>
    <p:extLst>
      <p:ext uri="{BB962C8B-B14F-4D97-AF65-F5344CB8AC3E}">
        <p14:creationId xmlns:p14="http://schemas.microsoft.com/office/powerpoint/2010/main" val="422713653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12T08:59:08.400"/>
    </inkml:context>
    <inkml:brush xml:id="br0">
      <inkml:brushProperty name="width" value="0.05" units="cm"/>
      <inkml:brushProperty name="height" value="0.05" units="cm"/>
    </inkml:brush>
  </inkml:definitions>
  <inkml:trace contextRef="#ctx0" brushRef="#br0">1 118 1976 0 0,'9'-10'-128'0'0,"1"0"-208"0"0,0 1-224 0 0,-1 0 48 0 0,2-3 328 0 0,-1 2-8 0 0,0-2 136 0 0,0-2 56 0 0,-12-17 0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05T12:32:12.072"/>
    </inkml:context>
    <inkml:brush xml:id="br0">
      <inkml:brushProperty name="width" value="0.05" units="cm"/>
      <inkml:brushProperty name="height" value="0.05" units="cm"/>
      <inkml:brushProperty name="color" value="#AB008B"/>
    </inkml:brush>
  </inkml:definitions>
  <inkml:trace contextRef="#ctx0" brushRef="#br0">0 1 1024,'8'14'-8,"4"-1"-704,-1-3 1192,0-3-168,2 2-24,-10-1-752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1T13:23:30.860"/>
    </inkml:context>
    <inkml:brush xml:id="br0">
      <inkml:brushProperty name="width" value="0.05" units="cm"/>
      <inkml:brushProperty name="height" value="0.05" units="cm"/>
    </inkml:brush>
  </inkml:definitions>
  <inkml:trace contextRef="#ctx0" brushRef="#br0">2 23 1560,'-2'-3'-184,"2"-1"-272,0-1 40,3-1 120,1 2 128</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4-20T07:58:09.266"/>
    </inkml:context>
    <inkml:brush xml:id="br0">
      <inkml:brushProperty name="width" value="0.2" units="cm"/>
      <inkml:brushProperty name="height" value="0.2" units="cm"/>
      <inkml:brushProperty name="color" value="#AB008B"/>
    </inkml:brush>
  </inkml:definitions>
  <inkml:trace contextRef="#ctx0" brushRef="#br0">4 1 632,'0'2'264,"-3"-1"-184</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24T12:33:23.741"/>
    </inkml:context>
    <inkml:brush xml:id="br0">
      <inkml:brushProperty name="width" value="0.05" units="cm"/>
      <inkml:brushProperty name="height" value="0.05" units="cm"/>
      <inkml:brushProperty name="color" value="#AB008B"/>
    </inkml:brush>
  </inkml:definitions>
  <inkml:trace contextRef="#ctx0" brushRef="#br0">22 44 3513,'-5'-2'232,"-1"-2"-704,2-8-327,-1-14 6196,4 29-5277,1 0-1,0 0 1,0 0-1,0 0 1,0 0-1,1 0 1,-1-1 0,1 1-1,0 0 1,1 4-1,-1-5-11,-1-2-104,0 0 1,0 0-1,0 1 1,0-1-1,0 0 1,0 0-1,0 0 1,0 0-1,0 1 1,0-1-1,0 0 1,0 0-1,0 0 1,0 1-1,0-1 1,0 0-1,0 0 0,0 0 1,0 0-1,0 1 1,0-1-1,1 0 1,-1 0-1,0 0 1,0 0-1,0 0 1,0 1-1,0-1 1,0 0-1,1 0 1,-1 0-1,0 0 1,0 0-1,0 0 0,0 0 1,1 0-1,-1 0 1,0 0-1,0 1 1,0-1-1,0 0 1,1 0-1,-1 0 1,0 0-1,0 0 1,1 0-1,4 0-57,20 4-308</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9T12:58:02.263"/>
    </inkml:context>
    <inkml:brush xml:id="br0">
      <inkml:brushProperty name="width" value="0.05" units="cm"/>
      <inkml:brushProperty name="height" value="0.05" units="cm"/>
    </inkml:brush>
  </inkml:definitions>
  <inkml:trace contextRef="#ctx0" brushRef="#br0">36 12 6713,'-17'-9'2385,"8"7"-2129,-1 1-328,14 13-664,10 10-1561,4-7 1537</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9T12:58:02.264"/>
    </inkml:context>
    <inkml:brush xml:id="br0">
      <inkml:brushProperty name="width" value="0.05" units="cm"/>
      <inkml:brushProperty name="height" value="0.05" units="cm"/>
    </inkml:brush>
  </inkml:definitions>
  <inkml:trace contextRef="#ctx0" brushRef="#br0">46 37 6417,'-21'-18'2185,"5"6"-2033,8 6-72,8 8-352,6 0-552,15 10 528</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09T12:58:02.265"/>
    </inkml:context>
    <inkml:brush xml:id="br0">
      <inkml:brushProperty name="width" value="0.05" units="cm"/>
      <inkml:brushProperty name="height" value="0.05" units="cm"/>
    </inkml:brush>
  </inkml:definitions>
  <inkml:trace contextRef="#ctx0" brushRef="#br0">22 5 2817,'-9'-4'984,"0"4"-1016,6-1 24,5 4-216,-3-3-24,13 2 8,6-2 24</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05:52:11.533"/>
    </inkml:context>
    <inkml:brush xml:id="br0">
      <inkml:brushProperty name="width" value="0.1" units="cm"/>
      <inkml:brushProperty name="height" value="0.1" units="cm"/>
      <inkml:brushProperty name="color" value="#AB008B"/>
    </inkml:brush>
  </inkml:definitions>
  <inkml:trace contextRef="#ctx0" brushRef="#br0">1 1 520,'6'6'128</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0T06:04:55.186"/>
    </inkml:context>
    <inkml:brush xml:id="br0">
      <inkml:brushProperty name="width" value="0.1" units="cm"/>
      <inkml:brushProperty name="height" value="0.1" units="cm"/>
      <inkml:brushProperty name="color" value="#AB008B"/>
    </inkml:brush>
  </inkml:definitions>
  <inkml:trace contextRef="#ctx0" brushRef="#br0">1 1 520,'6'6'128</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2-16T11:08:35.582"/>
    </inkml:context>
    <inkml:brush xml:id="br0">
      <inkml:brushProperty name="width" value="0.1" units="cm"/>
      <inkml:brushProperty name="height" value="0.1" units="cm"/>
      <inkml:brushProperty name="color" value="#004F8B"/>
    </inkml:brush>
  </inkml:definitions>
  <inkml:trace contextRef="#ctx0" brushRef="#br0">0 1 7418</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07T10:06:17.692"/>
    </inkml:context>
    <inkml:brush xml:id="br0">
      <inkml:brushProperty name="width" value="0.05" units="cm"/>
      <inkml:brushProperty name="height" value="0.05" units="cm"/>
      <inkml:brushProperty name="color" value="#AB008B"/>
    </inkml:brush>
  </inkml:definitions>
  <inkml:trace contextRef="#ctx0" brushRef="#br0">1 0 640,'0'0'-120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09-11T13:08:30.995"/>
    </inkml:context>
    <inkml:brush xml:id="br0">
      <inkml:brushProperty name="width" value="0.05" units="cm"/>
      <inkml:brushProperty name="height" value="0.05" units="cm"/>
    </inkml:brush>
  </inkml:definitions>
  <inkml:trace contextRef="#ctx0" brushRef="#br0">1 141 192 0 0,'15'-14'-144'0'0,"-1"0"104"0"0,-1 1 40 0 0,-2 3 0 0 0,-2-1 0 0 0,0-1 72 0 0,-4 3 16 0 0,-2 2 8 0 0,-3 6 32 0 0,-2-12-152 0 0,-3 7 144 0 0,-3 0 0 0 0,1 3-120 0 0,-1-2 40 0 0,-2 1-112 0 0,3 0-224 0 0,-3-4 192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8T09:19:38.630"/>
    </inkml:context>
    <inkml:brush xml:id="br0">
      <inkml:brushProperty name="width" value="0.05" units="cm"/>
      <inkml:brushProperty name="height" value="0.05" units="cm"/>
    </inkml:brush>
  </inkml:definitions>
  <inkml:trace contextRef="#ctx0" brushRef="#br0">36 12 6713,'-17'-9'2385,"8"7"-2129,-1 1-328,14 13-664,10 10-1561,4-7 1537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8T09:21:07.701"/>
    </inkml:context>
    <inkml:brush xml:id="br0">
      <inkml:brushProperty name="width" value="0.05" units="cm"/>
      <inkml:brushProperty name="height" value="0.05" units="cm"/>
    </inkml:brush>
  </inkml:definitions>
  <inkml:trace contextRef="#ctx0" brushRef="#br0">46 37 6417,'-21'-18'2185,"5"6"-2033,8 6-72,8 8-352,6 0-552,15 10 528</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7-28T09:21:22.743"/>
    </inkml:context>
    <inkml:brush xml:id="br0">
      <inkml:brushProperty name="width" value="0.05" units="cm"/>
      <inkml:brushProperty name="height" value="0.05" units="cm"/>
    </inkml:brush>
  </inkml:definitions>
  <inkml:trace contextRef="#ctx0" brushRef="#br0">22 5 2817,'-9'-4'984,"0"4"-1016,6-1 24,5 4-216,-3-3-24,13 2 8,6-2 24</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1-08T10:33:40.799"/>
    </inkml:context>
    <inkml:brush xml:id="br0">
      <inkml:brushProperty name="width" value="0.05" units="cm"/>
      <inkml:brushProperty name="height" value="0.05" units="cm"/>
    </inkml:brush>
  </inkml:definitions>
  <inkml:trace contextRef="#ctx0" brushRef="#br0">1 0 3441,'0'11'864</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3T12:54:23.120"/>
    </inkml:context>
    <inkml:brush xml:id="br0">
      <inkml:brushProperty name="width" value="0.05" units="cm"/>
      <inkml:brushProperty name="height" value="0.05" units="cm"/>
      <inkml:brushProperty name="color" value="#AB008B"/>
    </inkml:brush>
  </inkml:definitions>
  <inkml:trace contextRef="#ctx0" brushRef="#br0">12 0 2032,'-12'17'-520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4T10:59:02.513"/>
    </inkml:context>
    <inkml:brush xml:id="br0">
      <inkml:brushProperty name="width" value="0.05" units="cm"/>
      <inkml:brushProperty name="height" value="0.05" units="cm"/>
      <inkml:brushProperty name="color" value="#AB008B"/>
    </inkml:brush>
  </inkml:definitions>
  <inkml:trace contextRef="#ctx0" brushRef="#br0">89 45 3481,'-18'-8'272,"0"-1"920,0 0-1672,2 0-536,-2-1-385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496888" y="173038"/>
            <a:ext cx="5940425" cy="3341687"/>
          </a:xfrm>
          <a:prstGeom prst="rect">
            <a:avLst/>
          </a:prstGeom>
          <a:noFill/>
          <a:ln w="12700">
            <a:solidFill>
              <a:prstClr val="black"/>
            </a:solidFill>
          </a:ln>
        </p:spPr>
        <p:txBody>
          <a:bodyPr vert="horz" lIns="92309" tIns="46154" rIns="92309" bIns="46154" rtlCol="0" anchor="ctr"/>
          <a:lstStyle/>
          <a:p>
            <a:endParaRPr lang="en-US" dirty="0"/>
          </a:p>
        </p:txBody>
      </p:sp>
      <p:sp>
        <p:nvSpPr>
          <p:cNvPr id="5" name="Notes Placeholder 4"/>
          <p:cNvSpPr>
            <a:spLocks noGrp="1"/>
          </p:cNvSpPr>
          <p:nvPr>
            <p:ph type="body" sz="quarter" idx="3"/>
          </p:nvPr>
        </p:nvSpPr>
        <p:spPr>
          <a:xfrm>
            <a:off x="462280" y="3803332"/>
            <a:ext cx="6009640" cy="4978718"/>
          </a:xfrm>
          <a:prstGeom prst="rect">
            <a:avLst/>
          </a:prstGeom>
        </p:spPr>
        <p:txBody>
          <a:bodyPr vert="horz" lIns="0" tIns="0" rIns="0" bIns="0" rtlCol="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fl" descr="                              Dell - Internal Use - Confidential&#10;"/>
          <p:cNvSpPr txBox="1"/>
          <p:nvPr/>
        </p:nvSpPr>
        <p:spPr>
          <a:xfrm>
            <a:off x="780683" y="8990041"/>
            <a:ext cx="902491" cy="83100"/>
          </a:xfrm>
          <a:prstGeom prst="rect">
            <a:avLst/>
          </a:prstGeom>
          <a:noFill/>
        </p:spPr>
        <p:txBody>
          <a:bodyPr vert="horz" wrap="none" lIns="0" tIns="0" rIns="0" bIns="0" rtlCol="0" anchor="ctr" anchorCtr="0">
            <a:spAutoFit/>
          </a:bodyPr>
          <a:lstStyle/>
          <a:p>
            <a:pPr defTabSz="923087" fontAlgn="base">
              <a:lnSpc>
                <a:spcPct val="90000"/>
              </a:lnSpc>
              <a:spcBef>
                <a:spcPts val="101"/>
              </a:spcBef>
              <a:spcAft>
                <a:spcPts val="101"/>
              </a:spcAft>
              <a:defRPr/>
            </a:pPr>
            <a:r>
              <a:rPr lang="en-US" sz="600" dirty="0">
                <a:solidFill>
                  <a:schemeClr val="bg2"/>
                </a:solidFill>
                <a:latin typeface="Arial" panose="020B0604020202020204" pitchFamily="34" charset="0"/>
              </a:rPr>
              <a:t>© Copyright 2020 Dell Inc.</a:t>
            </a:r>
          </a:p>
        </p:txBody>
      </p:sp>
      <p:sp>
        <p:nvSpPr>
          <p:cNvPr id="9" name="TextBox 8"/>
          <p:cNvSpPr txBox="1"/>
          <p:nvPr/>
        </p:nvSpPr>
        <p:spPr>
          <a:xfrm>
            <a:off x="477119" y="8989695"/>
            <a:ext cx="95629" cy="83793"/>
          </a:xfrm>
          <a:prstGeom prst="rect">
            <a:avLst/>
          </a:prstGeom>
        </p:spPr>
        <p:txBody>
          <a:bodyPr vert="horz" wrap="none" lIns="0" tIns="0" rIns="0" bIns="0" rtlCol="0" anchor="ctr" anchorCtr="0">
            <a:spAutoFit/>
          </a:bodyPr>
          <a:lstStyle/>
          <a:p>
            <a:pPr algn="l" rtl="0" fontAlgn="base">
              <a:lnSpc>
                <a:spcPct val="90000"/>
              </a:lnSpc>
              <a:spcBef>
                <a:spcPct val="0"/>
              </a:spcBef>
              <a:spcAft>
                <a:spcPct val="0"/>
              </a:spcAft>
              <a:buClr>
                <a:schemeClr val="bg1"/>
              </a:buClr>
            </a:pPr>
            <a:fld id="{58EC7406-F4CC-4ABF-902E-2AF4E70E5C0F}" type="slidenum">
              <a:rPr lang="en-US" sz="600">
                <a:solidFill>
                  <a:schemeClr val="bg2"/>
                </a:solidFill>
                <a:latin typeface="Arial" panose="020B0604020202020204" pitchFamily="34" charset="0"/>
              </a:rPr>
              <a:pPr algn="l" rtl="0" fontAlgn="base">
                <a:lnSpc>
                  <a:spcPct val="90000"/>
                </a:lnSpc>
                <a:spcBef>
                  <a:spcPct val="0"/>
                </a:spcBef>
                <a:spcAft>
                  <a:spcPct val="0"/>
                </a:spcAft>
                <a:buClr>
                  <a:schemeClr val="bg1"/>
                </a:buClr>
              </a:pPr>
              <a:t>‹#›</a:t>
            </a:fld>
            <a:endParaRPr lang="en-US" sz="600" dirty="0" err="1">
              <a:solidFill>
                <a:schemeClr val="bg2"/>
              </a:solidFill>
              <a:latin typeface="Arial" panose="020B0604020202020204" pitchFamily="34" charset="0"/>
            </a:endParaRPr>
          </a:p>
        </p:txBody>
      </p:sp>
    </p:spTree>
    <p:extLst>
      <p:ext uri="{BB962C8B-B14F-4D97-AF65-F5344CB8AC3E}">
        <p14:creationId xmlns:p14="http://schemas.microsoft.com/office/powerpoint/2010/main" val="2384313598"/>
      </p:ext>
    </p:extLst>
  </p:cSld>
  <p:clrMap bg1="lt1" tx1="dk1" bg2="lt2" tx2="dk2" accent1="accent1" accent2="accent2" accent3="accent3" accent4="accent4" accent5="accent5" accent6="accent6" hlink="hlink" folHlink="folHlink"/>
  <p:notesStyle>
    <a:lvl1pPr marL="0" algn="l" defTabSz="685800" rtl="0" eaLnBrk="1" latinLnBrk="0" hangingPunct="1">
      <a:spcBef>
        <a:spcPts val="0"/>
      </a:spcBef>
      <a:defRPr sz="1100" kern="1200">
        <a:solidFill>
          <a:schemeClr val="bg2"/>
        </a:solidFill>
        <a:latin typeface="Arial" panose="020B0604020202020204" pitchFamily="34" charset="0"/>
        <a:ea typeface="+mn-ea"/>
        <a:cs typeface="+mn-cs"/>
      </a:defRPr>
    </a:lvl1pPr>
    <a:lvl2pPr marL="514350" indent="-171450" algn="l" defTabSz="685800" rtl="0" eaLnBrk="1" latinLnBrk="0" hangingPunct="1">
      <a:spcBef>
        <a:spcPts val="300"/>
      </a:spcBef>
      <a:buClrTx/>
      <a:buFont typeface="Arial" panose="020B0604020202020204" pitchFamily="34" charset="0"/>
      <a:buChar char="•"/>
      <a:defRPr sz="1100" kern="1200">
        <a:solidFill>
          <a:schemeClr val="bg2"/>
        </a:solidFill>
        <a:latin typeface="Arial" panose="020B0604020202020204" pitchFamily="34" charset="0"/>
        <a:ea typeface="+mn-ea"/>
        <a:cs typeface="+mn-cs"/>
      </a:defRPr>
    </a:lvl2pPr>
    <a:lvl3pPr marL="857250" indent="-171450" algn="l" defTabSz="685800" rtl="0" eaLnBrk="1" latinLnBrk="0" hangingPunct="1">
      <a:spcBef>
        <a:spcPts val="300"/>
      </a:spcBef>
      <a:buClrTx/>
      <a:buFont typeface="Arial" panose="020B0604020202020204" pitchFamily="34" charset="0"/>
      <a:buChar char="–"/>
      <a:defRPr sz="1100" kern="1200">
        <a:solidFill>
          <a:schemeClr val="bg2"/>
        </a:solidFill>
        <a:latin typeface="Arial" panose="020B0604020202020204" pitchFamily="34" charset="0"/>
        <a:ea typeface="+mn-ea"/>
        <a:cs typeface="+mn-cs"/>
      </a:defRPr>
    </a:lvl3pPr>
    <a:lvl4pPr marL="1200150" indent="-171450" algn="l" defTabSz="685800" rtl="0" eaLnBrk="1" latinLnBrk="0" hangingPunct="1">
      <a:spcBef>
        <a:spcPts val="300"/>
      </a:spcBef>
      <a:buClrTx/>
      <a:buFont typeface="Arial" panose="020B0604020202020204" pitchFamily="34" charset="0"/>
      <a:buChar char="▪"/>
      <a:defRPr sz="1100" kern="1200">
        <a:solidFill>
          <a:schemeClr val="bg2"/>
        </a:solidFill>
        <a:latin typeface="Arial" panose="020B0604020202020204" pitchFamily="34" charset="0"/>
        <a:ea typeface="+mn-ea"/>
        <a:cs typeface="+mn-cs"/>
      </a:defRPr>
    </a:lvl4pPr>
    <a:lvl5pPr marL="1543050" indent="-171450" algn="l" defTabSz="685800" rtl="0" eaLnBrk="1" latinLnBrk="0" hangingPunct="1">
      <a:spcBef>
        <a:spcPts val="300"/>
      </a:spcBef>
      <a:buClrTx/>
      <a:buFont typeface="Arial" panose="020B0604020202020204" pitchFamily="34" charset="0"/>
      <a:buChar char="•"/>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www.accenture.com/us-en/insights/security/cost-cybercrime-study" TargetMode="External"/><Relationship Id="rId3" Type="http://schemas.openxmlformats.org/officeDocument/2006/relationships/hyperlink" Target="http://www3.weforum.org/docs/WEF_COVID_19_Risks_Outlook_Special_Edition_Pages.pdf" TargetMode="External"/><Relationship Id="rId7" Type="http://schemas.openxmlformats.org/officeDocument/2006/relationships/hyperlink" Target="https://enterprise.verizon.com/resources/reports/2019-data-breach-investigations-report.pdf"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delltechnologies.com/en-gb/microsites/connected-cybersecurity.htm#overlay=/content/dam/delltechnologies/assets/microsites/connected-cybersecurity/cyberattack-types.pdf" TargetMode="External"/><Relationship Id="rId5" Type="http://schemas.openxmlformats.org/officeDocument/2006/relationships/hyperlink" Target="https://assets.publishing.service.gov.uk/government/uploads/system/uploads/attachment_data/file/875799/Cyber_Security_Breaches_Survey_2019_-_Main_Report_-_revised.pdf" TargetMode="External"/><Relationship Id="rId4" Type="http://schemas.openxmlformats.org/officeDocument/2006/relationships/hyperlink" Target="https://gdpr.eu/fines/"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accenture.com/us-en/insights/security/cost-cybercrime-study" TargetMode="External"/><Relationship Id="rId3" Type="http://schemas.openxmlformats.org/officeDocument/2006/relationships/hyperlink" Target="http://www3.weforum.org/docs/WEF_COVID_19_Risks_Outlook_Special_Edition_Pages.pdf" TargetMode="External"/><Relationship Id="rId7" Type="http://schemas.openxmlformats.org/officeDocument/2006/relationships/hyperlink" Target="https://enterprise.verizon.com/resources/reports/2019-data-breach-investigations-report.pdf"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delltechnologies.com/en-gb/microsites/connected-cybersecurity.htm#overlay=/content/dam/delltechnologies/assets/microsites/connected-cybersecurity/cyberattack-types.pdf" TargetMode="External"/><Relationship Id="rId5" Type="http://schemas.openxmlformats.org/officeDocument/2006/relationships/hyperlink" Target="https://assets.publishing.service.gov.uk/government/uploads/system/uploads/attachment_data/file/875799/Cyber_Security_Breaches_Survey_2019_-_Main_Report_-_revised.pdf" TargetMode="External"/><Relationship Id="rId4" Type="http://schemas.openxmlformats.org/officeDocument/2006/relationships/hyperlink" Target="https://gdpr.eu/fines/"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3.weforum.org/docs/WEF_COVID_19_Risks_Outlook_Special_Edition_Pages.pdf"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www.delltechnologies.com/en-gb/microsites/connected-cybersecurity.htm#overlay=/content/dam/delltechnologies/assets/microsites/connected-cybersecurity/cyberattack-types.pdf" TargetMode="External"/><Relationship Id="rId5" Type="http://schemas.openxmlformats.org/officeDocument/2006/relationships/hyperlink" Target="https://assets.publishing.service.gov.uk/government/uploads/system/uploads/attachment_data/file/875799/Cyber_Security_Breaches_Survey_2019_-_Main_Report_-_revised.pdf" TargetMode="External"/><Relationship Id="rId4" Type="http://schemas.openxmlformats.org/officeDocument/2006/relationships/hyperlink" Target="https://gdpr.eu/fine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8219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9381" rtl="0" eaLnBrk="0" fontAlgn="base" latinLnBrk="0" hangingPunct="0">
              <a:lnSpc>
                <a:spcPct val="100000"/>
              </a:lnSpc>
              <a:spcBef>
                <a:spcPct val="0"/>
              </a:spcBef>
              <a:spcAft>
                <a:spcPct val="0"/>
              </a:spcAft>
              <a:buClrTx/>
              <a:buSzTx/>
              <a:buFontTx/>
              <a:buNone/>
              <a:tabLst/>
              <a:defRPr/>
            </a:pPr>
            <a:fld id="{FA04BB6B-BEDE-48E4-970F-8DFC0D4B5AE7}" type="slidenum">
              <a:rPr kumimoji="0" lang="en-US" sz="1000" b="0" i="0" u="none" strike="noStrike" kern="1200" cap="none" spc="0" normalizeH="0" baseline="0" noProof="0" smtClean="0">
                <a:ln>
                  <a:noFill/>
                </a:ln>
                <a:solidFill>
                  <a:srgbClr val="000000"/>
                </a:solidFill>
                <a:effectLst/>
                <a:uLnTx/>
                <a:uFillTx/>
                <a:latin typeface="Museo Sans For Dell" pitchFamily="2" charset="0"/>
                <a:ea typeface="+mn-ea"/>
                <a:cs typeface="+mn-cs"/>
              </a:rPr>
              <a:pPr marL="0" marR="0" lvl="0" indent="0" algn="r" defTabSz="919381" rtl="0" eaLnBrk="0" fontAlgn="base" latinLnBrk="0" hangingPunct="0">
                <a:lnSpc>
                  <a:spcPct val="100000"/>
                </a:lnSpc>
                <a:spcBef>
                  <a:spcPct val="0"/>
                </a:spcBef>
                <a:spcAft>
                  <a:spcPct val="0"/>
                </a:spcAft>
                <a:buClrTx/>
                <a:buSzTx/>
                <a:buFontTx/>
                <a:buNone/>
                <a:tabLst/>
                <a:defRPr/>
              </a:pPr>
              <a:t>15</a:t>
            </a:fld>
            <a:endParaRPr kumimoji="0" lang="en-US" sz="1000" b="0" i="0" u="none" strike="noStrike" kern="1200" cap="none" spc="0" normalizeH="0" baseline="0" noProof="0">
              <a:ln>
                <a:noFill/>
              </a:ln>
              <a:solidFill>
                <a:srgbClr val="000000"/>
              </a:solidFill>
              <a:effectLst/>
              <a:uLnTx/>
              <a:uFillTx/>
              <a:latin typeface="Museo Sans For Dell" pitchFamily="2" charset="0"/>
              <a:ea typeface="+mn-ea"/>
              <a:cs typeface="+mn-cs"/>
            </a:endParaRPr>
          </a:p>
        </p:txBody>
      </p:sp>
    </p:spTree>
    <p:extLst>
      <p:ext uri="{BB962C8B-B14F-4D97-AF65-F5344CB8AC3E}">
        <p14:creationId xmlns:p14="http://schemas.microsoft.com/office/powerpoint/2010/main" val="2422533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9381" rtl="0" eaLnBrk="0" fontAlgn="base" latinLnBrk="0" hangingPunct="0">
              <a:lnSpc>
                <a:spcPct val="100000"/>
              </a:lnSpc>
              <a:spcBef>
                <a:spcPct val="0"/>
              </a:spcBef>
              <a:spcAft>
                <a:spcPct val="0"/>
              </a:spcAft>
              <a:buClrTx/>
              <a:buSzTx/>
              <a:buFontTx/>
              <a:buNone/>
              <a:tabLst/>
              <a:defRPr/>
            </a:pPr>
            <a:fld id="{FA04BB6B-BEDE-48E4-970F-8DFC0D4B5AE7}" type="slidenum">
              <a:rPr kumimoji="0" lang="en-US" sz="1000" b="0" i="0" u="none" strike="noStrike" kern="1200" cap="none" spc="0" normalizeH="0" baseline="0" noProof="0" smtClean="0">
                <a:ln>
                  <a:noFill/>
                </a:ln>
                <a:solidFill>
                  <a:srgbClr val="000000"/>
                </a:solidFill>
                <a:effectLst/>
                <a:uLnTx/>
                <a:uFillTx/>
                <a:latin typeface="Museo Sans For Dell" pitchFamily="2" charset="0"/>
                <a:ea typeface="+mn-ea"/>
                <a:cs typeface="+mn-cs"/>
              </a:rPr>
              <a:pPr marL="0" marR="0" lvl="0" indent="0" algn="r" defTabSz="919381" rtl="0" eaLnBrk="0" fontAlgn="base" latinLnBrk="0" hangingPunct="0">
                <a:lnSpc>
                  <a:spcPct val="100000"/>
                </a:lnSpc>
                <a:spcBef>
                  <a:spcPct val="0"/>
                </a:spcBef>
                <a:spcAft>
                  <a:spcPct val="0"/>
                </a:spcAft>
                <a:buClrTx/>
                <a:buSzTx/>
                <a:buFontTx/>
                <a:buNone/>
                <a:tabLst/>
                <a:defRPr/>
              </a:pPr>
              <a:t>16</a:t>
            </a:fld>
            <a:endParaRPr kumimoji="0" lang="en-US" sz="1000" b="0" i="0" u="none" strike="noStrike" kern="1200" cap="none" spc="0" normalizeH="0" baseline="0" noProof="0">
              <a:ln>
                <a:noFill/>
              </a:ln>
              <a:solidFill>
                <a:srgbClr val="000000"/>
              </a:solidFill>
              <a:effectLst/>
              <a:uLnTx/>
              <a:uFillTx/>
              <a:latin typeface="Museo Sans For Dell" pitchFamily="2" charset="0"/>
              <a:ea typeface="+mn-ea"/>
              <a:cs typeface="+mn-cs"/>
            </a:endParaRPr>
          </a:p>
        </p:txBody>
      </p:sp>
    </p:spTree>
    <p:extLst>
      <p:ext uri="{BB962C8B-B14F-4D97-AF65-F5344CB8AC3E}">
        <p14:creationId xmlns:p14="http://schemas.microsoft.com/office/powerpoint/2010/main" val="12465246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 </a:t>
            </a:r>
            <a:endParaRPr lang="en-US" b="0" dirty="0"/>
          </a:p>
          <a:p>
            <a:endParaRPr lang="en-US" b="0" dirty="0"/>
          </a:p>
          <a:p>
            <a:r>
              <a:rPr lang="en-US" b="0" dirty="0"/>
              <a:t>Over the past 6 years of helping our customers protect their critical data and recover their businesses following a successful cyber attack or ransomware incident, we have found that there are 3 main components and common characteristics of a Cyber Recovery solution: </a:t>
            </a:r>
          </a:p>
          <a:p>
            <a:endParaRPr lang="en-US" b="0" dirty="0"/>
          </a:p>
          <a:p>
            <a:pPr marL="171450" indent="-171450">
              <a:buFontTx/>
              <a:buChar char="-"/>
            </a:pPr>
            <a:r>
              <a:rPr lang="en-US" b="1" dirty="0"/>
              <a:t>Isolation</a:t>
            </a:r>
            <a:r>
              <a:rPr lang="en-US" b="0" dirty="0"/>
              <a:t> – Physical (via a locked room on-prem, in an off-prem or cloud-based vault) and Logical (data and management path, command and control access) separation of the cyber recovery vault from the attack surface of production and backup infrastructure.</a:t>
            </a:r>
            <a:br>
              <a:rPr lang="en-US" b="0" dirty="0"/>
            </a:br>
            <a:endParaRPr lang="en-US" b="0" dirty="0"/>
          </a:p>
          <a:p>
            <a:pPr marL="171450" indent="-171450">
              <a:buFontTx/>
              <a:buChar char="-"/>
            </a:pPr>
            <a:r>
              <a:rPr lang="en-US" b="1" dirty="0"/>
              <a:t>Immutability</a:t>
            </a:r>
            <a:r>
              <a:rPr lang="en-US" b="0" dirty="0"/>
              <a:t> – Although the market disagrees on a standard definition, Dell defines immutability as hardware and/or software, in addition to additional controls that ensure the original integrity, confidentiality and availability of the vault data is preserved. </a:t>
            </a:r>
            <a:br>
              <a:rPr lang="en-US" b="0" dirty="0"/>
            </a:br>
            <a:endParaRPr lang="en-US" b="0" dirty="0"/>
          </a:p>
          <a:p>
            <a:pPr marL="171450" indent="-171450">
              <a:buFontTx/>
              <a:buChar char="-"/>
            </a:pPr>
            <a:r>
              <a:rPr lang="en-US" b="1" dirty="0"/>
              <a:t>Intelligence</a:t>
            </a:r>
            <a:r>
              <a:rPr lang="en-US" b="0" dirty="0"/>
              <a:t> – Applying innovative and comprehensive tools and analytics, machine learning and AI within the security of the vault to identify potential cyber threats or corruption and to help to ensure vaulted data is recoverable. </a:t>
            </a:r>
          </a:p>
          <a:p>
            <a:pPr marL="0" indent="0">
              <a:buFontTx/>
              <a:buNone/>
            </a:pPr>
            <a:endParaRPr lang="en-US" b="0" dirty="0"/>
          </a:p>
          <a:p>
            <a:pPr marL="0" indent="0">
              <a:buFontTx/>
              <a:buNone/>
            </a:pPr>
            <a:r>
              <a:rPr lang="en-US" b="0" dirty="0"/>
              <a:t>The significance is the 3 of these components working independently and collectively within an integrated solution to provide the maximum levels of security and protection for vaulted data and to give you the best possible chance to recover vaulted data with integrity and confidence should an attack penetrate the data center. </a:t>
            </a:r>
          </a:p>
          <a:p>
            <a:pPr marL="0" indent="0">
              <a:buFontTx/>
              <a:buNone/>
            </a:pPr>
            <a:endParaRPr lang="en-US" b="0" dirty="0"/>
          </a:p>
          <a:p>
            <a:pPr marL="0" indent="0">
              <a:buFontTx/>
              <a:buNone/>
            </a:pPr>
            <a:r>
              <a:rPr lang="en-US" b="0" dirty="0"/>
              <a:t>Solutions that offer 1 or 2 of these components as features of backup or DR products and services, while useful, should not be expected to provide the same levels of protection of critical data when faced with a sophisticated attack that impacts production, backup and perhaps DR.</a:t>
            </a:r>
          </a:p>
          <a:p>
            <a:pPr marL="0" indent="0">
              <a:buFontTx/>
              <a:buNone/>
            </a:pPr>
            <a:endParaRPr lang="en-US" b="0" dirty="0"/>
          </a:p>
          <a:p>
            <a:pPr marL="0" indent="0">
              <a:buFontTx/>
              <a:buNone/>
            </a:pPr>
            <a:r>
              <a:rPr lang="en-US" b="0" dirty="0"/>
              <a:t>While such features as storing backups in some immutable form provide an incremental amount of protection over non-immutable backups, this feature alone will not withstand insider credentialed attacks or NTP attacks which fool many software-defined storage systems into releasing the retention period believing it had expired due to the cyber criminals tampering with the NTP setting.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strike="noStrike" kern="1200" spc="-1" dirty="0">
                <a:solidFill>
                  <a:schemeClr val="bg2"/>
                </a:solidFill>
                <a:latin typeface="Arial" panose="020B0604020202020204" pitchFamily="34" charset="0"/>
                <a:ea typeface="+mn-ea"/>
                <a:cs typeface="+mn-cs"/>
              </a:rPr>
              <a:t>NEXT SLIDE</a:t>
            </a:r>
            <a:endParaRPr lang="en-US" sz="1100" b="0" strike="noStrike" kern="1200" spc="-1" dirty="0">
              <a:solidFill>
                <a:schemeClr val="bg2"/>
              </a:solidFill>
              <a:latin typeface="Arial" panose="020B0604020202020204" pitchFamily="34" charset="0"/>
              <a:ea typeface="+mn-ea"/>
              <a:cs typeface="+mn-cs"/>
            </a:endParaRPr>
          </a:p>
          <a:p>
            <a:pPr marL="0" indent="0">
              <a:buFontTx/>
              <a:buNone/>
            </a:pPr>
            <a:endParaRPr lang="en-US" b="0" dirty="0"/>
          </a:p>
        </p:txBody>
      </p:sp>
    </p:spTree>
    <p:extLst>
      <p:ext uri="{BB962C8B-B14F-4D97-AF65-F5344CB8AC3E}">
        <p14:creationId xmlns:p14="http://schemas.microsoft.com/office/powerpoint/2010/main" val="66632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9381" rtl="0" eaLnBrk="0" fontAlgn="base" latinLnBrk="0" hangingPunct="0">
              <a:lnSpc>
                <a:spcPct val="100000"/>
              </a:lnSpc>
              <a:spcBef>
                <a:spcPct val="0"/>
              </a:spcBef>
              <a:spcAft>
                <a:spcPct val="0"/>
              </a:spcAft>
              <a:buClrTx/>
              <a:buSzTx/>
              <a:buFontTx/>
              <a:buNone/>
              <a:tabLst/>
              <a:defRPr/>
            </a:pPr>
            <a:fld id="{FA04BB6B-BEDE-48E4-970F-8DFC0D4B5AE7}" type="slidenum">
              <a:rPr kumimoji="0" lang="en-US" sz="1000" b="0" i="0" u="none" strike="noStrike" kern="1200" cap="none" spc="0" normalizeH="0" baseline="0" noProof="0" smtClean="0">
                <a:ln>
                  <a:noFill/>
                </a:ln>
                <a:solidFill>
                  <a:srgbClr val="000000"/>
                </a:solidFill>
                <a:effectLst/>
                <a:uLnTx/>
                <a:uFillTx/>
                <a:latin typeface="Museo Sans For Dell" pitchFamily="2" charset="0"/>
                <a:ea typeface="+mn-ea"/>
                <a:cs typeface="+mn-cs"/>
              </a:rPr>
              <a:pPr marL="0" marR="0" lvl="0" indent="0" algn="r" defTabSz="919381" rtl="0" eaLnBrk="0" fontAlgn="base" latinLnBrk="0" hangingPunct="0">
                <a:lnSpc>
                  <a:spcPct val="100000"/>
                </a:lnSpc>
                <a:spcBef>
                  <a:spcPct val="0"/>
                </a:spcBef>
                <a:spcAft>
                  <a:spcPct val="0"/>
                </a:spcAft>
                <a:buClrTx/>
                <a:buSzTx/>
                <a:buFontTx/>
                <a:buNone/>
                <a:tabLst/>
                <a:defRPr/>
              </a:pPr>
              <a:t>25</a:t>
            </a:fld>
            <a:endParaRPr kumimoji="0" lang="en-US" sz="1000" b="0" i="0" u="none" strike="noStrike" kern="1200" cap="none" spc="0" normalizeH="0" baseline="0" noProof="0">
              <a:ln>
                <a:noFill/>
              </a:ln>
              <a:solidFill>
                <a:srgbClr val="000000"/>
              </a:solidFill>
              <a:effectLst/>
              <a:uLnTx/>
              <a:uFillTx/>
              <a:latin typeface="Museo Sans For Dell" pitchFamily="2" charset="0"/>
              <a:ea typeface="+mn-ea"/>
              <a:cs typeface="+mn-cs"/>
            </a:endParaRPr>
          </a:p>
        </p:txBody>
      </p:sp>
    </p:spTree>
    <p:extLst>
      <p:ext uri="{BB962C8B-B14F-4D97-AF65-F5344CB8AC3E}">
        <p14:creationId xmlns:p14="http://schemas.microsoft.com/office/powerpoint/2010/main" val="13446505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9381" rtl="0" eaLnBrk="0" fontAlgn="base" latinLnBrk="0" hangingPunct="0">
              <a:lnSpc>
                <a:spcPct val="100000"/>
              </a:lnSpc>
              <a:spcBef>
                <a:spcPct val="0"/>
              </a:spcBef>
              <a:spcAft>
                <a:spcPct val="0"/>
              </a:spcAft>
              <a:buClrTx/>
              <a:buSzTx/>
              <a:buFontTx/>
              <a:buNone/>
              <a:tabLst/>
              <a:defRPr/>
            </a:pPr>
            <a:fld id="{FA04BB6B-BEDE-48E4-970F-8DFC0D4B5AE7}" type="slidenum">
              <a:rPr kumimoji="0" lang="en-US" sz="1000" b="0" i="0" u="none" strike="noStrike" kern="1200" cap="none" spc="0" normalizeH="0" baseline="0" noProof="0" smtClean="0">
                <a:ln>
                  <a:noFill/>
                </a:ln>
                <a:solidFill>
                  <a:srgbClr val="000000"/>
                </a:solidFill>
                <a:effectLst/>
                <a:uLnTx/>
                <a:uFillTx/>
                <a:latin typeface="Museo Sans For Dell" pitchFamily="2" charset="0"/>
                <a:ea typeface="+mn-ea"/>
                <a:cs typeface="+mn-cs"/>
              </a:rPr>
              <a:pPr marL="0" marR="0" lvl="0" indent="0" algn="r" defTabSz="919381" rtl="0" eaLnBrk="0" fontAlgn="base" latinLnBrk="0" hangingPunct="0">
                <a:lnSpc>
                  <a:spcPct val="100000"/>
                </a:lnSpc>
                <a:spcBef>
                  <a:spcPct val="0"/>
                </a:spcBef>
                <a:spcAft>
                  <a:spcPct val="0"/>
                </a:spcAft>
                <a:buClrTx/>
                <a:buSzTx/>
                <a:buFontTx/>
                <a:buNone/>
                <a:tabLst/>
                <a:defRPr/>
              </a:pPr>
              <a:t>26</a:t>
            </a:fld>
            <a:endParaRPr kumimoji="0" lang="en-US" sz="1000" b="0" i="0" u="none" strike="noStrike" kern="1200" cap="none" spc="0" normalizeH="0" baseline="0" noProof="0">
              <a:ln>
                <a:noFill/>
              </a:ln>
              <a:solidFill>
                <a:srgbClr val="000000"/>
              </a:solidFill>
              <a:effectLst/>
              <a:uLnTx/>
              <a:uFillTx/>
              <a:latin typeface="Museo Sans For Dell" pitchFamily="2" charset="0"/>
              <a:ea typeface="+mn-ea"/>
              <a:cs typeface="+mn-cs"/>
            </a:endParaRPr>
          </a:p>
        </p:txBody>
      </p:sp>
    </p:spTree>
    <p:extLst>
      <p:ext uri="{BB962C8B-B14F-4D97-AF65-F5344CB8AC3E}">
        <p14:creationId xmlns:p14="http://schemas.microsoft.com/office/powerpoint/2010/main" val="1246524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9870" marR="0" lvl="0" indent="-229235" algn="l" defTabSz="685800" rtl="0" eaLnBrk="1" fontAlgn="auto" latinLnBrk="0" hangingPunct="1">
              <a:lnSpc>
                <a:spcPct val="95000"/>
              </a:lnSpc>
              <a:spcBef>
                <a:spcPts val="0"/>
              </a:spcBef>
              <a:spcAft>
                <a:spcPts val="0"/>
              </a:spcAft>
              <a:buClrTx/>
              <a:buSzTx/>
              <a:buFontTx/>
              <a:buNone/>
              <a:tabLst/>
              <a:defRPr/>
            </a:pPr>
            <a:r>
              <a:rPr lang="en-US" b="1" dirty="0">
                <a:latin typeface="Arial"/>
                <a:cs typeface="Arial"/>
              </a:rPr>
              <a:t>Speaker Notes:</a:t>
            </a:r>
          </a:p>
          <a:p>
            <a:endParaRPr lang="en-US" dirty="0"/>
          </a:p>
          <a:p>
            <a:r>
              <a:rPr lang="en-US" dirty="0"/>
              <a:t>For rapid deployments with flexible recovery options, PowerProtect Cyber Recovery with AWS provides an isolated data center environment disconnected from corporate or backup networks and managed separately through restricted access clearance. It is similar to the on-premises solution; however, it provides physical isolation within the AWS cloud for the vault's location. </a:t>
            </a:r>
            <a:endParaRPr lang="en-US" dirty="0">
              <a:cs typeface="Calibri"/>
            </a:endParaRPr>
          </a:p>
          <a:p>
            <a:endParaRPr lang="en-US" dirty="0">
              <a:cs typeface="Calibri"/>
            </a:endParaRPr>
          </a:p>
          <a:p>
            <a:r>
              <a:rPr lang="en-US" dirty="0"/>
              <a:t>PowerProtect Cyber Recovery with AWS enables organizations to quickly and easily deploy an enhanced data protection solution with minimum investment. </a:t>
            </a:r>
          </a:p>
          <a:p>
            <a:endParaRPr lang="en-US" dirty="0">
              <a:cs typeface="Calibri" panose="020F0502020204030204"/>
            </a:endParaRPr>
          </a:p>
          <a:p>
            <a:r>
              <a:rPr lang="en-US" dirty="0"/>
              <a:t>Features include:</a:t>
            </a:r>
            <a:endParaRPr lang="en-US" dirty="0">
              <a:cs typeface="Calibri"/>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Automated operational air gap and off-site vaulting protect critical data</a:t>
            </a:r>
            <a:endParaRPr lang="en-US" dirty="0">
              <a:cs typeface="Calibri"/>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dirty="0"/>
              <a:t>- Reliable, proven protection with PowerProtect DD Virtual Edition. </a:t>
            </a:r>
            <a:r>
              <a:rPr lang="en-US" b="0" dirty="0"/>
              <a:t>This solution is also scalable, with up to</a:t>
            </a:r>
            <a:r>
              <a:rPr lang="en-US" b="0" dirty="0">
                <a:latin typeface="Arial"/>
                <a:cs typeface="Arial"/>
              </a:rPr>
              <a:t> 5 DDVEs in VPC (256TB each), gives you more than a PB of data in VPC</a:t>
            </a:r>
            <a:endParaRPr lang="en-US" b="0" dirty="0">
              <a:cs typeface="Calibri"/>
            </a:endParaRPr>
          </a:p>
          <a:p>
            <a:r>
              <a:rPr lang="en-US" dirty="0"/>
              <a:t>- Simplify deployment with flexible recovery options</a:t>
            </a:r>
            <a:endParaRPr lang="en-US" dirty="0">
              <a:cs typeface="Calibri"/>
            </a:endParaRPr>
          </a:p>
          <a:p>
            <a:r>
              <a:rPr lang="en-US" dirty="0"/>
              <a:t>- Software-based immutability </a:t>
            </a:r>
            <a:endParaRPr lang="en-US" dirty="0">
              <a:cs typeface="Calibri"/>
            </a:endParaRPr>
          </a:p>
          <a:p>
            <a:endParaRPr lang="en-US" dirty="0"/>
          </a:p>
          <a:p>
            <a:r>
              <a:rPr lang="en-US" dirty="0"/>
              <a:t>The vault is always logically isolated via an operational air gap. The vault components are never accessible from production, and access to the vault target – when the air gap is unlocked – is extremely limited. This is key to the maturity of our solution. Remember the vault is not an extra data center – it is usually located within a secure VPC on AWS.</a:t>
            </a:r>
            <a:endParaRPr lang="en-US" dirty="0">
              <a:cs typeface="Calibri"/>
            </a:endParaRPr>
          </a:p>
          <a:p>
            <a:endParaRPr lang="en-US" dirty="0"/>
          </a:p>
          <a:p>
            <a:r>
              <a:rPr lang="en-US" dirty="0"/>
              <a:t>The vault operates in 4 basic steps:</a:t>
            </a:r>
            <a:endParaRPr lang="en-US" dirty="0">
              <a:cs typeface="Calibri"/>
            </a:endParaRPr>
          </a:p>
          <a:p>
            <a:endParaRPr lang="en-US" dirty="0"/>
          </a:p>
          <a:p>
            <a:r>
              <a:rPr lang="en-US" dirty="0"/>
              <a:t>1 - Data representing critical applications is synced through the air gap, which is unlocked by the management server into the vault, and replicated into the vault target storage. The air gap is then re-locked</a:t>
            </a:r>
            <a:br>
              <a:rPr lang="en-US" dirty="0">
                <a:cs typeface="+mn-lt"/>
              </a:rPr>
            </a:br>
            <a:endParaRPr lang="en-US" dirty="0"/>
          </a:p>
          <a:p>
            <a:r>
              <a:rPr lang="en-US" dirty="0"/>
              <a:t>2 - A copy of that data is made. Vault retention is configurable </a:t>
            </a:r>
            <a:br>
              <a:rPr lang="en-US" dirty="0">
                <a:cs typeface="+mn-lt"/>
              </a:rPr>
            </a:br>
            <a:endParaRPr lang="en-US" dirty="0"/>
          </a:p>
          <a:p>
            <a:r>
              <a:rPr lang="en-US" dirty="0"/>
              <a:t>3 - The data is locked to further protect it from accidental or intentional deletion</a:t>
            </a:r>
            <a:endParaRPr lang="en-US" dirty="0">
              <a:cs typeface="Calibri"/>
            </a:endParaRPr>
          </a:p>
          <a:p>
            <a:endParaRPr lang="en-US" dirty="0"/>
          </a:p>
          <a:p>
            <a:r>
              <a:rPr lang="en-US" dirty="0"/>
              <a:t>Recovering data from the vault in a cyber attack or only for recovery testing procedures is critical. There are several ways recovery can be performed – for example, back to the corporate data center, or an alternate, or to a new VPC or clean environment within AWS . Monitoring and reporting are also provided and shared outside of the vault environment in various secure methods.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100" kern="1200" dirty="0">
              <a:solidFill>
                <a:schemeClr val="tx1"/>
              </a:solidFill>
              <a:effectLst/>
              <a:latin typeface="Arial" panose="020B0604020202020204" pitchFamily="34"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100" b="1" strike="noStrike" kern="1200" spc="-1" dirty="0">
                <a:solidFill>
                  <a:schemeClr val="bg2"/>
                </a:solidFill>
                <a:latin typeface="Arial" panose="020B0604020202020204" pitchFamily="34" charset="0"/>
                <a:ea typeface="+mn-ea"/>
                <a:cs typeface="+mn-cs"/>
              </a:rPr>
              <a:t>NEXT SLIDE</a:t>
            </a:r>
            <a:endParaRPr lang="en-US" sz="1100" b="0" strike="noStrike" kern="1200" spc="-1" dirty="0">
              <a:solidFill>
                <a:schemeClr val="bg2"/>
              </a:solidFill>
              <a:latin typeface="Arial" panose="020B0604020202020204" pitchFamily="34" charset="0"/>
              <a:ea typeface="+mn-ea"/>
              <a:cs typeface="+mn-cs"/>
            </a:endParaRPr>
          </a:p>
          <a:p>
            <a:endParaRPr lang="en-US" dirty="0">
              <a:cs typeface="Calibri" panose="020F0502020204030204"/>
            </a:endParaRPr>
          </a:p>
        </p:txBody>
      </p:sp>
    </p:spTree>
    <p:extLst>
      <p:ext uri="{BB962C8B-B14F-4D97-AF65-F5344CB8AC3E}">
        <p14:creationId xmlns:p14="http://schemas.microsoft.com/office/powerpoint/2010/main" val="24195849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100" dirty="0">
                <a:effectLst/>
                <a:latin typeface="Calibri" panose="020F0502020204030204" pitchFamily="34" charset="0"/>
                <a:ea typeface="Calibri" panose="020F0502020204030204" pitchFamily="34" charset="0"/>
              </a:rPr>
              <a:t>The basic Cyber Recovery solution on Amazon Web Services (AWS) architecture includes a single region, a single Virtual Private Cloud (VPC), and a single availability zone (AZ).</a:t>
            </a:r>
          </a:p>
          <a:p>
            <a:pPr marL="342900" marR="0" lvl="0" indent="-342900">
              <a:spcBef>
                <a:spcPts val="0"/>
              </a:spcBef>
              <a:spcAft>
                <a:spcPts val="0"/>
              </a:spcAft>
              <a:buFont typeface="+mj-lt"/>
              <a:buAutoNum type="arabicPeriod"/>
              <a:tabLst>
                <a:tab pos="457200" algn="l"/>
              </a:tabLst>
            </a:pPr>
            <a:r>
              <a:rPr lang="en-US" sz="1100" dirty="0">
                <a:effectLst/>
                <a:latin typeface="Calibri" panose="020F0502020204030204" pitchFamily="34" charset="0"/>
                <a:ea typeface="Times New Roman" panose="02020603050405020304" pitchFamily="18" charset="0"/>
              </a:rPr>
              <a:t>The production environment can be on premises or also deployed on AWS. The workstation at the production site enables you to connect to the jump host, which is in a private subnet in the VPC. The jump host provides access to the Cyber Recovery management host and the DDVE management console. For additional security, the workstation has a limited IP range.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100" dirty="0">
                <a:effectLst/>
                <a:latin typeface="Calibri" panose="020F0502020204030204" pitchFamily="34" charset="0"/>
                <a:ea typeface="Times New Roman" panose="02020603050405020304" pitchFamily="18" charset="0"/>
              </a:rPr>
              <a:t>The CloudFormation template deploys all the components that the Cyber Recovery solution requires in the VPC on AWS. The template creates two private subnets: A private subnet that includes the jump host and a private subnet that includes the Cyber Recovery management host and DDVE. It also configures security groups, Access Control Lists (ACLs), inbound and outbound rules, and so on.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100" dirty="0">
                <a:effectLst/>
                <a:latin typeface="Calibri" panose="020F0502020204030204" pitchFamily="34" charset="0"/>
                <a:ea typeface="Times New Roman" panose="02020603050405020304" pitchFamily="18" charset="0"/>
              </a:rPr>
              <a:t>The network ACLs allow access between: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rabicPeriod"/>
              <a:tabLst>
                <a:tab pos="914400" algn="l"/>
              </a:tabLst>
            </a:pPr>
            <a:r>
              <a:rPr lang="en-US" sz="1100" dirty="0">
                <a:effectLst/>
                <a:latin typeface="Calibri" panose="020F0502020204030204" pitchFamily="34" charset="0"/>
                <a:ea typeface="Times New Roman" panose="02020603050405020304" pitchFamily="18" charset="0"/>
              </a:rPr>
              <a:t>The production workstation and the jump host subnet </a:t>
            </a:r>
            <a:endParaRPr lang="en-US" sz="1100" dirty="0">
              <a:effectLst/>
              <a:latin typeface="Calibri" panose="020F0502020204030204" pitchFamily="34" charset="0"/>
              <a:ea typeface="Calibri" panose="020F0502020204030204" pitchFamily="34" charset="0"/>
            </a:endParaRPr>
          </a:p>
          <a:p>
            <a:pPr marL="742950" marR="0" lvl="1" indent="-285750">
              <a:spcBef>
                <a:spcPts val="0"/>
              </a:spcBef>
              <a:spcAft>
                <a:spcPts val="0"/>
              </a:spcAft>
              <a:buFont typeface="+mj-lt"/>
              <a:buAutoNum type="arabicPeriod"/>
              <a:tabLst>
                <a:tab pos="914400" algn="l"/>
              </a:tabLst>
            </a:pPr>
            <a:r>
              <a:rPr lang="en-US" sz="1100" dirty="0">
                <a:effectLst/>
                <a:latin typeface="Calibri" panose="020F0502020204030204" pitchFamily="34" charset="0"/>
                <a:ea typeface="Times New Roman" panose="02020603050405020304" pitchFamily="18" charset="0"/>
              </a:rPr>
              <a:t>The private subnets that include the jump host, the Cyber Recovery management host, DDVE, and the other components that make up the Cyber Recovery vault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100" dirty="0">
                <a:effectLst/>
                <a:latin typeface="Calibri" panose="020F0502020204030204" pitchFamily="34" charset="0"/>
                <a:ea typeface="Times New Roman" panose="02020603050405020304" pitchFamily="18" charset="0"/>
              </a:rPr>
              <a:t>As a best practice, the deployment uses Amazon Simple Email Service (SES) for one-way email from the Cyber Recovery management host.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100" dirty="0">
                <a:effectLst/>
                <a:latin typeface="Calibri" panose="020F0502020204030204" pitchFamily="34" charset="0"/>
                <a:ea typeface="Times New Roman" panose="02020603050405020304" pitchFamily="18" charset="0"/>
              </a:rPr>
              <a:t>The security group and the networks ACLs for the private subnet that includes the Cyber Recovery management host contain rules that enable the Cyber Recovery software to send email messages using  Amazon SES.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100" dirty="0">
                <a:effectLst/>
                <a:latin typeface="Calibri" panose="020F0502020204030204" pitchFamily="34" charset="0"/>
                <a:ea typeface="Times New Roman" panose="02020603050405020304" pitchFamily="18" charset="0"/>
              </a:rPr>
              <a:t>The Cyber Recovery software automatically enables and disables the air gap, which uses AWS security features for additional security. </a:t>
            </a:r>
            <a:endParaRPr lang="en-US" sz="11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rabicPeriod"/>
              <a:tabLst>
                <a:tab pos="457200" algn="l"/>
              </a:tabLst>
            </a:pPr>
            <a:r>
              <a:rPr lang="en-US" sz="1100" dirty="0">
                <a:effectLst/>
                <a:latin typeface="Calibri" panose="020F0502020204030204" pitchFamily="34" charset="0"/>
                <a:ea typeface="Times New Roman" panose="02020603050405020304" pitchFamily="18" charset="0"/>
              </a:rPr>
              <a:t>The PowerProtect DD system and DDVE use bi-directional data communication. </a:t>
            </a:r>
            <a:endParaRPr lang="en-US" sz="11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100" dirty="0">
                <a:effectLst/>
                <a:latin typeface="Calibri" panose="020F0502020204030204" pitchFamily="34" charset="0"/>
                <a:ea typeface="Calibri" panose="020F0502020204030204" pitchFamily="34" charset="0"/>
              </a:rPr>
              <a:t>Sensitive Cyber Recovery data, such as passwords, is encrypted and stored in a lockbox. When deployed to AWS, the Cyber Recovery lockbox is located in a secure Elastic Block Store (EBS) volume. Backup data is stored in a Simple Storage Service (S3) bucket, and the backup metadata is stored on a DDVE EBS volume.</a:t>
            </a:r>
          </a:p>
          <a:p>
            <a:endParaRPr lang="en-US" dirty="0"/>
          </a:p>
          <a:p>
            <a:r>
              <a:rPr lang="en-US" dirty="0"/>
              <a:t>You can see the different paths for vault admin access and replication data flow</a:t>
            </a:r>
          </a:p>
        </p:txBody>
      </p:sp>
    </p:spTree>
    <p:extLst>
      <p:ext uri="{BB962C8B-B14F-4D97-AF65-F5344CB8AC3E}">
        <p14:creationId xmlns:p14="http://schemas.microsoft.com/office/powerpoint/2010/main" val="1449150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endParaRPr lang="en-US" b="1" baseline="0" dirty="0">
              <a:latin typeface="Arial"/>
              <a:cs typeface="Arial"/>
            </a:endParaRPr>
          </a:p>
          <a:p>
            <a:r>
              <a:rPr lang="en-US" dirty="0">
                <a:latin typeface="Arial"/>
                <a:cs typeface="Arial"/>
              </a:rPr>
              <a:t>Cyber threats don’t cause mere thousands of dollars of loss anymore—the damage is in the trillions.  Accenture forecasts over $5T of global value at risk over the next 5 years. </a:t>
            </a:r>
            <a:endParaRPr lang="en-US" dirty="0">
              <a:cs typeface="Arial" panose="020B0604020202020204" pitchFamily="34" charset="0"/>
            </a:endParaRPr>
          </a:p>
          <a:p>
            <a:endParaRPr lang="en-US" dirty="0">
              <a:latin typeface="Arial"/>
              <a:cs typeface="Arial"/>
            </a:endParaRPr>
          </a:p>
          <a:p>
            <a:pPr>
              <a:defRPr/>
            </a:pPr>
            <a:r>
              <a:rPr lang="en-US" dirty="0">
                <a:latin typeface="Arial"/>
                <a:cs typeface="Arial"/>
              </a:rPr>
              <a:t>Attacks are virtually non-stop and the cost per attack continues to increase. And while there is a common misconception that only certain sized businesses or industries are attacked, the reality is that nobody is immune. Bad actors target businesses of all sizes, and across all industries. </a:t>
            </a:r>
          </a:p>
          <a:p>
            <a:pPr>
              <a:defRPr/>
            </a:pPr>
            <a:endParaRPr lang="en-US" dirty="0">
              <a:latin typeface="Arial"/>
              <a:cs typeface="Arial"/>
            </a:endParaRPr>
          </a:p>
          <a:p>
            <a:pPr>
              <a:defRPr/>
            </a:pPr>
            <a:r>
              <a:rPr lang="en-US" b="1" dirty="0">
                <a:latin typeface="Arial"/>
                <a:cs typeface="Arial"/>
              </a:rPr>
              <a:t>Additional notes: </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 Attackers are able to move along the cutting-edge of accelerated technology transformation, exploiting vulnerabilities as they emerge.</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 Attacks are increasing, as it the attack surface, and the potential impacts on business are greater than they have ever been before.</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If we consider some of the trends we’ve discussed so far, they are creating great opportunity as we’ve seen…</a:t>
            </a:r>
          </a:p>
          <a:p>
            <a:r>
              <a:rPr lang="en-GB" sz="1100" kern="1200" dirty="0">
                <a:solidFill>
                  <a:schemeClr val="bg2"/>
                </a:solidFill>
                <a:effectLst/>
                <a:latin typeface="Arial" panose="020B0604020202020204" pitchFamily="34" charset="0"/>
                <a:ea typeface="+mn-ea"/>
                <a:cs typeface="+mn-cs"/>
              </a:rPr>
              <a:t> </a:t>
            </a:r>
          </a:p>
          <a:p>
            <a:r>
              <a:rPr lang="en-GB" sz="1100" b="1" kern="1200" dirty="0">
                <a:solidFill>
                  <a:schemeClr val="bg2"/>
                </a:solidFill>
                <a:effectLst/>
                <a:latin typeface="Arial" panose="020B0604020202020204" pitchFamily="34" charset="0"/>
                <a:ea typeface="+mn-ea"/>
                <a:cs typeface="+mn-cs"/>
              </a:rPr>
              <a:t>…but they are also leading to greater potential for cyber attack, with greater potential for damage than ever before.</a:t>
            </a:r>
            <a:endParaRPr lang="en-GB" sz="1100" kern="1200" dirty="0">
              <a:solidFill>
                <a:schemeClr val="bg2"/>
              </a:solidFill>
              <a:effectLst/>
              <a:latin typeface="Arial" panose="020B0604020202020204" pitchFamily="34" charset="0"/>
              <a:ea typeface="+mn-ea"/>
              <a:cs typeface="+mn-cs"/>
            </a:endParaRP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We’ve seen companies make rapid technology changes during the crisis without considering the security implications.</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We’ve seen a huge increase in the number of remote workers, and therefore the surface of potential attack.</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There is also a related increased potential for insider threats – for example from disgruntled employees who now have remote access to company servers.</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Aside from this, more long-term we’ve seen R&amp;D cycles shorten, driven by customer expectation of product updates, meaning less time to test for vulnerabilities.</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And we’ve seen the emergence of companies who rely on their digital platform and data as their very identity. The stakes for them couldn’t be higher.</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It’s particularly alarming, then, to read this quote from the World Economic Forum, in assessing the global risks brought by the pandemic:</a:t>
            </a:r>
          </a:p>
          <a:p>
            <a:r>
              <a:rPr lang="en-GB" sz="1100" kern="1200" dirty="0">
                <a:solidFill>
                  <a:schemeClr val="bg2"/>
                </a:solidFill>
                <a:effectLst/>
                <a:latin typeface="Arial" panose="020B0604020202020204" pitchFamily="34" charset="0"/>
                <a:ea typeface="+mn-ea"/>
                <a:cs typeface="+mn-cs"/>
              </a:rPr>
              <a:t> </a:t>
            </a:r>
          </a:p>
          <a:p>
            <a:r>
              <a:rPr lang="en-GB" sz="1100" b="1" kern="1200" dirty="0">
                <a:solidFill>
                  <a:schemeClr val="bg2"/>
                </a:solidFill>
                <a:effectLst/>
                <a:latin typeface="Arial" panose="020B0604020202020204" pitchFamily="34" charset="0"/>
                <a:ea typeface="+mn-ea"/>
                <a:cs typeface="+mn-cs"/>
              </a:rPr>
              <a:t>“According to 38% of the risk experts surveyed, new working patterns leading to cyberattacks and data fraud are the most likely technological fallout risk for the world.”[1]</a:t>
            </a:r>
            <a:endParaRPr lang="en-GB" sz="1100" kern="1200" dirty="0">
              <a:solidFill>
                <a:schemeClr val="bg2"/>
              </a:solidFill>
              <a:effectLst/>
              <a:latin typeface="Arial" panose="020B0604020202020204" pitchFamily="34" charset="0"/>
              <a:ea typeface="+mn-ea"/>
              <a:cs typeface="+mn-cs"/>
            </a:endParaRPr>
          </a:p>
          <a:p>
            <a:r>
              <a:rPr lang="en-GB" sz="1100" b="1" kern="1200" dirty="0">
                <a:solidFill>
                  <a:schemeClr val="bg2"/>
                </a:solidFill>
                <a:effectLst/>
                <a:latin typeface="Arial" panose="020B0604020202020204" pitchFamily="34" charset="0"/>
                <a:ea typeface="+mn-ea"/>
                <a:cs typeface="+mn-cs"/>
              </a:rPr>
              <a:t> </a:t>
            </a:r>
            <a:endParaRPr lang="en-GB" sz="1100" kern="1200" dirty="0">
              <a:solidFill>
                <a:schemeClr val="bg2"/>
              </a:solidFill>
              <a:effectLst/>
              <a:latin typeface="Arial" panose="020B0604020202020204" pitchFamily="34" charset="0"/>
              <a:ea typeface="+mn-ea"/>
              <a:cs typeface="+mn-cs"/>
            </a:endParaRPr>
          </a:p>
          <a:p>
            <a:r>
              <a:rPr lang="en-GB" sz="1100" kern="1200" dirty="0">
                <a:solidFill>
                  <a:schemeClr val="bg2"/>
                </a:solidFill>
                <a:effectLst/>
                <a:latin typeface="Arial" panose="020B0604020202020204" pitchFamily="34" charset="0"/>
                <a:ea typeface="+mn-ea"/>
                <a:cs typeface="+mn-cs"/>
              </a:rPr>
              <a:t>They report, for example, that phishing scams have increased markedly during the crisis.</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Meanwhile, business leaders, of course, are acutely aware of the penalties for a failure to comply with GDPR – a </a:t>
            </a:r>
            <a:r>
              <a:rPr lang="en-GB" sz="1100" b="1" kern="1200" dirty="0">
                <a:solidFill>
                  <a:schemeClr val="bg2"/>
                </a:solidFill>
                <a:effectLst/>
                <a:latin typeface="Arial" panose="020B0604020202020204" pitchFamily="34" charset="0"/>
                <a:ea typeface="+mn-ea"/>
                <a:cs typeface="+mn-cs"/>
              </a:rPr>
              <a:t>€20m</a:t>
            </a:r>
            <a:r>
              <a:rPr lang="en-GB" sz="1100" kern="1200" dirty="0">
                <a:solidFill>
                  <a:schemeClr val="bg2"/>
                </a:solidFill>
                <a:effectLst/>
                <a:latin typeface="Arial" panose="020B0604020202020204" pitchFamily="34" charset="0"/>
                <a:ea typeface="+mn-ea"/>
                <a:cs typeface="+mn-cs"/>
              </a:rPr>
              <a:t> maximum fine, or </a:t>
            </a:r>
            <a:r>
              <a:rPr lang="en-GB" sz="1100" b="1" kern="1200" dirty="0">
                <a:solidFill>
                  <a:schemeClr val="bg2"/>
                </a:solidFill>
                <a:effectLst/>
                <a:latin typeface="Arial" panose="020B0604020202020204" pitchFamily="34" charset="0"/>
                <a:ea typeface="+mn-ea"/>
                <a:cs typeface="+mn-cs"/>
              </a:rPr>
              <a:t>4%</a:t>
            </a:r>
            <a:r>
              <a:rPr lang="en-GB" sz="1100" kern="1200" dirty="0">
                <a:solidFill>
                  <a:schemeClr val="bg2"/>
                </a:solidFill>
                <a:effectLst/>
                <a:latin typeface="Arial" panose="020B0604020202020204" pitchFamily="34" charset="0"/>
                <a:ea typeface="+mn-ea"/>
                <a:cs typeface="+mn-cs"/>
              </a:rPr>
              <a:t> of global turnover.[2]</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And that is aside from the reputational costs already inherent in being breached.</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Even before the pandemic outbreak, </a:t>
            </a:r>
            <a:r>
              <a:rPr lang="en-GB" sz="1100" b="1" kern="1200" dirty="0">
                <a:solidFill>
                  <a:schemeClr val="bg2"/>
                </a:solidFill>
                <a:effectLst/>
                <a:latin typeface="Arial" panose="020B0604020202020204" pitchFamily="34" charset="0"/>
                <a:ea typeface="+mn-ea"/>
                <a:cs typeface="+mn-cs"/>
              </a:rPr>
              <a:t>as many 61% of large businesses had reported an attack in the previous 12months – those are 2019 UK government figures.</a:t>
            </a:r>
            <a:r>
              <a:rPr lang="en-GB" sz="1100" kern="1200" dirty="0">
                <a:solidFill>
                  <a:schemeClr val="bg2"/>
                </a:solidFill>
                <a:effectLst/>
                <a:latin typeface="Arial" panose="020B0604020202020204" pitchFamily="34" charset="0"/>
                <a:ea typeface="+mn-ea"/>
                <a:cs typeface="+mn-cs"/>
              </a:rPr>
              <a:t>[3]</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And new types of threat are emerging every day of course – and they’re often going undetected. </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On average, </a:t>
            </a:r>
            <a:r>
              <a:rPr lang="en-GB" sz="1100" b="1" kern="1200" dirty="0">
                <a:solidFill>
                  <a:schemeClr val="bg2"/>
                </a:solidFill>
                <a:effectLst/>
                <a:latin typeface="Arial" panose="020B0604020202020204" pitchFamily="34" charset="0"/>
                <a:ea typeface="+mn-ea"/>
                <a:cs typeface="+mn-cs"/>
              </a:rPr>
              <a:t>advanced cyber attacks go undetected for 197 days. </a:t>
            </a:r>
            <a:r>
              <a:rPr lang="en-GB" sz="1100" kern="1200" dirty="0">
                <a:solidFill>
                  <a:schemeClr val="bg2"/>
                </a:solidFill>
                <a:effectLst/>
                <a:latin typeface="Arial" panose="020B0604020202020204" pitchFamily="34" charset="0"/>
                <a:ea typeface="+mn-ea"/>
                <a:cs typeface="+mn-cs"/>
              </a:rPr>
              <a:t>[4]</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From phishers, to hacktivists, to state-level attackers, criminals are clearly pursuing a cyber arms race with the business world. </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So what does the perfect response look like? </a:t>
            </a:r>
            <a:r>
              <a:rPr lang="en-GB" sz="1100" b="1" kern="1200" dirty="0">
                <a:solidFill>
                  <a:schemeClr val="bg2"/>
                </a:solidFill>
                <a:effectLst/>
                <a:latin typeface="Arial" panose="020B0604020202020204" pitchFamily="34" charset="0"/>
                <a:ea typeface="+mn-ea"/>
                <a:cs typeface="+mn-cs"/>
              </a:rPr>
              <a:t>[Click to next slide]</a:t>
            </a:r>
            <a:endParaRPr lang="en-GB" sz="1100" kern="1200" dirty="0">
              <a:solidFill>
                <a:schemeClr val="bg2"/>
              </a:solidFill>
              <a:effectLst/>
              <a:latin typeface="Arial" panose="020B0604020202020204" pitchFamily="34" charset="0"/>
              <a:ea typeface="+mn-ea"/>
              <a:cs typeface="+mn-cs"/>
            </a:endParaRP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Sources for Additional Notes: 1 – </a:t>
            </a:r>
            <a:r>
              <a:rPr lang="en-GB" sz="1100" u="sng" kern="1200" dirty="0">
                <a:solidFill>
                  <a:schemeClr val="bg2"/>
                </a:solidFill>
                <a:effectLst/>
                <a:latin typeface="Arial" panose="020B0604020202020204" pitchFamily="34" charset="0"/>
                <a:ea typeface="+mn-ea"/>
                <a:cs typeface="+mn-cs"/>
                <a:hlinkClick r:id="rId3"/>
              </a:rPr>
              <a:t>http://www3.weforum.org/docs/WEF_COVID_19_Risks_Outlook_Special_Edition_Pages.pdf</a:t>
            </a:r>
            <a:r>
              <a:rPr lang="en-GB" sz="1100" kern="1200" dirty="0">
                <a:solidFill>
                  <a:schemeClr val="bg2"/>
                </a:solidFill>
                <a:effectLst/>
                <a:latin typeface="Arial" panose="020B0604020202020204" pitchFamily="34" charset="0"/>
                <a:ea typeface="+mn-ea"/>
                <a:cs typeface="+mn-cs"/>
              </a:rPr>
              <a:t> 2 – </a:t>
            </a:r>
            <a:r>
              <a:rPr lang="en-GB" sz="1100" u="sng" kern="1200" dirty="0">
                <a:solidFill>
                  <a:schemeClr val="bg2"/>
                </a:solidFill>
                <a:effectLst/>
                <a:latin typeface="Arial" panose="020B0604020202020204" pitchFamily="34" charset="0"/>
                <a:ea typeface="+mn-ea"/>
                <a:cs typeface="+mn-cs"/>
                <a:hlinkClick r:id="rId4"/>
              </a:rPr>
              <a:t>gdpr.eu/fines</a:t>
            </a:r>
            <a:r>
              <a:rPr lang="en-GB" sz="1100" kern="1200" dirty="0">
                <a:solidFill>
                  <a:schemeClr val="bg2"/>
                </a:solidFill>
                <a:effectLst/>
                <a:latin typeface="Arial" panose="020B0604020202020204" pitchFamily="34" charset="0"/>
                <a:ea typeface="+mn-ea"/>
                <a:cs typeface="+mn-cs"/>
              </a:rPr>
              <a:t> 3 – </a:t>
            </a:r>
            <a:r>
              <a:rPr lang="en-GB" sz="1100" u="sng" kern="1200" dirty="0">
                <a:solidFill>
                  <a:schemeClr val="bg2"/>
                </a:solidFill>
                <a:effectLst/>
                <a:latin typeface="Arial" panose="020B0604020202020204" pitchFamily="34" charset="0"/>
                <a:ea typeface="+mn-ea"/>
                <a:cs typeface="+mn-cs"/>
                <a:hlinkClick r:id="rId5"/>
              </a:rPr>
              <a:t>https://assets.publishing.service.gov.uk/government/uploads/system/uploads/attachment_data/file/875799/Cyber_Security_Breaches_Survey_2019_-_Main_Report_-_revised.pdf</a:t>
            </a:r>
            <a:r>
              <a:rPr lang="en-GB" sz="1100" kern="1200" dirty="0">
                <a:solidFill>
                  <a:schemeClr val="bg2"/>
                </a:solidFill>
                <a:effectLst/>
                <a:latin typeface="Arial" panose="020B0604020202020204" pitchFamily="34" charset="0"/>
                <a:ea typeface="+mn-ea"/>
                <a:cs typeface="+mn-cs"/>
              </a:rPr>
              <a:t> 4 ­– </a:t>
            </a:r>
            <a:r>
              <a:rPr lang="en-GB" sz="1100" u="sng" kern="1200" dirty="0">
                <a:solidFill>
                  <a:schemeClr val="bg2"/>
                </a:solidFill>
                <a:effectLst/>
                <a:latin typeface="Arial" panose="020B0604020202020204" pitchFamily="34" charset="0"/>
                <a:ea typeface="+mn-ea"/>
                <a:cs typeface="+mn-cs"/>
                <a:hlinkClick r:id="rId6"/>
              </a:rPr>
              <a:t>https://www.delltechnologies.com/en-gb/microsites/connected-cybersecurity.htm#overlay=/content/dam/delltechnologies/assets/microsites/connected-cybersecurity/cyberattack-types.pdf</a:t>
            </a:r>
            <a:r>
              <a:rPr lang="en-GB" sz="1100" kern="1200" dirty="0">
                <a:solidFill>
                  <a:schemeClr val="bg2"/>
                </a:solidFill>
                <a:effectLst/>
                <a:latin typeface="Arial" panose="020B0604020202020204" pitchFamily="34" charset="0"/>
                <a:ea typeface="+mn-ea"/>
                <a:cs typeface="+mn-cs"/>
              </a:rPr>
              <a:t>]</a:t>
            </a:r>
          </a:p>
          <a:p>
            <a:pPr>
              <a:defRPr/>
            </a:pPr>
            <a:endParaRPr lang="en-US" dirty="0">
              <a:latin typeface="Arial"/>
              <a:cs typeface="Arial"/>
            </a:endParaRPr>
          </a:p>
          <a:p>
            <a:pPr>
              <a:defRPr/>
            </a:pPr>
            <a:endParaRPr lang="en-US" dirty="0">
              <a:latin typeface="Arial"/>
              <a:cs typeface="Arial"/>
            </a:endParaRPr>
          </a:p>
          <a:p>
            <a:pPr marL="0" indent="0">
              <a:buFont typeface="Arial" panose="020B0604020202020204" pitchFamily="34" charset="0"/>
              <a:buNone/>
            </a:pPr>
            <a:r>
              <a:rPr lang="en-US" sz="1200" dirty="0"/>
              <a:t>Sources of Statistics: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2020 Verizon Data Breach Investigations Report:  </a:t>
            </a:r>
            <a:r>
              <a:rPr lang="en-US" dirty="0">
                <a:hlinkClick r:id="rId7"/>
              </a:rPr>
              <a:t>https://enterprise.verizon.com/resources/reports/2019-data-breach-investigations-report.pdf</a:t>
            </a:r>
            <a:endParaRPr lang="en-US"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2019 Accenture Cost of Cybercrime Study :  </a:t>
            </a:r>
            <a:r>
              <a:rPr lang="en-US" dirty="0">
                <a:hlinkClick r:id="rId8"/>
              </a:rPr>
              <a:t>https://www.accenture.com/us-en/insights/security/cost-cybercrime-study</a:t>
            </a:r>
            <a:endParaRPr lang="en-US"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2020 Accenture Cost of Cybercrime Study :  </a:t>
            </a:r>
            <a:r>
              <a:rPr lang="en-US" dirty="0">
                <a:hlinkClick r:id="rId8"/>
              </a:rPr>
              <a:t>https://www.accenture.com/us-en/insights/security/cost-cybercrime-study</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Cyber attack every 11 seconds – Cybersecurity Ventures: </a:t>
            </a:r>
            <a:r>
              <a:rPr lang="en-US" i="0" dirty="0"/>
              <a:t>ht</a:t>
            </a:r>
            <a:r>
              <a:rPr lang="en-US" dirty="0"/>
              <a:t>tps://cybersecurityventures.com/global-ransomware-damage-costs-predicted-to-reach-20-billion-usd-by-2021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$6T total global impact of cyber crime in 2021 - https://cybersecurityventures.com/cybercrime-damages-6-trillion-by-2021</a:t>
            </a:r>
            <a:br>
              <a:rPr lang="en-US" dirty="0"/>
            </a:br>
            <a:r>
              <a:rPr lang="en-US" i="1" dirty="0"/>
              <a:t>2020 </a:t>
            </a:r>
            <a:r>
              <a:rPr lang="en-US" i="1" dirty="0" err="1"/>
              <a:t>RiskIQ</a:t>
            </a:r>
            <a:r>
              <a:rPr lang="en-US" i="1" dirty="0"/>
              <a:t> report - $24.7M USD cyber crime costs organizations on average in 2020</a:t>
            </a:r>
            <a:r>
              <a:rPr lang="en-US" dirty="0"/>
              <a:t> - https://www.helpnetsecurity.com/2020/08/28/global-cost-of-cybercrime-per-minute/ </a:t>
            </a:r>
            <a:endParaRPr lang="en-US" i="1" dirty="0"/>
          </a:p>
          <a:p>
            <a:pPr>
              <a:defRPr/>
            </a:pPr>
            <a:endParaRPr lang="en-US" dirty="0">
              <a:latin typeface="Arial"/>
              <a:cs typeface="Arial"/>
            </a:endParaRPr>
          </a:p>
          <a:p>
            <a:pPr>
              <a:defRPr/>
            </a:pPr>
            <a:endParaRPr lang="en-US" dirty="0">
              <a:latin typeface="Arial"/>
              <a:cs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strike="noStrike" kern="1200" spc="-1" dirty="0">
                <a:solidFill>
                  <a:schemeClr val="bg2"/>
                </a:solidFill>
                <a:latin typeface="Arial" panose="020B0604020202020204" pitchFamily="34" charset="0"/>
                <a:ea typeface="+mn-ea"/>
                <a:cs typeface="+mn-cs"/>
              </a:rPr>
              <a:t>NEXT SLIDE</a:t>
            </a:r>
            <a:endParaRPr lang="en-US" sz="1100" b="0" strike="noStrike" kern="1200" spc="-1" dirty="0">
              <a:solidFill>
                <a:schemeClr val="bg2"/>
              </a:solidFill>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1" dirty="0"/>
          </a:p>
          <a:p>
            <a:pPr marL="171450" indent="-171450">
              <a:buFont typeface="Arial" panose="020B0604020202020204" pitchFamily="34" charset="0"/>
              <a:buChar char="•"/>
            </a:pPr>
            <a:endParaRPr lang="en-US" sz="1200" dirty="0"/>
          </a:p>
          <a:p>
            <a:endParaRPr lang="en-US" dirty="0"/>
          </a:p>
        </p:txBody>
      </p:sp>
    </p:spTree>
    <p:extLst>
      <p:ext uri="{BB962C8B-B14F-4D97-AF65-F5344CB8AC3E}">
        <p14:creationId xmlns:p14="http://schemas.microsoft.com/office/powerpoint/2010/main" val="2429630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Speaker Notes:</a:t>
            </a:r>
          </a:p>
          <a:p>
            <a:endParaRPr lang="en-US" b="1" baseline="0" dirty="0">
              <a:latin typeface="Arial"/>
              <a:cs typeface="Arial"/>
            </a:endParaRPr>
          </a:p>
          <a:p>
            <a:r>
              <a:rPr lang="en-US" dirty="0">
                <a:latin typeface="Arial"/>
                <a:cs typeface="Arial"/>
              </a:rPr>
              <a:t>Cyber threats don’t cause mere thousands of dollars of loss anymore—the damage is in the trillions.  Accenture forecasts over $5T of global value at risk over the next 5 years. </a:t>
            </a:r>
            <a:endParaRPr lang="en-US" dirty="0">
              <a:cs typeface="Arial" panose="020B0604020202020204" pitchFamily="34" charset="0"/>
            </a:endParaRPr>
          </a:p>
          <a:p>
            <a:endParaRPr lang="en-US" dirty="0">
              <a:latin typeface="Arial"/>
              <a:cs typeface="Arial"/>
            </a:endParaRPr>
          </a:p>
          <a:p>
            <a:pPr>
              <a:defRPr/>
            </a:pPr>
            <a:r>
              <a:rPr lang="en-US" dirty="0">
                <a:latin typeface="Arial"/>
                <a:cs typeface="Arial"/>
              </a:rPr>
              <a:t>Attacks are virtually non-stop and the cost per attack continues to increase. And while there is a common misconception that only certain sized businesses or industries are attacked, the reality is that nobody is immune. Bad actors target businesses of all sizes, and across all industries. </a:t>
            </a:r>
          </a:p>
          <a:p>
            <a:pPr>
              <a:defRPr/>
            </a:pPr>
            <a:endParaRPr lang="en-US" dirty="0">
              <a:latin typeface="Arial"/>
              <a:cs typeface="Arial"/>
            </a:endParaRPr>
          </a:p>
          <a:p>
            <a:pPr>
              <a:defRPr/>
            </a:pPr>
            <a:r>
              <a:rPr lang="en-US" b="1" dirty="0">
                <a:latin typeface="Arial"/>
                <a:cs typeface="Arial"/>
              </a:rPr>
              <a:t>Additional notes: </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 Attackers are able to move along the cutting-edge of accelerated technology transformation, exploiting vulnerabilities as they emerge.</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 Attacks are increasing, as it the attack surface, and the potential impacts on business are greater than they have ever been before.</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If we consider some of the trends we’ve discussed so far, they are creating great opportunity as we’ve seen…</a:t>
            </a:r>
          </a:p>
          <a:p>
            <a:r>
              <a:rPr lang="en-GB" sz="1100" kern="1200" dirty="0">
                <a:solidFill>
                  <a:schemeClr val="bg2"/>
                </a:solidFill>
                <a:effectLst/>
                <a:latin typeface="Arial" panose="020B0604020202020204" pitchFamily="34" charset="0"/>
                <a:ea typeface="+mn-ea"/>
                <a:cs typeface="+mn-cs"/>
              </a:rPr>
              <a:t> </a:t>
            </a:r>
          </a:p>
          <a:p>
            <a:r>
              <a:rPr lang="en-GB" sz="1100" b="1" kern="1200" dirty="0">
                <a:solidFill>
                  <a:schemeClr val="bg2"/>
                </a:solidFill>
                <a:effectLst/>
                <a:latin typeface="Arial" panose="020B0604020202020204" pitchFamily="34" charset="0"/>
                <a:ea typeface="+mn-ea"/>
                <a:cs typeface="+mn-cs"/>
              </a:rPr>
              <a:t>…but they are also leading to greater potential for cyber attack, with greater potential for damage than ever before.</a:t>
            </a:r>
            <a:endParaRPr lang="en-GB" sz="1100" kern="1200" dirty="0">
              <a:solidFill>
                <a:schemeClr val="bg2"/>
              </a:solidFill>
              <a:effectLst/>
              <a:latin typeface="Arial" panose="020B0604020202020204" pitchFamily="34" charset="0"/>
              <a:ea typeface="+mn-ea"/>
              <a:cs typeface="+mn-cs"/>
            </a:endParaRP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We’ve seen companies make rapid technology changes during the crisis without considering the security implications.</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We’ve seen a huge increase in the number of remote workers, and therefore the surface of potential attack.</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There is also a related increased potential for insider threats – for example from disgruntled employees who now have remote access to company servers.</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Aside from this, more long-term we’ve seen R&amp;D cycles shorten, driven by customer expectation of product updates, meaning less time to test for vulnerabilities.</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And we’ve seen the emergence of companies who rely on their digital platform and data as their very identity. The stakes for them couldn’t be higher.</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It’s particularly alarming, then, to read this quote from the World Economic Forum, in assessing the global risks brought by the pandemic:</a:t>
            </a:r>
          </a:p>
          <a:p>
            <a:r>
              <a:rPr lang="en-GB" sz="1100" kern="1200" dirty="0">
                <a:solidFill>
                  <a:schemeClr val="bg2"/>
                </a:solidFill>
                <a:effectLst/>
                <a:latin typeface="Arial" panose="020B0604020202020204" pitchFamily="34" charset="0"/>
                <a:ea typeface="+mn-ea"/>
                <a:cs typeface="+mn-cs"/>
              </a:rPr>
              <a:t> </a:t>
            </a:r>
          </a:p>
          <a:p>
            <a:r>
              <a:rPr lang="en-GB" sz="1100" b="1" kern="1200" dirty="0">
                <a:solidFill>
                  <a:schemeClr val="bg2"/>
                </a:solidFill>
                <a:effectLst/>
                <a:latin typeface="Arial" panose="020B0604020202020204" pitchFamily="34" charset="0"/>
                <a:ea typeface="+mn-ea"/>
                <a:cs typeface="+mn-cs"/>
              </a:rPr>
              <a:t>“According to 38% of the risk experts surveyed, new working patterns leading to cyberattacks and data fraud are the most likely technological fallout risk for the world.”[1]</a:t>
            </a:r>
            <a:endParaRPr lang="en-GB" sz="1100" kern="1200" dirty="0">
              <a:solidFill>
                <a:schemeClr val="bg2"/>
              </a:solidFill>
              <a:effectLst/>
              <a:latin typeface="Arial" panose="020B0604020202020204" pitchFamily="34" charset="0"/>
              <a:ea typeface="+mn-ea"/>
              <a:cs typeface="+mn-cs"/>
            </a:endParaRPr>
          </a:p>
          <a:p>
            <a:r>
              <a:rPr lang="en-GB" sz="1100" b="1" kern="1200" dirty="0">
                <a:solidFill>
                  <a:schemeClr val="bg2"/>
                </a:solidFill>
                <a:effectLst/>
                <a:latin typeface="Arial" panose="020B0604020202020204" pitchFamily="34" charset="0"/>
                <a:ea typeface="+mn-ea"/>
                <a:cs typeface="+mn-cs"/>
              </a:rPr>
              <a:t> </a:t>
            </a:r>
            <a:endParaRPr lang="en-GB" sz="1100" kern="1200" dirty="0">
              <a:solidFill>
                <a:schemeClr val="bg2"/>
              </a:solidFill>
              <a:effectLst/>
              <a:latin typeface="Arial" panose="020B0604020202020204" pitchFamily="34" charset="0"/>
              <a:ea typeface="+mn-ea"/>
              <a:cs typeface="+mn-cs"/>
            </a:endParaRPr>
          </a:p>
          <a:p>
            <a:r>
              <a:rPr lang="en-GB" sz="1100" kern="1200" dirty="0">
                <a:solidFill>
                  <a:schemeClr val="bg2"/>
                </a:solidFill>
                <a:effectLst/>
                <a:latin typeface="Arial" panose="020B0604020202020204" pitchFamily="34" charset="0"/>
                <a:ea typeface="+mn-ea"/>
                <a:cs typeface="+mn-cs"/>
              </a:rPr>
              <a:t>They report, for example, that phishing scams have increased markedly during the crisis.</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Meanwhile, business leaders, of course, are acutely aware of the penalties for a failure to comply with GDPR – a </a:t>
            </a:r>
            <a:r>
              <a:rPr lang="en-GB" sz="1100" b="1" kern="1200" dirty="0">
                <a:solidFill>
                  <a:schemeClr val="bg2"/>
                </a:solidFill>
                <a:effectLst/>
                <a:latin typeface="Arial" panose="020B0604020202020204" pitchFamily="34" charset="0"/>
                <a:ea typeface="+mn-ea"/>
                <a:cs typeface="+mn-cs"/>
              </a:rPr>
              <a:t>€20m</a:t>
            </a:r>
            <a:r>
              <a:rPr lang="en-GB" sz="1100" kern="1200" dirty="0">
                <a:solidFill>
                  <a:schemeClr val="bg2"/>
                </a:solidFill>
                <a:effectLst/>
                <a:latin typeface="Arial" panose="020B0604020202020204" pitchFamily="34" charset="0"/>
                <a:ea typeface="+mn-ea"/>
                <a:cs typeface="+mn-cs"/>
              </a:rPr>
              <a:t> maximum fine, or </a:t>
            </a:r>
            <a:r>
              <a:rPr lang="en-GB" sz="1100" b="1" kern="1200" dirty="0">
                <a:solidFill>
                  <a:schemeClr val="bg2"/>
                </a:solidFill>
                <a:effectLst/>
                <a:latin typeface="Arial" panose="020B0604020202020204" pitchFamily="34" charset="0"/>
                <a:ea typeface="+mn-ea"/>
                <a:cs typeface="+mn-cs"/>
              </a:rPr>
              <a:t>4%</a:t>
            </a:r>
            <a:r>
              <a:rPr lang="en-GB" sz="1100" kern="1200" dirty="0">
                <a:solidFill>
                  <a:schemeClr val="bg2"/>
                </a:solidFill>
                <a:effectLst/>
                <a:latin typeface="Arial" panose="020B0604020202020204" pitchFamily="34" charset="0"/>
                <a:ea typeface="+mn-ea"/>
                <a:cs typeface="+mn-cs"/>
              </a:rPr>
              <a:t> of global turnover.[2]</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And that is aside from the reputational costs already inherent in being breached.</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Even before the pandemic outbreak, </a:t>
            </a:r>
            <a:r>
              <a:rPr lang="en-GB" sz="1100" b="1" kern="1200" dirty="0">
                <a:solidFill>
                  <a:schemeClr val="bg2"/>
                </a:solidFill>
                <a:effectLst/>
                <a:latin typeface="Arial" panose="020B0604020202020204" pitchFamily="34" charset="0"/>
                <a:ea typeface="+mn-ea"/>
                <a:cs typeface="+mn-cs"/>
              </a:rPr>
              <a:t>as many 61% of large businesses had reported an attack in the previous 12months – those are 2019 UK government figures.</a:t>
            </a:r>
            <a:r>
              <a:rPr lang="en-GB" sz="1100" kern="1200" dirty="0">
                <a:solidFill>
                  <a:schemeClr val="bg2"/>
                </a:solidFill>
                <a:effectLst/>
                <a:latin typeface="Arial" panose="020B0604020202020204" pitchFamily="34" charset="0"/>
                <a:ea typeface="+mn-ea"/>
                <a:cs typeface="+mn-cs"/>
              </a:rPr>
              <a:t>[3]</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And new types of threat are emerging every day of course – and they’re often going undetected. </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On average, </a:t>
            </a:r>
            <a:r>
              <a:rPr lang="en-GB" sz="1100" b="1" kern="1200" dirty="0">
                <a:solidFill>
                  <a:schemeClr val="bg2"/>
                </a:solidFill>
                <a:effectLst/>
                <a:latin typeface="Arial" panose="020B0604020202020204" pitchFamily="34" charset="0"/>
                <a:ea typeface="+mn-ea"/>
                <a:cs typeface="+mn-cs"/>
              </a:rPr>
              <a:t>advanced cyber attacks go undetected for 197 days. </a:t>
            </a:r>
            <a:r>
              <a:rPr lang="en-GB" sz="1100" kern="1200" dirty="0">
                <a:solidFill>
                  <a:schemeClr val="bg2"/>
                </a:solidFill>
                <a:effectLst/>
                <a:latin typeface="Arial" panose="020B0604020202020204" pitchFamily="34" charset="0"/>
                <a:ea typeface="+mn-ea"/>
                <a:cs typeface="+mn-cs"/>
              </a:rPr>
              <a:t>[4]</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From phishers, to hacktivists, to state-level attackers, criminals are clearly pursuing a cyber arms race with the business world. </a:t>
            </a: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So what does the perfect response look like? </a:t>
            </a:r>
            <a:r>
              <a:rPr lang="en-GB" sz="1100" b="1" kern="1200" dirty="0">
                <a:solidFill>
                  <a:schemeClr val="bg2"/>
                </a:solidFill>
                <a:effectLst/>
                <a:latin typeface="Arial" panose="020B0604020202020204" pitchFamily="34" charset="0"/>
                <a:ea typeface="+mn-ea"/>
                <a:cs typeface="+mn-cs"/>
              </a:rPr>
              <a:t>[Click to next slide]</a:t>
            </a:r>
            <a:endParaRPr lang="en-GB" sz="1100" kern="1200" dirty="0">
              <a:solidFill>
                <a:schemeClr val="bg2"/>
              </a:solidFill>
              <a:effectLst/>
              <a:latin typeface="Arial" panose="020B0604020202020204" pitchFamily="34" charset="0"/>
              <a:ea typeface="+mn-ea"/>
              <a:cs typeface="+mn-cs"/>
            </a:endParaRPr>
          </a:p>
          <a:p>
            <a:r>
              <a:rPr lang="en-GB" sz="1100" kern="1200" dirty="0">
                <a:solidFill>
                  <a:schemeClr val="bg2"/>
                </a:solidFill>
                <a:effectLst/>
                <a:latin typeface="Arial" panose="020B0604020202020204" pitchFamily="34" charset="0"/>
                <a:ea typeface="+mn-ea"/>
                <a:cs typeface="+mn-cs"/>
              </a:rPr>
              <a:t> </a:t>
            </a:r>
          </a:p>
          <a:p>
            <a:r>
              <a:rPr lang="en-GB" sz="1100" kern="1200" dirty="0">
                <a:solidFill>
                  <a:schemeClr val="bg2"/>
                </a:solidFill>
                <a:effectLst/>
                <a:latin typeface="Arial" panose="020B0604020202020204" pitchFamily="34" charset="0"/>
                <a:ea typeface="+mn-ea"/>
                <a:cs typeface="+mn-cs"/>
              </a:rPr>
              <a:t>Sources for Additional Notes: 1 – </a:t>
            </a:r>
            <a:r>
              <a:rPr lang="en-GB" sz="1100" u="sng" kern="1200" dirty="0">
                <a:solidFill>
                  <a:schemeClr val="bg2"/>
                </a:solidFill>
                <a:effectLst/>
                <a:latin typeface="Arial" panose="020B0604020202020204" pitchFamily="34" charset="0"/>
                <a:ea typeface="+mn-ea"/>
                <a:cs typeface="+mn-cs"/>
                <a:hlinkClick r:id="rId3"/>
              </a:rPr>
              <a:t>http://www3.weforum.org/docs/WEF_COVID_19_Risks_Outlook_Special_Edition_Pages.pdf</a:t>
            </a:r>
            <a:r>
              <a:rPr lang="en-GB" sz="1100" kern="1200" dirty="0">
                <a:solidFill>
                  <a:schemeClr val="bg2"/>
                </a:solidFill>
                <a:effectLst/>
                <a:latin typeface="Arial" panose="020B0604020202020204" pitchFamily="34" charset="0"/>
                <a:ea typeface="+mn-ea"/>
                <a:cs typeface="+mn-cs"/>
              </a:rPr>
              <a:t> 2 – </a:t>
            </a:r>
            <a:r>
              <a:rPr lang="en-GB" sz="1100" u="sng" kern="1200" dirty="0">
                <a:solidFill>
                  <a:schemeClr val="bg2"/>
                </a:solidFill>
                <a:effectLst/>
                <a:latin typeface="Arial" panose="020B0604020202020204" pitchFamily="34" charset="0"/>
                <a:ea typeface="+mn-ea"/>
                <a:cs typeface="+mn-cs"/>
                <a:hlinkClick r:id="rId4"/>
              </a:rPr>
              <a:t>gdpr.eu/fines</a:t>
            </a:r>
            <a:r>
              <a:rPr lang="en-GB" sz="1100" kern="1200" dirty="0">
                <a:solidFill>
                  <a:schemeClr val="bg2"/>
                </a:solidFill>
                <a:effectLst/>
                <a:latin typeface="Arial" panose="020B0604020202020204" pitchFamily="34" charset="0"/>
                <a:ea typeface="+mn-ea"/>
                <a:cs typeface="+mn-cs"/>
              </a:rPr>
              <a:t> 3 – </a:t>
            </a:r>
            <a:r>
              <a:rPr lang="en-GB" sz="1100" u="sng" kern="1200" dirty="0">
                <a:solidFill>
                  <a:schemeClr val="bg2"/>
                </a:solidFill>
                <a:effectLst/>
                <a:latin typeface="Arial" panose="020B0604020202020204" pitchFamily="34" charset="0"/>
                <a:ea typeface="+mn-ea"/>
                <a:cs typeface="+mn-cs"/>
                <a:hlinkClick r:id="rId5"/>
              </a:rPr>
              <a:t>https://assets.publishing.service.gov.uk/government/uploads/system/uploads/attachment_data/file/875799/Cyber_Security_Breaches_Survey_2019_-_Main_Report_-_revised.pdf</a:t>
            </a:r>
            <a:r>
              <a:rPr lang="en-GB" sz="1100" kern="1200" dirty="0">
                <a:solidFill>
                  <a:schemeClr val="bg2"/>
                </a:solidFill>
                <a:effectLst/>
                <a:latin typeface="Arial" panose="020B0604020202020204" pitchFamily="34" charset="0"/>
                <a:ea typeface="+mn-ea"/>
                <a:cs typeface="+mn-cs"/>
              </a:rPr>
              <a:t> 4 ­– </a:t>
            </a:r>
            <a:r>
              <a:rPr lang="en-GB" sz="1100" u="sng" kern="1200" dirty="0">
                <a:solidFill>
                  <a:schemeClr val="bg2"/>
                </a:solidFill>
                <a:effectLst/>
                <a:latin typeface="Arial" panose="020B0604020202020204" pitchFamily="34" charset="0"/>
                <a:ea typeface="+mn-ea"/>
                <a:cs typeface="+mn-cs"/>
                <a:hlinkClick r:id="rId6"/>
              </a:rPr>
              <a:t>https://www.delltechnologies.com/en-gb/microsites/connected-cybersecurity.htm#overlay=/content/dam/delltechnologies/assets/microsites/connected-cybersecurity/cyberattack-types.pdf</a:t>
            </a:r>
            <a:r>
              <a:rPr lang="en-GB" sz="1100" kern="1200" dirty="0">
                <a:solidFill>
                  <a:schemeClr val="bg2"/>
                </a:solidFill>
                <a:effectLst/>
                <a:latin typeface="Arial" panose="020B0604020202020204" pitchFamily="34" charset="0"/>
                <a:ea typeface="+mn-ea"/>
                <a:cs typeface="+mn-cs"/>
              </a:rPr>
              <a:t>]</a:t>
            </a:r>
          </a:p>
          <a:p>
            <a:pPr>
              <a:defRPr/>
            </a:pPr>
            <a:endParaRPr lang="en-US" dirty="0">
              <a:latin typeface="Arial"/>
              <a:cs typeface="Arial"/>
            </a:endParaRPr>
          </a:p>
          <a:p>
            <a:pPr>
              <a:defRPr/>
            </a:pPr>
            <a:endParaRPr lang="en-US" dirty="0">
              <a:latin typeface="Arial"/>
              <a:cs typeface="Arial"/>
            </a:endParaRPr>
          </a:p>
          <a:p>
            <a:pPr marL="0" indent="0">
              <a:buFont typeface="Arial" panose="020B0604020202020204" pitchFamily="34" charset="0"/>
              <a:buNone/>
            </a:pPr>
            <a:r>
              <a:rPr lang="en-US" sz="1200" dirty="0"/>
              <a:t>Sources of Statistics: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2020 Verizon Data Breach Investigations Report:  </a:t>
            </a:r>
            <a:r>
              <a:rPr lang="en-US" dirty="0">
                <a:hlinkClick r:id="rId7"/>
              </a:rPr>
              <a:t>https://enterprise.verizon.com/resources/reports/2019-data-breach-investigations-report.pdf</a:t>
            </a:r>
            <a:endParaRPr lang="en-US"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2019 Accenture Cost of Cybercrime Study :  </a:t>
            </a:r>
            <a:r>
              <a:rPr lang="en-US" dirty="0">
                <a:hlinkClick r:id="rId8"/>
              </a:rPr>
              <a:t>https://www.accenture.com/us-en/insights/security/cost-cybercrime-study</a:t>
            </a:r>
            <a:endParaRPr lang="en-US"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2020 Accenture Cost of Cybercrime Study :  </a:t>
            </a:r>
            <a:r>
              <a:rPr lang="en-US" dirty="0">
                <a:hlinkClick r:id="rId8"/>
              </a:rPr>
              <a:t>https://www.accenture.com/us-en/insights/security/cost-cybercrime-study</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Cyber attack every 11 seconds – Cybersecurity Ventures: </a:t>
            </a:r>
            <a:r>
              <a:rPr lang="en-US" i="0" dirty="0"/>
              <a:t>ht</a:t>
            </a:r>
            <a:r>
              <a:rPr lang="en-US" dirty="0"/>
              <a:t>tps://cybersecurityventures.com/global-ransomware-damage-costs-predicted-to-reach-20-billion-usd-by-2021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i="1" dirty="0"/>
              <a:t>$6T total global impact of cyber crime in 2021 - https://cybersecurityventures.com/cybercrime-damages-6-trillion-by-2021</a:t>
            </a:r>
            <a:br>
              <a:rPr lang="en-US" dirty="0"/>
            </a:br>
            <a:r>
              <a:rPr lang="en-US" i="1" dirty="0"/>
              <a:t>2020 </a:t>
            </a:r>
            <a:r>
              <a:rPr lang="en-US" i="1" dirty="0" err="1"/>
              <a:t>RiskIQ</a:t>
            </a:r>
            <a:r>
              <a:rPr lang="en-US" i="1" dirty="0"/>
              <a:t> report - $24.7M USD cyber crime costs organizations on average in 2020</a:t>
            </a:r>
            <a:r>
              <a:rPr lang="en-US" dirty="0"/>
              <a:t> - https://www.helpnetsecurity.com/2020/08/28/global-cost-of-cybercrime-per-minute/ </a:t>
            </a:r>
            <a:endParaRPr lang="en-US" i="1" dirty="0"/>
          </a:p>
          <a:p>
            <a:pPr>
              <a:defRPr/>
            </a:pPr>
            <a:endParaRPr lang="en-US" dirty="0">
              <a:latin typeface="Arial"/>
              <a:cs typeface="Arial"/>
            </a:endParaRPr>
          </a:p>
          <a:p>
            <a:pPr>
              <a:defRPr/>
            </a:pPr>
            <a:endParaRPr lang="en-US" dirty="0">
              <a:latin typeface="Arial"/>
              <a:cs typeface="Arial"/>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n-US" sz="1100" b="1" strike="noStrike" kern="1200" spc="-1" dirty="0">
                <a:solidFill>
                  <a:schemeClr val="bg2"/>
                </a:solidFill>
                <a:latin typeface="Arial" panose="020B0604020202020204" pitchFamily="34" charset="0"/>
                <a:ea typeface="+mn-ea"/>
                <a:cs typeface="+mn-cs"/>
              </a:rPr>
              <a:t>NEXT SLIDE</a:t>
            </a:r>
            <a:endParaRPr lang="en-US" sz="1100" b="0" strike="noStrike" kern="1200" spc="-1" dirty="0">
              <a:solidFill>
                <a:schemeClr val="bg2"/>
              </a:solidFill>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1" dirty="0"/>
          </a:p>
          <a:p>
            <a:pPr marL="171450" indent="-171450">
              <a:buFont typeface="Arial" panose="020B0604020202020204" pitchFamily="34" charset="0"/>
              <a:buChar char="•"/>
            </a:pPr>
            <a:endParaRPr lang="en-US" sz="1200" dirty="0"/>
          </a:p>
          <a:p>
            <a:endParaRPr lang="en-US" dirty="0"/>
          </a:p>
        </p:txBody>
      </p:sp>
    </p:spTree>
    <p:extLst>
      <p:ext uri="{BB962C8B-B14F-4D97-AF65-F5344CB8AC3E}">
        <p14:creationId xmlns:p14="http://schemas.microsoft.com/office/powerpoint/2010/main" val="2429630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b="1" dirty="0"/>
              <a:t>Speaker Notes:</a:t>
            </a:r>
            <a:endParaRPr lang="en-US" dirty="0"/>
          </a:p>
          <a:p>
            <a:endParaRPr lang="en-US" dirty="0"/>
          </a:p>
          <a:p>
            <a:r>
              <a:rPr lang="en-US" dirty="0">
                <a:latin typeface="Arial"/>
                <a:cs typeface="Arial"/>
              </a:rPr>
              <a:t>Too often, we see organizations focused on guarding against a very specific type of cyber attack or cyber actor.  This narrow focus can put them at risk. </a:t>
            </a:r>
          </a:p>
          <a:p>
            <a:endParaRPr lang="en-US" dirty="0">
              <a:latin typeface="Arial"/>
              <a:cs typeface="Arial"/>
            </a:endParaRPr>
          </a:p>
          <a:p>
            <a:r>
              <a:rPr lang="en-US" dirty="0">
                <a:latin typeface="Arial"/>
                <a:cs typeface="Arial"/>
              </a:rPr>
              <a:t>It's important to understand that Cyber attacks</a:t>
            </a:r>
            <a:r>
              <a:rPr lang="en-US" baseline="0" dirty="0">
                <a:latin typeface="Arial"/>
                <a:cs typeface="Arial"/>
              </a:rPr>
              <a:t> </a:t>
            </a:r>
            <a:r>
              <a:rPr lang="en-US" dirty="0">
                <a:latin typeface="Arial"/>
                <a:cs typeface="Arial"/>
              </a:rPr>
              <a:t>take</a:t>
            </a:r>
            <a:r>
              <a:rPr lang="en-US" baseline="0" dirty="0">
                <a:latin typeface="Arial"/>
                <a:cs typeface="Arial"/>
              </a:rPr>
              <a:t> many </a:t>
            </a:r>
            <a:r>
              <a:rPr lang="en-US" dirty="0">
                <a:latin typeface="Arial"/>
                <a:cs typeface="Arial"/>
              </a:rPr>
              <a:t>different </a:t>
            </a:r>
            <a:r>
              <a:rPr lang="en-US" baseline="0" dirty="0">
                <a:latin typeface="Arial"/>
                <a:cs typeface="Arial"/>
              </a:rPr>
              <a:t>forms and the attackers may have a variety of motivations</a:t>
            </a:r>
            <a:r>
              <a:rPr lang="en-US" dirty="0">
                <a:latin typeface="Arial"/>
                <a:cs typeface="Arial"/>
              </a:rPr>
              <a:t>,</a:t>
            </a:r>
            <a:r>
              <a:rPr lang="en-US" baseline="0" dirty="0">
                <a:latin typeface="Arial"/>
                <a:cs typeface="Arial"/>
              </a:rPr>
              <a:t> </a:t>
            </a:r>
            <a:r>
              <a:rPr lang="en-US" dirty="0">
                <a:latin typeface="Arial"/>
                <a:cs typeface="Arial"/>
              </a:rPr>
              <a:t>techniques and even platforms from which to launch their attacks. Thus, for example, organizations cannot count on paying a ransom as a last line of defense. While data may be encrypted and look like a ransomware-based attack, it may have been launched from a Nation state as a weapon, an insider with an ax to grind, or a hacktivist whose agenda is ideologically motivated and not financial. There may be nobody to pay to decrypt the data. </a:t>
            </a:r>
            <a:endParaRPr lang="en-US" dirty="0"/>
          </a:p>
          <a:p>
            <a:endParaRPr lang="en-US" dirty="0">
              <a:latin typeface="Arial"/>
              <a:cs typeface="Arial"/>
            </a:endParaRPr>
          </a:p>
          <a:p>
            <a:r>
              <a:rPr lang="en-US" dirty="0">
                <a:latin typeface="Arial"/>
                <a:cs typeface="Arial"/>
              </a:rPr>
              <a:t>One of</a:t>
            </a:r>
            <a:r>
              <a:rPr lang="en-US" baseline="0" dirty="0">
                <a:latin typeface="Arial"/>
                <a:cs typeface="Arial"/>
              </a:rPr>
              <a:t> </a:t>
            </a:r>
            <a:r>
              <a:rPr lang="en-US" dirty="0">
                <a:latin typeface="Arial"/>
                <a:cs typeface="Arial"/>
              </a:rPr>
              <a:t>the most</a:t>
            </a:r>
            <a:r>
              <a:rPr lang="en-US" baseline="0" dirty="0">
                <a:latin typeface="Arial"/>
                <a:cs typeface="Arial"/>
              </a:rPr>
              <a:t> difficult </a:t>
            </a:r>
            <a:r>
              <a:rPr lang="en-US" dirty="0">
                <a:latin typeface="Arial"/>
                <a:cs typeface="Arial"/>
              </a:rPr>
              <a:t>types</a:t>
            </a:r>
            <a:r>
              <a:rPr lang="en-US" baseline="0" dirty="0">
                <a:latin typeface="Arial"/>
                <a:cs typeface="Arial"/>
              </a:rPr>
              <a:t> of cyber attack to defend against </a:t>
            </a:r>
            <a:r>
              <a:rPr lang="en-US" dirty="0">
                <a:latin typeface="Arial"/>
                <a:cs typeface="Arial"/>
              </a:rPr>
              <a:t>is one launched by an insider (knowingly or unknowingly).  They tend to have physical access, full knowledge of the infrastructure and may even have benefitted from privilege creep, giving them access to more systems.  </a:t>
            </a:r>
            <a:endParaRPr lang="en-US" baseline="0" dirty="0">
              <a:cs typeface="Arial"/>
            </a:endParaRPr>
          </a:p>
          <a:p>
            <a:endParaRPr lang="en-US" baseline="0" dirty="0">
              <a:cs typeface="Arial"/>
            </a:endParaRPr>
          </a:p>
          <a:p>
            <a:r>
              <a:rPr lang="en-US" dirty="0">
                <a:latin typeface="+mn-lt"/>
                <a:cs typeface="Arial"/>
              </a:rPr>
              <a:t>A good cyber recovery strategy takes all of these into account. </a:t>
            </a:r>
            <a:endParaRPr lang="en-US" strike="noStrike" dirty="0">
              <a:latin typeface="+mn-lt"/>
              <a:cs typeface="Arial"/>
            </a:endParaRPr>
          </a:p>
          <a:p>
            <a:endParaRPr lang="en-US" sz="1200" spc="-1" dirty="0">
              <a:latin typeface="+mn-lt"/>
            </a:endParaRPr>
          </a:p>
          <a:p>
            <a:pPr>
              <a:lnSpc>
                <a:spcPct val="100000"/>
              </a:lnSpc>
            </a:pPr>
            <a:r>
              <a:rPr lang="en-US" sz="1200" b="1" strike="noStrike" spc="-1" dirty="0">
                <a:latin typeface="+mn-lt"/>
              </a:rPr>
              <a:t>NEXT SLIDE</a:t>
            </a:r>
          </a:p>
          <a:p>
            <a:pPr>
              <a:lnSpc>
                <a:spcPct val="100000"/>
              </a:lnSpc>
            </a:pPr>
            <a:endParaRPr lang="en-US" sz="1200" b="1" strike="noStrike" spc="-1" dirty="0">
              <a:latin typeface="+mn-lt"/>
            </a:endParaRPr>
          </a:p>
          <a:p>
            <a:pPr>
              <a:lnSpc>
                <a:spcPct val="100000"/>
              </a:lnSpc>
            </a:pPr>
            <a:r>
              <a:rPr lang="en-US" sz="1200" b="1" strike="noStrike" spc="-1" dirty="0">
                <a:latin typeface="+mn-lt"/>
              </a:rPr>
              <a:t>From Deleted Slide: </a:t>
            </a:r>
          </a:p>
          <a:p>
            <a:r>
              <a:rPr lang="en-GB" sz="1200" b="1" kern="1200" dirty="0">
                <a:solidFill>
                  <a:schemeClr val="bg2"/>
                </a:solidFill>
                <a:effectLst/>
                <a:latin typeface="Arial" panose="020B0604020202020204" pitchFamily="34" charset="0"/>
                <a:ea typeface="+mn-ea"/>
                <a:cs typeface="+mn-cs"/>
              </a:rPr>
              <a:t>Main ideas:</a:t>
            </a:r>
            <a:endParaRPr lang="en-GB" sz="1200" kern="1200" dirty="0">
              <a:solidFill>
                <a:schemeClr val="bg2"/>
              </a:solidFill>
              <a:effectLst/>
              <a:latin typeface="Arial" panose="020B0604020202020204" pitchFamily="34" charset="0"/>
              <a:ea typeface="+mn-ea"/>
              <a:cs typeface="+mn-cs"/>
            </a:endParaRPr>
          </a:p>
          <a:p>
            <a:r>
              <a:rPr lang="en-GB" sz="1200" kern="1200" dirty="0">
                <a:solidFill>
                  <a:schemeClr val="bg2"/>
                </a:solidFill>
                <a:effectLst/>
                <a:latin typeface="Arial" panose="020B0604020202020204" pitchFamily="34" charset="0"/>
                <a:ea typeface="+mn-ea"/>
                <a:cs typeface="+mn-cs"/>
              </a:rPr>
              <a:t> </a:t>
            </a:r>
          </a:p>
          <a:p>
            <a:r>
              <a:rPr lang="en-GB" sz="1200" kern="1200" dirty="0">
                <a:solidFill>
                  <a:schemeClr val="bg2"/>
                </a:solidFill>
                <a:effectLst/>
                <a:latin typeface="Arial" panose="020B0604020202020204" pitchFamily="34" charset="0"/>
                <a:ea typeface="+mn-ea"/>
                <a:cs typeface="+mn-cs"/>
              </a:rPr>
              <a:t>– Attackers are able to move along the cutting-edge of accelerated technology transformation, exploiting vulnerabilities as they emerge.</a:t>
            </a:r>
          </a:p>
          <a:p>
            <a:r>
              <a:rPr lang="en-GB" sz="1200" kern="1200" dirty="0">
                <a:solidFill>
                  <a:schemeClr val="bg2"/>
                </a:solidFill>
                <a:effectLst/>
                <a:latin typeface="Arial" panose="020B0604020202020204" pitchFamily="34" charset="0"/>
                <a:ea typeface="+mn-ea"/>
                <a:cs typeface="+mn-cs"/>
              </a:rPr>
              <a:t> </a:t>
            </a:r>
          </a:p>
          <a:p>
            <a:r>
              <a:rPr lang="en-GB" sz="1200" kern="1200" dirty="0">
                <a:solidFill>
                  <a:schemeClr val="bg2"/>
                </a:solidFill>
                <a:effectLst/>
                <a:latin typeface="Arial" panose="020B0604020202020204" pitchFamily="34" charset="0"/>
                <a:ea typeface="+mn-ea"/>
                <a:cs typeface="+mn-cs"/>
              </a:rPr>
              <a:t>– Attacks are increasing, as it the attack surface, and the potential impacts on business are greater than they have ever been before.</a:t>
            </a:r>
          </a:p>
          <a:p>
            <a:r>
              <a:rPr lang="en-GB" sz="1200" kern="1200" dirty="0">
                <a:solidFill>
                  <a:schemeClr val="bg2"/>
                </a:solidFill>
                <a:effectLst/>
                <a:latin typeface="Arial" panose="020B0604020202020204" pitchFamily="34" charset="0"/>
                <a:ea typeface="+mn-ea"/>
                <a:cs typeface="+mn-cs"/>
              </a:rPr>
              <a:t> </a:t>
            </a:r>
          </a:p>
          <a:p>
            <a:r>
              <a:rPr lang="en-GB" sz="1200" b="1" kern="1200" dirty="0">
                <a:solidFill>
                  <a:schemeClr val="bg2"/>
                </a:solidFill>
                <a:effectLst/>
                <a:latin typeface="Arial" panose="020B0604020202020204" pitchFamily="34" charset="0"/>
                <a:ea typeface="+mn-ea"/>
                <a:cs typeface="+mn-cs"/>
              </a:rPr>
              <a:t>Narrative:</a:t>
            </a:r>
            <a:endParaRPr lang="en-GB" sz="1200" kern="1200" dirty="0">
              <a:solidFill>
                <a:schemeClr val="bg2"/>
              </a:solidFill>
              <a:effectLst/>
              <a:latin typeface="Arial" panose="020B0604020202020204" pitchFamily="34" charset="0"/>
              <a:ea typeface="+mn-ea"/>
              <a:cs typeface="+mn-cs"/>
            </a:endParaRPr>
          </a:p>
          <a:p>
            <a:r>
              <a:rPr lang="en-GB" sz="1200" kern="1200" dirty="0">
                <a:solidFill>
                  <a:schemeClr val="bg2"/>
                </a:solidFill>
                <a:effectLst/>
                <a:latin typeface="Arial" panose="020B0604020202020204" pitchFamily="34" charset="0"/>
                <a:ea typeface="+mn-ea"/>
                <a:cs typeface="+mn-cs"/>
              </a:rPr>
              <a:t> </a:t>
            </a:r>
          </a:p>
          <a:p>
            <a:r>
              <a:rPr lang="en-GB" sz="1200" kern="1200" dirty="0">
                <a:solidFill>
                  <a:schemeClr val="bg2"/>
                </a:solidFill>
                <a:effectLst/>
                <a:latin typeface="Arial" panose="020B0604020202020204" pitchFamily="34" charset="0"/>
                <a:ea typeface="+mn-ea"/>
                <a:cs typeface="+mn-cs"/>
              </a:rPr>
              <a:t>If we consider some of the trends we’ve discussed so far, they are creating great opportunity as we’ve seen…</a:t>
            </a:r>
          </a:p>
          <a:p>
            <a:r>
              <a:rPr lang="en-GB" sz="1200" kern="1200" dirty="0">
                <a:solidFill>
                  <a:schemeClr val="bg2"/>
                </a:solidFill>
                <a:effectLst/>
                <a:latin typeface="Arial" panose="020B0604020202020204" pitchFamily="34" charset="0"/>
                <a:ea typeface="+mn-ea"/>
                <a:cs typeface="+mn-cs"/>
              </a:rPr>
              <a:t> </a:t>
            </a:r>
          </a:p>
          <a:p>
            <a:r>
              <a:rPr lang="en-GB" sz="1200" b="1" kern="1200" dirty="0">
                <a:solidFill>
                  <a:schemeClr val="bg2"/>
                </a:solidFill>
                <a:effectLst/>
                <a:latin typeface="Arial" panose="020B0604020202020204" pitchFamily="34" charset="0"/>
                <a:ea typeface="+mn-ea"/>
                <a:cs typeface="+mn-cs"/>
              </a:rPr>
              <a:t>…but they are also leading to greater potential for cyber attack, with greater potential for damage than ever before.</a:t>
            </a:r>
            <a:endParaRPr lang="en-GB" sz="1200" kern="1200" dirty="0">
              <a:solidFill>
                <a:schemeClr val="bg2"/>
              </a:solidFill>
              <a:effectLst/>
              <a:latin typeface="Arial" panose="020B0604020202020204" pitchFamily="34" charset="0"/>
              <a:ea typeface="+mn-ea"/>
              <a:cs typeface="+mn-cs"/>
            </a:endParaRPr>
          </a:p>
          <a:p>
            <a:r>
              <a:rPr lang="en-GB" sz="1200" kern="1200" dirty="0">
                <a:solidFill>
                  <a:schemeClr val="bg2"/>
                </a:solidFill>
                <a:effectLst/>
                <a:latin typeface="Arial" panose="020B0604020202020204" pitchFamily="34" charset="0"/>
                <a:ea typeface="+mn-ea"/>
                <a:cs typeface="+mn-cs"/>
              </a:rPr>
              <a:t> </a:t>
            </a:r>
          </a:p>
          <a:p>
            <a:r>
              <a:rPr lang="en-GB" sz="1200" kern="1200" dirty="0">
                <a:solidFill>
                  <a:schemeClr val="bg2"/>
                </a:solidFill>
                <a:effectLst/>
                <a:latin typeface="Arial" panose="020B0604020202020204" pitchFamily="34" charset="0"/>
                <a:ea typeface="+mn-ea"/>
                <a:cs typeface="+mn-cs"/>
              </a:rPr>
              <a:t>We’ve seen companies make rapid technology changes during the crisis without considering the security implications.</a:t>
            </a:r>
          </a:p>
          <a:p>
            <a:r>
              <a:rPr lang="en-GB" sz="1200" kern="1200" dirty="0">
                <a:solidFill>
                  <a:schemeClr val="bg2"/>
                </a:solidFill>
                <a:effectLst/>
                <a:latin typeface="Arial" panose="020B0604020202020204" pitchFamily="34" charset="0"/>
                <a:ea typeface="+mn-ea"/>
                <a:cs typeface="+mn-cs"/>
              </a:rPr>
              <a:t> </a:t>
            </a:r>
          </a:p>
          <a:p>
            <a:r>
              <a:rPr lang="en-GB" sz="1200" kern="1200" dirty="0">
                <a:solidFill>
                  <a:schemeClr val="bg2"/>
                </a:solidFill>
                <a:effectLst/>
                <a:latin typeface="Arial" panose="020B0604020202020204" pitchFamily="34" charset="0"/>
                <a:ea typeface="+mn-ea"/>
                <a:cs typeface="+mn-cs"/>
              </a:rPr>
              <a:t>We’ve seen a huge increase in the number of remote workers, and therefore the surface of potential attack.</a:t>
            </a:r>
          </a:p>
          <a:p>
            <a:r>
              <a:rPr lang="en-GB" sz="1200" kern="1200" dirty="0">
                <a:solidFill>
                  <a:schemeClr val="bg2"/>
                </a:solidFill>
                <a:effectLst/>
                <a:latin typeface="Arial" panose="020B0604020202020204" pitchFamily="34" charset="0"/>
                <a:ea typeface="+mn-ea"/>
                <a:cs typeface="+mn-cs"/>
              </a:rPr>
              <a:t> </a:t>
            </a:r>
          </a:p>
          <a:p>
            <a:r>
              <a:rPr lang="en-GB" sz="1200" kern="1200" dirty="0">
                <a:solidFill>
                  <a:schemeClr val="bg2"/>
                </a:solidFill>
                <a:effectLst/>
                <a:latin typeface="Arial" panose="020B0604020202020204" pitchFamily="34" charset="0"/>
                <a:ea typeface="+mn-ea"/>
                <a:cs typeface="+mn-cs"/>
              </a:rPr>
              <a:t>There is also a related increased potential for insider threats – for example from disgruntled employees who now have remote access to company servers.</a:t>
            </a:r>
          </a:p>
          <a:p>
            <a:r>
              <a:rPr lang="en-GB" sz="1200" kern="1200" dirty="0">
                <a:solidFill>
                  <a:schemeClr val="bg2"/>
                </a:solidFill>
                <a:effectLst/>
                <a:latin typeface="Arial" panose="020B0604020202020204" pitchFamily="34" charset="0"/>
                <a:ea typeface="+mn-ea"/>
                <a:cs typeface="+mn-cs"/>
              </a:rPr>
              <a:t> </a:t>
            </a:r>
          </a:p>
          <a:p>
            <a:r>
              <a:rPr lang="en-GB" sz="1200" kern="1200" dirty="0">
                <a:solidFill>
                  <a:schemeClr val="bg2"/>
                </a:solidFill>
                <a:effectLst/>
                <a:latin typeface="Arial" panose="020B0604020202020204" pitchFamily="34" charset="0"/>
                <a:ea typeface="+mn-ea"/>
                <a:cs typeface="+mn-cs"/>
              </a:rPr>
              <a:t>Aside from this, more long-term we’ve seen R&amp;D cycles shorten, driven by customer expectation of product updates, meaning less time to test for vulnerabilities.</a:t>
            </a:r>
          </a:p>
          <a:p>
            <a:r>
              <a:rPr lang="en-GB" sz="1200" kern="1200" dirty="0">
                <a:solidFill>
                  <a:schemeClr val="bg2"/>
                </a:solidFill>
                <a:effectLst/>
                <a:latin typeface="Arial" panose="020B0604020202020204" pitchFamily="34" charset="0"/>
                <a:ea typeface="+mn-ea"/>
                <a:cs typeface="+mn-cs"/>
              </a:rPr>
              <a:t> </a:t>
            </a:r>
          </a:p>
          <a:p>
            <a:r>
              <a:rPr lang="en-GB" sz="1200" kern="1200" dirty="0">
                <a:solidFill>
                  <a:schemeClr val="bg2"/>
                </a:solidFill>
                <a:effectLst/>
                <a:latin typeface="Arial" panose="020B0604020202020204" pitchFamily="34" charset="0"/>
                <a:ea typeface="+mn-ea"/>
                <a:cs typeface="+mn-cs"/>
              </a:rPr>
              <a:t>And we’ve seen the emergence of companies who rely on their digital platform and data as their very identity. The stakes for them couldn’t be higher.</a:t>
            </a:r>
          </a:p>
          <a:p>
            <a:r>
              <a:rPr lang="en-GB" sz="1200" kern="1200" dirty="0">
                <a:solidFill>
                  <a:schemeClr val="bg2"/>
                </a:solidFill>
                <a:effectLst/>
                <a:latin typeface="Arial" panose="020B0604020202020204" pitchFamily="34" charset="0"/>
                <a:ea typeface="+mn-ea"/>
                <a:cs typeface="+mn-cs"/>
              </a:rPr>
              <a:t> </a:t>
            </a:r>
          </a:p>
          <a:p>
            <a:r>
              <a:rPr lang="en-GB" sz="1200" b="1" kern="1200" dirty="0">
                <a:solidFill>
                  <a:schemeClr val="bg2"/>
                </a:solidFill>
                <a:effectLst/>
                <a:latin typeface="Arial" panose="020B0604020202020204" pitchFamily="34" charset="0"/>
                <a:ea typeface="+mn-ea"/>
                <a:cs typeface="+mn-cs"/>
              </a:rPr>
              <a:t>Attackers are able to move along this cutting-edge of technology transformation, exploiting vulnerabilities.</a:t>
            </a:r>
            <a:endParaRPr lang="en-GB" sz="1200" kern="1200" dirty="0">
              <a:solidFill>
                <a:schemeClr val="bg2"/>
              </a:solidFill>
              <a:effectLst/>
              <a:latin typeface="Arial" panose="020B0604020202020204" pitchFamily="34" charset="0"/>
              <a:ea typeface="+mn-ea"/>
              <a:cs typeface="+mn-cs"/>
            </a:endParaRPr>
          </a:p>
          <a:p>
            <a:r>
              <a:rPr lang="en-GB" sz="1200" kern="1200" dirty="0">
                <a:solidFill>
                  <a:schemeClr val="bg2"/>
                </a:solidFill>
                <a:effectLst/>
                <a:latin typeface="Arial" panose="020B0604020202020204" pitchFamily="34" charset="0"/>
                <a:ea typeface="+mn-ea"/>
                <a:cs typeface="+mn-cs"/>
              </a:rPr>
              <a:t> </a:t>
            </a:r>
          </a:p>
          <a:p>
            <a:r>
              <a:rPr lang="en-GB" sz="1200" kern="1200" dirty="0">
                <a:solidFill>
                  <a:schemeClr val="bg2"/>
                </a:solidFill>
                <a:effectLst/>
                <a:latin typeface="Arial" panose="020B0604020202020204" pitchFamily="34" charset="0"/>
                <a:ea typeface="+mn-ea"/>
                <a:cs typeface="+mn-cs"/>
              </a:rPr>
              <a:t>It’s particularly alarming, then, to read this quote from the World Economic Forum, in assessing the global risks brought by the pandemic:</a:t>
            </a:r>
          </a:p>
          <a:p>
            <a:r>
              <a:rPr lang="en-GB" sz="1200" kern="1200" dirty="0">
                <a:solidFill>
                  <a:schemeClr val="bg2"/>
                </a:solidFill>
                <a:effectLst/>
                <a:latin typeface="Arial" panose="020B0604020202020204" pitchFamily="34" charset="0"/>
                <a:ea typeface="+mn-ea"/>
                <a:cs typeface="+mn-cs"/>
              </a:rPr>
              <a:t> </a:t>
            </a:r>
          </a:p>
          <a:p>
            <a:r>
              <a:rPr lang="en-GB" sz="1200" b="1" kern="1200" dirty="0">
                <a:solidFill>
                  <a:schemeClr val="bg2"/>
                </a:solidFill>
                <a:effectLst/>
                <a:latin typeface="Arial" panose="020B0604020202020204" pitchFamily="34" charset="0"/>
                <a:ea typeface="+mn-ea"/>
                <a:cs typeface="+mn-cs"/>
              </a:rPr>
              <a:t>“According to 38% of the risk experts surveyed, new working patterns leading to cyberattacks and data fraud are the most likely technological fallout risk for the world.”[1]</a:t>
            </a:r>
            <a:endParaRPr lang="en-GB" sz="1200" kern="1200" dirty="0">
              <a:solidFill>
                <a:schemeClr val="bg2"/>
              </a:solidFill>
              <a:effectLst/>
              <a:latin typeface="Arial" panose="020B0604020202020204" pitchFamily="34" charset="0"/>
              <a:ea typeface="+mn-ea"/>
              <a:cs typeface="+mn-cs"/>
            </a:endParaRPr>
          </a:p>
          <a:p>
            <a:r>
              <a:rPr lang="en-GB" sz="1200" b="1" kern="1200" dirty="0">
                <a:solidFill>
                  <a:schemeClr val="bg2"/>
                </a:solidFill>
                <a:effectLst/>
                <a:latin typeface="Arial" panose="020B0604020202020204" pitchFamily="34" charset="0"/>
                <a:ea typeface="+mn-ea"/>
                <a:cs typeface="+mn-cs"/>
              </a:rPr>
              <a:t> </a:t>
            </a:r>
            <a:endParaRPr lang="en-GB" sz="1200" kern="1200" dirty="0">
              <a:solidFill>
                <a:schemeClr val="bg2"/>
              </a:solidFill>
              <a:effectLst/>
              <a:latin typeface="Arial" panose="020B0604020202020204" pitchFamily="34" charset="0"/>
              <a:ea typeface="+mn-ea"/>
              <a:cs typeface="+mn-cs"/>
            </a:endParaRPr>
          </a:p>
          <a:p>
            <a:r>
              <a:rPr lang="en-GB" sz="1200" kern="1200" dirty="0">
                <a:solidFill>
                  <a:schemeClr val="bg2"/>
                </a:solidFill>
                <a:effectLst/>
                <a:latin typeface="Arial" panose="020B0604020202020204" pitchFamily="34" charset="0"/>
                <a:ea typeface="+mn-ea"/>
                <a:cs typeface="+mn-cs"/>
              </a:rPr>
              <a:t>They report, for example, that phishing scams have increased markedly during the crisis.</a:t>
            </a:r>
          </a:p>
          <a:p>
            <a:r>
              <a:rPr lang="en-GB" sz="1200" kern="1200" dirty="0">
                <a:solidFill>
                  <a:schemeClr val="bg2"/>
                </a:solidFill>
                <a:effectLst/>
                <a:latin typeface="Arial" panose="020B0604020202020204" pitchFamily="34" charset="0"/>
                <a:ea typeface="+mn-ea"/>
                <a:cs typeface="+mn-cs"/>
              </a:rPr>
              <a:t> </a:t>
            </a:r>
          </a:p>
          <a:p>
            <a:r>
              <a:rPr lang="en-GB" sz="1200" kern="1200" dirty="0">
                <a:solidFill>
                  <a:schemeClr val="bg2"/>
                </a:solidFill>
                <a:effectLst/>
                <a:latin typeface="Arial" panose="020B0604020202020204" pitchFamily="34" charset="0"/>
                <a:ea typeface="+mn-ea"/>
                <a:cs typeface="+mn-cs"/>
              </a:rPr>
              <a:t>Meanwhile, business leaders, of course, are acutely aware of the penalties for a failure to comply with GDPR – a </a:t>
            </a:r>
            <a:r>
              <a:rPr lang="en-GB" sz="1200" b="1" kern="1200" dirty="0">
                <a:solidFill>
                  <a:schemeClr val="bg2"/>
                </a:solidFill>
                <a:effectLst/>
                <a:latin typeface="Arial" panose="020B0604020202020204" pitchFamily="34" charset="0"/>
                <a:ea typeface="+mn-ea"/>
                <a:cs typeface="+mn-cs"/>
              </a:rPr>
              <a:t>€20m</a:t>
            </a:r>
            <a:r>
              <a:rPr lang="en-GB" sz="1200" kern="1200" dirty="0">
                <a:solidFill>
                  <a:schemeClr val="bg2"/>
                </a:solidFill>
                <a:effectLst/>
                <a:latin typeface="Arial" panose="020B0604020202020204" pitchFamily="34" charset="0"/>
                <a:ea typeface="+mn-ea"/>
                <a:cs typeface="+mn-cs"/>
              </a:rPr>
              <a:t> maximum fine, or </a:t>
            </a:r>
            <a:r>
              <a:rPr lang="en-GB" sz="1200" b="1" kern="1200" dirty="0">
                <a:solidFill>
                  <a:schemeClr val="bg2"/>
                </a:solidFill>
                <a:effectLst/>
                <a:latin typeface="Arial" panose="020B0604020202020204" pitchFamily="34" charset="0"/>
                <a:ea typeface="+mn-ea"/>
                <a:cs typeface="+mn-cs"/>
              </a:rPr>
              <a:t>4%</a:t>
            </a:r>
            <a:r>
              <a:rPr lang="en-GB" sz="1200" kern="1200" dirty="0">
                <a:solidFill>
                  <a:schemeClr val="bg2"/>
                </a:solidFill>
                <a:effectLst/>
                <a:latin typeface="Arial" panose="020B0604020202020204" pitchFamily="34" charset="0"/>
                <a:ea typeface="+mn-ea"/>
                <a:cs typeface="+mn-cs"/>
              </a:rPr>
              <a:t> of global turnover.[2]</a:t>
            </a:r>
          </a:p>
          <a:p>
            <a:r>
              <a:rPr lang="en-GB" sz="1200" kern="1200" dirty="0">
                <a:solidFill>
                  <a:schemeClr val="bg2"/>
                </a:solidFill>
                <a:effectLst/>
                <a:latin typeface="Arial" panose="020B0604020202020204" pitchFamily="34" charset="0"/>
                <a:ea typeface="+mn-ea"/>
                <a:cs typeface="+mn-cs"/>
              </a:rPr>
              <a:t> </a:t>
            </a:r>
          </a:p>
          <a:p>
            <a:r>
              <a:rPr lang="en-GB" sz="1200" kern="1200" dirty="0">
                <a:solidFill>
                  <a:schemeClr val="bg2"/>
                </a:solidFill>
                <a:effectLst/>
                <a:latin typeface="Arial" panose="020B0604020202020204" pitchFamily="34" charset="0"/>
                <a:ea typeface="+mn-ea"/>
                <a:cs typeface="+mn-cs"/>
              </a:rPr>
              <a:t>And that is aside from the reputational costs already inherent in being breached.</a:t>
            </a:r>
          </a:p>
          <a:p>
            <a:r>
              <a:rPr lang="en-GB" sz="1200" kern="1200" dirty="0">
                <a:solidFill>
                  <a:schemeClr val="bg2"/>
                </a:solidFill>
                <a:effectLst/>
                <a:latin typeface="Arial" panose="020B0604020202020204" pitchFamily="34" charset="0"/>
                <a:ea typeface="+mn-ea"/>
                <a:cs typeface="+mn-cs"/>
              </a:rPr>
              <a:t> </a:t>
            </a:r>
          </a:p>
          <a:p>
            <a:r>
              <a:rPr lang="en-GB" sz="1200" kern="1200" dirty="0">
                <a:solidFill>
                  <a:schemeClr val="bg2"/>
                </a:solidFill>
                <a:effectLst/>
                <a:latin typeface="Arial" panose="020B0604020202020204" pitchFamily="34" charset="0"/>
                <a:ea typeface="+mn-ea"/>
                <a:cs typeface="+mn-cs"/>
              </a:rPr>
              <a:t>Even before the pandemic outbreak, </a:t>
            </a:r>
            <a:r>
              <a:rPr lang="en-GB" sz="1200" b="1" kern="1200" dirty="0">
                <a:solidFill>
                  <a:schemeClr val="bg2"/>
                </a:solidFill>
                <a:effectLst/>
                <a:latin typeface="Arial" panose="020B0604020202020204" pitchFamily="34" charset="0"/>
                <a:ea typeface="+mn-ea"/>
                <a:cs typeface="+mn-cs"/>
              </a:rPr>
              <a:t>as many 61% of large businesses had reported an attack in the previous 12months – those are 2019 UK government figures.</a:t>
            </a:r>
            <a:r>
              <a:rPr lang="en-GB" sz="1200" kern="1200" dirty="0">
                <a:solidFill>
                  <a:schemeClr val="bg2"/>
                </a:solidFill>
                <a:effectLst/>
                <a:latin typeface="Arial" panose="020B0604020202020204" pitchFamily="34" charset="0"/>
                <a:ea typeface="+mn-ea"/>
                <a:cs typeface="+mn-cs"/>
              </a:rPr>
              <a:t>[3]</a:t>
            </a:r>
          </a:p>
          <a:p>
            <a:r>
              <a:rPr lang="en-GB" sz="1200" kern="1200" dirty="0">
                <a:solidFill>
                  <a:schemeClr val="bg2"/>
                </a:solidFill>
                <a:effectLst/>
                <a:latin typeface="Arial" panose="020B0604020202020204" pitchFamily="34" charset="0"/>
                <a:ea typeface="+mn-ea"/>
                <a:cs typeface="+mn-cs"/>
              </a:rPr>
              <a:t> </a:t>
            </a:r>
          </a:p>
          <a:p>
            <a:r>
              <a:rPr lang="en-GB" sz="1200" kern="1200" dirty="0">
                <a:solidFill>
                  <a:schemeClr val="bg2"/>
                </a:solidFill>
                <a:effectLst/>
                <a:latin typeface="Arial" panose="020B0604020202020204" pitchFamily="34" charset="0"/>
                <a:ea typeface="+mn-ea"/>
                <a:cs typeface="+mn-cs"/>
              </a:rPr>
              <a:t>And new types of threat are emerging every day of course – and they’re often going undetected. </a:t>
            </a:r>
          </a:p>
          <a:p>
            <a:r>
              <a:rPr lang="en-GB" sz="1200" kern="1200" dirty="0">
                <a:solidFill>
                  <a:schemeClr val="bg2"/>
                </a:solidFill>
                <a:effectLst/>
                <a:latin typeface="Arial" panose="020B0604020202020204" pitchFamily="34" charset="0"/>
                <a:ea typeface="+mn-ea"/>
                <a:cs typeface="+mn-cs"/>
              </a:rPr>
              <a:t> </a:t>
            </a:r>
          </a:p>
          <a:p>
            <a:r>
              <a:rPr lang="en-GB" sz="1200" kern="1200" dirty="0">
                <a:solidFill>
                  <a:schemeClr val="bg2"/>
                </a:solidFill>
                <a:effectLst/>
                <a:latin typeface="Arial" panose="020B0604020202020204" pitchFamily="34" charset="0"/>
                <a:ea typeface="+mn-ea"/>
                <a:cs typeface="+mn-cs"/>
              </a:rPr>
              <a:t>On average, </a:t>
            </a:r>
            <a:r>
              <a:rPr lang="en-GB" sz="1200" b="1" kern="1200" dirty="0">
                <a:solidFill>
                  <a:schemeClr val="bg2"/>
                </a:solidFill>
                <a:effectLst/>
                <a:latin typeface="Arial" panose="020B0604020202020204" pitchFamily="34" charset="0"/>
                <a:ea typeface="+mn-ea"/>
                <a:cs typeface="+mn-cs"/>
              </a:rPr>
              <a:t>advanced cyber attacks go undetected for 197 days. </a:t>
            </a:r>
            <a:r>
              <a:rPr lang="en-GB" sz="1200" kern="1200" dirty="0">
                <a:solidFill>
                  <a:schemeClr val="bg2"/>
                </a:solidFill>
                <a:effectLst/>
                <a:latin typeface="Arial" panose="020B0604020202020204" pitchFamily="34" charset="0"/>
                <a:ea typeface="+mn-ea"/>
                <a:cs typeface="+mn-cs"/>
              </a:rPr>
              <a:t>[4]</a:t>
            </a:r>
          </a:p>
          <a:p>
            <a:r>
              <a:rPr lang="en-GB" sz="1200" kern="1200" dirty="0">
                <a:solidFill>
                  <a:schemeClr val="bg2"/>
                </a:solidFill>
                <a:effectLst/>
                <a:latin typeface="Arial" panose="020B0604020202020204" pitchFamily="34" charset="0"/>
                <a:ea typeface="+mn-ea"/>
                <a:cs typeface="+mn-cs"/>
              </a:rPr>
              <a:t> </a:t>
            </a:r>
          </a:p>
          <a:p>
            <a:r>
              <a:rPr lang="en-GB" sz="1200" kern="1200" dirty="0">
                <a:solidFill>
                  <a:schemeClr val="bg2"/>
                </a:solidFill>
                <a:effectLst/>
                <a:latin typeface="Arial" panose="020B0604020202020204" pitchFamily="34" charset="0"/>
                <a:ea typeface="+mn-ea"/>
                <a:cs typeface="+mn-cs"/>
              </a:rPr>
              <a:t>From phishers, to hacktivists, to state-level attackers, criminals are clearly pursuing a cyber arms race with the business world. </a:t>
            </a:r>
          </a:p>
          <a:p>
            <a:r>
              <a:rPr lang="en-GB" sz="1200" kern="1200" dirty="0">
                <a:solidFill>
                  <a:schemeClr val="bg2"/>
                </a:solidFill>
                <a:effectLst/>
                <a:latin typeface="Arial" panose="020B0604020202020204" pitchFamily="34" charset="0"/>
                <a:ea typeface="+mn-ea"/>
                <a:cs typeface="+mn-cs"/>
              </a:rPr>
              <a:t> </a:t>
            </a:r>
          </a:p>
          <a:p>
            <a:r>
              <a:rPr lang="en-GB" sz="1200" kern="1200" dirty="0">
                <a:solidFill>
                  <a:schemeClr val="bg2"/>
                </a:solidFill>
                <a:effectLst/>
                <a:latin typeface="Arial" panose="020B0604020202020204" pitchFamily="34" charset="0"/>
                <a:ea typeface="+mn-ea"/>
                <a:cs typeface="+mn-cs"/>
              </a:rPr>
              <a:t>So what does the perfect response look like? </a:t>
            </a:r>
            <a:r>
              <a:rPr lang="en-GB" sz="1200" b="1" kern="1200" dirty="0">
                <a:solidFill>
                  <a:schemeClr val="bg2"/>
                </a:solidFill>
                <a:effectLst/>
                <a:latin typeface="Arial" panose="020B0604020202020204" pitchFamily="34" charset="0"/>
                <a:ea typeface="+mn-ea"/>
                <a:cs typeface="+mn-cs"/>
              </a:rPr>
              <a:t>[Click to next slide]</a:t>
            </a:r>
            <a:endParaRPr lang="en-GB" sz="1200" kern="1200" dirty="0">
              <a:solidFill>
                <a:schemeClr val="bg2"/>
              </a:solidFill>
              <a:effectLst/>
              <a:latin typeface="Arial" panose="020B0604020202020204" pitchFamily="34" charset="0"/>
              <a:ea typeface="+mn-ea"/>
              <a:cs typeface="+mn-cs"/>
            </a:endParaRPr>
          </a:p>
          <a:p>
            <a:r>
              <a:rPr lang="en-GB" sz="1200" kern="1200" dirty="0">
                <a:solidFill>
                  <a:schemeClr val="bg2"/>
                </a:solidFill>
                <a:effectLst/>
                <a:latin typeface="Arial" panose="020B0604020202020204" pitchFamily="34" charset="0"/>
                <a:ea typeface="+mn-ea"/>
                <a:cs typeface="+mn-cs"/>
              </a:rPr>
              <a:t> </a:t>
            </a:r>
          </a:p>
          <a:p>
            <a:r>
              <a:rPr lang="en-GB" sz="1200" kern="1200" dirty="0">
                <a:solidFill>
                  <a:schemeClr val="bg2"/>
                </a:solidFill>
                <a:effectLst/>
                <a:latin typeface="Arial" panose="020B0604020202020204" pitchFamily="34" charset="0"/>
                <a:ea typeface="+mn-ea"/>
                <a:cs typeface="+mn-cs"/>
              </a:rPr>
              <a:t>[Sources: 1 – </a:t>
            </a:r>
            <a:r>
              <a:rPr lang="en-GB" sz="1200" u="sng" kern="1200" dirty="0">
                <a:solidFill>
                  <a:schemeClr val="bg2"/>
                </a:solidFill>
                <a:effectLst/>
                <a:latin typeface="Arial" panose="020B0604020202020204" pitchFamily="34" charset="0"/>
                <a:ea typeface="+mn-ea"/>
                <a:cs typeface="+mn-cs"/>
                <a:hlinkClick r:id="rId3"/>
              </a:rPr>
              <a:t>http://www3.weforum.org/docs/WEF_COVID_19_Risks_Outlook_Special_Edition_Pages.pdf</a:t>
            </a:r>
            <a:r>
              <a:rPr lang="en-GB" sz="1200" kern="1200" dirty="0">
                <a:solidFill>
                  <a:schemeClr val="bg2"/>
                </a:solidFill>
                <a:effectLst/>
                <a:latin typeface="Arial" panose="020B0604020202020204" pitchFamily="34" charset="0"/>
                <a:ea typeface="+mn-ea"/>
                <a:cs typeface="+mn-cs"/>
              </a:rPr>
              <a:t> 2 – </a:t>
            </a:r>
            <a:r>
              <a:rPr lang="en-GB" sz="1200" u="sng" kern="1200" dirty="0">
                <a:solidFill>
                  <a:schemeClr val="bg2"/>
                </a:solidFill>
                <a:effectLst/>
                <a:latin typeface="Arial" panose="020B0604020202020204" pitchFamily="34" charset="0"/>
                <a:ea typeface="+mn-ea"/>
                <a:cs typeface="+mn-cs"/>
                <a:hlinkClick r:id="rId4"/>
              </a:rPr>
              <a:t>gdpr.eu/fines</a:t>
            </a:r>
            <a:r>
              <a:rPr lang="en-GB" sz="1200" kern="1200" dirty="0">
                <a:solidFill>
                  <a:schemeClr val="bg2"/>
                </a:solidFill>
                <a:effectLst/>
                <a:latin typeface="Arial" panose="020B0604020202020204" pitchFamily="34" charset="0"/>
                <a:ea typeface="+mn-ea"/>
                <a:cs typeface="+mn-cs"/>
              </a:rPr>
              <a:t> 3 – </a:t>
            </a:r>
            <a:r>
              <a:rPr lang="en-GB" sz="1200" u="sng" kern="1200" dirty="0">
                <a:solidFill>
                  <a:schemeClr val="bg2"/>
                </a:solidFill>
                <a:effectLst/>
                <a:latin typeface="Arial" panose="020B0604020202020204" pitchFamily="34" charset="0"/>
                <a:ea typeface="+mn-ea"/>
                <a:cs typeface="+mn-cs"/>
                <a:hlinkClick r:id="rId5"/>
              </a:rPr>
              <a:t>https://assets.publishing.service.gov.uk/government/uploads/system/uploads/attachment_data/file/875799/Cyber_Security_Breaches_Survey_2019_-_Main_Report_-_revised.pdf</a:t>
            </a:r>
            <a:r>
              <a:rPr lang="en-GB" sz="1200" kern="1200" dirty="0">
                <a:solidFill>
                  <a:schemeClr val="bg2"/>
                </a:solidFill>
                <a:effectLst/>
                <a:latin typeface="Arial" panose="020B0604020202020204" pitchFamily="34" charset="0"/>
                <a:ea typeface="+mn-ea"/>
                <a:cs typeface="+mn-cs"/>
              </a:rPr>
              <a:t> 4 ­– </a:t>
            </a:r>
            <a:r>
              <a:rPr lang="en-GB" sz="1200" u="sng" kern="1200" dirty="0">
                <a:solidFill>
                  <a:schemeClr val="bg2"/>
                </a:solidFill>
                <a:effectLst/>
                <a:latin typeface="Arial" panose="020B0604020202020204" pitchFamily="34" charset="0"/>
                <a:ea typeface="+mn-ea"/>
                <a:cs typeface="+mn-cs"/>
                <a:hlinkClick r:id="rId6"/>
              </a:rPr>
              <a:t>https://www.delltechnologies.com/en-gb/microsites/connected-cybersecurity.htm#overlay=/content/dam/delltechnologies/assets/microsites/connected-cybersecurity/cyberattack-types.pdf</a:t>
            </a:r>
            <a:r>
              <a:rPr lang="en-GB" sz="1200" kern="1200" dirty="0">
                <a:solidFill>
                  <a:schemeClr val="bg2"/>
                </a:solidFill>
                <a:effectLst/>
                <a:latin typeface="Arial" panose="020B0604020202020204" pitchFamily="34" charset="0"/>
                <a:ea typeface="+mn-ea"/>
                <a:cs typeface="+mn-cs"/>
              </a:rPr>
              <a:t>]</a:t>
            </a:r>
          </a:p>
          <a:p>
            <a:endParaRPr lang="en-GB" sz="1200" kern="1200" dirty="0">
              <a:solidFill>
                <a:schemeClr val="bg2"/>
              </a:solidFill>
              <a:effectLst/>
              <a:latin typeface="Arial" panose="020B0604020202020204" pitchFamily="34" charset="0"/>
              <a:ea typeface="+mn-ea"/>
              <a:cs typeface="+mn-cs"/>
            </a:endParaRPr>
          </a:p>
          <a:p>
            <a:endParaRPr lang="en-GB" sz="1200" kern="1200" dirty="0">
              <a:solidFill>
                <a:schemeClr val="bg2"/>
              </a:solidFill>
              <a:effectLst/>
              <a:latin typeface="Arial" panose="020B0604020202020204" pitchFamily="34" charset="0"/>
              <a:ea typeface="+mn-ea"/>
              <a:cs typeface="+mn-cs"/>
            </a:endParaRPr>
          </a:p>
          <a:p>
            <a:r>
              <a:rPr lang="en-GB" sz="1200" b="1" kern="1200" dirty="0">
                <a:solidFill>
                  <a:schemeClr val="bg2"/>
                </a:solidFill>
                <a:effectLst/>
                <a:latin typeface="Arial" panose="020B0604020202020204" pitchFamily="34" charset="0"/>
                <a:ea typeface="+mn-ea"/>
                <a:cs typeface="+mn-cs"/>
              </a:rPr>
              <a:t>From “Backups are Vulnerable” slide notes:</a:t>
            </a:r>
            <a:endParaRPr lang="en-GB" sz="1200" b="0" kern="1200" dirty="0">
              <a:solidFill>
                <a:schemeClr val="bg2"/>
              </a:solidFill>
              <a:effectLst/>
              <a:latin typeface="Arial" panose="020B0604020202020204" pitchFamily="34" charset="0"/>
              <a:ea typeface="+mn-ea"/>
              <a:cs typeface="+mn-cs"/>
            </a:endParaRPr>
          </a:p>
          <a:p>
            <a:r>
              <a:rPr lang="en-US" sz="1200" b="1" dirty="0">
                <a:latin typeface="Arial"/>
                <a:cs typeface="Arial"/>
              </a:rPr>
              <a:t>Speaker Notes:</a:t>
            </a:r>
          </a:p>
          <a:p>
            <a:endParaRPr lang="en-US" sz="1200" dirty="0">
              <a:latin typeface="Arial"/>
              <a:cs typeface="Arial"/>
            </a:endParaRPr>
          </a:p>
          <a:p>
            <a:r>
              <a:rPr lang="en-US" sz="1200" dirty="0">
                <a:latin typeface="Arial"/>
                <a:cs typeface="Arial"/>
              </a:rPr>
              <a:t>Ransomware and bad actors have learned that they have a better chance of achieving their goal – getting paid a ransom or destroying data – if no backup is available for recovery. This has placed the backup under direct attack. Unfortunately, there are a number of vulnerable points because backups were designed for accessibility, and not necessarily for security: </a:t>
            </a:r>
          </a:p>
          <a:p>
            <a:endParaRPr lang="en-US" sz="1200" dirty="0">
              <a:latin typeface="Arial"/>
              <a:cs typeface="Arial"/>
            </a:endParaRPr>
          </a:p>
          <a:p>
            <a:r>
              <a:rPr lang="en-US" sz="1200" dirty="0">
                <a:latin typeface="Arial"/>
                <a:cs typeface="Arial"/>
              </a:rPr>
              <a:t>#1: IT &amp; Backup Admins are main targets for compromise through a variety of attack vectors because their access is trusted and can easily and rapidly become the effective change agent to carry out an attack.</a:t>
            </a:r>
          </a:p>
          <a:p>
            <a:endParaRPr lang="en-US" sz="1200" dirty="0">
              <a:latin typeface="Arial"/>
              <a:cs typeface="Arial"/>
            </a:endParaRPr>
          </a:p>
          <a:p>
            <a:r>
              <a:rPr lang="en-US" sz="1200" dirty="0">
                <a:latin typeface="Arial"/>
                <a:cs typeface="Arial"/>
              </a:rPr>
              <a:t>#2: The master server often contains a catalog of data. Encrypting or deleting this data can make a backup take much longer – and in some cases may even keep the backup from being used for recovery </a:t>
            </a:r>
          </a:p>
          <a:p>
            <a:endParaRPr lang="en-US" sz="1200" dirty="0">
              <a:latin typeface="Arial"/>
              <a:cs typeface="Arial"/>
            </a:endParaRPr>
          </a:p>
          <a:p>
            <a:r>
              <a:rPr lang="en-US" sz="1200" dirty="0">
                <a:latin typeface="Arial"/>
                <a:cs typeface="Arial"/>
              </a:rPr>
              <a:t>#3: Any system mounted by the media server can be attacked if the media server is compromised</a:t>
            </a:r>
            <a:endParaRPr lang="en-US" sz="1200" dirty="0">
              <a:cs typeface="Arial"/>
            </a:endParaRPr>
          </a:p>
          <a:p>
            <a:endParaRPr lang="en-US" sz="1200" dirty="0">
              <a:latin typeface="Arial"/>
              <a:cs typeface="Arial"/>
            </a:endParaRPr>
          </a:p>
          <a:p>
            <a:r>
              <a:rPr lang="en-US" sz="1200" dirty="0">
                <a:latin typeface="Arial"/>
                <a:cs typeface="Arial"/>
              </a:rPr>
              <a:t>#4: File systems, tape and the cloud may hold backups but are also being targeted. File systems, especially those accessible via CIFS or NFS are often targeted with data being encrypted or deleted. Tapes may be offline, but generally require a catalog for a speedy recovery – which is usually online and subject to deletion (see #1 above). Finally, the cloud is not an inherently secure location for backups – it's just different from the production environment. But data there can usually be deleted immediately by anyone with access privileges, and the cloud is always available for access.  </a:t>
            </a:r>
            <a:endParaRPr lang="en-US" sz="1200" dirty="0">
              <a:cs typeface="Arial"/>
            </a:endParaRPr>
          </a:p>
          <a:p>
            <a:endParaRPr lang="en-GB" sz="1200" b="1" kern="1200" dirty="0">
              <a:solidFill>
                <a:schemeClr val="bg2"/>
              </a:solidFill>
              <a:effectLst/>
              <a:latin typeface="Arial" panose="020B0604020202020204" pitchFamily="34" charset="0"/>
              <a:ea typeface="+mn-ea"/>
              <a:cs typeface="+mn-cs"/>
            </a:endParaRPr>
          </a:p>
          <a:p>
            <a:pPr>
              <a:lnSpc>
                <a:spcPct val="100000"/>
              </a:lnSpc>
            </a:pPr>
            <a:endParaRPr lang="en-US" sz="1200" b="0" strike="noStrike" spc="-1" dirty="0">
              <a:latin typeface="+mn-lt"/>
            </a:endParaRPr>
          </a:p>
          <a:p>
            <a:endParaRPr lang="en-US" dirty="0"/>
          </a:p>
        </p:txBody>
      </p:sp>
      <p:sp>
        <p:nvSpPr>
          <p:cNvPr id="4" name="Slide Number Placeholder 3"/>
          <p:cNvSpPr>
            <a:spLocks noGrp="1"/>
          </p:cNvSpPr>
          <p:nvPr>
            <p:ph type="sldNum"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A4BBE4F5-9EF9-455F-BB8C-C810C645953B}" type="slidenum">
              <a:rPr kumimoji="0" lang="en-US" sz="1400" b="0" i="0" u="none" strike="noStrike" kern="1200" cap="none" spc="-1" normalizeH="0" baseline="0" noProof="0" smtClean="0">
                <a:ln>
                  <a:noFill/>
                </a:ln>
                <a:solidFill>
                  <a:srgbClr val="444444"/>
                </a:solidFill>
                <a:effectLst/>
                <a:uLnTx/>
                <a:uFillTx/>
                <a:latin typeface="Times New Roman"/>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en-US" sz="1400" b="0" i="0" u="none" strike="noStrike" kern="1200" cap="none" spc="-1" normalizeH="0" baseline="0" noProof="0">
              <a:ln>
                <a:noFill/>
              </a:ln>
              <a:solidFill>
                <a:srgbClr val="444444"/>
              </a:solidFill>
              <a:effectLst/>
              <a:uLnTx/>
              <a:uFillTx/>
              <a:latin typeface="Times New Roman"/>
              <a:ea typeface="+mn-ea"/>
              <a:cs typeface="+mn-cs"/>
            </a:endParaRPr>
          </a:p>
        </p:txBody>
      </p:sp>
    </p:spTree>
    <p:extLst>
      <p:ext uri="{BB962C8B-B14F-4D97-AF65-F5344CB8AC3E}">
        <p14:creationId xmlns:p14="http://schemas.microsoft.com/office/powerpoint/2010/main" val="2546306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pl-PL" b="0" dirty="0"/>
              <a:t>To nie jest tak, że schemat jest zawsze ten sam – zaszyfrują – zapłacimy. Może nie chodzić o okup. </a:t>
            </a:r>
          </a:p>
          <a:p>
            <a:pPr marL="0" marR="0" lvl="0" indent="0" algn="l" defTabSz="685800" rtl="0" eaLnBrk="1" fontAlgn="auto" latinLnBrk="0" hangingPunct="1">
              <a:lnSpc>
                <a:spcPct val="100000"/>
              </a:lnSpc>
              <a:spcBef>
                <a:spcPts val="0"/>
              </a:spcBef>
              <a:spcAft>
                <a:spcPts val="0"/>
              </a:spcAft>
              <a:buClrTx/>
              <a:buSzTx/>
              <a:buFontTx/>
              <a:buNone/>
              <a:tabLst/>
              <a:defRPr/>
            </a:pPr>
            <a:endParaRPr lang="pl-PL" b="0" dirty="0"/>
          </a:p>
          <a:p>
            <a:pPr marL="0" marR="0" lvl="0" indent="0" algn="l" defTabSz="685800" rtl="0" eaLnBrk="1" fontAlgn="auto" latinLnBrk="0" hangingPunct="1">
              <a:lnSpc>
                <a:spcPct val="100000"/>
              </a:lnSpc>
              <a:spcBef>
                <a:spcPts val="0"/>
              </a:spcBef>
              <a:spcAft>
                <a:spcPts val="0"/>
              </a:spcAft>
              <a:buClrTx/>
              <a:buSzTx/>
              <a:buFontTx/>
              <a:buNone/>
              <a:tabLst/>
              <a:defRPr/>
            </a:pPr>
            <a:r>
              <a:rPr lang="pl-PL" b="0" dirty="0"/>
              <a:t>Zbyt często widzimy organizacje skoncentrowane na ochronie przed bardzo specyficznym rodzajem cyberataku lub cyberprzestępcą.  To wąskie skupienie może narazić ich na ryzyko. 
Ważne jest, aby zrozumieć, że cyberataki przybierają wiele różnych form, a atakujący mogą mieć różne motywacje, techniki, a nawet platformy, z których mogą przeprowadzać ataki. Tak więc, na przykład, organizacje nie mogą liczyć na zapłacenie okupu jako ostatniej linii obrony. Chociaż dane mogą być zaszyfrowane i wyglądać jak atak oparty na </a:t>
            </a:r>
            <a:r>
              <a:rPr lang="pl-PL" b="0" dirty="0" err="1"/>
              <a:t>ransomware</a:t>
            </a:r>
            <a:r>
              <a:rPr lang="pl-PL" b="0" dirty="0"/>
              <a:t>, Może nie być nikogo, kto chce okupu  za odszyfrowanie danych. 
Jednym z najtrudniejszych rodzajów cyberataków do obrony jest ten przeprowadzony przez </a:t>
            </a:r>
            <a:r>
              <a:rPr lang="pl-PL" b="0" dirty="0" err="1"/>
              <a:t>insidera</a:t>
            </a:r>
            <a:r>
              <a:rPr lang="pl-PL" b="0" dirty="0"/>
              <a:t> (świadomie lub nieświadomie).  Mają zwykle fizyczny dostęp, pełną wiedzę na temat infrastruktury, a nawet mogli skorzystać z pełzania przywilejów, dając im dostęp do większej liczby systemów.  
Dobra strategia odzyskiwania cybernetycznego uwzględnia wszystkie te kwestie. 
</a:t>
            </a:r>
          </a:p>
          <a:p>
            <a:pPr marL="0" marR="0" lvl="0" indent="0" algn="l" defTabSz="685800" rtl="0" eaLnBrk="1" fontAlgn="auto" latinLnBrk="0" hangingPunct="1">
              <a:lnSpc>
                <a:spcPct val="100000"/>
              </a:lnSpc>
              <a:spcBef>
                <a:spcPts val="0"/>
              </a:spcBef>
              <a:spcAft>
                <a:spcPts val="0"/>
              </a:spcAft>
              <a:buClrTx/>
              <a:buSzTx/>
              <a:buFontTx/>
              <a:buNone/>
              <a:tabLst/>
              <a:defRPr/>
            </a:pPr>
            <a:r>
              <a:rPr lang="pl-PL" b="1" dirty="0"/>
              <a:t>Vide Estonia 2007 – wojna cybernetyczna (Rosja)</a:t>
            </a:r>
          </a:p>
          <a:p>
            <a:pPr marL="0" marR="0" lvl="0" indent="0" algn="l" defTabSz="685800" rtl="0" eaLnBrk="1" fontAlgn="auto" latinLnBrk="0" hangingPunct="1">
              <a:lnSpc>
                <a:spcPct val="100000"/>
              </a:lnSpc>
              <a:spcBef>
                <a:spcPts val="0"/>
              </a:spcBef>
              <a:spcAft>
                <a:spcPts val="0"/>
              </a:spcAft>
              <a:buClrTx/>
              <a:buSzTx/>
              <a:buFontTx/>
              <a:buNone/>
              <a:tabLst/>
              <a:defRPr/>
            </a:pPr>
            <a:r>
              <a:rPr lang="pl-PL" b="1" dirty="0" err="1"/>
              <a:t>Wikileak</a:t>
            </a:r>
            <a:r>
              <a:rPr lang="pl-PL" b="1" dirty="0"/>
              <a:t>! </a:t>
            </a:r>
            <a:r>
              <a:rPr lang="pl-PL" b="1" dirty="0" err="1"/>
              <a:t>Assange</a:t>
            </a:r>
            <a:endParaRPr lang="en-US" b="1" dirty="0"/>
          </a:p>
          <a:p>
            <a:endParaRPr lang="en-US" dirty="0"/>
          </a:p>
        </p:txBody>
      </p:sp>
    </p:spTree>
    <p:extLst>
      <p:ext uri="{BB962C8B-B14F-4D97-AF65-F5344CB8AC3E}">
        <p14:creationId xmlns:p14="http://schemas.microsoft.com/office/powerpoint/2010/main" val="1868289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9381" rtl="0" eaLnBrk="0" fontAlgn="base" latinLnBrk="0" hangingPunct="0">
              <a:lnSpc>
                <a:spcPct val="100000"/>
              </a:lnSpc>
              <a:spcBef>
                <a:spcPct val="0"/>
              </a:spcBef>
              <a:spcAft>
                <a:spcPct val="0"/>
              </a:spcAft>
              <a:buClrTx/>
              <a:buSzTx/>
              <a:buFontTx/>
              <a:buNone/>
              <a:tabLst/>
              <a:defRPr/>
            </a:pPr>
            <a:fld id="{FA04BB6B-BEDE-48E4-970F-8DFC0D4B5AE7}" type="slidenum">
              <a:rPr kumimoji="0" lang="en-US" sz="1000" b="0" i="0" u="none" strike="noStrike" kern="1200" cap="none" spc="0" normalizeH="0" baseline="0" noProof="0" smtClean="0">
                <a:ln>
                  <a:noFill/>
                </a:ln>
                <a:solidFill>
                  <a:srgbClr val="000000"/>
                </a:solidFill>
                <a:effectLst/>
                <a:uLnTx/>
                <a:uFillTx/>
                <a:latin typeface="Museo Sans For Dell" pitchFamily="2" charset="0"/>
                <a:ea typeface="+mn-ea"/>
                <a:cs typeface="+mn-cs"/>
              </a:rPr>
              <a:pPr marL="0" marR="0" lvl="0" indent="0" algn="r" defTabSz="919381" rtl="0" eaLnBrk="0" fontAlgn="base" latinLnBrk="0" hangingPunct="0">
                <a:lnSpc>
                  <a:spcPct val="100000"/>
                </a:lnSpc>
                <a:spcBef>
                  <a:spcPct val="0"/>
                </a:spcBef>
                <a:spcAft>
                  <a:spcPct val="0"/>
                </a:spcAft>
                <a:buClrTx/>
                <a:buSzTx/>
                <a:buFontTx/>
                <a:buNone/>
                <a:tabLst/>
                <a:defRPr/>
              </a:pPr>
              <a:t>11</a:t>
            </a:fld>
            <a:endParaRPr kumimoji="0" lang="en-US" sz="1000" b="0" i="0" u="none" strike="noStrike" kern="1200" cap="none" spc="0" normalizeH="0" baseline="0" noProof="0">
              <a:ln>
                <a:noFill/>
              </a:ln>
              <a:solidFill>
                <a:srgbClr val="000000"/>
              </a:solidFill>
              <a:effectLst/>
              <a:uLnTx/>
              <a:uFillTx/>
              <a:latin typeface="Museo Sans For Dell" pitchFamily="2" charset="0"/>
              <a:ea typeface="+mn-ea"/>
              <a:cs typeface="+mn-cs"/>
            </a:endParaRPr>
          </a:p>
        </p:txBody>
      </p:sp>
    </p:spTree>
    <p:extLst>
      <p:ext uri="{BB962C8B-B14F-4D97-AF65-F5344CB8AC3E}">
        <p14:creationId xmlns:p14="http://schemas.microsoft.com/office/powerpoint/2010/main" val="3020577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9381" rtl="0" eaLnBrk="0" fontAlgn="base" latinLnBrk="0" hangingPunct="0">
              <a:lnSpc>
                <a:spcPct val="100000"/>
              </a:lnSpc>
              <a:spcBef>
                <a:spcPct val="0"/>
              </a:spcBef>
              <a:spcAft>
                <a:spcPct val="0"/>
              </a:spcAft>
              <a:buClrTx/>
              <a:buSzTx/>
              <a:buFontTx/>
              <a:buNone/>
              <a:tabLst/>
              <a:defRPr/>
            </a:pPr>
            <a:fld id="{FA04BB6B-BEDE-48E4-970F-8DFC0D4B5AE7}" type="slidenum">
              <a:rPr kumimoji="0" lang="en-US" sz="1000" b="0" i="0" u="none" strike="noStrike" kern="1200" cap="none" spc="0" normalizeH="0" baseline="0" noProof="0" smtClean="0">
                <a:ln>
                  <a:noFill/>
                </a:ln>
                <a:solidFill>
                  <a:srgbClr val="000000"/>
                </a:solidFill>
                <a:effectLst/>
                <a:uLnTx/>
                <a:uFillTx/>
                <a:latin typeface="Museo Sans For Dell" pitchFamily="2" charset="0"/>
                <a:ea typeface="+mn-ea"/>
                <a:cs typeface="+mn-cs"/>
              </a:rPr>
              <a:pPr marL="0" marR="0" lvl="0" indent="0" algn="r" defTabSz="919381" rtl="0" eaLnBrk="0" fontAlgn="base" latinLnBrk="0" hangingPunct="0">
                <a:lnSpc>
                  <a:spcPct val="100000"/>
                </a:lnSpc>
                <a:spcBef>
                  <a:spcPct val="0"/>
                </a:spcBef>
                <a:spcAft>
                  <a:spcPct val="0"/>
                </a:spcAft>
                <a:buClrTx/>
                <a:buSzTx/>
                <a:buFontTx/>
                <a:buNone/>
                <a:tabLst/>
                <a:defRPr/>
              </a:pPr>
              <a:t>12</a:t>
            </a:fld>
            <a:endParaRPr kumimoji="0" lang="en-US" sz="1000" b="0" i="0" u="none" strike="noStrike" kern="1200" cap="none" spc="0" normalizeH="0" baseline="0" noProof="0">
              <a:ln>
                <a:noFill/>
              </a:ln>
              <a:solidFill>
                <a:srgbClr val="000000"/>
              </a:solidFill>
              <a:effectLst/>
              <a:uLnTx/>
              <a:uFillTx/>
              <a:latin typeface="Museo Sans For Dell" pitchFamily="2" charset="0"/>
              <a:ea typeface="+mn-ea"/>
              <a:cs typeface="+mn-cs"/>
            </a:endParaRPr>
          </a:p>
        </p:txBody>
      </p:sp>
    </p:spTree>
    <p:extLst>
      <p:ext uri="{BB962C8B-B14F-4D97-AF65-F5344CB8AC3E}">
        <p14:creationId xmlns:p14="http://schemas.microsoft.com/office/powerpoint/2010/main" val="1409622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9381" rtl="0" eaLnBrk="0" fontAlgn="base" latinLnBrk="0" hangingPunct="0">
              <a:lnSpc>
                <a:spcPct val="100000"/>
              </a:lnSpc>
              <a:spcBef>
                <a:spcPct val="0"/>
              </a:spcBef>
              <a:spcAft>
                <a:spcPct val="0"/>
              </a:spcAft>
              <a:buClrTx/>
              <a:buSzTx/>
              <a:buFontTx/>
              <a:buNone/>
              <a:tabLst/>
              <a:defRPr/>
            </a:pPr>
            <a:fld id="{FA04BB6B-BEDE-48E4-970F-8DFC0D4B5AE7}" type="slidenum">
              <a:rPr kumimoji="0" lang="en-US" sz="1000" b="0" i="0" u="none" strike="noStrike" kern="1200" cap="none" spc="0" normalizeH="0" baseline="0" noProof="0" smtClean="0">
                <a:ln>
                  <a:noFill/>
                </a:ln>
                <a:solidFill>
                  <a:srgbClr val="000000"/>
                </a:solidFill>
                <a:effectLst/>
                <a:uLnTx/>
                <a:uFillTx/>
                <a:latin typeface="Museo Sans For Dell" pitchFamily="2" charset="0"/>
                <a:ea typeface="+mn-ea"/>
                <a:cs typeface="+mn-cs"/>
              </a:rPr>
              <a:pPr marL="0" marR="0" lvl="0" indent="0" algn="r" defTabSz="919381" rtl="0" eaLnBrk="0" fontAlgn="base" latinLnBrk="0" hangingPunct="0">
                <a:lnSpc>
                  <a:spcPct val="100000"/>
                </a:lnSpc>
                <a:spcBef>
                  <a:spcPct val="0"/>
                </a:spcBef>
                <a:spcAft>
                  <a:spcPct val="0"/>
                </a:spcAft>
                <a:buClrTx/>
                <a:buSzTx/>
                <a:buFontTx/>
                <a:buNone/>
                <a:tabLst/>
                <a:defRPr/>
              </a:pPr>
              <a:t>13</a:t>
            </a:fld>
            <a:endParaRPr kumimoji="0" lang="en-US" sz="1000" b="0" i="0" u="none" strike="noStrike" kern="1200" cap="none" spc="0" normalizeH="0" baseline="0" noProof="0">
              <a:ln>
                <a:noFill/>
              </a:ln>
              <a:solidFill>
                <a:srgbClr val="000000"/>
              </a:solidFill>
              <a:effectLst/>
              <a:uLnTx/>
              <a:uFillTx/>
              <a:latin typeface="Museo Sans For Dell" pitchFamily="2" charset="0"/>
              <a:ea typeface="+mn-ea"/>
              <a:cs typeface="+mn-cs"/>
            </a:endParaRPr>
          </a:p>
        </p:txBody>
      </p:sp>
    </p:spTree>
    <p:extLst>
      <p:ext uri="{BB962C8B-B14F-4D97-AF65-F5344CB8AC3E}">
        <p14:creationId xmlns:p14="http://schemas.microsoft.com/office/powerpoint/2010/main" val="1344650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9381" rtl="0" eaLnBrk="0" fontAlgn="base" latinLnBrk="0" hangingPunct="0">
              <a:lnSpc>
                <a:spcPct val="100000"/>
              </a:lnSpc>
              <a:spcBef>
                <a:spcPct val="0"/>
              </a:spcBef>
              <a:spcAft>
                <a:spcPct val="0"/>
              </a:spcAft>
              <a:buClrTx/>
              <a:buSzTx/>
              <a:buFontTx/>
              <a:buNone/>
              <a:tabLst/>
              <a:defRPr/>
            </a:pPr>
            <a:fld id="{FA04BB6B-BEDE-48E4-970F-8DFC0D4B5AE7}" type="slidenum">
              <a:rPr kumimoji="0" lang="en-US" sz="1000" b="0" i="0" u="none" strike="noStrike" kern="1200" cap="none" spc="0" normalizeH="0" baseline="0" noProof="0" smtClean="0">
                <a:ln>
                  <a:noFill/>
                </a:ln>
                <a:solidFill>
                  <a:srgbClr val="000000"/>
                </a:solidFill>
                <a:effectLst/>
                <a:uLnTx/>
                <a:uFillTx/>
                <a:latin typeface="Museo Sans For Dell" pitchFamily="2" charset="0"/>
                <a:ea typeface="+mn-ea"/>
                <a:cs typeface="+mn-cs"/>
              </a:rPr>
              <a:pPr marL="0" marR="0" lvl="0" indent="0" algn="r" defTabSz="919381" rtl="0" eaLnBrk="0" fontAlgn="base" latinLnBrk="0" hangingPunct="0">
                <a:lnSpc>
                  <a:spcPct val="100000"/>
                </a:lnSpc>
                <a:spcBef>
                  <a:spcPct val="0"/>
                </a:spcBef>
                <a:spcAft>
                  <a:spcPct val="0"/>
                </a:spcAft>
                <a:buClrTx/>
                <a:buSzTx/>
                <a:buFontTx/>
                <a:buNone/>
                <a:tabLst/>
                <a:defRPr/>
              </a:pPr>
              <a:t>14</a:t>
            </a:fld>
            <a:endParaRPr kumimoji="0" lang="en-US" sz="1000" b="0" i="0" u="none" strike="noStrike" kern="1200" cap="none" spc="0" normalizeH="0" baseline="0" noProof="0">
              <a:ln>
                <a:noFill/>
              </a:ln>
              <a:solidFill>
                <a:srgbClr val="000000"/>
              </a:solidFill>
              <a:effectLst/>
              <a:uLnTx/>
              <a:uFillTx/>
              <a:latin typeface="Museo Sans For Dell" pitchFamily="2" charset="0"/>
              <a:ea typeface="+mn-ea"/>
              <a:cs typeface="+mn-cs"/>
            </a:endParaRPr>
          </a:p>
        </p:txBody>
      </p:sp>
    </p:spTree>
    <p:extLst>
      <p:ext uri="{BB962C8B-B14F-4D97-AF65-F5344CB8AC3E}">
        <p14:creationId xmlns:p14="http://schemas.microsoft.com/office/powerpoint/2010/main" val="13494289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39.jpeg"/></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5.xml"/><Relationship Id="rId1" Type="http://schemas.openxmlformats.org/officeDocument/2006/relationships/tags" Target="../tags/tag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2.jp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41.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7.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Master" Target="../slideMasters/slideMaster7.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7.xml"/><Relationship Id="rId4" Type="http://schemas.openxmlformats.org/officeDocument/2006/relationships/image" Target="../media/image5.png"/></Relationships>
</file>

<file path=ppt/slideLayouts/_rels/slideLayout15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7.xml"/><Relationship Id="rId1" Type="http://schemas.openxmlformats.org/officeDocument/2006/relationships/tags" Target="../tags/tag6.xml"/><Relationship Id="rId4" Type="http://schemas.openxmlformats.org/officeDocument/2006/relationships/image" Target="../media/image28.emf"/></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jp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jp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jp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jp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jp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eg"/><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6.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4.xml"/><Relationship Id="rId1" Type="http://schemas.openxmlformats.org/officeDocument/2006/relationships/tags" Target="../tags/tag1.xml"/><Relationship Id="rId4" Type="http://schemas.openxmlformats.org/officeDocument/2006/relationships/image" Target="../media/image28.emf"/></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9.jp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1.jp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2.jp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jp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3.jp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e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4.xml"/><Relationship Id="rId1" Type="http://schemas.openxmlformats.org/officeDocument/2006/relationships/tags" Target="../tags/tag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ov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85750" y="2057400"/>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Tree>
    <p:extLst>
      <p:ext uri="{BB962C8B-B14F-4D97-AF65-F5344CB8AC3E}">
        <p14:creationId xmlns:p14="http://schemas.microsoft.com/office/powerpoint/2010/main" val="399461045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303903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Title-Subtitle">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EDITE SUBTITLE</a:t>
            </a:r>
          </a:p>
        </p:txBody>
      </p:sp>
      <p:sp>
        <p:nvSpPr>
          <p:cNvPr id="5"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a:t>Click to edit Master title style</a:t>
            </a:r>
          </a:p>
        </p:txBody>
      </p:sp>
    </p:spTree>
    <p:extLst>
      <p:ext uri="{BB962C8B-B14F-4D97-AF65-F5344CB8AC3E}">
        <p14:creationId xmlns:p14="http://schemas.microsoft.com/office/powerpoint/2010/main" val="60257571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012670972"/>
      </p:ext>
    </p:extLst>
  </p:cSld>
  <p:clrMapOvr>
    <a:masterClrMapping/>
  </p:clrMapOvr>
  <p:extLst>
    <p:ext uri="{DCECCB84-F9BA-43D5-87BE-67443E8EF086}">
      <p15:sldGuideLst xmlns:p15="http://schemas.microsoft.com/office/powerpoint/2012/main"/>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916072459"/>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_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CD659A5-A187-5249-A835-914EDC1ADC85}"/>
              </a:ext>
            </a:extLst>
          </p:cNvPr>
          <p:cNvSpPr/>
          <p:nvPr userDrawn="1"/>
        </p:nvSpPr>
        <p:spPr>
          <a:xfrm>
            <a:off x="0" y="0"/>
            <a:ext cx="9144000" cy="5143500"/>
          </a:xfrm>
          <a:prstGeom prst="rect">
            <a:avLst/>
          </a:prstGeom>
          <a:blipFill dpi="0" rotWithShape="1">
            <a:blip r:embed="rId2" cstate="screen">
              <a:alphaModFix amt="25000"/>
              <a:grayscl/>
              <a:extLst>
                <a:ext uri="{28A0092B-C50C-407E-A947-70E740481C1C}">
                  <a14:useLocalDpi xmlns:a14="http://schemas.microsoft.com/office/drawing/2010/main"/>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4088839318"/>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1_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8AFA0D4-7430-F849-9956-EF6E28DE8D74}"/>
              </a:ext>
            </a:extLst>
          </p:cNvPr>
          <p:cNvSpPr/>
          <p:nvPr userDrawn="1"/>
        </p:nvSpPr>
        <p:spPr>
          <a:xfrm>
            <a:off x="0" y="0"/>
            <a:ext cx="9144000" cy="5143500"/>
          </a:xfrm>
          <a:prstGeom prst="rect">
            <a:avLst/>
          </a:prstGeom>
          <a:blipFill dpi="0" rotWithShape="1">
            <a:blip r:embed="rId2">
              <a:alphaModFix amt="25000"/>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4100634482"/>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p:cSld name="End logo slide">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D6EC7-6D3E-4027-A733-9B78EBA486D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26378" y="2254304"/>
            <a:ext cx="5093208" cy="660231"/>
          </a:xfrm>
          <a:prstGeom prst="rect">
            <a:avLst/>
          </a:prstGeom>
        </p:spPr>
      </p:pic>
      <p:sp>
        <p:nvSpPr>
          <p:cNvPr id="2" name="Title 1">
            <a:extLst>
              <a:ext uri="{FF2B5EF4-FFF2-40B4-BE49-F238E27FC236}">
                <a16:creationId xmlns:a16="http://schemas.microsoft.com/office/drawing/2014/main" id="{DB40B410-C7E4-4036-89E5-3C58E91B269B}"/>
              </a:ext>
            </a:extLst>
          </p:cNvPr>
          <p:cNvSpPr>
            <a:spLocks noGrp="1"/>
          </p:cNvSpPr>
          <p:nvPr>
            <p:ph type="title"/>
          </p:nvPr>
        </p:nvSpPr>
        <p:spPr>
          <a:xfrm>
            <a:off x="628650" y="-342900"/>
            <a:ext cx="7886700" cy="296862"/>
          </a:xfrm>
          <a:prstGeom prst="rect">
            <a:avLst/>
          </a:prstGeom>
        </p:spPr>
        <p:txBody>
          <a:bodyPr/>
          <a:lstStyle>
            <a:lvl1pPr algn="ctr">
              <a:defRPr sz="1800"/>
            </a:lvl1pPr>
          </a:lstStyle>
          <a:p>
            <a:r>
              <a:rPr lang="en-US"/>
              <a:t>Click to edit Master title style</a:t>
            </a:r>
          </a:p>
        </p:txBody>
      </p:sp>
    </p:spTree>
    <p:extLst>
      <p:ext uri="{BB962C8B-B14F-4D97-AF65-F5344CB8AC3E}">
        <p14:creationId xmlns:p14="http://schemas.microsoft.com/office/powerpoint/2010/main" val="3614859037"/>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cSld name="1_End logo slide">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2801460"/>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85800"/>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1">
                    <a:lumMod val="40000"/>
                    <a:lumOff val="60000"/>
                  </a:schemeClr>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4199702977"/>
      </p:ext>
    </p:extLst>
  </p:cSld>
  <p:clrMapOvr>
    <a:masterClrMapping/>
  </p:clrMapOvr>
  <p:extLst>
    <p:ext uri="{DCECCB84-F9BA-43D5-87BE-67443E8EF086}">
      <p15:sldGuideLst xmlns:p15="http://schemas.microsoft.com/office/powerpoint/2012/main">
        <p15:guide id="1" orient="horz" pos="432">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ustom 2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8" name="Pentagon 112">
            <a:extLst>
              <a:ext uri="{FF2B5EF4-FFF2-40B4-BE49-F238E27FC236}">
                <a16:creationId xmlns:a16="http://schemas.microsoft.com/office/drawing/2014/main" id="{3506E880-256C-474E-B3D4-ED820401DBF8}"/>
              </a:ext>
            </a:extLst>
          </p:cNvPr>
          <p:cNvSpPr/>
          <p:nvPr userDrawn="1">
            <p:custDataLst>
              <p:tags r:id="rId1"/>
            </p:custDataLst>
          </p:nvPr>
        </p:nvSpPr>
        <p:spPr>
          <a:xfrm>
            <a:off x="4095" y="0"/>
            <a:ext cx="9135810" cy="5143500"/>
          </a:xfrm>
          <a:prstGeom prst="rect">
            <a:avLst/>
          </a:prstGeom>
          <a:gradFill flip="none" rotWithShape="1">
            <a:gsLst>
              <a:gs pos="43000">
                <a:srgbClr val="0A2072">
                  <a:alpha val="30000"/>
                </a:srgbClr>
              </a:gs>
              <a:gs pos="12000">
                <a:srgbClr val="082F82">
                  <a:alpha val="10000"/>
                </a:srgbClr>
              </a:gs>
              <a:gs pos="90000">
                <a:srgbClr val="0B1062">
                  <a:alpha val="70000"/>
                </a:srgbClr>
              </a:gs>
            </a:gsLst>
            <a:lin ang="5400000" scaled="1"/>
            <a:tileRect/>
          </a:gradFill>
        </p:spPr>
        <p:txBody>
          <a:bodyPr wrap="square" lIns="0" tIns="0" rIns="0" bIns="0" rtlCol="0">
            <a:noAutofit/>
          </a:bodyPr>
          <a:lstStyle/>
          <a:p>
            <a:pPr marL="0" marR="0" lvl="0" indent="0" algn="ctr" defTabSz="914310" rtl="0" eaLnBrk="1" fontAlgn="auto" latinLnBrk="0" hangingPunct="1">
              <a:lnSpc>
                <a:spcPct val="100000"/>
              </a:lnSpc>
              <a:spcBef>
                <a:spcPts val="0"/>
              </a:spcBef>
              <a:spcAft>
                <a:spcPts val="0"/>
              </a:spcAft>
              <a:buClr>
                <a:srgbClr val="007DB8"/>
              </a:buClr>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grpSp>
        <p:nvGrpSpPr>
          <p:cNvPr id="3" name="Group 2">
            <a:extLst>
              <a:ext uri="{FF2B5EF4-FFF2-40B4-BE49-F238E27FC236}">
                <a16:creationId xmlns:a16="http://schemas.microsoft.com/office/drawing/2014/main" id="{ECBE5E44-CE23-4BF5-A2DD-C837DB818B6F}"/>
              </a:ext>
            </a:extLst>
          </p:cNvPr>
          <p:cNvGrpSpPr/>
          <p:nvPr userDrawn="1"/>
        </p:nvGrpSpPr>
        <p:grpSpPr>
          <a:xfrm>
            <a:off x="-6366" y="0"/>
            <a:ext cx="9150366" cy="5140320"/>
            <a:chOff x="228600" y="-464204"/>
            <a:chExt cx="9150366" cy="5140320"/>
          </a:xfrm>
        </p:grpSpPr>
        <p:sp>
          <p:nvSpPr>
            <p:cNvPr id="5" name="Pentagon 112">
              <a:extLst>
                <a:ext uri="{FF2B5EF4-FFF2-40B4-BE49-F238E27FC236}">
                  <a16:creationId xmlns:a16="http://schemas.microsoft.com/office/drawing/2014/main" id="{4B2CBC5F-5E59-4124-B18D-953C10B5DC2D}"/>
                </a:ext>
              </a:extLst>
            </p:cNvPr>
            <p:cNvSpPr/>
            <p:nvPr userDrawn="1">
              <p:custDataLst>
                <p:tags r:id="rId2"/>
              </p:custDataLst>
            </p:nvPr>
          </p:nvSpPr>
          <p:spPr>
            <a:xfrm>
              <a:off x="228600" y="-464204"/>
              <a:ext cx="9150366" cy="3383894"/>
            </a:xfrm>
            <a:prstGeom prst="rect">
              <a:avLst/>
            </a:prstGeom>
            <a:gradFill flip="none" rotWithShape="1">
              <a:gsLst>
                <a:gs pos="32000">
                  <a:srgbClr val="09247B">
                    <a:alpha val="30000"/>
                  </a:srgbClr>
                </a:gs>
                <a:gs pos="8000">
                  <a:srgbClr val="09247B">
                    <a:alpha val="0"/>
                  </a:srgbClr>
                </a:gs>
                <a:gs pos="63000">
                  <a:srgbClr val="09247B">
                    <a:alpha val="50000"/>
                  </a:srgbClr>
                </a:gs>
                <a:gs pos="100000">
                  <a:srgbClr val="09247B"/>
                </a:gs>
              </a:gsLst>
              <a:lin ang="5400000" scaled="1"/>
              <a:tileRect/>
            </a:gradFill>
          </p:spPr>
          <p:txBody>
            <a:bodyPr wrap="square" lIns="0" tIns="0" rIns="0" bIns="0" rtlCol="0">
              <a:noAutofit/>
            </a:bodyPr>
            <a:lstStyle/>
            <a:p>
              <a:pPr marL="0" marR="0" lvl="0" indent="0" algn="ctr" defTabSz="914310" rtl="0" eaLnBrk="1" fontAlgn="auto" latinLnBrk="0" hangingPunct="1">
                <a:lnSpc>
                  <a:spcPct val="100000"/>
                </a:lnSpc>
                <a:spcBef>
                  <a:spcPts val="0"/>
                </a:spcBef>
                <a:spcAft>
                  <a:spcPts val="0"/>
                </a:spcAft>
                <a:buClr>
                  <a:srgbClr val="007DB8"/>
                </a:buClr>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a:extLst>
                <a:ext uri="{FF2B5EF4-FFF2-40B4-BE49-F238E27FC236}">
                  <a16:creationId xmlns:a16="http://schemas.microsoft.com/office/drawing/2014/main" id="{703DFA3F-234D-4D81-9C0E-DE7235E94B23}"/>
                </a:ext>
              </a:extLst>
            </p:cNvPr>
            <p:cNvPicPr>
              <a:picLocks noChangeAspect="1"/>
            </p:cNvPicPr>
            <p:nvPr userDrawn="1"/>
          </p:nvPicPr>
          <p:blipFill rotWithShape="1">
            <a:blip r:embed="rId4"/>
            <a:srcRect t="40988"/>
            <a:stretch/>
          </p:blipFill>
          <p:spPr>
            <a:xfrm>
              <a:off x="229306" y="2908211"/>
              <a:ext cx="9142587" cy="1767905"/>
            </a:xfrm>
            <a:prstGeom prst="rect">
              <a:avLst/>
            </a:prstGeom>
          </p:spPr>
        </p:pic>
      </p:grpSp>
      <p:pic>
        <p:nvPicPr>
          <p:cNvPr id="4" name="Picture 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sp>
        <p:nvSpPr>
          <p:cNvPr id="10" name="MSIPCMContentMarking" descr="{&quot;HashCode&quot;:-1913046509,&quot;Placement&quot;:&quot;Footer&quot;}">
            <a:extLst>
              <a:ext uri="{FF2B5EF4-FFF2-40B4-BE49-F238E27FC236}">
                <a16:creationId xmlns:a16="http://schemas.microsoft.com/office/drawing/2014/main" id="{72677DA4-B84A-408B-BA18-269698E7F246}"/>
              </a:ext>
            </a:extLst>
          </p:cNvPr>
          <p:cNvSpPr txBox="1"/>
          <p:nvPr userDrawn="1"/>
        </p:nvSpPr>
        <p:spPr>
          <a:xfrm>
            <a:off x="76200" y="4995635"/>
            <a:ext cx="1028784" cy="76944"/>
          </a:xfrm>
          <a:prstGeom prst="rect">
            <a:avLst/>
          </a:prstGeom>
          <a:noFill/>
        </p:spPr>
        <p:txBody>
          <a:bodyPr vert="horz" wrap="square" lIns="0" tIns="0" rIns="0" bIns="0" rtlCol="0" anchor="ctr" anchorCtr="1">
            <a:spAutoFit/>
          </a:bodyPr>
          <a:lstStyle/>
          <a:p>
            <a:pPr algn="l">
              <a:spcBef>
                <a:spcPts val="0"/>
              </a:spcBef>
              <a:spcAft>
                <a:spcPts val="0"/>
              </a:spcAft>
            </a:pPr>
            <a:r>
              <a:rPr lang="en-US" sz="500">
                <a:solidFill>
                  <a:schemeClr val="tx2"/>
                </a:solidFill>
                <a:latin typeface="Calibri" panose="020F0502020204030204" pitchFamily="34" charset="0"/>
              </a:rPr>
              <a:t>Internal Use - Confidential</a:t>
            </a:r>
          </a:p>
        </p:txBody>
      </p:sp>
    </p:spTree>
    <p:extLst>
      <p:ext uri="{BB962C8B-B14F-4D97-AF65-F5344CB8AC3E}">
        <p14:creationId xmlns:p14="http://schemas.microsoft.com/office/powerpoint/2010/main" val="250891627"/>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Cover">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49A41B-9CF1-4CD6-B1E3-F736C63833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0" y="2057400"/>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842352433"/>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1197449497"/>
      </p:ext>
    </p:extLst>
  </p:cSld>
  <p:clrMapOvr>
    <a:masterClrMapping/>
  </p:clrMapOvr>
  <p:extLst>
    <p:ext uri="{DCECCB84-F9BA-43D5-87BE-67443E8EF086}">
      <p15:sldGuideLst xmlns:p15="http://schemas.microsoft.com/office/powerpoint/2012/main">
        <p15:guide id="1" orient="horz" pos="252">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cSld name="1_2 column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3" name="Content Placeholder 2"/>
          <p:cNvSpPr>
            <a:spLocks noGrp="1"/>
          </p:cNvSpPr>
          <p:nvPr>
            <p:ph sz="half" idx="1"/>
          </p:nvPr>
        </p:nvSpPr>
        <p:spPr>
          <a:xfrm>
            <a:off x="285750" y="1200150"/>
            <a:ext cx="4057650" cy="3263504"/>
          </a:xfrm>
          <a:prstGeom prst="rect">
            <a:avLst/>
          </a:prstGeom>
        </p:spPr>
        <p:txBody>
          <a:bodyPr lIns="0" tIns="0" rIns="0" bIns="0"/>
          <a:lstStyle>
            <a:lvl1pPr>
              <a:buClr>
                <a:srgbClr val="808080"/>
              </a:buClr>
              <a:defRPr lang="en-US" sz="1800" dirty="0" smtClean="0">
                <a:solidFill>
                  <a:schemeClr val="bg2"/>
                </a:solidFill>
                <a:latin typeface="Arial" panose="020B0604020202020204" pitchFamily="34" charset="0"/>
              </a:defRPr>
            </a:lvl1pPr>
            <a:lvl2pPr>
              <a:buClr>
                <a:srgbClr val="808080"/>
              </a:buClr>
              <a:defRPr lang="en-US" sz="1400" dirty="0" smtClean="0">
                <a:solidFill>
                  <a:schemeClr val="bg2"/>
                </a:solidFill>
                <a:latin typeface="Arial" panose="020B0604020202020204" pitchFamily="34" charset="0"/>
              </a:defRPr>
            </a:lvl2pPr>
            <a:lvl3pPr>
              <a:buClr>
                <a:srgbClr val="808080"/>
              </a:buClr>
              <a:defRPr lang="en-US" sz="1100" dirty="0" smtClean="0">
                <a:solidFill>
                  <a:schemeClr val="bg2"/>
                </a:solidFill>
                <a:latin typeface="Arial" panose="020B0604020202020204" pitchFamily="34" charset="0"/>
              </a:defRPr>
            </a:lvl3pPr>
          </a:lstStyle>
          <a:p>
            <a:pPr lvl="0">
              <a:lnSpc>
                <a:spcPct val="100000"/>
              </a:lnSpc>
              <a:spcBef>
                <a:spcPts val="1200"/>
              </a:spcBef>
              <a:buClr>
                <a:srgbClr val="808080"/>
              </a:buClr>
            </a:pPr>
            <a:r>
              <a:rPr lang="en-US"/>
              <a:t>Edit Master text styles</a:t>
            </a:r>
          </a:p>
          <a:p>
            <a:pPr lvl="1">
              <a:lnSpc>
                <a:spcPct val="100000"/>
              </a:lnSpc>
              <a:spcBef>
                <a:spcPts val="1200"/>
              </a:spcBef>
              <a:buClr>
                <a:srgbClr val="808080"/>
              </a:buClr>
            </a:pPr>
            <a:r>
              <a:rPr lang="en-US"/>
              <a:t>Second level</a:t>
            </a:r>
          </a:p>
          <a:p>
            <a:pPr lvl="2">
              <a:lnSpc>
                <a:spcPct val="100000"/>
              </a:lnSpc>
              <a:spcBef>
                <a:spcPts val="1200"/>
              </a:spcBef>
              <a:buClr>
                <a:srgbClr val="808080"/>
              </a:buClr>
            </a:pPr>
            <a:r>
              <a:rPr lang="en-US"/>
              <a:t>Third level</a:t>
            </a:r>
          </a:p>
        </p:txBody>
      </p:sp>
      <p:sp>
        <p:nvSpPr>
          <p:cNvPr id="4" name="Content Placeholder 3"/>
          <p:cNvSpPr>
            <a:spLocks noGrp="1"/>
          </p:cNvSpPr>
          <p:nvPr>
            <p:ph sz="half" idx="2"/>
          </p:nvPr>
        </p:nvSpPr>
        <p:spPr>
          <a:xfrm>
            <a:off x="4800600" y="1209675"/>
            <a:ext cx="4057650" cy="3263504"/>
          </a:xfrm>
          <a:prstGeom prst="rect">
            <a:avLst/>
          </a:prstGeom>
        </p:spPr>
        <p:txBody>
          <a:bodyPr lIns="0" tIns="0" rIns="0" bIns="0"/>
          <a:lstStyle>
            <a:lvl1pPr>
              <a:buClr>
                <a:srgbClr val="808080"/>
              </a:buClr>
              <a:defRPr lang="en-US" sz="1800" dirty="0" smtClean="0">
                <a:solidFill>
                  <a:schemeClr val="bg2"/>
                </a:solidFill>
                <a:latin typeface="Arial" panose="020B0604020202020204" pitchFamily="34" charset="0"/>
              </a:defRPr>
            </a:lvl1pPr>
            <a:lvl2pPr>
              <a:buClr>
                <a:srgbClr val="808080"/>
              </a:buClr>
              <a:defRPr lang="en-US" sz="1400" dirty="0" smtClean="0">
                <a:solidFill>
                  <a:schemeClr val="bg2"/>
                </a:solidFill>
                <a:latin typeface="Arial" panose="020B0604020202020204" pitchFamily="34" charset="0"/>
              </a:defRPr>
            </a:lvl2pPr>
            <a:lvl3pPr>
              <a:buClr>
                <a:srgbClr val="808080"/>
              </a:buClr>
              <a:defRPr lang="en-US" sz="1100" dirty="0" smtClean="0">
                <a:solidFill>
                  <a:schemeClr val="bg2"/>
                </a:solidFill>
                <a:latin typeface="Arial" panose="020B0604020202020204" pitchFamily="34" charset="0"/>
              </a:defRPr>
            </a:lvl3pPr>
          </a:lstStyle>
          <a:p>
            <a:pPr lvl="0">
              <a:lnSpc>
                <a:spcPct val="100000"/>
              </a:lnSpc>
              <a:spcBef>
                <a:spcPts val="1200"/>
              </a:spcBef>
              <a:buClr>
                <a:srgbClr val="808080"/>
              </a:buClr>
            </a:pPr>
            <a:r>
              <a:rPr lang="en-US"/>
              <a:t>Edit Master text styles</a:t>
            </a:r>
          </a:p>
          <a:p>
            <a:pPr lvl="1">
              <a:lnSpc>
                <a:spcPct val="100000"/>
              </a:lnSpc>
              <a:spcBef>
                <a:spcPts val="1200"/>
              </a:spcBef>
              <a:buClr>
                <a:srgbClr val="808080"/>
              </a:buClr>
            </a:pPr>
            <a:r>
              <a:rPr lang="en-US"/>
              <a:t>Second level</a:t>
            </a:r>
          </a:p>
          <a:p>
            <a:pPr lvl="2">
              <a:lnSpc>
                <a:spcPct val="100000"/>
              </a:lnSpc>
              <a:spcBef>
                <a:spcPts val="1200"/>
              </a:spcBef>
              <a:buClr>
                <a:srgbClr val="808080"/>
              </a:buClr>
            </a:pPr>
            <a:r>
              <a:rPr lang="en-US"/>
              <a:t>Third level</a:t>
            </a:r>
          </a:p>
        </p:txBody>
      </p:sp>
    </p:spTree>
    <p:extLst>
      <p:ext uri="{BB962C8B-B14F-4D97-AF65-F5344CB8AC3E}">
        <p14:creationId xmlns:p14="http://schemas.microsoft.com/office/powerpoint/2010/main" val="3773804619"/>
      </p:ext>
    </p:extLst>
  </p:cSld>
  <p:clrMapOvr>
    <a:masterClrMapping/>
  </p:clrMapOvr>
  <p:extLst>
    <p:ext uri="{DCECCB84-F9BA-43D5-87BE-67443E8EF086}">
      <p15:sldGuideLst xmlns:p15="http://schemas.microsoft.com/office/powerpoint/2012/main">
        <p15:guide id="1" orient="horz" pos="756">
          <p15:clr>
            <a:srgbClr val="FBAE4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ustom 1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8" name="Pentagon 112">
            <a:extLst>
              <a:ext uri="{FF2B5EF4-FFF2-40B4-BE49-F238E27FC236}">
                <a16:creationId xmlns:a16="http://schemas.microsoft.com/office/drawing/2014/main" id="{3506E880-256C-474E-B3D4-ED820401DBF8}"/>
              </a:ext>
            </a:extLst>
          </p:cNvPr>
          <p:cNvSpPr/>
          <p:nvPr userDrawn="1">
            <p:custDataLst>
              <p:tags r:id="rId1"/>
            </p:custDataLst>
          </p:nvPr>
        </p:nvSpPr>
        <p:spPr>
          <a:xfrm>
            <a:off x="4095" y="0"/>
            <a:ext cx="9135810" cy="5143500"/>
          </a:xfrm>
          <a:prstGeom prst="rect">
            <a:avLst/>
          </a:prstGeom>
          <a:gradFill flip="none" rotWithShape="1">
            <a:gsLst>
              <a:gs pos="43000">
                <a:srgbClr val="0A2072">
                  <a:alpha val="30000"/>
                </a:srgbClr>
              </a:gs>
              <a:gs pos="12000">
                <a:srgbClr val="082F82">
                  <a:alpha val="10000"/>
                </a:srgbClr>
              </a:gs>
              <a:gs pos="90000">
                <a:srgbClr val="0B1062">
                  <a:alpha val="70000"/>
                </a:srgbClr>
              </a:gs>
            </a:gsLst>
            <a:lin ang="5400000" scaled="1"/>
            <a:tileRect/>
          </a:gradFill>
        </p:spPr>
        <p:txBody>
          <a:bodyPr wrap="square" lIns="0" tIns="0" rIns="0" bIns="0" rtlCol="0">
            <a:noAutofit/>
          </a:bodyPr>
          <a:lstStyle/>
          <a:p>
            <a:pPr marL="0" marR="0" lvl="0" indent="0" algn="ctr" defTabSz="914378" rtl="0" eaLnBrk="1" fontAlgn="auto" latinLnBrk="0" hangingPunct="1">
              <a:lnSpc>
                <a:spcPct val="100000"/>
              </a:lnSpc>
              <a:spcBef>
                <a:spcPts val="0"/>
              </a:spcBef>
              <a:spcAft>
                <a:spcPts val="0"/>
              </a:spcAft>
              <a:buClr>
                <a:srgbClr val="007DB8"/>
              </a:buClr>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53" name="fl" descr="                              Dell - Internal Use - Confidential&#10;">
            <a:extLst>
              <a:ext uri="{FF2B5EF4-FFF2-40B4-BE49-F238E27FC236}">
                <a16:creationId xmlns:a16="http://schemas.microsoft.com/office/drawing/2014/main" id="{1D12A35A-9F0E-4AFE-B848-5A3FF9EEB3BD}"/>
              </a:ext>
            </a:extLst>
          </p:cNvPr>
          <p:cNvSpPr txBox="1"/>
          <p:nvPr userDrawn="1"/>
        </p:nvSpPr>
        <p:spPr>
          <a:xfrm>
            <a:off x="4269833" y="5010150"/>
            <a:ext cx="604333" cy="55400"/>
          </a:xfrm>
          <a:prstGeom prst="rect">
            <a:avLst/>
          </a:prstGeom>
          <a:noFill/>
        </p:spPr>
        <p:txBody>
          <a:bodyPr vert="horz" wrap="none" lIns="0" tIns="0" rIns="0" bIns="0" rtlCol="0" anchor="ctr" anchorCtr="0">
            <a:spAutoFit/>
          </a:bodyPr>
          <a:lstStyle/>
          <a:p>
            <a:pPr marL="0" marR="0" indent="0" algn="l" defTabSz="914400" rtl="0" eaLnBrk="1" fontAlgn="base" latinLnBrk="0" hangingPunct="1">
              <a:lnSpc>
                <a:spcPct val="90000"/>
              </a:lnSpc>
              <a:spcBef>
                <a:spcPts val="100"/>
              </a:spcBef>
              <a:spcAft>
                <a:spcPts val="100"/>
              </a:spcAft>
              <a:buClrTx/>
              <a:buSzTx/>
              <a:buFontTx/>
              <a:buNone/>
              <a:tabLst/>
              <a:defRPr/>
            </a:pPr>
            <a:r>
              <a:rPr lang="en-US" sz="400" b="0" i="0" u="none" baseline="0">
                <a:solidFill>
                  <a:schemeClr val="tx2"/>
                </a:solidFill>
                <a:latin typeface="Arial" panose="020B0604020202020204" pitchFamily="34" charset="0"/>
              </a:rPr>
              <a:t>© Copyright 2020 Dell Inc.</a:t>
            </a:r>
          </a:p>
        </p:txBody>
      </p:sp>
    </p:spTree>
    <p:extLst>
      <p:ext uri="{BB962C8B-B14F-4D97-AF65-F5344CB8AC3E}">
        <p14:creationId xmlns:p14="http://schemas.microsoft.com/office/powerpoint/2010/main" val="1921761641"/>
      </p:ext>
    </p:extLst>
  </p:cSld>
  <p:clrMapOvr>
    <a:masterClrMapping/>
  </p:clrMapOvr>
  <p:extLst>
    <p:ext uri="{DCECCB84-F9BA-43D5-87BE-67443E8EF086}">
      <p15:sldGuideLst xmlns:p15="http://schemas.microsoft.com/office/powerpoint/2012/main"/>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effectLst>
                  <a:glow rad="635000">
                    <a:schemeClr val="bg2">
                      <a:alpha val="20000"/>
                    </a:schemeClr>
                  </a:glow>
                </a:effectLst>
                <a:latin typeface="Arial" panose="020B0604020202020204" pitchFamily="34" charset="0"/>
              </a:defRPr>
            </a:lvl1pPr>
          </a:lstStyle>
          <a:p>
            <a:r>
              <a:rPr lang="en-US"/>
              <a:t>Click to edit Master title style</a:t>
            </a:r>
            <a:endParaRPr lang="en-US" dirty="0"/>
          </a:p>
        </p:txBody>
      </p:sp>
      <p:pic>
        <p:nvPicPr>
          <p:cNvPr id="4" name="Picture 3" descr="Dell Technologies logo"/>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076877893"/>
      </p:ext>
    </p:extLst>
  </p:cSld>
  <p:clrMapOvr>
    <a:masterClrMapping/>
  </p:clrMapOvr>
  <p:extLst>
    <p:ext uri="{DCECCB84-F9BA-43D5-87BE-67443E8EF086}">
      <p15:sldGuideLst xmlns:p15="http://schemas.microsoft.com/office/powerpoint/2012/main">
        <p15:guide id="1" orient="horz" pos="252">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_Title on blue blur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5678F8D-F3DA-480E-9996-907BD40DD45A}"/>
              </a:ext>
            </a:extLst>
          </p:cNvPr>
          <p:cNvSpPr/>
          <p:nvPr userDrawn="1"/>
        </p:nvSpPr>
        <p:spPr>
          <a:xfrm>
            <a:off x="0" y="-8972"/>
            <a:ext cx="9144000" cy="1061352"/>
          </a:xfrm>
          <a:prstGeom prst="rect">
            <a:avLst/>
          </a:prstGeom>
          <a:gradFill flip="none" rotWithShape="1">
            <a:gsLst>
              <a:gs pos="0">
                <a:schemeClr val="accent1">
                  <a:lumMod val="89000"/>
                </a:schemeClr>
              </a:gs>
              <a:gs pos="49000">
                <a:schemeClr val="accent1">
                  <a:lumMod val="70000"/>
                </a:schemeClr>
              </a:gs>
            </a:gsLst>
            <a:path path="circle">
              <a:fillToRect r="100000" b="100000"/>
            </a:path>
            <a:tileRect l="-100000" t="-100000"/>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8" rtl="0" eaLnBrk="1" fontAlgn="base" latinLnBrk="0" hangingPunct="1">
              <a:lnSpc>
                <a:spcPct val="100000"/>
              </a:lnSpc>
              <a:spcBef>
                <a:spcPct val="0"/>
              </a:spcBef>
              <a:spcAft>
                <a:spcPct val="0"/>
              </a:spcAft>
              <a:buClrTx/>
              <a:buSzTx/>
              <a:buFontTx/>
              <a:buNone/>
              <a:tabLst/>
              <a:defRPr/>
            </a:pPr>
            <a:endParaRPr kumimoji="0" lang="en-IE"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itle 1">
            <a:extLst>
              <a:ext uri="{FF2B5EF4-FFF2-40B4-BE49-F238E27FC236}">
                <a16:creationId xmlns:a16="http://schemas.microsoft.com/office/drawing/2014/main" id="{81BAD306-DA2F-4B27-BC1F-40C1C0DF2379}"/>
              </a:ext>
            </a:extLst>
          </p:cNvPr>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2D3CC5B4-414D-4F68-A753-3E0F2B97DDB2}"/>
              </a:ext>
            </a:extLst>
          </p:cNvPr>
          <p:cNvSpPr>
            <a:spLocks noGrp="1"/>
          </p:cNvSpPr>
          <p:nvPr>
            <p:ph idx="1"/>
          </p:nvPr>
        </p:nvSpPr>
        <p:spPr>
          <a:xfrm>
            <a:off x="285750" y="1200150"/>
            <a:ext cx="8572500" cy="3314700"/>
          </a:xfrm>
          <a:prstGeom prst="rect">
            <a:avLst/>
          </a:prstGeom>
        </p:spPr>
        <p:txBody>
          <a:bodyPr lIns="0" tIns="0" rIns="0" bIns="0"/>
          <a:lstStyle>
            <a:lvl1pPr marL="171446" indent="-171446">
              <a:lnSpc>
                <a:spcPct val="100000"/>
              </a:lnSpc>
              <a:spcBef>
                <a:spcPts val="1200"/>
              </a:spcBef>
              <a:buClr>
                <a:schemeClr val="tx2"/>
              </a:buClr>
              <a:buFont typeface="Arial" panose="020B0604020202020204" pitchFamily="34" charset="0"/>
              <a:buChar char="•"/>
              <a:defRPr sz="1800">
                <a:solidFill>
                  <a:schemeClr val="tx2"/>
                </a:solidFill>
                <a:latin typeface="Arial" panose="020B0604020202020204" pitchFamily="34" charset="0"/>
              </a:defRPr>
            </a:lvl1pPr>
            <a:lvl2pPr marL="514337" indent="-171446">
              <a:lnSpc>
                <a:spcPct val="100000"/>
              </a:lnSpc>
              <a:spcBef>
                <a:spcPts val="300"/>
              </a:spcBef>
              <a:buClr>
                <a:schemeClr val="tx2"/>
              </a:buClr>
              <a:buFont typeface="Arial" panose="020B0604020202020204" pitchFamily="34" charset="0"/>
              <a:buChar char="•"/>
              <a:defRPr sz="1400">
                <a:solidFill>
                  <a:schemeClr val="tx2"/>
                </a:solidFill>
                <a:latin typeface="Arial" panose="020B0604020202020204" pitchFamily="34" charset="0"/>
              </a:defRPr>
            </a:lvl2pPr>
            <a:lvl3pPr marL="800080" indent="-114297">
              <a:lnSpc>
                <a:spcPct val="100000"/>
              </a:lnSpc>
              <a:spcBef>
                <a:spcPts val="300"/>
              </a:spcBef>
              <a:buClr>
                <a:schemeClr val="tx2"/>
              </a:buClr>
              <a:buFont typeface="Arial" panose="020B0604020202020204" pitchFamily="34" charset="0"/>
              <a:buChar char="•"/>
              <a:defRPr sz="1100">
                <a:solidFill>
                  <a:schemeClr val="tx2"/>
                </a:solidFill>
                <a:latin typeface="Arial" panose="020B0604020202020204" pitchFamily="34" charset="0"/>
              </a:defRPr>
            </a:lvl3pPr>
            <a:lvl4pPr marL="1200120" indent="-171446">
              <a:lnSpc>
                <a:spcPct val="100000"/>
              </a:lnSpc>
              <a:spcBef>
                <a:spcPts val="300"/>
              </a:spcBef>
              <a:buClr>
                <a:schemeClr val="bg1">
                  <a:lumMod val="60000"/>
                  <a:lumOff val="40000"/>
                </a:schemeClr>
              </a:buClr>
              <a:buFont typeface="Arial" panose="020B0604020202020204" pitchFamily="34" charset="0"/>
              <a:buChar char="•"/>
              <a:defRPr sz="900"/>
            </a:lvl4pPr>
            <a:lvl5pPr marL="1543012" indent="-171446">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p:txBody>
      </p:sp>
      <p:pic>
        <p:nvPicPr>
          <p:cNvPr id="9" name="Picture 8">
            <a:extLst>
              <a:ext uri="{FF2B5EF4-FFF2-40B4-BE49-F238E27FC236}">
                <a16:creationId xmlns:a16="http://schemas.microsoft.com/office/drawing/2014/main" id="{766BB048-73E8-46DD-9984-DF06137E3628}"/>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491032" y="4809110"/>
            <a:ext cx="1381125" cy="179239"/>
          </a:xfrm>
          <a:prstGeom prst="rect">
            <a:avLst/>
          </a:prstGeom>
        </p:spPr>
      </p:pic>
    </p:spTree>
    <p:extLst>
      <p:ext uri="{BB962C8B-B14F-4D97-AF65-F5344CB8AC3E}">
        <p14:creationId xmlns:p14="http://schemas.microsoft.com/office/powerpoint/2010/main" val="571667644"/>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Title Only Left">
    <p:spTree>
      <p:nvGrpSpPr>
        <p:cNvPr id="1" name=""/>
        <p:cNvGrpSpPr/>
        <p:nvPr/>
      </p:nvGrpSpPr>
      <p:grpSpPr>
        <a:xfrm>
          <a:off x="0" y="0"/>
          <a:ext cx="0" cy="0"/>
          <a:chOff x="0" y="0"/>
          <a:chExt cx="0" cy="0"/>
        </a:xfrm>
      </p:grpSpPr>
      <p:sp>
        <p:nvSpPr>
          <p:cNvPr id="2" name="Title 1"/>
          <p:cNvSpPr>
            <a:spLocks noGrp="1"/>
          </p:cNvSpPr>
          <p:nvPr>
            <p:ph type="title"/>
          </p:nvPr>
        </p:nvSpPr>
        <p:spPr>
          <a:xfrm>
            <a:off x="521208" y="1778599"/>
            <a:ext cx="3447264" cy="1068295"/>
          </a:xfrm>
          <a:prstGeom prst="rect">
            <a:avLst/>
          </a:prstGeom>
        </p:spPr>
        <p:txBody>
          <a:bodyPr wrap="square" lIns="0" tIns="0" rIns="0" bIns="0" anchor="ctr" anchorCtr="0">
            <a:noAutofit/>
          </a:bodyPr>
          <a:lstStyle>
            <a:lvl1pPr algn="l">
              <a:defRPr sz="36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966563661"/>
      </p:ext>
    </p:extLst>
  </p:cSld>
  <p:clrMapOvr>
    <a:masterClrMapping/>
  </p:clrMapOvr>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slide_Imag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846" cy="5152976"/>
          </a:xfrm>
          <a:prstGeom prst="rect">
            <a:avLst/>
          </a:prstGeom>
        </p:spPr>
      </p:pic>
      <p:sp>
        <p:nvSpPr>
          <p:cNvPr id="9" name="Title Placeholder 21"/>
          <p:cNvSpPr>
            <a:spLocks noGrp="1"/>
          </p:cNvSpPr>
          <p:nvPr>
            <p:ph type="ctrTitle" hasCustomPrompt="1"/>
          </p:nvPr>
        </p:nvSpPr>
        <p:spPr>
          <a:xfrm>
            <a:off x="274319" y="29033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a:t>
            </a:r>
            <a:br>
              <a:rPr lang="en-US"/>
            </a:br>
            <a:r>
              <a:rPr lang="en-US"/>
              <a:t>title slide</a:t>
            </a:r>
          </a:p>
        </p:txBody>
      </p:sp>
      <p:sp>
        <p:nvSpPr>
          <p:cNvPr id="8"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4098872427"/>
      </p:ext>
    </p:extLst>
  </p:cSld>
  <p:clrMapOvr>
    <a:masterClrMapping/>
  </p:clrMapOvr>
  <p:transition spd="med">
    <p:wipe dir="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slide_Imag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844" cy="5152975"/>
          </a:xfrm>
          <a:prstGeom prst="rect">
            <a:avLst/>
          </a:prstGeom>
        </p:spPr>
      </p:pic>
      <p:sp>
        <p:nvSpPr>
          <p:cNvPr id="9" name="Title Placeholder 21"/>
          <p:cNvSpPr>
            <a:spLocks noGrp="1"/>
          </p:cNvSpPr>
          <p:nvPr>
            <p:ph type="ctrTitle" hasCustomPrompt="1"/>
          </p:nvPr>
        </p:nvSpPr>
        <p:spPr>
          <a:xfrm>
            <a:off x="274320" y="289726"/>
            <a:ext cx="5200791" cy="1661993"/>
          </a:xfrm>
          <a:prstGeom prst="rect">
            <a:avLst/>
          </a:prstGeom>
        </p:spPr>
        <p:txBody>
          <a:bodyPr wrap="square" lIns="0" rIns="0" anchor="b" anchorCtr="0">
            <a:normAutofit/>
          </a:bodyPr>
          <a:lstStyle>
            <a:lvl1pPr>
              <a:defRPr lang="en-US" sz="5400" i="0" dirty="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lnSpc>
                <a:spcPct val="100000"/>
              </a:lnSpc>
              <a:spcAft>
                <a:spcPts val="0"/>
              </a:spcAft>
            </a:pPr>
            <a:r>
              <a:rPr lang="en-US"/>
              <a:t>Click to edit</a:t>
            </a:r>
            <a:br>
              <a:rPr lang="en-US"/>
            </a:br>
            <a:r>
              <a:rPr lang="en-US"/>
              <a:t>title slide</a:t>
            </a:r>
          </a:p>
        </p:txBody>
      </p:sp>
      <p:sp>
        <p:nvSpPr>
          <p:cNvPr id="8"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3146591525"/>
      </p:ext>
    </p:extLst>
  </p:cSld>
  <p:clrMapOvr>
    <a:masterClrMapping/>
  </p:clrMapOvr>
  <p:transition spd="med">
    <p:wipe dir="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le slide_Image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844" cy="5152975"/>
          </a:xfrm>
          <a:prstGeom prst="rect">
            <a:avLst/>
          </a:prstGeom>
        </p:spPr>
      </p:pic>
      <p:sp>
        <p:nvSpPr>
          <p:cNvPr id="9" name="Title Placeholder 21"/>
          <p:cNvSpPr>
            <a:spLocks noGrp="1"/>
          </p:cNvSpPr>
          <p:nvPr>
            <p:ph type="ctrTitle" hasCustomPrompt="1"/>
          </p:nvPr>
        </p:nvSpPr>
        <p:spPr>
          <a:xfrm>
            <a:off x="274319" y="288114"/>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a:t>
            </a:r>
            <a:br>
              <a:rPr lang="en-US"/>
            </a:br>
            <a:r>
              <a:rPr lang="en-US"/>
              <a:t>title slide</a:t>
            </a:r>
          </a:p>
        </p:txBody>
      </p:sp>
      <p:sp>
        <p:nvSpPr>
          <p:cNvPr id="8"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3391805702"/>
      </p:ext>
    </p:extLst>
  </p:cSld>
  <p:clrMapOvr>
    <a:masterClrMapping/>
  </p:clrMapOvr>
  <p:transition spd="med">
    <p:wipe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p:cSld name="Title slide_Black">
    <p:spTree>
      <p:nvGrpSpPr>
        <p:cNvPr id="1" name=""/>
        <p:cNvGrpSpPr/>
        <p:nvPr/>
      </p:nvGrpSpPr>
      <p:grpSpPr>
        <a:xfrm>
          <a:off x="0" y="0"/>
          <a:ext cx="0" cy="0"/>
          <a:chOff x="0" y="0"/>
          <a:chExt cx="0" cy="0"/>
        </a:xfrm>
      </p:grpSpPr>
      <p:sp>
        <p:nvSpPr>
          <p:cNvPr id="2" name="Rectangle 1"/>
          <p:cNvSpPr/>
          <p:nvPr userDrawn="1"/>
        </p:nvSpPr>
        <p:spPr>
          <a:xfrm>
            <a:off x="0" y="0"/>
            <a:ext cx="9144000" cy="5150644"/>
          </a:xfrm>
          <a:prstGeom prst="rect">
            <a:avLst/>
          </a:prstGeom>
          <a:solidFill>
            <a:schemeClr val="bg2"/>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err="1">
              <a:solidFill>
                <a:schemeClr val="bg2"/>
              </a:solidFill>
              <a:latin typeface="+mn-lt"/>
            </a:endParaRPr>
          </a:p>
        </p:txBody>
      </p:sp>
      <p:sp>
        <p:nvSpPr>
          <p:cNvPr id="361476" name="Title Placeholder 21"/>
          <p:cNvSpPr>
            <a:spLocks noGrp="1"/>
          </p:cNvSpPr>
          <p:nvPr>
            <p:ph type="ctrTitle" hasCustomPrompt="1"/>
          </p:nvPr>
        </p:nvSpPr>
        <p:spPr>
          <a:xfrm>
            <a:off x="274320" y="289291"/>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a:t>
            </a:r>
            <a:br>
              <a:rPr lang="en-US"/>
            </a:br>
            <a:r>
              <a:rPr lang="en-US"/>
              <a:t>title slide</a:t>
            </a:r>
          </a:p>
        </p:txBody>
      </p:sp>
      <p:sp>
        <p:nvSpPr>
          <p:cNvPr id="361477"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560914060"/>
      </p:ext>
    </p:extLst>
  </p:cSld>
  <p:clrMapOvr>
    <a:masterClrMapping/>
  </p:clrMapOvr>
  <p:transition spd="med">
    <p:wipe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p:cSld name="Title slide_Carbon">
    <p:spTree>
      <p:nvGrpSpPr>
        <p:cNvPr id="1" name=""/>
        <p:cNvGrpSpPr/>
        <p:nvPr/>
      </p:nvGrpSpPr>
      <p:grpSpPr>
        <a:xfrm>
          <a:off x="0" y="0"/>
          <a:ext cx="0" cy="0"/>
          <a:chOff x="0" y="0"/>
          <a:chExt cx="0" cy="0"/>
        </a:xfrm>
      </p:grpSpPr>
      <p:sp>
        <p:nvSpPr>
          <p:cNvPr id="2" name="Rectangle 1"/>
          <p:cNvSpPr/>
          <p:nvPr userDrawn="1"/>
        </p:nvSpPr>
        <p:spPr>
          <a:xfrm>
            <a:off x="0" y="0"/>
            <a:ext cx="9144000" cy="5150644"/>
          </a:xfrm>
          <a:prstGeom prst="rect">
            <a:avLst/>
          </a:prstGeom>
          <a:solidFill>
            <a:schemeClr val="tx1"/>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err="1">
              <a:solidFill>
                <a:schemeClr val="bg2"/>
              </a:solidFill>
              <a:latin typeface="+mn-lt"/>
            </a:endParaRPr>
          </a:p>
        </p:txBody>
      </p:sp>
      <p:sp>
        <p:nvSpPr>
          <p:cNvPr id="361476" name="Title Placeholder 21"/>
          <p:cNvSpPr>
            <a:spLocks noGrp="1"/>
          </p:cNvSpPr>
          <p:nvPr>
            <p:ph type="ctrTitle" hasCustomPrompt="1"/>
          </p:nvPr>
        </p:nvSpPr>
        <p:spPr>
          <a:xfrm>
            <a:off x="274320" y="29416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a:t>
            </a:r>
            <a:br>
              <a:rPr lang="en-US"/>
            </a:br>
            <a:r>
              <a:rPr lang="en-US"/>
              <a:t>title slide</a:t>
            </a:r>
          </a:p>
        </p:txBody>
      </p:sp>
      <p:sp>
        <p:nvSpPr>
          <p:cNvPr id="361477"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1705813391"/>
      </p:ext>
    </p:extLst>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2">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23343292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p:cSld name="Title slide_Blu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50644"/>
          </a:xfrm>
          <a:prstGeom prst="rect">
            <a:avLst/>
          </a:prstGeom>
          <a:solidFill>
            <a:schemeClr val="bg1"/>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err="1">
              <a:solidFill>
                <a:schemeClr val="bg2"/>
              </a:solidFill>
              <a:latin typeface="+mn-lt"/>
            </a:endParaRPr>
          </a:p>
        </p:txBody>
      </p:sp>
      <p:sp>
        <p:nvSpPr>
          <p:cNvPr id="361476" name="Title Placeholder 21"/>
          <p:cNvSpPr>
            <a:spLocks noGrp="1"/>
          </p:cNvSpPr>
          <p:nvPr>
            <p:ph type="ctrTitle" hasCustomPrompt="1"/>
          </p:nvPr>
        </p:nvSpPr>
        <p:spPr>
          <a:xfrm>
            <a:off x="274320" y="29416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a:t>
            </a:r>
            <a:br>
              <a:rPr lang="en-US"/>
            </a:br>
            <a:r>
              <a:rPr lang="en-US"/>
              <a:t>title slide</a:t>
            </a:r>
          </a:p>
        </p:txBody>
      </p:sp>
      <p:sp>
        <p:nvSpPr>
          <p:cNvPr id="361477"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
        <p:nvSpPr>
          <p:cNvPr id="7" name="Rectangle 6">
            <a:extLst>
              <a:ext uri="{FF2B5EF4-FFF2-40B4-BE49-F238E27FC236}">
                <a16:creationId xmlns:a16="http://schemas.microsoft.com/office/drawing/2014/main" id="{6C5D3831-A57B-4426-B8CF-D7DED76CF9AC}"/>
              </a:ext>
            </a:extLst>
          </p:cNvPr>
          <p:cNvSpPr/>
          <p:nvPr userDrawn="1"/>
        </p:nvSpPr>
        <p:spPr>
          <a:xfrm>
            <a:off x="60991" y="36422"/>
            <a:ext cx="8881672" cy="442209"/>
          </a:xfrm>
          <a:prstGeom prst="rect">
            <a:avLst/>
          </a:prstGeom>
          <a:solidFill>
            <a:srgbClr val="007DB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extLst>
      <p:ext uri="{BB962C8B-B14F-4D97-AF65-F5344CB8AC3E}">
        <p14:creationId xmlns:p14="http://schemas.microsoft.com/office/powerpoint/2010/main" val="1896119446"/>
      </p:ext>
    </p:extLst>
  </p:cSld>
  <p:clrMapOvr>
    <a:masterClrMapping/>
  </p:clrMapOvr>
  <p:transition spd="med">
    <p:wipe dir="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Content_Body cop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3EB553-AFC1-4A35-830F-F85032F9D653}"/>
              </a:ext>
            </a:extLst>
          </p:cNvPr>
          <p:cNvSpPr/>
          <p:nvPr userDrawn="1"/>
        </p:nvSpPr>
        <p:spPr>
          <a:xfrm>
            <a:off x="74951" y="4654446"/>
            <a:ext cx="8881672" cy="442209"/>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5" name="Rectangle 4">
            <a:extLst>
              <a:ext uri="{FF2B5EF4-FFF2-40B4-BE49-F238E27FC236}">
                <a16:creationId xmlns:a16="http://schemas.microsoft.com/office/drawing/2014/main" id="{8132507C-C2AE-4A9C-8608-442627456041}"/>
              </a:ext>
            </a:extLst>
          </p:cNvPr>
          <p:cNvSpPr/>
          <p:nvPr userDrawn="1"/>
        </p:nvSpPr>
        <p:spPr>
          <a:xfrm>
            <a:off x="131164" y="90743"/>
            <a:ext cx="8881672" cy="442209"/>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2" name="Title 1"/>
          <p:cNvSpPr>
            <a:spLocks noGrp="1"/>
          </p:cNvSpPr>
          <p:nvPr>
            <p:ph type="title" hasCustomPrompt="1"/>
          </p:nvPr>
        </p:nvSpPr>
        <p:spPr>
          <a:xfrm>
            <a:off x="274318" y="264629"/>
            <a:ext cx="7955280" cy="640080"/>
          </a:xfrm>
          <a:prstGeom prst="rect">
            <a:avLst/>
          </a:prstGeom>
        </p:spPr>
        <p:txBody>
          <a:bodyPr lIns="0" rIns="0"/>
          <a:lstStyle>
            <a:lvl1pPr>
              <a:defRPr baseline="0">
                <a:latin typeface="Arial" panose="020B0604020202020204" pitchFamily="34" charset="0"/>
                <a:cs typeface="Arial" panose="020B0604020202020204" pitchFamily="34" charset="0"/>
              </a:defRPr>
            </a:lvl1pPr>
          </a:lstStyle>
          <a:p>
            <a:r>
              <a:rPr lang="en-US"/>
              <a:t>Click to edit content page title</a:t>
            </a:r>
          </a:p>
        </p:txBody>
      </p:sp>
      <p:sp>
        <p:nvSpPr>
          <p:cNvPr id="6" name="Content Placeholder 2"/>
          <p:cNvSpPr>
            <a:spLocks noGrp="1"/>
          </p:cNvSpPr>
          <p:nvPr>
            <p:ph sz="half" idx="1" hasCustomPrompt="1"/>
          </p:nvPr>
        </p:nvSpPr>
        <p:spPr>
          <a:xfrm>
            <a:off x="274319" y="1280160"/>
            <a:ext cx="7955279" cy="3200400"/>
          </a:xfrm>
          <a:prstGeom prst="rect">
            <a:avLst/>
          </a:prstGeom>
        </p:spPr>
        <p:txBody>
          <a:bodyPr wrap="square" lIns="0" tIns="0" rIns="0" bIns="0">
            <a:normAutofit/>
          </a:bodyPr>
          <a:lstStyle>
            <a:lvl1pPr marL="0" indent="0">
              <a:lnSpc>
                <a:spcPct val="100000"/>
              </a:lnSpc>
              <a:spcBef>
                <a:spcPts val="1200"/>
              </a:spcBef>
              <a:spcAft>
                <a:spcPts val="0"/>
              </a:spcAft>
              <a:buClr>
                <a:srgbClr val="AAAAAA"/>
              </a:buClr>
              <a:buFont typeface="Arial" pitchFamily="34" charset="0"/>
              <a:buNone/>
              <a:defRPr sz="1400">
                <a:solidFill>
                  <a:srgbClr val="000000"/>
                </a:solidFill>
                <a:latin typeface="Arial" panose="020B0604020202020204" pitchFamily="34" charset="0"/>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chemeClr val="bg2"/>
                </a:solidFill>
                <a:latin typeface="Museo Sans For Dell" pitchFamily="2" charset="0"/>
              </a:defRPr>
            </a:lvl2pPr>
            <a:lvl3pPr>
              <a:lnSpc>
                <a:spcPct val="100000"/>
              </a:lnSpc>
              <a:spcBef>
                <a:spcPts val="300"/>
              </a:spcBef>
              <a:spcAft>
                <a:spcPts val="0"/>
              </a:spcAft>
              <a:buClr>
                <a:srgbClr val="AAAAAA"/>
              </a:buClr>
              <a:defRPr sz="1000">
                <a:solidFill>
                  <a:schemeClr val="bg2"/>
                </a:solidFill>
                <a:latin typeface="Museo Sans For Dell" pitchFamily="2"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a:t>Click to edit text</a:t>
            </a:r>
          </a:p>
        </p:txBody>
      </p:sp>
    </p:spTree>
    <p:extLst>
      <p:ext uri="{BB962C8B-B14F-4D97-AF65-F5344CB8AC3E}">
        <p14:creationId xmlns:p14="http://schemas.microsoft.com/office/powerpoint/2010/main" val="963169882"/>
      </p:ext>
    </p:extLst>
  </p:cSld>
  <p:clrMapOvr>
    <a:masterClrMapping/>
  </p:clrMapOvr>
  <p:transition spd="med">
    <p:wipe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Content_Bulleted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40080"/>
          </a:xfrm>
          <a:prstGeom prst="rect">
            <a:avLst/>
          </a:prstGeom>
        </p:spPr>
        <p:txBody>
          <a:bodyPr lIns="0" rIns="0"/>
          <a:lstStyle>
            <a:lvl1pPr>
              <a:defRPr baseline="0">
                <a:latin typeface="Arial" panose="020B0604020202020204" pitchFamily="34" charset="0"/>
                <a:cs typeface="Arial" panose="020B0604020202020204" pitchFamily="34" charset="0"/>
              </a:defRPr>
            </a:lvl1pPr>
          </a:lstStyle>
          <a:p>
            <a:r>
              <a:rPr lang="en-US"/>
              <a:t>Click to edit content page title</a:t>
            </a:r>
          </a:p>
        </p:txBody>
      </p:sp>
      <p:sp>
        <p:nvSpPr>
          <p:cNvPr id="6" name="Content Placeholder 2"/>
          <p:cNvSpPr>
            <a:spLocks noGrp="1"/>
          </p:cNvSpPr>
          <p:nvPr>
            <p:ph sz="half" idx="1" hasCustomPrompt="1"/>
          </p:nvPr>
        </p:nvSpPr>
        <p:spPr>
          <a:xfrm>
            <a:off x="274319" y="1280160"/>
            <a:ext cx="7955279" cy="320040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3826811581"/>
      </p:ext>
    </p:extLst>
  </p:cSld>
  <p:clrMapOvr>
    <a:masterClrMapping/>
  </p:clrMapOvr>
  <p:transition spd="med">
    <p:wipe dir="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t with subhead">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274319" y="1097280"/>
            <a:ext cx="7955280" cy="238842"/>
          </a:xfrm>
          <a:prstGeom prst="rect">
            <a:avLst/>
          </a:prstGeom>
        </p:spPr>
        <p:txBody>
          <a:bodyPr lIns="0" tIns="0" rIns="0" bIns="0"/>
          <a:lstStyle>
            <a:lvl1pPr marL="0" indent="0">
              <a:buNone/>
              <a:defRPr b="1">
                <a:solidFill>
                  <a:srgbClr val="000000"/>
                </a:solidFill>
                <a:latin typeface="Arial" panose="020B0604020202020204" pitchFamily="34" charset="0"/>
                <a:cs typeface="Arial" panose="020B0604020202020204" pitchFamily="34" charset="0"/>
              </a:defRPr>
            </a:lvl1pPr>
          </a:lstStyle>
          <a:p>
            <a:pPr lvl="0"/>
            <a:r>
              <a:rPr lang="en-US"/>
              <a:t>Subhead</a:t>
            </a:r>
          </a:p>
        </p:txBody>
      </p:sp>
      <p:sp>
        <p:nvSpPr>
          <p:cNvPr id="2" name="Title 1"/>
          <p:cNvSpPr>
            <a:spLocks noGrp="1"/>
          </p:cNvSpPr>
          <p:nvPr>
            <p:ph type="title" hasCustomPrompt="1"/>
          </p:nvPr>
        </p:nvSpPr>
        <p:spPr>
          <a:xfrm>
            <a:off x="274319" y="265271"/>
            <a:ext cx="7955280" cy="640080"/>
          </a:xfrm>
          <a:prstGeom prst="rect">
            <a:avLst/>
          </a:prstGeom>
        </p:spPr>
        <p:txBody>
          <a:bodyPr lIns="0" rIns="0">
            <a:normAutofit/>
          </a:bodyPr>
          <a:lstStyle>
            <a:lvl1pPr>
              <a:defRPr baseline="0">
                <a:latin typeface="Arial" panose="020B0604020202020204" pitchFamily="34" charset="0"/>
                <a:cs typeface="Arial" panose="020B0604020202020204" pitchFamily="34" charset="0"/>
              </a:defRPr>
            </a:lvl1pPr>
          </a:lstStyle>
          <a:p>
            <a:r>
              <a:rPr lang="en-US"/>
              <a:t>Click to edit content page title </a:t>
            </a:r>
          </a:p>
        </p:txBody>
      </p:sp>
      <p:sp>
        <p:nvSpPr>
          <p:cNvPr id="6" name="Content Placeholder 2"/>
          <p:cNvSpPr>
            <a:spLocks noGrp="1"/>
          </p:cNvSpPr>
          <p:nvPr>
            <p:ph sz="half" idx="1" hasCustomPrompt="1"/>
          </p:nvPr>
        </p:nvSpPr>
        <p:spPr>
          <a:xfrm>
            <a:off x="274320" y="1554480"/>
            <a:ext cx="7955280" cy="301752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184220213"/>
      </p:ext>
    </p:extLst>
  </p:cSld>
  <p:clrMapOvr>
    <a:masterClrMapping/>
  </p:clrMapOvr>
  <p:transition spd="med">
    <p:wipe dir="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ontent 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40080"/>
          </a:xfrm>
          <a:prstGeom prst="rect">
            <a:avLst/>
          </a:prstGeom>
        </p:spPr>
        <p:txBody>
          <a:bodyPr lIns="0" rIns="0"/>
          <a:lstStyle>
            <a:lvl1pPr>
              <a:defRPr>
                <a:latin typeface="Arial" panose="020B0604020202020204" pitchFamily="34" charset="0"/>
                <a:cs typeface="Arial" panose="020B0604020202020204" pitchFamily="34" charset="0"/>
              </a:defRPr>
            </a:lvl1pPr>
          </a:lstStyle>
          <a:p>
            <a:r>
              <a:rPr lang="en-US"/>
              <a:t>Click to edit content page title </a:t>
            </a:r>
          </a:p>
        </p:txBody>
      </p:sp>
      <p:sp>
        <p:nvSpPr>
          <p:cNvPr id="6" name="Content Placeholder 2"/>
          <p:cNvSpPr>
            <a:spLocks noGrp="1"/>
          </p:cNvSpPr>
          <p:nvPr>
            <p:ph sz="half" idx="13" hasCustomPrompt="1"/>
          </p:nvPr>
        </p:nvSpPr>
        <p:spPr>
          <a:xfrm>
            <a:off x="274320" y="1280160"/>
            <a:ext cx="3840480"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rgbClr val="000000"/>
                </a:solidFill>
                <a:latin typeface="Arial" panose="020B0604020202020204" pitchFamily="34" charset="0"/>
                <a:cs typeface="Arial" panose="020B0604020202020204" pitchFamily="34" charset="0"/>
              </a:defRPr>
            </a:lvl1pPr>
            <a:lvl2pPr marL="574675" indent="-231775">
              <a:lnSpc>
                <a:spcPct val="100000"/>
              </a:lnSpc>
              <a:spcBef>
                <a:spcPts val="300"/>
              </a:spcBef>
              <a:spcAft>
                <a:spcPts val="0"/>
              </a:spcAft>
              <a:buClr>
                <a:srgbClr val="AAAAAA"/>
              </a:buClr>
              <a:defRPr sz="1200" b="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b="0">
                <a:solidFill>
                  <a:srgbClr val="000000"/>
                </a:solidFill>
                <a:latin typeface="Arial" panose="020B0604020202020204" pitchFamily="34" charset="0"/>
                <a:cs typeface="Arial" panose="020B0604020202020204" pitchFamily="34"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a:t>Click to edit text</a:t>
            </a:r>
          </a:p>
          <a:p>
            <a:pPr lvl="1"/>
            <a:r>
              <a:rPr lang="en-US"/>
              <a:t>Second level</a:t>
            </a:r>
          </a:p>
          <a:p>
            <a:pPr lvl="2"/>
            <a:r>
              <a:rPr lang="en-US"/>
              <a:t>Third level</a:t>
            </a:r>
          </a:p>
        </p:txBody>
      </p:sp>
      <p:sp>
        <p:nvSpPr>
          <p:cNvPr id="7" name="Content Placeholder 2"/>
          <p:cNvSpPr>
            <a:spLocks noGrp="1"/>
          </p:cNvSpPr>
          <p:nvPr>
            <p:ph sz="half" idx="14" hasCustomPrompt="1"/>
          </p:nvPr>
        </p:nvSpPr>
        <p:spPr>
          <a:xfrm>
            <a:off x="4389120" y="1280160"/>
            <a:ext cx="3840480"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rgbClr val="000000"/>
                </a:solidFill>
                <a:latin typeface="Arial" panose="020B0604020202020204" pitchFamily="34" charset="0"/>
                <a:cs typeface="Arial" panose="020B0604020202020204" pitchFamily="34" charset="0"/>
              </a:defRPr>
            </a:lvl1pPr>
            <a:lvl2pPr marL="574675" indent="-231775">
              <a:lnSpc>
                <a:spcPct val="100000"/>
              </a:lnSpc>
              <a:spcBef>
                <a:spcPts val="300"/>
              </a:spcBef>
              <a:spcAft>
                <a:spcPts val="0"/>
              </a:spcAft>
              <a:buClr>
                <a:srgbClr val="AAAAAA"/>
              </a:buClr>
              <a:defRPr sz="1200" b="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b="0">
                <a:solidFill>
                  <a:srgbClr val="000000"/>
                </a:solidFill>
                <a:latin typeface="Arial" panose="020B0604020202020204" pitchFamily="34" charset="0"/>
                <a:cs typeface="Arial" panose="020B0604020202020204" pitchFamily="34"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407003353"/>
      </p:ext>
    </p:extLst>
  </p:cSld>
  <p:clrMapOvr>
    <a:masterClrMapping/>
  </p:clrMapOvr>
  <p:transition spd="med">
    <p:wipe dir="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ntent left margin ">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0166" y="267705"/>
            <a:ext cx="4285279" cy="640080"/>
          </a:xfrm>
          <a:prstGeom prst="rect">
            <a:avLst/>
          </a:prstGeom>
        </p:spPr>
        <p:txBody>
          <a:bodyPr lIns="0" rIns="0"/>
          <a:lstStyle>
            <a:lvl1pPr>
              <a:defRPr>
                <a:latin typeface="Arial" panose="020B0604020202020204" pitchFamily="34" charset="0"/>
                <a:cs typeface="Arial" panose="020B0604020202020204" pitchFamily="34" charset="0"/>
              </a:defRPr>
            </a:lvl1pPr>
          </a:lstStyle>
          <a:p>
            <a:r>
              <a:rPr lang="en-US"/>
              <a:t>Click to edit content page title</a:t>
            </a:r>
          </a:p>
        </p:txBody>
      </p:sp>
      <p:sp>
        <p:nvSpPr>
          <p:cNvPr id="8" name="Content Placeholder 2"/>
          <p:cNvSpPr>
            <a:spLocks noGrp="1"/>
          </p:cNvSpPr>
          <p:nvPr>
            <p:ph sz="half" idx="13" hasCustomPrompt="1"/>
          </p:nvPr>
        </p:nvSpPr>
        <p:spPr>
          <a:xfrm>
            <a:off x="270166" y="1280160"/>
            <a:ext cx="4283860"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rgbClr val="000000"/>
                </a:solidFill>
                <a:latin typeface="Arial" panose="020B0604020202020204" pitchFamily="34" charset="0"/>
                <a:cs typeface="Arial" panose="020B0604020202020204" pitchFamily="34" charset="0"/>
              </a:defRPr>
            </a:lvl1pPr>
            <a:lvl2pPr marL="574675" indent="-231775">
              <a:lnSpc>
                <a:spcPct val="100000"/>
              </a:lnSpc>
              <a:spcBef>
                <a:spcPts val="300"/>
              </a:spcBef>
              <a:spcAft>
                <a:spcPts val="0"/>
              </a:spcAft>
              <a:buClr>
                <a:srgbClr val="AAAAAA"/>
              </a:buClr>
              <a:defRPr sz="1200" b="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b="0">
                <a:solidFill>
                  <a:srgbClr val="000000"/>
                </a:solidFill>
                <a:latin typeface="Arial" panose="020B0604020202020204" pitchFamily="34" charset="0"/>
                <a:cs typeface="Arial" panose="020B0604020202020204" pitchFamily="34" charset="0"/>
              </a:defRPr>
            </a:lvl3pPr>
            <a:lvl4pPr>
              <a:defRPr sz="10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a:t>Click to edit text</a:t>
            </a:r>
          </a:p>
          <a:p>
            <a:pPr lvl="1"/>
            <a:r>
              <a:rPr lang="en-US"/>
              <a:t>Second level</a:t>
            </a:r>
          </a:p>
          <a:p>
            <a:pPr lvl="2"/>
            <a:r>
              <a:rPr lang="en-US"/>
              <a:t>Third level</a:t>
            </a:r>
          </a:p>
        </p:txBody>
      </p:sp>
    </p:spTree>
    <p:extLst>
      <p:ext uri="{BB962C8B-B14F-4D97-AF65-F5344CB8AC3E}">
        <p14:creationId xmlns:p14="http://schemas.microsoft.com/office/powerpoint/2010/main" val="1678702741"/>
      </p:ext>
    </p:extLst>
  </p:cSld>
  <p:clrMapOvr>
    <a:masterClrMapping/>
  </p:clrMapOvr>
  <p:transition spd="med">
    <p:wipe dir="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tent left margin with subhea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267706"/>
            <a:ext cx="4865304" cy="486332"/>
          </a:xfrm>
          <a:prstGeom prst="rect">
            <a:avLst/>
          </a:prstGeom>
        </p:spPr>
        <p:txBody>
          <a:bodyPr lIns="0" rIns="0"/>
          <a:lstStyle>
            <a:lvl1pPr>
              <a:defRPr baseline="0">
                <a:latin typeface="Arial" panose="020B0604020202020204" pitchFamily="34" charset="0"/>
                <a:cs typeface="Arial" panose="020B0604020202020204" pitchFamily="34" charset="0"/>
              </a:defRPr>
            </a:lvl1pPr>
          </a:lstStyle>
          <a:p>
            <a:r>
              <a:rPr lang="en-US"/>
              <a:t>Click to edit content page title</a:t>
            </a:r>
          </a:p>
        </p:txBody>
      </p:sp>
      <p:sp>
        <p:nvSpPr>
          <p:cNvPr id="6" name="Content Placeholder 2"/>
          <p:cNvSpPr>
            <a:spLocks noGrp="1"/>
          </p:cNvSpPr>
          <p:nvPr>
            <p:ph sz="half" idx="1" hasCustomPrompt="1"/>
          </p:nvPr>
        </p:nvSpPr>
        <p:spPr>
          <a:xfrm>
            <a:off x="274320" y="1280160"/>
            <a:ext cx="4297680" cy="320040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cs typeface="Arial" panose="020B0604020202020204" pitchFamily="34" charset="0"/>
              </a:defRPr>
            </a:lvl3pPr>
            <a:lvl4pPr>
              <a:spcBef>
                <a:spcPts val="300"/>
              </a:spcBef>
              <a:spcAft>
                <a:spcPts val="0"/>
              </a:spcAft>
              <a:buClr>
                <a:srgbClr val="AAAAAA"/>
              </a:buClr>
              <a:defRPr sz="1000" baseline="0">
                <a:solidFill>
                  <a:srgbClr val="000000"/>
                </a:solidFill>
                <a:latin typeface="Arial" panose="020B0604020202020204" pitchFamily="34" charset="0"/>
                <a:cs typeface="Arial" panose="020B0604020202020204" pitchFamily="34"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a:t>Click to edit text</a:t>
            </a:r>
          </a:p>
          <a:p>
            <a:pPr lvl="1"/>
            <a:r>
              <a:rPr lang="en-US"/>
              <a:t>Second level</a:t>
            </a:r>
          </a:p>
          <a:p>
            <a:pPr lvl="2"/>
            <a:r>
              <a:rPr lang="en-US"/>
              <a:t>Third level</a:t>
            </a:r>
          </a:p>
          <a:p>
            <a:pPr lvl="3"/>
            <a:r>
              <a:rPr lang="en-US"/>
              <a:t>Fourth level</a:t>
            </a:r>
          </a:p>
        </p:txBody>
      </p:sp>
      <p:sp>
        <p:nvSpPr>
          <p:cNvPr id="5" name="Text Placeholder 7"/>
          <p:cNvSpPr>
            <a:spLocks noGrp="1"/>
          </p:cNvSpPr>
          <p:nvPr>
            <p:ph type="body" sz="quarter" idx="10" hasCustomPrompt="1"/>
          </p:nvPr>
        </p:nvSpPr>
        <p:spPr>
          <a:xfrm>
            <a:off x="274320" y="819150"/>
            <a:ext cx="4297680" cy="238842"/>
          </a:xfrm>
          <a:prstGeom prst="rect">
            <a:avLst/>
          </a:prstGeom>
        </p:spPr>
        <p:txBody>
          <a:bodyPr lIns="0" tIns="0" rIns="0" bIns="0"/>
          <a:lstStyle>
            <a:lvl1pPr marL="0" indent="0">
              <a:buNone/>
              <a:defRPr b="1">
                <a:solidFill>
                  <a:srgbClr val="000000"/>
                </a:solidFill>
                <a:latin typeface="Arial" panose="020B0604020202020204" pitchFamily="34" charset="0"/>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3811529669"/>
      </p:ext>
    </p:extLst>
  </p:cSld>
  <p:clrMapOvr>
    <a:masterClrMapping/>
  </p:clrMapOvr>
  <p:transition spd="med">
    <p:wipe dir="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left margin with subhead and two line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267706"/>
            <a:ext cx="4297680" cy="664797"/>
          </a:xfrm>
          <a:prstGeom prst="rect">
            <a:avLst/>
          </a:prstGeom>
        </p:spPr>
        <p:txBody>
          <a:bodyPr lIns="0" rIns="0"/>
          <a:lstStyle>
            <a:lvl1pPr>
              <a:defRPr baseline="0">
                <a:latin typeface="Arial" panose="020B0604020202020204" pitchFamily="34" charset="0"/>
                <a:cs typeface="Arial" panose="020B0604020202020204" pitchFamily="34" charset="0"/>
              </a:defRPr>
            </a:lvl1pPr>
          </a:lstStyle>
          <a:p>
            <a:r>
              <a:rPr lang="en-US"/>
              <a:t>Click to edit content </a:t>
            </a:r>
            <a:br>
              <a:rPr lang="en-US"/>
            </a:br>
            <a:r>
              <a:rPr lang="en-US"/>
              <a:t>page title</a:t>
            </a:r>
          </a:p>
        </p:txBody>
      </p:sp>
      <p:sp>
        <p:nvSpPr>
          <p:cNvPr id="6" name="Content Placeholder 2"/>
          <p:cNvSpPr>
            <a:spLocks noGrp="1"/>
          </p:cNvSpPr>
          <p:nvPr>
            <p:ph sz="half" idx="1" hasCustomPrompt="1"/>
          </p:nvPr>
        </p:nvSpPr>
        <p:spPr>
          <a:xfrm>
            <a:off x="274320" y="1554480"/>
            <a:ext cx="4297680" cy="301752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a:t>Click to edit text</a:t>
            </a:r>
          </a:p>
          <a:p>
            <a:pPr lvl="1"/>
            <a:r>
              <a:rPr lang="en-US"/>
              <a:t>Second level</a:t>
            </a:r>
          </a:p>
          <a:p>
            <a:pPr lvl="2"/>
            <a:r>
              <a:rPr lang="en-US"/>
              <a:t>Third level</a:t>
            </a:r>
          </a:p>
        </p:txBody>
      </p:sp>
      <p:sp>
        <p:nvSpPr>
          <p:cNvPr id="5" name="Text Placeholder 7"/>
          <p:cNvSpPr>
            <a:spLocks noGrp="1"/>
          </p:cNvSpPr>
          <p:nvPr>
            <p:ph type="body" sz="quarter" idx="10" hasCustomPrompt="1"/>
          </p:nvPr>
        </p:nvSpPr>
        <p:spPr>
          <a:xfrm>
            <a:off x="274320" y="1159646"/>
            <a:ext cx="4297680" cy="238842"/>
          </a:xfrm>
          <a:prstGeom prst="rect">
            <a:avLst/>
          </a:prstGeom>
        </p:spPr>
        <p:txBody>
          <a:bodyPr lIns="0" tIns="0" rIns="0" bIns="0"/>
          <a:lstStyle>
            <a:lvl1pPr marL="0" indent="0">
              <a:buNone/>
              <a:defRPr b="1">
                <a:solidFill>
                  <a:srgbClr val="000000"/>
                </a:solidFill>
                <a:latin typeface="Arial" panose="020B0604020202020204" pitchFamily="34" charset="0"/>
                <a:cs typeface="Arial" panose="020B0604020202020204" pitchFamily="34" charset="0"/>
              </a:defRPr>
            </a:lvl1pPr>
          </a:lstStyle>
          <a:p>
            <a:pPr lvl="0"/>
            <a:r>
              <a:rPr lang="en-US"/>
              <a:t>Subhead</a:t>
            </a:r>
          </a:p>
        </p:txBody>
      </p:sp>
    </p:spTree>
    <p:extLst>
      <p:ext uri="{BB962C8B-B14F-4D97-AF65-F5344CB8AC3E}">
        <p14:creationId xmlns:p14="http://schemas.microsoft.com/office/powerpoint/2010/main" val="1039010077"/>
      </p:ext>
    </p:extLst>
  </p:cSld>
  <p:clrMapOvr>
    <a:masterClrMapping/>
  </p:clrMapOvr>
  <p:transition spd="med">
    <p:wipe dir="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Header_No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64797"/>
          </a:xfrm>
          <a:prstGeom prst="rect">
            <a:avLst/>
          </a:prstGeom>
        </p:spPr>
        <p:txBody>
          <a:bodyPr lIns="0" rIns="0"/>
          <a:lstStyle>
            <a:lvl1pPr>
              <a:defRPr>
                <a:latin typeface="Arial" panose="020B0604020202020204" pitchFamily="34" charset="0"/>
                <a:cs typeface="Arial" panose="020B0604020202020204" pitchFamily="34" charset="0"/>
              </a:defRPr>
            </a:lvl1pPr>
          </a:lstStyle>
          <a:p>
            <a:r>
              <a:rPr lang="en-US"/>
              <a:t>Click to edit content page title</a:t>
            </a:r>
          </a:p>
        </p:txBody>
      </p:sp>
    </p:spTree>
    <p:extLst>
      <p:ext uri="{BB962C8B-B14F-4D97-AF65-F5344CB8AC3E}">
        <p14:creationId xmlns:p14="http://schemas.microsoft.com/office/powerpoint/2010/main" val="1069745862"/>
      </p:ext>
    </p:extLst>
  </p:cSld>
  <p:clrMapOvr>
    <a:masterClrMapping/>
  </p:clrMapOvr>
  <p:transition spd="med">
    <p:wipe dir="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204757"/>
      </p:ext>
    </p:extLst>
  </p:cSld>
  <p:clrMapOvr>
    <a:masterClrMapping/>
  </p:clrMapOvr>
  <p:transition spd="med">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0961371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Divider_Imag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6780" cy="5150688"/>
          </a:xfrm>
          <a:prstGeom prst="rect">
            <a:avLst/>
          </a:prstGeom>
        </p:spPr>
      </p:pic>
      <p:sp>
        <p:nvSpPr>
          <p:cNvPr id="7"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cs typeface="Arial" panose="020B0604020202020204" pitchFamily="34" charset="0"/>
              </a:defRPr>
            </a:lvl1pPr>
          </a:lstStyle>
          <a:p>
            <a:r>
              <a:rPr lang="en-US"/>
              <a:t>Click to edit divider slide title  </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1229583008"/>
      </p:ext>
    </p:extLst>
  </p:cSld>
  <p:clrMapOvr>
    <a:masterClrMapping/>
  </p:clrMapOvr>
  <p:transition spd="med">
    <p:wipe dir="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Divider_Image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56778" cy="5150688"/>
          </a:xfrm>
          <a:prstGeom prst="rect">
            <a:avLst/>
          </a:prstGeom>
        </p:spPr>
      </p:pic>
      <p:sp>
        <p:nvSpPr>
          <p:cNvPr id="7"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cs typeface="Arial" panose="020B0604020202020204" pitchFamily="34" charset="0"/>
              </a:defRPr>
            </a:lvl1pPr>
          </a:lstStyle>
          <a:p>
            <a:r>
              <a:rPr lang="en-US"/>
              <a:t>Click to edit divider slide title  </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2437111048"/>
      </p:ext>
    </p:extLst>
  </p:cSld>
  <p:clrMapOvr>
    <a:masterClrMapping/>
  </p:clrMapOvr>
  <p:transition spd="med">
    <p:wipe dir="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Divider_Image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56778" cy="5150688"/>
          </a:xfrm>
          <a:prstGeom prst="rect">
            <a:avLst/>
          </a:prstGeom>
        </p:spPr>
      </p:pic>
      <p:sp>
        <p:nvSpPr>
          <p:cNvPr id="7"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cs typeface="Arial" panose="020B0604020202020204" pitchFamily="34" charset="0"/>
              </a:defRPr>
            </a:lvl1pPr>
          </a:lstStyle>
          <a:p>
            <a:r>
              <a:rPr lang="en-US"/>
              <a:t>Click to edit divider slide title  </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1428823564"/>
      </p:ext>
    </p:extLst>
  </p:cSld>
  <p:clrMapOvr>
    <a:masterClrMapping/>
  </p:clrMapOvr>
  <p:transition spd="med">
    <p:wipe dir="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Divider_Black">
    <p:bg>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defRPr>
            </a:lvl1pPr>
          </a:lstStyle>
          <a:p>
            <a:r>
              <a:rPr lang="en-US"/>
              <a:t>Click to edit divider slide title  </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3404578677"/>
      </p:ext>
    </p:extLst>
  </p:cSld>
  <p:clrMapOvr>
    <a:masterClrMapping/>
  </p:clrMapOvr>
  <p:transition spd="med">
    <p:wipe dir="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Divider_Carbon">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defRPr>
            </a:lvl1pPr>
          </a:lstStyle>
          <a:p>
            <a:r>
              <a:rPr lang="en-US"/>
              <a:t>Click to edit divider slide title </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13597057"/>
      </p:ext>
    </p:extLst>
  </p:cSld>
  <p:clrMapOvr>
    <a:masterClrMapping/>
  </p:clrMapOvr>
  <p:transition spd="med">
    <p:wipe dir="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p:cSld name="Divider_Granite">
    <p:bg>
      <p:bgPr>
        <a:solidFill>
          <a:srgbClr val="808080"/>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cs typeface="Arial" panose="020B0604020202020204" pitchFamily="34" charset="0"/>
              </a:defRPr>
            </a:lvl1pPr>
          </a:lstStyle>
          <a:p>
            <a:r>
              <a:rPr lang="en-US"/>
              <a:t>Click to edit divider slide title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2477163701"/>
      </p:ext>
    </p:extLst>
  </p:cSld>
  <p:clrMapOvr>
    <a:masterClrMapping/>
  </p:clrMapOvr>
  <p:transition spd="med">
    <p:wipe dir="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Logo slide_Black">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1454084207"/>
      </p:ext>
    </p:extLst>
  </p:cSld>
  <p:clrMapOvr>
    <a:masterClrMapping/>
  </p:clrMapOvr>
  <p:transition spd="med">
    <p:wipe dir="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Logo slide Carbon">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3590413323"/>
      </p:ext>
    </p:extLst>
  </p:cSld>
  <p:clrMapOvr>
    <a:masterClrMapping/>
  </p:clrMapOvr>
  <p:transition spd="med">
    <p:wipe dir="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Logo slide Granite">
    <p:bg>
      <p:bgPr>
        <a:solidFill>
          <a:srgbClr val="808080"/>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2536121390"/>
      </p:ext>
    </p:extLst>
  </p:cSld>
  <p:clrMapOvr>
    <a:masterClrMapping/>
  </p:clrMapOvr>
  <p:transition spd="med">
    <p:wipe dir="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Divider 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13566697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effectLst>
                  <a:glow rad="12700">
                    <a:schemeClr val="accent1">
                      <a:alpha val="40000"/>
                    </a:schemeClr>
                  </a:glow>
                </a:effectLst>
                <a:latin typeface="Arial" panose="020B0604020202020204" pitchFamily="34" charset="0"/>
              </a:defRPr>
            </a:lvl1pPr>
          </a:lstStyle>
          <a:p>
            <a:r>
              <a:rPr lang="en-US"/>
              <a:t>Click to edit Master 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40591076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cSld name="Header no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71886"/>
            <a:ext cx="7955280" cy="472577"/>
          </a:xfrm>
          <a:prstGeom prst="rect">
            <a:avLst/>
          </a:prstGeom>
        </p:spPr>
        <p:txBody>
          <a:bodyPr lIns="0" rIns="0"/>
          <a:lstStyle>
            <a:lvl1pPr>
              <a:defRPr>
                <a:solidFill>
                  <a:srgbClr val="007DB8"/>
                </a:solidFill>
                <a:latin typeface="Arial" panose="020B0604020202020204" pitchFamily="34" charset="0"/>
                <a:ea typeface="Arial"/>
                <a:cs typeface="Arial" panose="020B0604020202020204" pitchFamily="34" charset="0"/>
              </a:defRPr>
            </a:lvl1pPr>
          </a:lstStyle>
          <a:p>
            <a:r>
              <a:rPr lang="en-US"/>
              <a:t>Click to edit content page title</a:t>
            </a:r>
          </a:p>
        </p:txBody>
      </p:sp>
    </p:spTree>
    <p:extLst>
      <p:ext uri="{BB962C8B-B14F-4D97-AF65-F5344CB8AC3E}">
        <p14:creationId xmlns:p14="http://schemas.microsoft.com/office/powerpoint/2010/main" val="1351349070"/>
      </p:ext>
    </p:extLst>
  </p:cSld>
  <p:clrMapOvr>
    <a:masterClrMapping/>
  </p:clrMapOvr>
  <p:transition spd="med">
    <p:wipe dir="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92F5EA1-E444-422A-806C-6F06230CB188}"/>
              </a:ext>
            </a:extLst>
          </p:cNvPr>
          <p:cNvSpPr/>
          <p:nvPr userDrawn="1"/>
        </p:nvSpPr>
        <p:spPr>
          <a:xfrm>
            <a:off x="74951" y="46845"/>
            <a:ext cx="8881672" cy="442209"/>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 name="Title 1"/>
          <p:cNvSpPr>
            <a:spLocks noGrp="1"/>
          </p:cNvSpPr>
          <p:nvPr>
            <p:ph type="title" hasCustomPrompt="1"/>
          </p:nvPr>
        </p:nvSpPr>
        <p:spPr>
          <a:xfrm>
            <a:off x="266700" y="247650"/>
            <a:ext cx="8191500" cy="387798"/>
          </a:xfrm>
          <a:prstGeom prst="rect">
            <a:avLst/>
          </a:prstGeom>
        </p:spPr>
        <p:txBody>
          <a:bodyPr wrap="square" lIns="0" tIns="0" rIns="0" bIns="0">
            <a:spAutoFit/>
          </a:bodyPr>
          <a:lstStyle>
            <a:lvl1pPr>
              <a:defRPr>
                <a:solidFill>
                  <a:srgbClr val="007DB8"/>
                </a:solidFill>
                <a:latin typeface="Arial" panose="020B0604020202020204" pitchFamily="34" charset="0"/>
                <a:ea typeface="Arial"/>
                <a:cs typeface="Arial" panose="020B0604020202020204" pitchFamily="34" charset="0"/>
              </a:defRPr>
            </a:lvl1pPr>
          </a:lstStyle>
          <a:p>
            <a:r>
              <a:rPr lang="en-US"/>
              <a:t>Click to edit content page title</a:t>
            </a:r>
          </a:p>
        </p:txBody>
      </p:sp>
      <p:sp>
        <p:nvSpPr>
          <p:cNvPr id="3" name="Rectangle 2">
            <a:extLst>
              <a:ext uri="{FF2B5EF4-FFF2-40B4-BE49-F238E27FC236}">
                <a16:creationId xmlns:a16="http://schemas.microsoft.com/office/drawing/2014/main" id="{92B5FF41-1EE5-4974-A747-6596D215D989}"/>
              </a:ext>
            </a:extLst>
          </p:cNvPr>
          <p:cNvSpPr/>
          <p:nvPr userDrawn="1"/>
        </p:nvSpPr>
        <p:spPr>
          <a:xfrm>
            <a:off x="74951" y="4654446"/>
            <a:ext cx="8881672" cy="442209"/>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Tree>
    <p:extLst>
      <p:ext uri="{BB962C8B-B14F-4D97-AF65-F5344CB8AC3E}">
        <p14:creationId xmlns:p14="http://schemas.microsoft.com/office/powerpoint/2010/main" val="2763551864"/>
      </p:ext>
    </p:extLst>
  </p:cSld>
  <p:clrMapOvr>
    <a:masterClrMapping/>
  </p:clrMapOvr>
  <p:transition spd="med">
    <p:wipe dir="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Title, Bullete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447960"/>
          </a:xfrm>
          <a:prstGeom prst="rect">
            <a:avLst/>
          </a:prstGeom>
        </p:spPr>
        <p:txBody>
          <a:bodyPr lIns="0" rIns="0"/>
          <a:lstStyle>
            <a:lvl1pPr>
              <a:defRPr cap="none" baseline="0">
                <a:latin typeface="Arial" panose="020B0604020202020204" pitchFamily="34" charset="0"/>
                <a:ea typeface="Arial"/>
                <a:cs typeface="Arial" panose="020B0604020202020204" pitchFamily="34" charset="0"/>
              </a:defRPr>
            </a:lvl1pPr>
          </a:lstStyle>
          <a:p>
            <a:r>
              <a:rPr lang="en-US"/>
              <a:t>Click to Edit Master Title Style</a:t>
            </a:r>
          </a:p>
        </p:txBody>
      </p:sp>
      <p:sp>
        <p:nvSpPr>
          <p:cNvPr id="6" name="Content Placeholder 2"/>
          <p:cNvSpPr>
            <a:spLocks noGrp="1"/>
          </p:cNvSpPr>
          <p:nvPr>
            <p:ph sz="half" idx="1"/>
          </p:nvPr>
        </p:nvSpPr>
        <p:spPr>
          <a:xfrm>
            <a:off x="274319" y="859536"/>
            <a:ext cx="7955279" cy="365760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ea typeface="Arial"/>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ea typeface="Arial"/>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a:t>Click to edit Master text styles</a:t>
            </a:r>
          </a:p>
        </p:txBody>
      </p:sp>
    </p:spTree>
    <p:extLst>
      <p:ext uri="{BB962C8B-B14F-4D97-AF65-F5344CB8AC3E}">
        <p14:creationId xmlns:p14="http://schemas.microsoft.com/office/powerpoint/2010/main" val="3175486848"/>
      </p:ext>
    </p:extLst>
  </p:cSld>
  <p:clrMapOvr>
    <a:masterClrMapping/>
  </p:clrMapOvr>
  <p:transition spd="med">
    <p:wipe dir="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_Content_Bulleted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71886"/>
            <a:ext cx="7955280" cy="640080"/>
          </a:xfrm>
          <a:prstGeom prst="rect">
            <a:avLst/>
          </a:prstGeom>
        </p:spPr>
        <p:txBody>
          <a:bodyPr lIns="0" rIns="0"/>
          <a:lstStyle>
            <a:lvl1pPr>
              <a:defRPr baseline="0">
                <a:solidFill>
                  <a:srgbClr val="007DB8"/>
                </a:solidFill>
                <a:latin typeface="Arial" panose="020B0604020202020204" pitchFamily="34" charset="0"/>
                <a:ea typeface="Arial"/>
                <a:cs typeface="Arial" panose="020B0604020202020204" pitchFamily="34" charset="0"/>
              </a:defRPr>
            </a:lvl1pPr>
          </a:lstStyle>
          <a:p>
            <a:r>
              <a:rPr lang="en-US"/>
              <a:t>Click to edit content page title</a:t>
            </a:r>
          </a:p>
        </p:txBody>
      </p:sp>
      <p:sp>
        <p:nvSpPr>
          <p:cNvPr id="5" name="Content Placeholder 4"/>
          <p:cNvSpPr>
            <a:spLocks noGrp="1"/>
          </p:cNvSpPr>
          <p:nvPr>
            <p:ph sz="quarter" idx="10"/>
          </p:nvPr>
        </p:nvSpPr>
        <p:spPr>
          <a:xfrm>
            <a:off x="271463" y="1277938"/>
            <a:ext cx="7958137" cy="3192461"/>
          </a:xfrm>
          <a:prstGeom prst="rect">
            <a:avLst/>
          </a:prstGeom>
        </p:spPr>
        <p:txBody>
          <a:bodyPr vert="horz" lIns="0" tIns="0" rIns="0" bIns="0"/>
          <a:lstStyle>
            <a:lvl1pPr>
              <a:lnSpc>
                <a:spcPct val="100000"/>
              </a:lnSpc>
              <a:spcBef>
                <a:spcPts val="1200"/>
              </a:spcBef>
              <a:spcAft>
                <a:spcPts val="0"/>
              </a:spcAft>
              <a:buClr>
                <a:srgbClr val="808080"/>
              </a:buClr>
              <a:defRPr>
                <a:latin typeface="+mn-lt"/>
                <a:ea typeface="Arial"/>
              </a:defRPr>
            </a:lvl1pPr>
            <a:lvl2pPr>
              <a:lnSpc>
                <a:spcPct val="100000"/>
              </a:lnSpc>
              <a:spcBef>
                <a:spcPts val="300"/>
              </a:spcBef>
              <a:spcAft>
                <a:spcPts val="0"/>
              </a:spcAft>
              <a:buClr>
                <a:srgbClr val="808080"/>
              </a:buClr>
              <a:defRPr>
                <a:latin typeface="+mn-lt"/>
                <a:ea typeface="Arial"/>
              </a:defRPr>
            </a:lvl2pPr>
            <a:lvl3pPr marL="858838" indent="-169863">
              <a:lnSpc>
                <a:spcPct val="100000"/>
              </a:lnSpc>
              <a:spcBef>
                <a:spcPts val="300"/>
              </a:spcBef>
              <a:spcAft>
                <a:spcPts val="0"/>
              </a:spcAft>
              <a:buClr>
                <a:srgbClr val="808080"/>
              </a:buClr>
              <a:defRPr>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332403069"/>
      </p:ext>
    </p:extLst>
  </p:cSld>
  <p:clrMapOvr>
    <a:masterClrMapping/>
  </p:clrMapOvr>
  <p:transition spd="med">
    <p:wipe dir="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Title &amp; bulleted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6700" y="247650"/>
            <a:ext cx="8191500" cy="387798"/>
          </a:xfrm>
          <a:prstGeom prst="rect">
            <a:avLst/>
          </a:prstGeom>
        </p:spPr>
        <p:txBody>
          <a:bodyPr wrap="square" lIns="0" tIns="0" rIns="0" bIns="0">
            <a:spAutoFit/>
          </a:bodyPr>
          <a:lstStyle>
            <a:lvl1pPr>
              <a:defRPr lang="en-US" dirty="0">
                <a:solidFill>
                  <a:srgbClr val="007DB8"/>
                </a:solidFill>
                <a:latin typeface="Arial" panose="020B0604020202020204" pitchFamily="34" charset="0"/>
                <a:ea typeface="Arial"/>
                <a:cs typeface="Arial" panose="020B0604020202020204" pitchFamily="34" charset="0"/>
              </a:defRPr>
            </a:lvl1pPr>
          </a:lstStyle>
          <a:p>
            <a:pPr lvl="0"/>
            <a:r>
              <a:rPr lang="en-US"/>
              <a:t>Click to edit content page title</a:t>
            </a:r>
          </a:p>
        </p:txBody>
      </p:sp>
      <p:sp>
        <p:nvSpPr>
          <p:cNvPr id="5" name="Content Placeholder 4"/>
          <p:cNvSpPr>
            <a:spLocks noGrp="1"/>
          </p:cNvSpPr>
          <p:nvPr>
            <p:ph sz="quarter" idx="10"/>
          </p:nvPr>
        </p:nvSpPr>
        <p:spPr>
          <a:xfrm>
            <a:off x="271463" y="1200150"/>
            <a:ext cx="7958137" cy="3270249"/>
          </a:xfrm>
          <a:prstGeom prst="rect">
            <a:avLst/>
          </a:prstGeom>
        </p:spPr>
        <p:txBody>
          <a:bodyPr vert="horz" lIns="0" tIns="0" rIns="0" bIns="0"/>
          <a:lstStyle>
            <a:lvl1pPr>
              <a:lnSpc>
                <a:spcPct val="100000"/>
              </a:lnSpc>
              <a:spcBef>
                <a:spcPts val="1200"/>
              </a:spcBef>
              <a:spcAft>
                <a:spcPts val="0"/>
              </a:spcAft>
              <a:buClr>
                <a:srgbClr val="808080"/>
              </a:buClr>
              <a:defRPr>
                <a:latin typeface="+mn-lt"/>
                <a:ea typeface="Arial"/>
              </a:defRPr>
            </a:lvl1pPr>
            <a:lvl2pPr>
              <a:lnSpc>
                <a:spcPct val="100000"/>
              </a:lnSpc>
              <a:spcBef>
                <a:spcPts val="300"/>
              </a:spcBef>
              <a:spcAft>
                <a:spcPts val="0"/>
              </a:spcAft>
              <a:buClr>
                <a:srgbClr val="808080"/>
              </a:buClr>
              <a:defRPr>
                <a:latin typeface="+mn-lt"/>
                <a:ea typeface="Arial"/>
              </a:defRPr>
            </a:lvl2pPr>
            <a:lvl3pPr marL="858838" indent="-169863">
              <a:lnSpc>
                <a:spcPct val="100000"/>
              </a:lnSpc>
              <a:spcBef>
                <a:spcPts val="300"/>
              </a:spcBef>
              <a:spcAft>
                <a:spcPts val="0"/>
              </a:spcAft>
              <a:buClr>
                <a:srgbClr val="808080"/>
              </a:buClr>
              <a:defRPr>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01303234"/>
      </p:ext>
    </p:extLst>
  </p:cSld>
  <p:clrMapOvr>
    <a:masterClrMapping/>
  </p:clrMapOvr>
  <p:transition spd="med">
    <p:wipe dir="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Logo end slide">
    <p:bg>
      <p:bgPr>
        <a:solidFill>
          <a:srgbClr val="808080"/>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24411" y="2253549"/>
            <a:ext cx="5093208" cy="660987"/>
          </a:xfrm>
          <a:prstGeom prst="rect">
            <a:avLst/>
          </a:prstGeom>
        </p:spPr>
      </p:pic>
    </p:spTree>
    <p:extLst>
      <p:ext uri="{BB962C8B-B14F-4D97-AF65-F5344CB8AC3E}">
        <p14:creationId xmlns:p14="http://schemas.microsoft.com/office/powerpoint/2010/main" val="2667372696"/>
      </p:ext>
    </p:extLst>
  </p:cSld>
  <p:clrMapOvr>
    <a:masterClrMapping/>
  </p:clrMapOvr>
  <p:transition spd="med">
    <p:wipe dir="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DE Title &amp;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71889"/>
            <a:ext cx="7955280" cy="472577"/>
          </a:xfrm>
          <a:prstGeom prst="rect">
            <a:avLst/>
          </a:prstGeom>
        </p:spPr>
        <p:txBody>
          <a:bodyPr lIns="0" tIns="45717" rIns="0" bIns="45717"/>
          <a:lstStyle>
            <a:lvl1pPr>
              <a:defRPr>
                <a:solidFill>
                  <a:srgbClr val="007DB8"/>
                </a:solidFill>
                <a:latin typeface="Arial" panose="020B0604020202020204" pitchFamily="34" charset="0"/>
                <a:ea typeface="Arial"/>
                <a:cs typeface="Arial" panose="020B0604020202020204" pitchFamily="34" charset="0"/>
              </a:defRPr>
            </a:lvl1pPr>
          </a:lstStyle>
          <a:p>
            <a:r>
              <a:rPr lang="en-US"/>
              <a:t>Click to edit content page title</a:t>
            </a:r>
          </a:p>
        </p:txBody>
      </p:sp>
      <p:sp>
        <p:nvSpPr>
          <p:cNvPr id="3" name="Text Placeholder 12"/>
          <p:cNvSpPr>
            <a:spLocks noGrp="1"/>
          </p:cNvSpPr>
          <p:nvPr>
            <p:ph type="subTitle" idx="11" hasCustomPrompt="1"/>
          </p:nvPr>
        </p:nvSpPr>
        <p:spPr>
          <a:xfrm>
            <a:off x="274319" y="763591"/>
            <a:ext cx="7960422" cy="313267"/>
          </a:xfrm>
          <a:prstGeom prst="rect">
            <a:avLst/>
          </a:prstGeom>
        </p:spPr>
        <p:txBody>
          <a:bodyPr lIns="0" tIns="45717" rIns="0" bIns="45717" anchor="t" anchorCtr="0"/>
          <a:lstStyle>
            <a:lvl1pPr marL="228582" indent="-228582">
              <a:buNone/>
              <a:defRPr lang="en-US" b="1" dirty="0" smtClean="0">
                <a:latin typeface="Arial" panose="020B0604020202020204" pitchFamily="34" charset="0"/>
                <a:ea typeface="Arial"/>
                <a:cs typeface="Arial" panose="020B0604020202020204" pitchFamily="34" charset="0"/>
              </a:defRPr>
            </a:lvl1pPr>
          </a:lstStyle>
          <a:p>
            <a:pPr marL="0" lvl="0" indent="0"/>
            <a:r>
              <a:rPr lang="en-US"/>
              <a:t>Click to edit master subtitle style</a:t>
            </a:r>
          </a:p>
        </p:txBody>
      </p:sp>
    </p:spTree>
    <p:extLst>
      <p:ext uri="{BB962C8B-B14F-4D97-AF65-F5344CB8AC3E}">
        <p14:creationId xmlns:p14="http://schemas.microsoft.com/office/powerpoint/2010/main" val="2205083673"/>
      </p:ext>
    </p:extLst>
  </p:cSld>
  <p:clrMapOvr>
    <a:masterClrMapping/>
  </p:clrMapOvr>
  <p:transition spd="med">
    <p:wipe dir="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507D79-5C8C-4EBE-ADD7-D50FAA4A53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4003364875"/>
      </p:ext>
    </p:extLst>
  </p:cSld>
  <p:clrMapOvr>
    <a:masterClrMapping/>
  </p:clrMapOvr>
  <p:transition spd="slow">
    <p:wipe dir="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880E5-1F4C-4CE8-A594-496AF743336D}"/>
              </a:ext>
            </a:extLst>
          </p:cNvPr>
          <p:cNvSpPr>
            <a:spLocks noGrp="1"/>
          </p:cNvSpPr>
          <p:nvPr>
            <p:ph type="title"/>
          </p:nvPr>
        </p:nvSpPr>
        <p:spPr>
          <a:xfrm>
            <a:off x="628650" y="274638"/>
            <a:ext cx="7886700" cy="993775"/>
          </a:xfrm>
          <a:prstGeom prst="rect">
            <a:avLst/>
          </a:prstGeo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437443270"/>
      </p:ext>
    </p:extLst>
  </p:cSld>
  <p:clrMapOvr>
    <a:masterClrMapping/>
  </p:clrMapOvr>
  <p:transition spd="slow">
    <p:wipe dir="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Title on blue blur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
        <p:nvSpPr>
          <p:cNvPr id="5" name="Title 1">
            <a:extLst>
              <a:ext uri="{FF2B5EF4-FFF2-40B4-BE49-F238E27FC236}">
                <a16:creationId xmlns:a16="http://schemas.microsoft.com/office/drawing/2014/main" id="{81BAD306-DA2F-4B27-BC1F-40C1C0DF2379}"/>
              </a:ext>
            </a:extLst>
          </p:cNvPr>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sp>
        <p:nvSpPr>
          <p:cNvPr id="6" name="Content Placeholder 2">
            <a:extLst>
              <a:ext uri="{FF2B5EF4-FFF2-40B4-BE49-F238E27FC236}">
                <a16:creationId xmlns:a16="http://schemas.microsoft.com/office/drawing/2014/main" id="{2D3CC5B4-414D-4F68-A753-3E0F2B97DDB2}"/>
              </a:ext>
            </a:extLst>
          </p:cNvPr>
          <p:cNvSpPr>
            <a:spLocks noGrp="1"/>
          </p:cNvSpPr>
          <p:nvPr>
            <p:ph idx="1"/>
          </p:nvPr>
        </p:nvSpPr>
        <p:spPr>
          <a:xfrm>
            <a:off x="285750" y="1200150"/>
            <a:ext cx="8572500" cy="3314700"/>
          </a:xfrm>
          <a:prstGeom prst="rect">
            <a:avLst/>
          </a:prstGeom>
        </p:spPr>
        <p:txBody>
          <a:bodyPr lIns="0" tIns="0" rIns="0" bIns="0"/>
          <a:lstStyle>
            <a:lvl1pPr marL="171442" indent="-171442">
              <a:lnSpc>
                <a:spcPct val="100000"/>
              </a:lnSpc>
              <a:spcBef>
                <a:spcPts val="1200"/>
              </a:spcBef>
              <a:buClr>
                <a:schemeClr val="tx2"/>
              </a:buClr>
              <a:buFont typeface="Arial" panose="020B0604020202020204" pitchFamily="34" charset="0"/>
              <a:buChar char="•"/>
              <a:defRPr sz="1800">
                <a:solidFill>
                  <a:schemeClr val="tx2"/>
                </a:solidFill>
                <a:latin typeface="Arial" panose="020B0604020202020204" pitchFamily="34" charset="0"/>
              </a:defRPr>
            </a:lvl1pPr>
            <a:lvl2pPr marL="514325" indent="-171442">
              <a:lnSpc>
                <a:spcPct val="100000"/>
              </a:lnSpc>
              <a:spcBef>
                <a:spcPts val="300"/>
              </a:spcBef>
              <a:buClr>
                <a:schemeClr val="tx2"/>
              </a:buClr>
              <a:buFont typeface="Arial" panose="020B0604020202020204" pitchFamily="34" charset="0"/>
              <a:buChar char="•"/>
              <a:defRPr sz="1400">
                <a:solidFill>
                  <a:schemeClr val="tx2"/>
                </a:solidFill>
                <a:latin typeface="Arial" panose="020B0604020202020204" pitchFamily="34" charset="0"/>
              </a:defRPr>
            </a:lvl2pPr>
            <a:lvl3pPr marL="800060" indent="-114294">
              <a:lnSpc>
                <a:spcPct val="100000"/>
              </a:lnSpc>
              <a:spcBef>
                <a:spcPts val="300"/>
              </a:spcBef>
              <a:buClr>
                <a:schemeClr val="tx2"/>
              </a:buClr>
              <a:buFont typeface="Arial" panose="020B0604020202020204" pitchFamily="34" charset="0"/>
              <a:buChar char="•"/>
              <a:defRPr sz="1100">
                <a:solidFill>
                  <a:schemeClr val="tx2"/>
                </a:solidFill>
                <a:latin typeface="Arial" panose="020B0604020202020204" pitchFamily="34" charset="0"/>
              </a:defRPr>
            </a:lvl3pPr>
            <a:lvl4pPr marL="1200090" indent="-171442">
              <a:lnSpc>
                <a:spcPct val="100000"/>
              </a:lnSpc>
              <a:spcBef>
                <a:spcPts val="300"/>
              </a:spcBef>
              <a:buClr>
                <a:schemeClr val="bg1">
                  <a:lumMod val="60000"/>
                  <a:lumOff val="40000"/>
                </a:schemeClr>
              </a:buClr>
              <a:buFont typeface="Arial" panose="020B0604020202020204" pitchFamily="34" charset="0"/>
              <a:buChar char="•"/>
              <a:defRPr sz="900"/>
            </a:lvl4pPr>
            <a:lvl5pPr marL="1542974" indent="-171442">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
        <p:nvSpPr>
          <p:cNvPr id="2" name="TextBox 1">
            <a:extLst>
              <a:ext uri="{FF2B5EF4-FFF2-40B4-BE49-F238E27FC236}">
                <a16:creationId xmlns:a16="http://schemas.microsoft.com/office/drawing/2014/main" id="{9B286287-4CDD-49CA-923D-9588A4F1F705}"/>
              </a:ext>
            </a:extLst>
          </p:cNvPr>
          <p:cNvSpPr txBox="1"/>
          <p:nvPr userDrawn="1"/>
        </p:nvSpPr>
        <p:spPr>
          <a:xfrm>
            <a:off x="135358" y="4945337"/>
            <a:ext cx="1078987" cy="103875"/>
          </a:xfrm>
          <a:prstGeom prst="rect">
            <a:avLst/>
          </a:prstGeom>
          <a:noFill/>
        </p:spPr>
        <p:txBody>
          <a:bodyPr wrap="square" lIns="0" tIns="0" rIns="0" bIns="0" rtlCol="0">
            <a:spAutoFit/>
          </a:bodyPr>
          <a:lstStyle/>
          <a:p>
            <a:pPr algn="l"/>
            <a:r>
              <a:rPr lang="en-US" sz="675">
                <a:solidFill>
                  <a:schemeClr val="tx2"/>
                </a:solidFill>
              </a:rPr>
              <a:t>Internal Use - Confidential</a:t>
            </a:r>
          </a:p>
        </p:txBody>
      </p:sp>
    </p:spTree>
    <p:extLst>
      <p:ext uri="{BB962C8B-B14F-4D97-AF65-F5344CB8AC3E}">
        <p14:creationId xmlns:p14="http://schemas.microsoft.com/office/powerpoint/2010/main" val="1705731897"/>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lang="en-US" sz="5400" dirty="0">
                <a:solidFill>
                  <a:schemeClr val="tx2"/>
                </a:solidFill>
                <a:effectLst>
                  <a:glow rad="12700">
                    <a:schemeClr val="accent1">
                      <a:alpha val="40000"/>
                    </a:schemeClr>
                  </a:glow>
                </a:effectLst>
                <a:latin typeface="Arial" panose="020B0604020202020204" pitchFamily="34" charset="0"/>
              </a:defRPr>
            </a:lvl1pPr>
          </a:lstStyle>
          <a:p>
            <a:pPr lvl="0"/>
            <a:r>
              <a:rPr lang="en-US"/>
              <a:t>Click to edit Master title style</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6153866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966442-41C5-4069-8741-D24AA2A5E7D8}"/>
              </a:ext>
            </a:extLst>
          </p:cNvPr>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5" name="Picture 4">
            <a:extLst>
              <a:ext uri="{FF2B5EF4-FFF2-40B4-BE49-F238E27FC236}">
                <a16:creationId xmlns:a16="http://schemas.microsoft.com/office/drawing/2014/main" id="{86DAC599-B3D5-4CED-BF46-07FE38E1A8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776225593"/>
      </p:ext>
    </p:extLst>
  </p:cSld>
  <p:clrMapOvr>
    <a:masterClrMapping/>
  </p:clrMapOvr>
  <p:transition spd="slow">
    <p:wipe dir="r"/>
  </p:transition>
  <p:extLst>
    <p:ext uri="{DCECCB84-F9BA-43D5-87BE-67443E8EF086}">
      <p15:sldGuideLst xmlns:p15="http://schemas.microsoft.com/office/powerpoint/2012/main">
        <p15:guide id="1" orient="horz" pos="246">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3_Cover 3">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0F61ED-AC0A-4264-98E7-461E65FDF7C3}"/>
              </a:ext>
            </a:extLst>
          </p:cNvPr>
          <p:cNvSpPr/>
          <p:nvPr userDrawn="1"/>
        </p:nvSpPr>
        <p:spPr>
          <a:xfrm>
            <a:off x="0" y="0"/>
            <a:ext cx="9144000" cy="5143500"/>
          </a:xfrm>
          <a:prstGeom prst="rect">
            <a:avLst/>
          </a:prstGeom>
          <a:blipFill dpi="0" rotWithShape="1">
            <a:blip r:embed="rId2">
              <a:alphaModFix amt="25000"/>
              <a:grayscl/>
              <a:extLst>
                <a:ext uri="{28A0092B-C50C-407E-A947-70E740481C1C}">
                  <a14:useLocalDpi xmlns:a14="http://schemas.microsoft.com/office/drawing/2010/main"/>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0" y="2057401"/>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pic>
        <p:nvPicPr>
          <p:cNvPr id="6" name="Picture 5">
            <a:extLst>
              <a:ext uri="{FF2B5EF4-FFF2-40B4-BE49-F238E27FC236}">
                <a16:creationId xmlns:a16="http://schemas.microsoft.com/office/drawing/2014/main" id="{D9C474CA-FA18-47AC-8175-53ACDE3434D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222602" y="4469639"/>
            <a:ext cx="2706624" cy="351861"/>
          </a:xfrm>
          <a:prstGeom prst="rect">
            <a:avLst/>
          </a:prstGeom>
        </p:spPr>
      </p:pic>
    </p:spTree>
    <p:extLst>
      <p:ext uri="{BB962C8B-B14F-4D97-AF65-F5344CB8AC3E}">
        <p14:creationId xmlns:p14="http://schemas.microsoft.com/office/powerpoint/2010/main" val="350658265"/>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4_Cover 3">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6618F6-1AB9-4751-8AC4-AD429B0FD96B}"/>
              </a:ext>
            </a:extLst>
          </p:cNvPr>
          <p:cNvPicPr>
            <a:picLocks noChangeAspect="1"/>
          </p:cNvPicPr>
          <p:nvPr userDrawn="1"/>
        </p:nvPicPr>
        <p:blipFill>
          <a:blip r:embed="rId2"/>
          <a:stretch>
            <a:fillRect/>
          </a:stretch>
        </p:blipFill>
        <p:spPr>
          <a:xfrm>
            <a:off x="6764" y="0"/>
            <a:ext cx="9130475" cy="5143500"/>
          </a:xfrm>
          <a:prstGeom prst="rect">
            <a:avLst/>
          </a:prstGeom>
        </p:spPr>
      </p:pic>
      <p:pic>
        <p:nvPicPr>
          <p:cNvPr id="4" name="Picture 3">
            <a:extLst>
              <a:ext uri="{FF2B5EF4-FFF2-40B4-BE49-F238E27FC236}">
                <a16:creationId xmlns:a16="http://schemas.microsoft.com/office/drawing/2014/main" id="{AFF1BA6D-A37D-4A8D-A85F-8E68302EA07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222602" y="4469639"/>
            <a:ext cx="2706624" cy="351861"/>
          </a:xfrm>
          <a:prstGeom prst="rect">
            <a:avLst/>
          </a:prstGeom>
        </p:spPr>
      </p:pic>
    </p:spTree>
    <p:extLst>
      <p:ext uri="{BB962C8B-B14F-4D97-AF65-F5344CB8AC3E}">
        <p14:creationId xmlns:p14="http://schemas.microsoft.com/office/powerpoint/2010/main" val="49265158"/>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1_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5030F4-E44E-4079-9C7B-22A2A6569A6D}"/>
              </a:ext>
            </a:extLst>
          </p:cNvPr>
          <p:cNvPicPr>
            <a:picLocks noChangeAspect="1"/>
          </p:cNvPicPr>
          <p:nvPr/>
        </p:nvPicPr>
        <p:blipFill>
          <a:blip r:embed="rId2"/>
          <a:stretch>
            <a:fillRect/>
          </a:stretch>
        </p:blipFill>
        <p:spPr>
          <a:xfrm>
            <a:off x="6764" y="0"/>
            <a:ext cx="9130475" cy="5143500"/>
          </a:xfrm>
          <a:prstGeom prst="rect">
            <a:avLst/>
          </a:prstGeom>
        </p:spPr>
      </p:pic>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166388880"/>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2_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6DB0AF-8BCC-47C2-9E6D-C354ACF809ED}"/>
              </a:ext>
            </a:extLst>
          </p:cNvPr>
          <p:cNvSpPr/>
          <p:nvPr/>
        </p:nvSpPr>
        <p:spPr>
          <a:xfrm>
            <a:off x="0" y="0"/>
            <a:ext cx="9144000" cy="5143500"/>
          </a:xfrm>
          <a:prstGeom prst="rect">
            <a:avLst/>
          </a:prstGeom>
          <a:blipFill dpi="0" rotWithShape="1">
            <a:blip r:embed="rId2" cstate="print">
              <a:alphaModFix amt="25000"/>
              <a:grayscl/>
              <a:extLst>
                <a:ext uri="{28A0092B-C50C-407E-A947-70E740481C1C}">
                  <a14:useLocalDpi xmlns:a14="http://schemas.microsoft.com/office/drawing/2010/main"/>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6" name="TextBox 5">
            <a:extLst>
              <a:ext uri="{FF2B5EF4-FFF2-40B4-BE49-F238E27FC236}">
                <a16:creationId xmlns:a16="http://schemas.microsoft.com/office/drawing/2014/main" id="{B59B4978-A9E1-4BFD-9629-B1759F7752F0}"/>
              </a:ext>
            </a:extLst>
          </p:cNvPr>
          <p:cNvSpPr txBox="1"/>
          <p:nvPr userDrawn="1"/>
        </p:nvSpPr>
        <p:spPr>
          <a:xfrm>
            <a:off x="135358" y="4945337"/>
            <a:ext cx="1078987" cy="103875"/>
          </a:xfrm>
          <a:prstGeom prst="rect">
            <a:avLst/>
          </a:prstGeom>
          <a:noFill/>
        </p:spPr>
        <p:txBody>
          <a:bodyPr wrap="square" lIns="0" tIns="0" rIns="0" bIns="0" rtlCol="0">
            <a:spAutoFit/>
          </a:bodyPr>
          <a:lstStyle/>
          <a:p>
            <a:pPr algn="l"/>
            <a:r>
              <a:rPr lang="en-US" sz="675">
                <a:solidFill>
                  <a:schemeClr val="tx2"/>
                </a:solidFill>
              </a:rPr>
              <a:t>Internal Use - Confidential</a:t>
            </a:r>
          </a:p>
        </p:txBody>
      </p:sp>
    </p:spTree>
    <p:extLst>
      <p:ext uri="{BB962C8B-B14F-4D97-AF65-F5344CB8AC3E}">
        <p14:creationId xmlns:p14="http://schemas.microsoft.com/office/powerpoint/2010/main" val="2544749319"/>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3_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F7879D-8CBA-4E90-A49A-3CA09E920733}"/>
              </a:ext>
            </a:extLst>
          </p:cNvPr>
          <p:cNvSpPr/>
          <p:nvPr/>
        </p:nvSpPr>
        <p:spPr>
          <a:xfrm>
            <a:off x="0" y="0"/>
            <a:ext cx="9144000" cy="5143500"/>
          </a:xfrm>
          <a:prstGeom prst="rect">
            <a:avLst/>
          </a:prstGeom>
          <a:blipFill dpi="0" rotWithShape="1">
            <a:blip r:embed="rId2">
              <a:alphaModFix amt="25000"/>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6" name="TextBox 5">
            <a:extLst>
              <a:ext uri="{FF2B5EF4-FFF2-40B4-BE49-F238E27FC236}">
                <a16:creationId xmlns:a16="http://schemas.microsoft.com/office/drawing/2014/main" id="{D763FC9E-856F-465A-AD2C-D706EB887B26}"/>
              </a:ext>
            </a:extLst>
          </p:cNvPr>
          <p:cNvSpPr txBox="1"/>
          <p:nvPr userDrawn="1"/>
        </p:nvSpPr>
        <p:spPr>
          <a:xfrm>
            <a:off x="135358" y="4945337"/>
            <a:ext cx="1078987" cy="103875"/>
          </a:xfrm>
          <a:prstGeom prst="rect">
            <a:avLst/>
          </a:prstGeom>
          <a:noFill/>
        </p:spPr>
        <p:txBody>
          <a:bodyPr wrap="square" lIns="0" tIns="0" rIns="0" bIns="0" rtlCol="0">
            <a:spAutoFit/>
          </a:bodyPr>
          <a:lstStyle/>
          <a:p>
            <a:pPr algn="l"/>
            <a:r>
              <a:rPr lang="en-US" sz="675">
                <a:solidFill>
                  <a:schemeClr val="tx2"/>
                </a:solidFill>
              </a:rPr>
              <a:t>Internal Use - Confidential</a:t>
            </a:r>
          </a:p>
        </p:txBody>
      </p:sp>
    </p:spTree>
    <p:extLst>
      <p:ext uri="{BB962C8B-B14F-4D97-AF65-F5344CB8AC3E}">
        <p14:creationId xmlns:p14="http://schemas.microsoft.com/office/powerpoint/2010/main" val="3711125991"/>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5_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044323-8C25-4F87-8800-C1C5A42A413A}"/>
              </a:ext>
            </a:extLst>
          </p:cNvPr>
          <p:cNvSpPr/>
          <p:nvPr/>
        </p:nvSpPr>
        <p:spPr>
          <a:xfrm>
            <a:off x="0" y="0"/>
            <a:ext cx="9144000" cy="5143500"/>
          </a:xfrm>
          <a:prstGeom prst="rect">
            <a:avLst/>
          </a:prstGeom>
          <a:blipFill dpi="0" rotWithShape="1">
            <a:blip r:embed="rId2">
              <a:alphaModFix amt="25000"/>
              <a:extLst>
                <a:ext uri="{BEBA8EAE-BF5A-486C-A8C5-ECC9F3942E4B}">
                  <a14:imgProps xmlns:a14="http://schemas.microsoft.com/office/drawing/2010/main">
                    <a14:imgLayer r:embed="rId3">
                      <a14:imgEffect>
                        <a14:saturation sat="0"/>
                      </a14:imgEffect>
                    </a14:imgLayer>
                  </a14:imgProps>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
        <p:nvSpPr>
          <p:cNvPr id="6" name="TextBox 5">
            <a:extLst>
              <a:ext uri="{FF2B5EF4-FFF2-40B4-BE49-F238E27FC236}">
                <a16:creationId xmlns:a16="http://schemas.microsoft.com/office/drawing/2014/main" id="{0601D5A8-552A-4CC6-95C9-72C3E280B613}"/>
              </a:ext>
            </a:extLst>
          </p:cNvPr>
          <p:cNvSpPr txBox="1"/>
          <p:nvPr userDrawn="1"/>
        </p:nvSpPr>
        <p:spPr>
          <a:xfrm>
            <a:off x="135358" y="4945337"/>
            <a:ext cx="1078987" cy="103875"/>
          </a:xfrm>
          <a:prstGeom prst="rect">
            <a:avLst/>
          </a:prstGeom>
          <a:noFill/>
        </p:spPr>
        <p:txBody>
          <a:bodyPr wrap="square" lIns="0" tIns="0" rIns="0" bIns="0" rtlCol="0">
            <a:spAutoFit/>
          </a:bodyPr>
          <a:lstStyle/>
          <a:p>
            <a:pPr algn="l"/>
            <a:r>
              <a:rPr lang="en-US" sz="675">
                <a:solidFill>
                  <a:schemeClr val="tx2"/>
                </a:solidFill>
              </a:rPr>
              <a:t>Internal Use - Confidential</a:t>
            </a:r>
          </a:p>
        </p:txBody>
      </p:sp>
    </p:spTree>
    <p:extLst>
      <p:ext uri="{BB962C8B-B14F-4D97-AF65-F5344CB8AC3E}">
        <p14:creationId xmlns:p14="http://schemas.microsoft.com/office/powerpoint/2010/main" val="3561827101"/>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_Title and subtitle">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36" imgH="336" progId="TCLayout.ActiveDocument.1">
                  <p:embed/>
                </p:oleObj>
              </mc:Choice>
              <mc:Fallback>
                <p:oleObj name="think-cell Slide" r:id="rId3" imgW="336" imgH="336"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74319" y="271885"/>
            <a:ext cx="7955280" cy="486940"/>
          </a:xfrm>
          <a:prstGeom prst="rect">
            <a:avLst/>
          </a:prstGeom>
        </p:spPr>
        <p:txBody>
          <a:bodyPr lIns="0" rIns="0">
            <a:normAutofit/>
          </a:bodyPr>
          <a:lstStyle>
            <a:lvl1pPr>
              <a:defRPr baseline="0">
                <a:solidFill>
                  <a:schemeClr val="tx2"/>
                </a:solidFill>
                <a:latin typeface="Arial" panose="020B0604020202020204" pitchFamily="34" charset="0"/>
                <a:ea typeface="Arial"/>
                <a:cs typeface="Arial" panose="020B0604020202020204" pitchFamily="34" charset="0"/>
              </a:defRPr>
            </a:lvl1pPr>
          </a:lstStyle>
          <a:p>
            <a:r>
              <a:rPr lang="en-US"/>
              <a:t>Click to edit content page title </a:t>
            </a:r>
          </a:p>
        </p:txBody>
      </p:sp>
      <p:sp>
        <p:nvSpPr>
          <p:cNvPr id="5" name="Text Placeholder 12"/>
          <p:cNvSpPr>
            <a:spLocks noGrp="1"/>
          </p:cNvSpPr>
          <p:nvPr>
            <p:ph type="subTitle" idx="11" hasCustomPrompt="1"/>
          </p:nvPr>
        </p:nvSpPr>
        <p:spPr>
          <a:xfrm>
            <a:off x="276225" y="758825"/>
            <a:ext cx="7960422" cy="313267"/>
          </a:xfrm>
          <a:prstGeom prst="rect">
            <a:avLst/>
          </a:prstGeom>
        </p:spPr>
        <p:txBody>
          <a:bodyPr lIns="0" rIns="0" anchor="t" anchorCtr="0"/>
          <a:lstStyle>
            <a:lvl1pPr marL="228600" indent="-228600">
              <a:buNone/>
              <a:defRPr lang="en-US" b="1" dirty="0" smtClean="0">
                <a:solidFill>
                  <a:schemeClr val="tx2"/>
                </a:solidFill>
                <a:latin typeface="Arial" panose="020B0604020202020204" pitchFamily="34" charset="0"/>
                <a:ea typeface="Arial"/>
                <a:cs typeface="Arial" panose="020B0604020202020204" pitchFamily="34" charset="0"/>
              </a:defRPr>
            </a:lvl1pPr>
          </a:lstStyle>
          <a:p>
            <a:pPr marL="0" lvl="0" indent="0"/>
            <a:r>
              <a:rPr lang="en-US"/>
              <a:t>Click to edit master subtitle style</a:t>
            </a:r>
          </a:p>
        </p:txBody>
      </p:sp>
    </p:spTree>
    <p:extLst>
      <p:ext uri="{BB962C8B-B14F-4D97-AF65-F5344CB8AC3E}">
        <p14:creationId xmlns:p14="http://schemas.microsoft.com/office/powerpoint/2010/main" val="847469761"/>
      </p:ext>
    </p:extLst>
  </p:cSld>
  <p:clrMapOvr>
    <a:masterClrMapping/>
  </p:clrMapOvr>
  <p:transition spd="med">
    <p:wipe dir="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622680588"/>
      </p:ext>
    </p:extLst>
  </p:cSld>
  <p:clrMapOvr>
    <a:masterClrMapping/>
  </p:clrMapOvr>
  <p:extLst>
    <p:ext uri="{DCECCB84-F9BA-43D5-87BE-67443E8EF086}">
      <p15:sldGuideLst xmlns:p15="http://schemas.microsoft.com/office/powerpoint/2012/main">
        <p15:guide id="1" orient="horz" pos="144">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285750" y="414337"/>
            <a:ext cx="748665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p>
        </p:txBody>
      </p:sp>
      <p:sp>
        <p:nvSpPr>
          <p:cNvPr id="5" name="Subtitle 2"/>
          <p:cNvSpPr>
            <a:spLocks noGrp="1"/>
          </p:cNvSpPr>
          <p:nvPr>
            <p:ph type="subTitle" idx="1"/>
          </p:nvPr>
        </p:nvSpPr>
        <p:spPr>
          <a:xfrm>
            <a:off x="285750" y="2057400"/>
            <a:ext cx="748665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08751" y="4373774"/>
            <a:ext cx="2706624" cy="351861"/>
          </a:xfrm>
          <a:prstGeom prst="rect">
            <a:avLst/>
          </a:prstGeom>
        </p:spPr>
      </p:pic>
    </p:spTree>
    <p:extLst>
      <p:ext uri="{BB962C8B-B14F-4D97-AF65-F5344CB8AC3E}">
        <p14:creationId xmlns:p14="http://schemas.microsoft.com/office/powerpoint/2010/main" val="4119992415"/>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384165499"/>
      </p:ext>
    </p:extLst>
  </p:cSld>
  <p:clrMapOvr>
    <a:masterClrMapping/>
  </p:clrMapOvr>
  <p:extLst>
    <p:ext uri="{DCECCB84-F9BA-43D5-87BE-67443E8EF086}">
      <p15:sldGuideLst xmlns:p15="http://schemas.microsoft.com/office/powerpoint/2012/main"/>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57496128"/>
      </p:ext>
    </p:extLst>
  </p:cSld>
  <p:clrMapOvr>
    <a:masterClrMapping/>
  </p:clrMapOvr>
  <p:transition spd="slow">
    <p:wipe dir="r"/>
  </p:transition>
  <p:extLst>
    <p:ext uri="{DCECCB84-F9BA-43D5-87BE-67443E8EF086}">
      <p15:sldGuideLst xmlns:p15="http://schemas.microsoft.com/office/powerpoint/2012/main">
        <p15:guide id="1" orient="horz" pos="144">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85800"/>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512707868"/>
      </p:ext>
    </p:extLst>
  </p:cSld>
  <p:clrMapOvr>
    <a:masterClrMapping/>
  </p:clrMapOvr>
  <p:transition spd="slow">
    <p:wipe dir="r"/>
  </p:transition>
  <p:extLst>
    <p:ext uri="{DCECCB84-F9BA-43D5-87BE-67443E8EF086}">
      <p15:sldGuideLst xmlns:p15="http://schemas.microsoft.com/office/powerpoint/2012/main">
        <p15:guide id="1" orient="horz" pos="432">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itle &amp; Sub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85800"/>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Content Placeholder 2"/>
          <p:cNvSpPr>
            <a:spLocks noGrp="1"/>
          </p:cNvSpPr>
          <p:nvPr>
            <p:ph idx="10"/>
          </p:nvPr>
        </p:nvSpPr>
        <p:spPr>
          <a:xfrm>
            <a:off x="285750" y="1200150"/>
            <a:ext cx="8572500" cy="3314700"/>
          </a:xfrm>
          <a:prstGeom prst="rect">
            <a:avLst/>
          </a:prstGeom>
        </p:spPr>
        <p:txBody>
          <a:bodyPr lIns="0" tIns="0" rIns="0" bIns="0"/>
          <a:lstStyle>
            <a:lvl1pPr marL="171450" indent="-171450">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100" indent="-114300">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83267675"/>
      </p:ext>
    </p:extLst>
  </p:cSld>
  <p:clrMapOvr>
    <a:masterClrMapping/>
  </p:clrMapOvr>
  <p:transition spd="slow">
    <p:wipe dir="r"/>
  </p:transition>
  <p:extLst>
    <p:ext uri="{DCECCB84-F9BA-43D5-87BE-67443E8EF086}">
      <p15:sldGuideLst xmlns:p15="http://schemas.microsoft.com/office/powerpoint/2012/main">
        <p15:guide id="1" orient="horz" pos="432">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10" name="Content Placeholder 9"/>
          <p:cNvSpPr>
            <a:spLocks noGrp="1"/>
          </p:cNvSpPr>
          <p:nvPr>
            <p:ph sz="quarter" idx="10"/>
          </p:nvPr>
        </p:nvSpPr>
        <p:spPr>
          <a:xfrm>
            <a:off x="28575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Edit Master text styles</a:t>
            </a:r>
          </a:p>
          <a:p>
            <a:pPr lvl="1"/>
            <a:r>
              <a:rPr lang="en-US"/>
              <a:t>Second level</a:t>
            </a:r>
          </a:p>
          <a:p>
            <a:pPr lvl="2"/>
            <a:r>
              <a:rPr lang="en-US"/>
              <a:t>Third level</a:t>
            </a:r>
          </a:p>
        </p:txBody>
      </p:sp>
      <p:sp>
        <p:nvSpPr>
          <p:cNvPr id="11" name="Content Placeholder 9"/>
          <p:cNvSpPr>
            <a:spLocks noGrp="1"/>
          </p:cNvSpPr>
          <p:nvPr>
            <p:ph sz="quarter" idx="11"/>
          </p:nvPr>
        </p:nvSpPr>
        <p:spPr>
          <a:xfrm>
            <a:off x="480060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0899506"/>
      </p:ext>
    </p:extLst>
  </p:cSld>
  <p:clrMapOvr>
    <a:masterClrMapping/>
  </p:clrMapOvr>
  <p:transition spd="slow">
    <p:wipe dir="r"/>
  </p:transition>
  <p:extLst>
    <p:ext uri="{DCECCB84-F9BA-43D5-87BE-67443E8EF086}">
      <p15:sldGuideLst xmlns:p15="http://schemas.microsoft.com/office/powerpoint/2012/main">
        <p15:guide id="1" orient="horz" pos="756">
          <p15:clr>
            <a:srgbClr val="FBAE4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5" name="Text Placeholder 2"/>
          <p:cNvSpPr>
            <a:spLocks noGrp="1"/>
          </p:cNvSpPr>
          <p:nvPr>
            <p:ph type="body" idx="10"/>
          </p:nvPr>
        </p:nvSpPr>
        <p:spPr>
          <a:xfrm>
            <a:off x="285750" y="971550"/>
            <a:ext cx="4057650" cy="285750"/>
          </a:xfrm>
          <a:prstGeom prst="rect">
            <a:avLst/>
          </a:prstGeom>
        </p:spPr>
        <p:txBody>
          <a:bodyPr lIns="0" tIns="0" rIns="0" bIns="0" anchor="t" anchorCtr="0"/>
          <a:lstStyle>
            <a:lvl1pPr marL="0" indent="0">
              <a:buNone/>
              <a:defRPr sz="20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Text Placeholder 4"/>
          <p:cNvSpPr>
            <a:spLocks noGrp="1"/>
          </p:cNvSpPr>
          <p:nvPr>
            <p:ph type="body" sz="quarter" idx="3"/>
          </p:nvPr>
        </p:nvSpPr>
        <p:spPr>
          <a:xfrm>
            <a:off x="4780617" y="971550"/>
            <a:ext cx="4077633" cy="285750"/>
          </a:xfrm>
          <a:prstGeom prst="rect">
            <a:avLst/>
          </a:prstGeom>
        </p:spPr>
        <p:txBody>
          <a:bodyPr lIns="0" tIns="0" rIns="0" bIns="0" anchor="t" anchorCtr="0"/>
          <a:lstStyle>
            <a:lvl1pPr marL="0" indent="0">
              <a:buNone/>
              <a:defRPr sz="20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Content Placeholder 9"/>
          <p:cNvSpPr>
            <a:spLocks noGrp="1"/>
          </p:cNvSpPr>
          <p:nvPr>
            <p:ph sz="quarter" idx="11"/>
          </p:nvPr>
        </p:nvSpPr>
        <p:spPr>
          <a:xfrm>
            <a:off x="285750" y="1428750"/>
            <a:ext cx="4057650" cy="30861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Edit Master text styles</a:t>
            </a:r>
          </a:p>
          <a:p>
            <a:pPr lvl="1"/>
            <a:r>
              <a:rPr lang="en-US"/>
              <a:t>Second level</a:t>
            </a:r>
          </a:p>
          <a:p>
            <a:pPr lvl="2"/>
            <a:r>
              <a:rPr lang="en-US"/>
              <a:t>Third level</a:t>
            </a:r>
          </a:p>
        </p:txBody>
      </p:sp>
      <p:sp>
        <p:nvSpPr>
          <p:cNvPr id="8" name="Content Placeholder 9"/>
          <p:cNvSpPr>
            <a:spLocks noGrp="1"/>
          </p:cNvSpPr>
          <p:nvPr>
            <p:ph sz="quarter" idx="12"/>
          </p:nvPr>
        </p:nvSpPr>
        <p:spPr>
          <a:xfrm>
            <a:off x="4800600" y="1428750"/>
            <a:ext cx="4057650" cy="30861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355857"/>
      </p:ext>
    </p:extLst>
  </p:cSld>
  <p:clrMapOvr>
    <a:masterClrMapping/>
  </p:clrMapOvr>
  <p:transition spd="slow">
    <p:wipe dir="r"/>
  </p:transition>
  <p:extLst>
    <p:ext uri="{DCECCB84-F9BA-43D5-87BE-67443E8EF086}">
      <p15:sldGuideLst xmlns:p15="http://schemas.microsoft.com/office/powerpoint/2012/main">
        <p15:guide id="1" orient="horz" pos="900">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3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5" name="Text Placeholder 2"/>
          <p:cNvSpPr>
            <a:spLocks noGrp="1"/>
          </p:cNvSpPr>
          <p:nvPr>
            <p:ph type="body" idx="10"/>
          </p:nvPr>
        </p:nvSpPr>
        <p:spPr>
          <a:xfrm>
            <a:off x="285750" y="971550"/>
            <a:ext cx="2686050" cy="514350"/>
          </a:xfrm>
          <a:prstGeom prst="rect">
            <a:avLst/>
          </a:prstGeom>
        </p:spPr>
        <p:txBody>
          <a:bodyPr lIns="0" tIns="0" rIns="0" bIns="0" anchor="t" anchorCtr="0"/>
          <a:lstStyle>
            <a:lvl1pPr marL="0" indent="0">
              <a:buNone/>
              <a:defRPr sz="18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Text Placeholder 4"/>
          <p:cNvSpPr>
            <a:spLocks noGrp="1"/>
          </p:cNvSpPr>
          <p:nvPr>
            <p:ph type="body" sz="quarter" idx="3"/>
          </p:nvPr>
        </p:nvSpPr>
        <p:spPr>
          <a:xfrm>
            <a:off x="3228975" y="971550"/>
            <a:ext cx="2686050" cy="514350"/>
          </a:xfrm>
          <a:prstGeom prst="rect">
            <a:avLst/>
          </a:prstGeom>
        </p:spPr>
        <p:txBody>
          <a:bodyPr lIns="0" tIns="0" rIns="0" bIns="0" anchor="t" anchorCtr="0"/>
          <a:lstStyle>
            <a:lvl1pPr marL="0" indent="0">
              <a:buNone/>
              <a:defRPr sz="18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4"/>
          <p:cNvSpPr>
            <a:spLocks noGrp="1"/>
          </p:cNvSpPr>
          <p:nvPr>
            <p:ph type="body" sz="quarter" idx="12"/>
          </p:nvPr>
        </p:nvSpPr>
        <p:spPr>
          <a:xfrm>
            <a:off x="6172200" y="971550"/>
            <a:ext cx="2686050" cy="514350"/>
          </a:xfrm>
          <a:prstGeom prst="rect">
            <a:avLst/>
          </a:prstGeom>
        </p:spPr>
        <p:txBody>
          <a:bodyPr lIns="0" tIns="0" rIns="0" bIns="0" anchor="t" anchorCtr="0"/>
          <a:lstStyle>
            <a:lvl1pPr marL="0" indent="0">
              <a:buNone/>
              <a:defRPr sz="18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9" name="Content Placeholder 9"/>
          <p:cNvSpPr>
            <a:spLocks noGrp="1"/>
          </p:cNvSpPr>
          <p:nvPr>
            <p:ph sz="quarter" idx="13"/>
          </p:nvPr>
        </p:nvSpPr>
        <p:spPr>
          <a:xfrm>
            <a:off x="285750" y="1543050"/>
            <a:ext cx="2686050" cy="2971800"/>
          </a:xfrm>
          <a:prstGeom prst="rect">
            <a:avLst/>
          </a:prstGeom>
        </p:spPr>
        <p:txBody>
          <a:bodyPr lIns="0" tIns="0" rIns="0" bIns="0"/>
          <a:lstStyle>
            <a:lvl1pPr>
              <a:lnSpc>
                <a:spcPct val="100000"/>
              </a:lnSpc>
              <a:spcBef>
                <a:spcPts val="1200"/>
              </a:spcBef>
              <a:buClr>
                <a:srgbClr val="808080"/>
              </a:buClr>
              <a:defRPr sz="16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2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05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Edit Master text styles</a:t>
            </a:r>
          </a:p>
          <a:p>
            <a:pPr lvl="1"/>
            <a:r>
              <a:rPr lang="en-US"/>
              <a:t>Second level</a:t>
            </a:r>
          </a:p>
          <a:p>
            <a:pPr lvl="2"/>
            <a:r>
              <a:rPr lang="en-US"/>
              <a:t>Third level</a:t>
            </a:r>
          </a:p>
        </p:txBody>
      </p:sp>
      <p:sp>
        <p:nvSpPr>
          <p:cNvPr id="10" name="Content Placeholder 9"/>
          <p:cNvSpPr>
            <a:spLocks noGrp="1"/>
          </p:cNvSpPr>
          <p:nvPr>
            <p:ph sz="quarter" idx="11"/>
          </p:nvPr>
        </p:nvSpPr>
        <p:spPr>
          <a:xfrm>
            <a:off x="3228975" y="1543050"/>
            <a:ext cx="2686050" cy="2971800"/>
          </a:xfrm>
          <a:prstGeom prst="rect">
            <a:avLst/>
          </a:prstGeom>
        </p:spPr>
        <p:txBody>
          <a:bodyPr lIns="0" tIns="0" rIns="0" bIns="0"/>
          <a:lstStyle>
            <a:lvl1pPr>
              <a:lnSpc>
                <a:spcPct val="100000"/>
              </a:lnSpc>
              <a:spcBef>
                <a:spcPts val="1200"/>
              </a:spcBef>
              <a:buClr>
                <a:srgbClr val="808080"/>
              </a:buClr>
              <a:defRPr sz="16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2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05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Edit Master text styles</a:t>
            </a:r>
          </a:p>
          <a:p>
            <a:pPr lvl="1"/>
            <a:r>
              <a:rPr lang="en-US"/>
              <a:t>Second level</a:t>
            </a:r>
          </a:p>
          <a:p>
            <a:pPr lvl="2"/>
            <a:r>
              <a:rPr lang="en-US"/>
              <a:t>Third level</a:t>
            </a:r>
          </a:p>
        </p:txBody>
      </p:sp>
      <p:sp>
        <p:nvSpPr>
          <p:cNvPr id="11" name="Content Placeholder 9"/>
          <p:cNvSpPr>
            <a:spLocks noGrp="1"/>
          </p:cNvSpPr>
          <p:nvPr>
            <p:ph sz="quarter" idx="14"/>
          </p:nvPr>
        </p:nvSpPr>
        <p:spPr>
          <a:xfrm>
            <a:off x="6172200" y="1543050"/>
            <a:ext cx="2686050" cy="2971800"/>
          </a:xfrm>
          <a:prstGeom prst="rect">
            <a:avLst/>
          </a:prstGeom>
        </p:spPr>
        <p:txBody>
          <a:bodyPr lIns="0" tIns="0" rIns="0" bIns="0"/>
          <a:lstStyle>
            <a:lvl1pPr>
              <a:lnSpc>
                <a:spcPct val="100000"/>
              </a:lnSpc>
              <a:spcBef>
                <a:spcPts val="1200"/>
              </a:spcBef>
              <a:buClr>
                <a:srgbClr val="808080"/>
              </a:buClr>
              <a:defRPr sz="16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2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05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37352164"/>
      </p:ext>
    </p:extLst>
  </p:cSld>
  <p:clrMapOvr>
    <a:masterClrMapping/>
  </p:clrMapOvr>
  <p:transition spd="slow">
    <p:wipe dir="r"/>
  </p:transition>
  <p:extLst>
    <p:ext uri="{DCECCB84-F9BA-43D5-87BE-67443E8EF086}">
      <p15:sldGuideLst xmlns:p15="http://schemas.microsoft.com/office/powerpoint/2012/main">
        <p15:guide id="1" orient="horz" pos="972">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1535002346"/>
      </p:ext>
    </p:extLst>
  </p:cSld>
  <p:clrMapOvr>
    <a:masterClrMapping/>
  </p:clrMapOvr>
  <p:transition spd="slow">
    <p:wipe dir="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ivider Gray">
    <p:bg>
      <p:bgPr>
        <a:solidFill>
          <a:srgbClr val="80808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145503114"/>
      </p:ext>
    </p:extLst>
  </p:cSld>
  <p:clrMapOvr>
    <a:masterClrMapping/>
  </p:clrMapOvr>
  <p:transition spd="slow">
    <p:wipe dir="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320744050"/>
      </p:ext>
    </p:extLst>
  </p:cSld>
  <p:clrMapOvr>
    <a:masterClrMapping/>
  </p:clrMapOvr>
  <p:transition spd="slow">
    <p:wipe dir="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ivi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effectLst>
                  <a:glow rad="127000">
                    <a:schemeClr val="bg2">
                      <a:alpha val="20000"/>
                    </a:schemeClr>
                  </a:glow>
                </a:effectLst>
                <a:latin typeface="Arial" panose="020B0604020202020204" pitchFamily="34" charset="0"/>
              </a:defRPr>
            </a:lvl1pPr>
          </a:lstStyle>
          <a:p>
            <a:r>
              <a:rPr lang="en-US"/>
              <a:t>Click to edit Master title style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86517031"/>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nd logo slide">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D6EC7-6D3E-4027-A733-9B78EBA486D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26378" y="2254304"/>
            <a:ext cx="5093208" cy="660231"/>
          </a:xfrm>
          <a:prstGeom prst="rect">
            <a:avLst/>
          </a:prstGeom>
        </p:spPr>
      </p:pic>
    </p:spTree>
    <p:extLst>
      <p:ext uri="{BB962C8B-B14F-4D97-AF65-F5344CB8AC3E}">
        <p14:creationId xmlns:p14="http://schemas.microsoft.com/office/powerpoint/2010/main" val="1733650292"/>
      </p:ext>
    </p:extLst>
  </p:cSld>
  <p:clrMapOvr>
    <a:masterClrMapping/>
  </p:clrMapOvr>
  <p:extLst>
    <p:ext uri="{DCECCB84-F9BA-43D5-87BE-67443E8EF086}">
      <p15:sldGuideLst xmlns:p15="http://schemas.microsoft.com/office/powerpoint/2012/main"/>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Divi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199319877"/>
      </p:ext>
    </p:extLst>
  </p:cSld>
  <p:clrMapOvr>
    <a:masterClrMapping/>
  </p:clrMapOvr>
  <p:transition spd="slow">
    <p:wipe dir="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Divi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619326875"/>
      </p:ext>
    </p:extLst>
  </p:cSld>
  <p:clrMapOvr>
    <a:masterClrMapping/>
  </p:clrMapOvr>
  <p:transition spd="slow">
    <p:wipe dir="r"/>
  </p:transition>
  <p:extLst>
    <p:ext uri="{DCECCB84-F9BA-43D5-87BE-67443E8EF086}">
      <p15:sldGuideLst xmlns:p15="http://schemas.microsoft.com/office/powerpoint/2012/main">
        <p15:guide id="1" orient="horz" pos="252">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 on blue wave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268638077"/>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on blue blur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954577663"/>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End logo slide blu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6378" y="2254304"/>
            <a:ext cx="5093208" cy="660231"/>
          </a:xfrm>
          <a:prstGeom prst="rect">
            <a:avLst/>
          </a:prstGeom>
        </p:spPr>
      </p:pic>
    </p:spTree>
    <p:extLst>
      <p:ext uri="{BB962C8B-B14F-4D97-AF65-F5344CB8AC3E}">
        <p14:creationId xmlns:p14="http://schemas.microsoft.com/office/powerpoint/2010/main" val="4018684252"/>
      </p:ext>
    </p:extLst>
  </p:cSld>
  <p:clrMapOvr>
    <a:masterClrMapping/>
  </p:clrMapOvr>
  <p:transition spd="slow">
    <p:wipe dir="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End logo slide gray">
    <p:bg>
      <p:bgPr>
        <a:solidFill>
          <a:srgbClr val="808080"/>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6378" y="2254304"/>
            <a:ext cx="5093208" cy="660231"/>
          </a:xfrm>
          <a:prstGeom prst="rect">
            <a:avLst/>
          </a:prstGeom>
        </p:spPr>
      </p:pic>
    </p:spTree>
    <p:extLst>
      <p:ext uri="{BB962C8B-B14F-4D97-AF65-F5344CB8AC3E}">
        <p14:creationId xmlns:p14="http://schemas.microsoft.com/office/powerpoint/2010/main" val="1188488087"/>
      </p:ext>
    </p:extLst>
  </p:cSld>
  <p:clrMapOvr>
    <a:masterClrMapping/>
  </p:clrMapOvr>
  <p:transition spd="slow">
    <p:wipe dir="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userDrawn="1">
  <p:cSld name="Divider_Imag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53"/>
            <a:ext cx="9144000" cy="5141596"/>
          </a:xfrm>
          <a:prstGeom prst="rect">
            <a:avLst/>
          </a:prstGeom>
        </p:spPr>
      </p:pic>
      <p:sp>
        <p:nvSpPr>
          <p:cNvPr id="8" name="Rectangle 7"/>
          <p:cNvSpPr/>
          <p:nvPr userDrawn="1"/>
        </p:nvSpPr>
        <p:spPr>
          <a:xfrm>
            <a:off x="2" y="953"/>
            <a:ext cx="9143999" cy="5154393"/>
          </a:xfrm>
          <a:prstGeom prst="rect">
            <a:avLst/>
          </a:prstGeom>
          <a:gradFill>
            <a:gsLst>
              <a:gs pos="15000">
                <a:schemeClr val="tx1">
                  <a:lumMod val="75000"/>
                  <a:alpha val="20000"/>
                </a:schemeClr>
              </a:gs>
              <a:gs pos="72000">
                <a:schemeClr val="bg2"/>
              </a:gs>
            </a:gsLst>
            <a:lin ang="8100000" scaled="1"/>
          </a:gra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err="1">
              <a:solidFill>
                <a:srgbClr val="FFFFFF"/>
              </a:solidFill>
              <a:latin typeface="Arial"/>
            </a:endParaRPr>
          </a:p>
        </p:txBody>
      </p:sp>
      <p:sp>
        <p:nvSpPr>
          <p:cNvPr id="7" name="Title 1"/>
          <p:cNvSpPr>
            <a:spLocks noGrp="1"/>
          </p:cNvSpPr>
          <p:nvPr>
            <p:ph type="title" hasCustomPrompt="1"/>
          </p:nvPr>
        </p:nvSpPr>
        <p:spPr>
          <a:xfrm>
            <a:off x="274321"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ea typeface="Arial"/>
                <a:cs typeface="Arial" panose="020B0604020202020204" pitchFamily="34" charset="0"/>
              </a:defRPr>
            </a:lvl1pPr>
          </a:lstStyle>
          <a:p>
            <a:r>
              <a:rPr lang="en-US"/>
              <a:t>Click to edit divider slide title  </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69" y="4838501"/>
            <a:ext cx="675925" cy="120540"/>
          </a:xfrm>
          <a:prstGeom prst="rect">
            <a:avLst/>
          </a:prstGeom>
        </p:spPr>
      </p:pic>
    </p:spTree>
    <p:extLst>
      <p:ext uri="{BB962C8B-B14F-4D97-AF65-F5344CB8AC3E}">
        <p14:creationId xmlns:p14="http://schemas.microsoft.com/office/powerpoint/2010/main" val="3697859253"/>
      </p:ext>
    </p:extLst>
  </p:cSld>
  <p:clrMapOvr>
    <a:masterClrMapping/>
  </p:clrMapOvr>
  <p:transition spd="med">
    <p:wipe dir="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Header_No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64797"/>
          </a:xfrm>
          <a:prstGeom prst="rect">
            <a:avLst/>
          </a:prstGeom>
        </p:spPr>
        <p:txBody>
          <a:bodyPr lIns="0" rIns="0"/>
          <a:lstStyle>
            <a:lvl1pPr>
              <a:defRPr>
                <a:latin typeface="Arial" panose="020B0604020202020204" pitchFamily="34" charset="0"/>
                <a:cs typeface="Arial" panose="020B0604020202020204" pitchFamily="34" charset="0"/>
              </a:defRPr>
            </a:lvl1pPr>
          </a:lstStyle>
          <a:p>
            <a:r>
              <a:rPr lang="en-US"/>
              <a:t>Click to edit content page title</a:t>
            </a:r>
          </a:p>
        </p:txBody>
      </p:sp>
    </p:spTree>
    <p:extLst>
      <p:ext uri="{BB962C8B-B14F-4D97-AF65-F5344CB8AC3E}">
        <p14:creationId xmlns:p14="http://schemas.microsoft.com/office/powerpoint/2010/main" val="3583590392"/>
      </p:ext>
    </p:extLst>
  </p:cSld>
  <p:clrMapOvr>
    <a:masterClrMapping/>
  </p:clrMapOvr>
  <p:transition spd="med">
    <p:wipe dir="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79413" y="1295399"/>
            <a:ext cx="8458200" cy="3235325"/>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hasCustomPrompt="1"/>
          </p:nvPr>
        </p:nvSpPr>
        <p:spPr>
          <a:xfrm>
            <a:off x="379413" y="228600"/>
            <a:ext cx="8458200" cy="457200"/>
          </a:xfrm>
          <a:prstGeom prst="rect">
            <a:avLst/>
          </a:prstGeom>
        </p:spPr>
        <p:txBody>
          <a:bodyPr lIns="0" tIns="0" rIns="0" bIns="0" anchor="t" anchorCtr="0"/>
          <a:lstStyle>
            <a:lvl1pPr algn="l">
              <a:lnSpc>
                <a:spcPct val="100000"/>
              </a:lnSpc>
              <a:defRPr sz="2800">
                <a:solidFill>
                  <a:schemeClr val="tx2"/>
                </a:solidFill>
                <a:latin typeface="Architects Daughter"/>
                <a:cs typeface="Architects Daughter"/>
              </a:defRPr>
            </a:lvl1pPr>
          </a:lstStyle>
          <a:p>
            <a:r>
              <a:rPr lang="en-US"/>
              <a:t>CLICK TO EDIT MASTER TITLE STYLE</a:t>
            </a:r>
          </a:p>
        </p:txBody>
      </p:sp>
      <p:sp>
        <p:nvSpPr>
          <p:cNvPr id="8" name="Subtitle 2"/>
          <p:cNvSpPr>
            <a:spLocks noGrp="1"/>
          </p:cNvSpPr>
          <p:nvPr>
            <p:ph type="subTitle" idx="1" hasCustomPrompt="1"/>
          </p:nvPr>
        </p:nvSpPr>
        <p:spPr>
          <a:xfrm>
            <a:off x="379413" y="703000"/>
            <a:ext cx="8449733" cy="302417"/>
          </a:xfrm>
          <a:prstGeom prst="rect">
            <a:avLst/>
          </a:prstGeom>
        </p:spPr>
        <p:txBody>
          <a:bodyPr lIns="0" tIns="0" rIns="0" bIns="0"/>
          <a:lstStyle>
            <a:lvl1pPr marL="0" indent="0" algn="l">
              <a:lnSpc>
                <a:spcPct val="100000"/>
              </a:lnSpc>
              <a:buNone/>
              <a:defRPr sz="1600">
                <a:solidFill>
                  <a:schemeClr val="bg2"/>
                </a:solidFill>
                <a:latin typeface="Architects Daughter"/>
                <a:cs typeface="Architects Daughte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723867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229100" y="4812507"/>
            <a:ext cx="685800" cy="273844"/>
          </a:xfrm>
          <a:prstGeom prst="rect">
            <a:avLst/>
          </a:prstGeom>
        </p:spPr>
        <p:txBody>
          <a:bodyPr vert="horz" lIns="91440" tIns="45720" rIns="91440" bIns="45720" rtlCol="0" anchor="ctr"/>
          <a:lstStyle>
            <a:lvl1pPr algn="ctr">
              <a:defRPr sz="1000" b="0" i="0">
                <a:solidFill>
                  <a:srgbClr val="000000"/>
                </a:solidFill>
                <a:latin typeface="+mn-lt"/>
                <a:cs typeface="Verdana"/>
              </a:defRPr>
            </a:lvl1pPr>
          </a:lstStyle>
          <a:p>
            <a:pPr defTabSz="457200" fontAlgn="auto">
              <a:spcBef>
                <a:spcPts val="0"/>
              </a:spcBef>
              <a:spcAft>
                <a:spcPts val="0"/>
              </a:spcAft>
            </a:pPr>
            <a:fld id="{8F20D5A1-9032-1545-B6AE-258D4534BA42}" type="slidenum">
              <a:rPr lang="en-US" smtClean="0"/>
              <a:pPr defTabSz="457200" fontAlgn="auto">
                <a:spcBef>
                  <a:spcPts val="0"/>
                </a:spcBef>
                <a:spcAft>
                  <a:spcPts val="0"/>
                </a:spcAft>
              </a:pPr>
              <a:t>‹#›</a:t>
            </a:fld>
            <a:endParaRPr lang="en-US"/>
          </a:p>
        </p:txBody>
      </p:sp>
      <p:sp>
        <p:nvSpPr>
          <p:cNvPr id="8" name="Footer Placeholder 4"/>
          <p:cNvSpPr>
            <a:spLocks noGrp="1"/>
          </p:cNvSpPr>
          <p:nvPr>
            <p:ph type="ftr" sz="quarter" idx="3"/>
          </p:nvPr>
        </p:nvSpPr>
        <p:spPr>
          <a:xfrm>
            <a:off x="228600" y="4812507"/>
            <a:ext cx="2895600" cy="273844"/>
          </a:xfrm>
          <a:prstGeom prst="rect">
            <a:avLst/>
          </a:prstGeom>
        </p:spPr>
        <p:txBody>
          <a:bodyPr vert="horz" lIns="91440" tIns="45720" rIns="91440" bIns="45720" rtlCol="0" anchor="ctr"/>
          <a:lstStyle>
            <a:lvl1pPr algn="l">
              <a:defRPr sz="1000" b="0" i="0">
                <a:solidFill>
                  <a:schemeClr val="tx1"/>
                </a:solidFill>
                <a:latin typeface="+mn-lt"/>
                <a:cs typeface="Verdana"/>
              </a:defRPr>
            </a:lvl1pPr>
          </a:lstStyle>
          <a:p>
            <a:pPr fontAlgn="auto">
              <a:spcBef>
                <a:spcPts val="0"/>
              </a:spcBef>
              <a:spcAft>
                <a:spcPts val="0"/>
              </a:spcAft>
              <a:defRPr/>
            </a:pPr>
            <a:r>
              <a:rPr lang="en-US" kern="0">
                <a:solidFill>
                  <a:sysClr val="windowText" lastClr="000000"/>
                </a:solidFill>
              </a:rPr>
              <a:t>© 2013 by The Enterprise Strategy Group, Inc.</a:t>
            </a:r>
          </a:p>
        </p:txBody>
      </p:sp>
    </p:spTree>
    <p:extLst>
      <p:ext uri="{BB962C8B-B14F-4D97-AF65-F5344CB8AC3E}">
        <p14:creationId xmlns:p14="http://schemas.microsoft.com/office/powerpoint/2010/main" val="1389242445"/>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_Imag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846" cy="5152976"/>
          </a:xfrm>
          <a:prstGeom prst="rect">
            <a:avLst/>
          </a:prstGeom>
        </p:spPr>
      </p:pic>
      <p:sp>
        <p:nvSpPr>
          <p:cNvPr id="9" name="Title Placeholder 21"/>
          <p:cNvSpPr>
            <a:spLocks noGrp="1"/>
          </p:cNvSpPr>
          <p:nvPr>
            <p:ph type="ctrTitle" hasCustomPrompt="1"/>
          </p:nvPr>
        </p:nvSpPr>
        <p:spPr>
          <a:xfrm>
            <a:off x="274319" y="29033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1113556098"/>
      </p:ext>
    </p:extLst>
  </p:cSld>
  <p:clrMapOvr>
    <a:masterClrMapping/>
  </p:clrMapOvr>
  <p:transition spd="med">
    <p:wipe dir="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effectLst>
                  <a:glow rad="635000">
                    <a:schemeClr val="bg2">
                      <a:alpha val="20000"/>
                    </a:schemeClr>
                  </a:glow>
                </a:effectLst>
                <a:latin typeface="Arial" panose="020B0604020202020204" pitchFamily="34" charset="0"/>
              </a:defRPr>
            </a:lvl1pPr>
          </a:lstStyle>
          <a:p>
            <a:r>
              <a:rPr lang="en-US"/>
              <a:t>Click to edit Master title style</a:t>
            </a:r>
          </a:p>
        </p:txBody>
      </p:sp>
      <p:pic>
        <p:nvPicPr>
          <p:cNvPr id="4" name="Picture 3" descr="Dell Technologies logo"/>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4258082026"/>
      </p:ext>
    </p:extLst>
  </p:cSld>
  <p:clrMapOvr>
    <a:masterClrMapping/>
  </p:clrMapOvr>
  <p:extLst>
    <p:ext uri="{DCECCB84-F9BA-43D5-87BE-67443E8EF086}">
      <p15:sldGuideLst xmlns:p15="http://schemas.microsoft.com/office/powerpoint/2012/main">
        <p15:guide id="1" orient="horz" pos="252">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372869867"/>
      </p:ext>
    </p:extLst>
  </p:cSld>
  <p:clrMapOvr>
    <a:masterClrMapping/>
  </p:clrMapOvr>
  <p:extLst>
    <p:ext uri="{DCECCB84-F9BA-43D5-87BE-67443E8EF086}">
      <p15:sldGuideLst xmlns:p15="http://schemas.microsoft.com/office/powerpoint/2012/main">
        <p15:guide id="1" orient="horz" pos="252">
          <p15:clr>
            <a:srgbClr val="FBAE4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5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285750" y="1830949"/>
            <a:ext cx="7486650" cy="553998"/>
          </a:xfrm>
          <a:prstGeom prst="rect">
            <a:avLst/>
          </a:prstGeom>
        </p:spPr>
        <p:txBody>
          <a:bodyPr wrap="square" lIns="0" tIns="0" rIns="0" bIns="0" anchor="b">
            <a:spAutoFit/>
          </a:bodyPr>
          <a:lstStyle>
            <a:lvl1pPr algn="l">
              <a:defRPr sz="4000">
                <a:solidFill>
                  <a:schemeClr val="tx2"/>
                </a:solidFill>
                <a:latin typeface="Arial" panose="020B0604020202020204" pitchFamily="34" charset="0"/>
              </a:defRPr>
            </a:lvl1pPr>
          </a:lstStyle>
          <a:p>
            <a:r>
              <a:rPr lang="pl-PL"/>
              <a:t>Kliknij, aby edytować styl</a:t>
            </a:r>
            <a:endParaRPr lang="en-US" dirty="0"/>
          </a:p>
        </p:txBody>
      </p:sp>
      <p:sp>
        <p:nvSpPr>
          <p:cNvPr id="5" name="Subtitle 2"/>
          <p:cNvSpPr>
            <a:spLocks noGrp="1"/>
          </p:cNvSpPr>
          <p:nvPr>
            <p:ph type="subTitle" idx="1"/>
          </p:nvPr>
        </p:nvSpPr>
        <p:spPr>
          <a:xfrm>
            <a:off x="285750" y="2571750"/>
            <a:ext cx="748665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pl-PL"/>
              <a:t>Kliknij, aby edytować styl wzorca podtytułu</a:t>
            </a:r>
            <a:endParaRPr lang="en-US" dirty="0"/>
          </a:p>
        </p:txBody>
      </p:sp>
    </p:spTree>
    <p:extLst>
      <p:ext uri="{BB962C8B-B14F-4D97-AF65-F5344CB8AC3E}">
        <p14:creationId xmlns:p14="http://schemas.microsoft.com/office/powerpoint/2010/main" val="110588251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itle slide_Image 1">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846" cy="5152976"/>
          </a:xfrm>
          <a:prstGeom prst="rect">
            <a:avLst/>
          </a:prstGeom>
        </p:spPr>
      </p:pic>
      <p:sp>
        <p:nvSpPr>
          <p:cNvPr id="9" name="Title Placeholder 21"/>
          <p:cNvSpPr>
            <a:spLocks noGrp="1"/>
          </p:cNvSpPr>
          <p:nvPr>
            <p:ph type="ctrTitle" hasCustomPrompt="1"/>
          </p:nvPr>
        </p:nvSpPr>
        <p:spPr>
          <a:xfrm>
            <a:off x="274319" y="29033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2562805277"/>
      </p:ext>
    </p:extLst>
  </p:cSld>
  <p:clrMapOvr>
    <a:masterClrMapping/>
  </p:clrMapOvr>
  <p:transition spd="med">
    <p:wipe dir="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itle slide_Imag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844" cy="5152975"/>
          </a:xfrm>
          <a:prstGeom prst="rect">
            <a:avLst/>
          </a:prstGeom>
        </p:spPr>
      </p:pic>
      <p:sp>
        <p:nvSpPr>
          <p:cNvPr id="9" name="Title Placeholder 21"/>
          <p:cNvSpPr>
            <a:spLocks noGrp="1"/>
          </p:cNvSpPr>
          <p:nvPr>
            <p:ph type="ctrTitle" hasCustomPrompt="1"/>
          </p:nvPr>
        </p:nvSpPr>
        <p:spPr>
          <a:xfrm>
            <a:off x="274320" y="289726"/>
            <a:ext cx="5200791" cy="1661993"/>
          </a:xfrm>
          <a:prstGeom prst="rect">
            <a:avLst/>
          </a:prstGeom>
        </p:spPr>
        <p:txBody>
          <a:bodyPr wrap="square" lIns="0" rIns="0" anchor="b" anchorCtr="0">
            <a:normAutofit/>
          </a:bodyPr>
          <a:lstStyle>
            <a:lvl1pPr>
              <a:defRPr lang="en-US" sz="5400" i="0" dirty="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lnSpc>
                <a:spcPct val="100000"/>
              </a:lnSpc>
              <a:spcAft>
                <a:spcPts val="0"/>
              </a:spcAft>
            </a:pPr>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2778018352"/>
      </p:ext>
    </p:extLst>
  </p:cSld>
  <p:clrMapOvr>
    <a:masterClrMapping/>
  </p:clrMapOvr>
  <p:transition spd="med">
    <p:wipe dir="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itle slide_Image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844" cy="5152975"/>
          </a:xfrm>
          <a:prstGeom prst="rect">
            <a:avLst/>
          </a:prstGeom>
        </p:spPr>
      </p:pic>
      <p:sp>
        <p:nvSpPr>
          <p:cNvPr id="9" name="Title Placeholder 21"/>
          <p:cNvSpPr>
            <a:spLocks noGrp="1"/>
          </p:cNvSpPr>
          <p:nvPr>
            <p:ph type="ctrTitle" hasCustomPrompt="1"/>
          </p:nvPr>
        </p:nvSpPr>
        <p:spPr>
          <a:xfrm>
            <a:off x="274319" y="288114"/>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2129917146"/>
      </p:ext>
    </p:extLst>
  </p:cSld>
  <p:clrMapOvr>
    <a:masterClrMapping/>
  </p:clrMapOvr>
  <p:transition spd="med">
    <p:wipe dir="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p:cSld name="Title slide_Black">
    <p:spTree>
      <p:nvGrpSpPr>
        <p:cNvPr id="1" name=""/>
        <p:cNvGrpSpPr/>
        <p:nvPr/>
      </p:nvGrpSpPr>
      <p:grpSpPr>
        <a:xfrm>
          <a:off x="0" y="0"/>
          <a:ext cx="0" cy="0"/>
          <a:chOff x="0" y="0"/>
          <a:chExt cx="0" cy="0"/>
        </a:xfrm>
      </p:grpSpPr>
      <p:sp>
        <p:nvSpPr>
          <p:cNvPr id="2" name="Rectangle 1"/>
          <p:cNvSpPr/>
          <p:nvPr userDrawn="1"/>
        </p:nvSpPr>
        <p:spPr>
          <a:xfrm>
            <a:off x="0" y="0"/>
            <a:ext cx="9144000" cy="5150644"/>
          </a:xfrm>
          <a:prstGeom prst="rect">
            <a:avLst/>
          </a:prstGeom>
          <a:solidFill>
            <a:schemeClr val="bg2"/>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000000"/>
              </a:solidFill>
              <a:latin typeface="Arial"/>
            </a:endParaRPr>
          </a:p>
        </p:txBody>
      </p:sp>
      <p:sp>
        <p:nvSpPr>
          <p:cNvPr id="361476" name="Title Placeholder 21"/>
          <p:cNvSpPr>
            <a:spLocks noGrp="1"/>
          </p:cNvSpPr>
          <p:nvPr>
            <p:ph type="ctrTitle" hasCustomPrompt="1"/>
          </p:nvPr>
        </p:nvSpPr>
        <p:spPr>
          <a:xfrm>
            <a:off x="274320" y="289291"/>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361477"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557001148"/>
      </p:ext>
    </p:extLst>
  </p:cSld>
  <p:clrMapOvr>
    <a:masterClrMapping/>
  </p:clrMapOvr>
  <p:transition spd="med">
    <p:wipe dir="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p:cSld name="Title slide_Carbon">
    <p:spTree>
      <p:nvGrpSpPr>
        <p:cNvPr id="1" name=""/>
        <p:cNvGrpSpPr/>
        <p:nvPr/>
      </p:nvGrpSpPr>
      <p:grpSpPr>
        <a:xfrm>
          <a:off x="0" y="0"/>
          <a:ext cx="0" cy="0"/>
          <a:chOff x="0" y="0"/>
          <a:chExt cx="0" cy="0"/>
        </a:xfrm>
      </p:grpSpPr>
      <p:sp>
        <p:nvSpPr>
          <p:cNvPr id="2" name="Rectangle 1"/>
          <p:cNvSpPr/>
          <p:nvPr userDrawn="1"/>
        </p:nvSpPr>
        <p:spPr>
          <a:xfrm>
            <a:off x="0" y="0"/>
            <a:ext cx="9144000" cy="5150644"/>
          </a:xfrm>
          <a:prstGeom prst="rect">
            <a:avLst/>
          </a:prstGeom>
          <a:solidFill>
            <a:schemeClr val="tx1"/>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000000"/>
              </a:solidFill>
              <a:latin typeface="Arial"/>
            </a:endParaRPr>
          </a:p>
        </p:txBody>
      </p:sp>
      <p:sp>
        <p:nvSpPr>
          <p:cNvPr id="361476" name="Title Placeholder 21"/>
          <p:cNvSpPr>
            <a:spLocks noGrp="1"/>
          </p:cNvSpPr>
          <p:nvPr>
            <p:ph type="ctrTitle" hasCustomPrompt="1"/>
          </p:nvPr>
        </p:nvSpPr>
        <p:spPr>
          <a:xfrm>
            <a:off x="274320" y="29416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361477"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3592041192"/>
      </p:ext>
    </p:extLst>
  </p:cSld>
  <p:clrMapOvr>
    <a:masterClrMapping/>
  </p:clrMapOvr>
  <p:transition spd="med">
    <p:wipe dir="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p:cSld name="Title slide_Blu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50644"/>
          </a:xfrm>
          <a:prstGeom prst="rect">
            <a:avLst/>
          </a:prstGeom>
          <a:solidFill>
            <a:schemeClr val="bg1"/>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000000"/>
              </a:solidFill>
              <a:latin typeface="Arial"/>
            </a:endParaRPr>
          </a:p>
        </p:txBody>
      </p:sp>
      <p:sp>
        <p:nvSpPr>
          <p:cNvPr id="361476" name="Title Placeholder 21"/>
          <p:cNvSpPr>
            <a:spLocks noGrp="1"/>
          </p:cNvSpPr>
          <p:nvPr>
            <p:ph type="ctrTitle" hasCustomPrompt="1"/>
          </p:nvPr>
        </p:nvSpPr>
        <p:spPr>
          <a:xfrm>
            <a:off x="274320" y="29416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361477"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1433980048"/>
      </p:ext>
    </p:extLst>
  </p:cSld>
  <p:clrMapOvr>
    <a:masterClrMapping/>
  </p:clrMapOvr>
  <p:transition spd="med">
    <p:wipe dir="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8" y="264629"/>
            <a:ext cx="7955280" cy="640080"/>
          </a:xfrm>
          <a:prstGeom prst="rect">
            <a:avLst/>
          </a:prstGeom>
        </p:spPr>
        <p:txBody>
          <a:bodyPr lIns="0" rIns="0"/>
          <a:lstStyle>
            <a:lvl1pPr>
              <a:defRPr baseline="0">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6" name="Content Placeholder 2"/>
          <p:cNvSpPr>
            <a:spLocks noGrp="1"/>
          </p:cNvSpPr>
          <p:nvPr>
            <p:ph sz="half" idx="1" hasCustomPrompt="1"/>
          </p:nvPr>
        </p:nvSpPr>
        <p:spPr>
          <a:xfrm>
            <a:off x="274319" y="1280160"/>
            <a:ext cx="7955279" cy="3200400"/>
          </a:xfrm>
          <a:prstGeom prst="rect">
            <a:avLst/>
          </a:prstGeom>
        </p:spPr>
        <p:txBody>
          <a:bodyPr wrap="square" lIns="0" tIns="0" rIns="0" bIns="0">
            <a:normAutofit/>
          </a:bodyPr>
          <a:lstStyle>
            <a:lvl1pPr marL="0" indent="0">
              <a:lnSpc>
                <a:spcPct val="100000"/>
              </a:lnSpc>
              <a:spcBef>
                <a:spcPts val="1200"/>
              </a:spcBef>
              <a:spcAft>
                <a:spcPts val="0"/>
              </a:spcAft>
              <a:buClr>
                <a:srgbClr val="AAAAAA"/>
              </a:buClr>
              <a:buFont typeface="Arial" pitchFamily="34" charset="0"/>
              <a:buNone/>
              <a:defRPr sz="1400">
                <a:solidFill>
                  <a:srgbClr val="000000"/>
                </a:solidFill>
                <a:latin typeface="Arial" panose="020B0604020202020204" pitchFamily="34" charset="0"/>
                <a:ea typeface="Arial"/>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chemeClr val="bg2"/>
                </a:solidFill>
                <a:latin typeface="Museo Sans For Dell" pitchFamily="2" charset="0"/>
              </a:defRPr>
            </a:lvl2pPr>
            <a:lvl3pPr>
              <a:lnSpc>
                <a:spcPct val="100000"/>
              </a:lnSpc>
              <a:spcBef>
                <a:spcPts val="300"/>
              </a:spcBef>
              <a:spcAft>
                <a:spcPts val="0"/>
              </a:spcAft>
              <a:buClr>
                <a:srgbClr val="AAAAAA"/>
              </a:buClr>
              <a:defRPr sz="1000">
                <a:solidFill>
                  <a:schemeClr val="bg2"/>
                </a:solidFill>
                <a:latin typeface="Museo Sans For Dell" pitchFamily="2"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p:txBody>
      </p:sp>
    </p:spTree>
    <p:extLst>
      <p:ext uri="{BB962C8B-B14F-4D97-AF65-F5344CB8AC3E}">
        <p14:creationId xmlns:p14="http://schemas.microsoft.com/office/powerpoint/2010/main" val="53608476"/>
      </p:ext>
    </p:extLst>
  </p:cSld>
  <p:clrMapOvr>
    <a:masterClrMapping/>
  </p:clrMapOvr>
  <p:transition spd="med">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_Image 2">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844" cy="5152975"/>
          </a:xfrm>
          <a:prstGeom prst="rect">
            <a:avLst/>
          </a:prstGeom>
        </p:spPr>
      </p:pic>
      <p:sp>
        <p:nvSpPr>
          <p:cNvPr id="9" name="Title Placeholder 21"/>
          <p:cNvSpPr>
            <a:spLocks noGrp="1"/>
          </p:cNvSpPr>
          <p:nvPr>
            <p:ph type="ctrTitle" hasCustomPrompt="1"/>
          </p:nvPr>
        </p:nvSpPr>
        <p:spPr>
          <a:xfrm>
            <a:off x="274320" y="289726"/>
            <a:ext cx="5200791" cy="1661993"/>
          </a:xfrm>
          <a:prstGeom prst="rect">
            <a:avLst/>
          </a:prstGeom>
        </p:spPr>
        <p:txBody>
          <a:bodyPr wrap="square" lIns="0" rIns="0" anchor="b" anchorCtr="0">
            <a:normAutofit/>
          </a:bodyPr>
          <a:lstStyle>
            <a:lvl1pPr>
              <a:defRPr lang="en-US" sz="5400" i="0" dirty="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pPr lvl="0">
              <a:lnSpc>
                <a:spcPct val="100000"/>
              </a:lnSpc>
              <a:spcAft>
                <a:spcPts val="0"/>
              </a:spcAft>
            </a:pPr>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3123474799"/>
      </p:ext>
    </p:extLst>
  </p:cSld>
  <p:clrMapOvr>
    <a:masterClrMapping/>
  </p:clrMapOvr>
  <p:transition spd="med">
    <p:wipe dir="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ontent_Bulleted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40080"/>
          </a:xfrm>
          <a:prstGeom prst="rect">
            <a:avLst/>
          </a:prstGeom>
        </p:spPr>
        <p:txBody>
          <a:bodyPr lIns="0" rIns="0"/>
          <a:lstStyle>
            <a:lvl1pPr>
              <a:defRPr baseline="0">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6" name="Content Placeholder 2"/>
          <p:cNvSpPr>
            <a:spLocks noGrp="1"/>
          </p:cNvSpPr>
          <p:nvPr>
            <p:ph sz="half" idx="1" hasCustomPrompt="1"/>
          </p:nvPr>
        </p:nvSpPr>
        <p:spPr>
          <a:xfrm>
            <a:off x="274319" y="1280160"/>
            <a:ext cx="7955279" cy="320040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ea typeface="Arial"/>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ea typeface="Arial"/>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3963960241"/>
      </p:ext>
    </p:extLst>
  </p:cSld>
  <p:clrMapOvr>
    <a:masterClrMapping/>
  </p:clrMapOvr>
  <p:transition spd="med">
    <p:wipe dir="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ontent with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1"/>
            <a:ext cx="7955280" cy="640080"/>
          </a:xfrm>
          <a:prstGeom prst="rect">
            <a:avLst/>
          </a:prstGeom>
        </p:spPr>
        <p:txBody>
          <a:bodyPr lIns="0" rIns="0">
            <a:normAutofit/>
          </a:bodyPr>
          <a:lstStyle>
            <a:lvl1pPr>
              <a:defRPr baseline="0">
                <a:latin typeface="Arial" panose="020B0604020202020204" pitchFamily="34" charset="0"/>
                <a:ea typeface="Arial"/>
                <a:cs typeface="Arial" panose="020B0604020202020204" pitchFamily="34" charset="0"/>
              </a:defRPr>
            </a:lvl1pPr>
          </a:lstStyle>
          <a:p>
            <a:r>
              <a:rPr lang="en-US" dirty="0"/>
              <a:t>Click to edit content page title </a:t>
            </a:r>
          </a:p>
        </p:txBody>
      </p:sp>
      <p:sp>
        <p:nvSpPr>
          <p:cNvPr id="6" name="Content Placeholder 2"/>
          <p:cNvSpPr>
            <a:spLocks noGrp="1"/>
          </p:cNvSpPr>
          <p:nvPr>
            <p:ph sz="half" idx="1" hasCustomPrompt="1"/>
          </p:nvPr>
        </p:nvSpPr>
        <p:spPr>
          <a:xfrm>
            <a:off x="274320" y="1554480"/>
            <a:ext cx="7955280" cy="301752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ea typeface="Arial"/>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ea typeface="Arial"/>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5" name="Text Placeholder 12"/>
          <p:cNvSpPr>
            <a:spLocks noGrp="1"/>
          </p:cNvSpPr>
          <p:nvPr>
            <p:ph type="subTitle" idx="11" hasCustomPrompt="1"/>
          </p:nvPr>
        </p:nvSpPr>
        <p:spPr>
          <a:xfrm>
            <a:off x="266700" y="1057766"/>
            <a:ext cx="7960422" cy="313267"/>
          </a:xfrm>
          <a:prstGeom prst="rect">
            <a:avLst/>
          </a:prstGeom>
        </p:spPr>
        <p:txBody>
          <a:bodyPr lIns="0" rIns="0" anchor="t" anchorCtr="0"/>
          <a:lstStyle>
            <a:lvl1pPr marL="285750" indent="-285750">
              <a:buFont typeface="Arial"/>
              <a:buNone/>
              <a:defRPr lang="en-US" b="1" dirty="0" smtClean="0">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Tree>
    <p:extLst>
      <p:ext uri="{BB962C8B-B14F-4D97-AF65-F5344CB8AC3E}">
        <p14:creationId xmlns:p14="http://schemas.microsoft.com/office/powerpoint/2010/main" val="2605868529"/>
      </p:ext>
    </p:extLst>
  </p:cSld>
  <p:clrMapOvr>
    <a:masterClrMapping/>
  </p:clrMapOvr>
  <p:transition spd="med">
    <p:wipe dir="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ontent 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40080"/>
          </a:xfrm>
          <a:prstGeom prst="rect">
            <a:avLst/>
          </a:prstGeom>
        </p:spPr>
        <p:txBody>
          <a:bodyPr lIns="0" rIns="0"/>
          <a:lstStyle>
            <a:lvl1pPr>
              <a:defRPr>
                <a:latin typeface="Arial" panose="020B0604020202020204" pitchFamily="34" charset="0"/>
                <a:ea typeface="Arial"/>
                <a:cs typeface="Arial" panose="020B0604020202020204" pitchFamily="34" charset="0"/>
              </a:defRPr>
            </a:lvl1pPr>
          </a:lstStyle>
          <a:p>
            <a:r>
              <a:rPr lang="en-US" dirty="0"/>
              <a:t>Click to edit content page title </a:t>
            </a:r>
          </a:p>
        </p:txBody>
      </p:sp>
      <p:sp>
        <p:nvSpPr>
          <p:cNvPr id="6" name="Content Placeholder 2"/>
          <p:cNvSpPr>
            <a:spLocks noGrp="1"/>
          </p:cNvSpPr>
          <p:nvPr>
            <p:ph sz="half" idx="13" hasCustomPrompt="1"/>
          </p:nvPr>
        </p:nvSpPr>
        <p:spPr>
          <a:xfrm>
            <a:off x="274320" y="1280160"/>
            <a:ext cx="3840480"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rgbClr val="000000"/>
                </a:solidFill>
                <a:latin typeface="Arial" panose="020B0604020202020204" pitchFamily="34" charset="0"/>
                <a:ea typeface="Arial"/>
                <a:cs typeface="Arial" panose="020B0604020202020204" pitchFamily="34" charset="0"/>
              </a:defRPr>
            </a:lvl1pPr>
            <a:lvl2pPr marL="574675" indent="-231775">
              <a:lnSpc>
                <a:spcPct val="100000"/>
              </a:lnSpc>
              <a:spcBef>
                <a:spcPts val="300"/>
              </a:spcBef>
              <a:spcAft>
                <a:spcPts val="0"/>
              </a:spcAft>
              <a:buClr>
                <a:srgbClr val="AAAAAA"/>
              </a:buClr>
              <a:defRPr sz="1200" b="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b="0">
                <a:solidFill>
                  <a:srgbClr val="000000"/>
                </a:solidFill>
                <a:latin typeface="Arial" panose="020B0604020202020204" pitchFamily="34" charset="0"/>
                <a:ea typeface="Arial"/>
                <a:cs typeface="Arial" panose="020B0604020202020204" pitchFamily="34"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7" name="Content Placeholder 2"/>
          <p:cNvSpPr>
            <a:spLocks noGrp="1"/>
          </p:cNvSpPr>
          <p:nvPr>
            <p:ph sz="half" idx="14" hasCustomPrompt="1"/>
          </p:nvPr>
        </p:nvSpPr>
        <p:spPr>
          <a:xfrm>
            <a:off x="4389120" y="1280160"/>
            <a:ext cx="3840480"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rgbClr val="000000"/>
                </a:solidFill>
                <a:latin typeface="Arial" panose="020B0604020202020204" pitchFamily="34" charset="0"/>
                <a:ea typeface="Arial"/>
                <a:cs typeface="Arial" panose="020B0604020202020204" pitchFamily="34" charset="0"/>
              </a:defRPr>
            </a:lvl1pPr>
            <a:lvl2pPr marL="574675" indent="-231775">
              <a:lnSpc>
                <a:spcPct val="100000"/>
              </a:lnSpc>
              <a:spcBef>
                <a:spcPts val="300"/>
              </a:spcBef>
              <a:spcAft>
                <a:spcPts val="0"/>
              </a:spcAft>
              <a:buClr>
                <a:srgbClr val="AAAAAA"/>
              </a:buClr>
              <a:defRPr sz="1200" b="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b="0">
                <a:solidFill>
                  <a:srgbClr val="000000"/>
                </a:solidFill>
                <a:latin typeface="Arial" panose="020B0604020202020204" pitchFamily="34" charset="0"/>
                <a:ea typeface="Arial"/>
                <a:cs typeface="Arial" panose="020B0604020202020204" pitchFamily="34"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527858425"/>
      </p:ext>
    </p:extLst>
  </p:cSld>
  <p:clrMapOvr>
    <a:masterClrMapping/>
  </p:clrMapOvr>
  <p:transition spd="med">
    <p:wipe dir="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Content left margin ">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0166" y="267705"/>
            <a:ext cx="4285279" cy="640080"/>
          </a:xfrm>
          <a:prstGeom prst="rect">
            <a:avLst/>
          </a:prstGeom>
        </p:spPr>
        <p:txBody>
          <a:bodyPr lIns="0" rIns="0"/>
          <a:lstStyle>
            <a:lvl1pPr>
              <a:defRPr>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8" name="Content Placeholder 2"/>
          <p:cNvSpPr>
            <a:spLocks noGrp="1"/>
          </p:cNvSpPr>
          <p:nvPr>
            <p:ph sz="half" idx="13" hasCustomPrompt="1"/>
          </p:nvPr>
        </p:nvSpPr>
        <p:spPr>
          <a:xfrm>
            <a:off x="270166" y="1280160"/>
            <a:ext cx="4283860"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rgbClr val="000000"/>
                </a:solidFill>
                <a:latin typeface="Arial" panose="020B0604020202020204" pitchFamily="34" charset="0"/>
                <a:ea typeface="Arial"/>
                <a:cs typeface="Arial" panose="020B0604020202020204" pitchFamily="34" charset="0"/>
              </a:defRPr>
            </a:lvl1pPr>
            <a:lvl2pPr marL="574675" indent="-231775">
              <a:lnSpc>
                <a:spcPct val="100000"/>
              </a:lnSpc>
              <a:spcBef>
                <a:spcPts val="300"/>
              </a:spcBef>
              <a:spcAft>
                <a:spcPts val="0"/>
              </a:spcAft>
              <a:buClr>
                <a:srgbClr val="AAAAAA"/>
              </a:buClr>
              <a:defRPr sz="1200" b="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b="0">
                <a:solidFill>
                  <a:srgbClr val="000000"/>
                </a:solidFill>
                <a:latin typeface="Arial" panose="020B0604020202020204" pitchFamily="34" charset="0"/>
                <a:ea typeface="Arial"/>
                <a:cs typeface="Arial" panose="020B0604020202020204" pitchFamily="34" charset="0"/>
              </a:defRPr>
            </a:lvl3pPr>
            <a:lvl4pPr>
              <a:defRPr sz="10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1466547988"/>
      </p:ext>
    </p:extLst>
  </p:cSld>
  <p:clrMapOvr>
    <a:masterClrMapping/>
  </p:clrMapOvr>
  <p:transition spd="med">
    <p:wipe dir="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Content left margin with subhea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267706"/>
            <a:ext cx="4865304" cy="486332"/>
          </a:xfrm>
          <a:prstGeom prst="rect">
            <a:avLst/>
          </a:prstGeom>
        </p:spPr>
        <p:txBody>
          <a:bodyPr lIns="0" rIns="0"/>
          <a:lstStyle>
            <a:lvl1pPr>
              <a:defRPr baseline="0">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6" name="Content Placeholder 2"/>
          <p:cNvSpPr>
            <a:spLocks noGrp="1"/>
          </p:cNvSpPr>
          <p:nvPr>
            <p:ph sz="half" idx="1" hasCustomPrompt="1"/>
          </p:nvPr>
        </p:nvSpPr>
        <p:spPr>
          <a:xfrm>
            <a:off x="274320" y="1280160"/>
            <a:ext cx="4297680" cy="320040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ea typeface="Arial"/>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ea typeface="Arial"/>
                <a:cs typeface="Arial" panose="020B0604020202020204" pitchFamily="34" charset="0"/>
              </a:defRPr>
            </a:lvl3pPr>
            <a:lvl4pPr>
              <a:spcBef>
                <a:spcPts val="300"/>
              </a:spcBef>
              <a:spcAft>
                <a:spcPts val="0"/>
              </a:spcAft>
              <a:buClr>
                <a:srgbClr val="AAAAAA"/>
              </a:buClr>
              <a:defRPr sz="1000" baseline="0">
                <a:solidFill>
                  <a:srgbClr val="000000"/>
                </a:solidFill>
                <a:latin typeface="Arial" panose="020B0604020202020204" pitchFamily="34" charset="0"/>
                <a:ea typeface="Arial"/>
                <a:cs typeface="Arial" panose="020B0604020202020204" pitchFamily="34"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p:txBody>
      </p:sp>
      <p:sp>
        <p:nvSpPr>
          <p:cNvPr id="8" name="Text Placeholder 12"/>
          <p:cNvSpPr>
            <a:spLocks noGrp="1"/>
          </p:cNvSpPr>
          <p:nvPr>
            <p:ph type="subTitle" idx="11" hasCustomPrompt="1"/>
          </p:nvPr>
        </p:nvSpPr>
        <p:spPr>
          <a:xfrm>
            <a:off x="266700" y="767409"/>
            <a:ext cx="4305300" cy="313267"/>
          </a:xfrm>
          <a:prstGeom prst="rect">
            <a:avLst/>
          </a:prstGeom>
        </p:spPr>
        <p:txBody>
          <a:bodyPr lIns="0" rIns="0" anchor="t" anchorCtr="0"/>
          <a:lstStyle>
            <a:lvl1pPr marL="228600" indent="-228600">
              <a:buNone/>
              <a:defRPr lang="en-US" b="1" dirty="0" smtClean="0">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Tree>
    <p:extLst>
      <p:ext uri="{BB962C8B-B14F-4D97-AF65-F5344CB8AC3E}">
        <p14:creationId xmlns:p14="http://schemas.microsoft.com/office/powerpoint/2010/main" val="4164629760"/>
      </p:ext>
    </p:extLst>
  </p:cSld>
  <p:clrMapOvr>
    <a:masterClrMapping/>
  </p:clrMapOvr>
  <p:transition spd="med">
    <p:wipe dir="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Content left margin with subhead and two line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267706"/>
            <a:ext cx="4297680" cy="836894"/>
          </a:xfrm>
          <a:prstGeom prst="rect">
            <a:avLst/>
          </a:prstGeom>
        </p:spPr>
        <p:txBody>
          <a:bodyPr lIns="0" rIns="0"/>
          <a:lstStyle>
            <a:lvl1pPr>
              <a:defRPr baseline="0">
                <a:latin typeface="Arial" panose="020B0604020202020204" pitchFamily="34" charset="0"/>
                <a:ea typeface="Arial"/>
                <a:cs typeface="Arial" panose="020B0604020202020204" pitchFamily="34" charset="0"/>
              </a:defRPr>
            </a:lvl1pPr>
          </a:lstStyle>
          <a:p>
            <a:r>
              <a:rPr lang="en-US" dirty="0"/>
              <a:t>Click to edit content </a:t>
            </a:r>
            <a:br>
              <a:rPr lang="en-US" dirty="0"/>
            </a:br>
            <a:r>
              <a:rPr lang="en-US" dirty="0"/>
              <a:t>page title</a:t>
            </a:r>
          </a:p>
        </p:txBody>
      </p:sp>
      <p:sp>
        <p:nvSpPr>
          <p:cNvPr id="6" name="Content Placeholder 2"/>
          <p:cNvSpPr>
            <a:spLocks noGrp="1"/>
          </p:cNvSpPr>
          <p:nvPr>
            <p:ph sz="half" idx="1" hasCustomPrompt="1"/>
          </p:nvPr>
        </p:nvSpPr>
        <p:spPr>
          <a:xfrm>
            <a:off x="274320" y="1554480"/>
            <a:ext cx="4297680" cy="301752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ea typeface="Arial"/>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ea typeface="Arial"/>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7" name="Text Placeholder 12"/>
          <p:cNvSpPr>
            <a:spLocks noGrp="1"/>
          </p:cNvSpPr>
          <p:nvPr>
            <p:ph type="subTitle" idx="11" hasCustomPrompt="1"/>
          </p:nvPr>
        </p:nvSpPr>
        <p:spPr>
          <a:xfrm>
            <a:off x="266700" y="1113366"/>
            <a:ext cx="4305300" cy="313267"/>
          </a:xfrm>
          <a:prstGeom prst="rect">
            <a:avLst/>
          </a:prstGeom>
        </p:spPr>
        <p:txBody>
          <a:bodyPr lIns="0" rIns="0" anchor="t" anchorCtr="0"/>
          <a:lstStyle>
            <a:lvl1pPr marL="228600" indent="-228600">
              <a:buNone/>
              <a:defRPr lang="en-US" b="1" dirty="0" smtClean="0">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Tree>
    <p:extLst>
      <p:ext uri="{BB962C8B-B14F-4D97-AF65-F5344CB8AC3E}">
        <p14:creationId xmlns:p14="http://schemas.microsoft.com/office/powerpoint/2010/main" val="1880612225"/>
      </p:ext>
    </p:extLst>
  </p:cSld>
  <p:clrMapOvr>
    <a:masterClrMapping/>
  </p:clrMapOvr>
  <p:transition spd="med">
    <p:wipe dir="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Header_No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64797"/>
          </a:xfrm>
          <a:prstGeom prst="rect">
            <a:avLst/>
          </a:prstGeom>
        </p:spPr>
        <p:txBody>
          <a:bodyPr lIns="0" rIns="0"/>
          <a:lstStyle>
            <a:lvl1pPr>
              <a:defRPr>
                <a:latin typeface="Arial" panose="020B0604020202020204" pitchFamily="34" charset="0"/>
                <a:ea typeface="Arial"/>
                <a:cs typeface="Arial" panose="020B0604020202020204" pitchFamily="34" charset="0"/>
              </a:defRPr>
            </a:lvl1pPr>
          </a:lstStyle>
          <a:p>
            <a:r>
              <a:rPr lang="en-US" dirty="0"/>
              <a:t>Click to edit content page title</a:t>
            </a:r>
          </a:p>
        </p:txBody>
      </p:sp>
    </p:spTree>
    <p:extLst>
      <p:ext uri="{BB962C8B-B14F-4D97-AF65-F5344CB8AC3E}">
        <p14:creationId xmlns:p14="http://schemas.microsoft.com/office/powerpoint/2010/main" val="744410644"/>
      </p:ext>
    </p:extLst>
  </p:cSld>
  <p:clrMapOvr>
    <a:masterClrMapping/>
  </p:clrMapOvr>
  <p:transition spd="med">
    <p:wipe dir="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933759"/>
      </p:ext>
    </p:extLst>
  </p:cSld>
  <p:clrMapOvr>
    <a:masterClrMapping/>
  </p:clrMapOvr>
  <p:transition spd="med">
    <p:wipe dir="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Divider_Imag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6780" cy="5150688"/>
          </a:xfrm>
          <a:prstGeom prst="rect">
            <a:avLst/>
          </a:prstGeom>
        </p:spPr>
      </p:pic>
      <p:sp>
        <p:nvSpPr>
          <p:cNvPr id="7"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ea typeface="Arial"/>
                <a:cs typeface="Arial" panose="020B0604020202020204" pitchFamily="34" charset="0"/>
              </a:defRPr>
            </a:lvl1pPr>
          </a:lstStyle>
          <a:p>
            <a:r>
              <a:rPr lang="en-US" dirty="0"/>
              <a:t>Click to edit divider slide title  </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3126756580"/>
      </p:ext>
    </p:extLst>
  </p:cSld>
  <p:clrMapOvr>
    <a:masterClrMapping/>
  </p:clrMapOvr>
  <p:transition spd="med">
    <p:wipe dir="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Divider_Image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56778" cy="5150688"/>
          </a:xfrm>
          <a:prstGeom prst="rect">
            <a:avLst/>
          </a:prstGeom>
        </p:spPr>
      </p:pic>
      <p:sp>
        <p:nvSpPr>
          <p:cNvPr id="7"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ea typeface="Arial"/>
                <a:cs typeface="Arial" panose="020B0604020202020204" pitchFamily="34" charset="0"/>
              </a:defRPr>
            </a:lvl1pPr>
          </a:lstStyle>
          <a:p>
            <a:r>
              <a:rPr lang="en-US" dirty="0"/>
              <a:t>Click to edit divider slide title  </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3386407745"/>
      </p:ext>
    </p:extLst>
  </p:cSld>
  <p:clrMapOvr>
    <a:masterClrMapping/>
  </p:clrMapOvr>
  <p:transition spd="med">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49A41B-9CF1-4CD6-B1E3-F736C63833B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0" y="2057400"/>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439855898"/>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_Image 3">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60844" cy="5152975"/>
          </a:xfrm>
          <a:prstGeom prst="rect">
            <a:avLst/>
          </a:prstGeom>
        </p:spPr>
      </p:pic>
      <p:sp>
        <p:nvSpPr>
          <p:cNvPr id="9" name="Title Placeholder 21"/>
          <p:cNvSpPr>
            <a:spLocks noGrp="1"/>
          </p:cNvSpPr>
          <p:nvPr>
            <p:ph type="ctrTitle" hasCustomPrompt="1"/>
          </p:nvPr>
        </p:nvSpPr>
        <p:spPr>
          <a:xfrm>
            <a:off x="274319" y="288114"/>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8"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1247743812"/>
      </p:ext>
    </p:extLst>
  </p:cSld>
  <p:clrMapOvr>
    <a:masterClrMapping/>
  </p:clrMapOvr>
  <p:transition spd="med">
    <p:wipe dir="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Divider_Image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56778" cy="5150688"/>
          </a:xfrm>
          <a:prstGeom prst="rect">
            <a:avLst/>
          </a:prstGeom>
        </p:spPr>
      </p:pic>
      <p:sp>
        <p:nvSpPr>
          <p:cNvPr id="7"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ea typeface="Arial"/>
                <a:cs typeface="Arial" panose="020B0604020202020204" pitchFamily="34" charset="0"/>
              </a:defRPr>
            </a:lvl1pPr>
          </a:lstStyle>
          <a:p>
            <a:r>
              <a:rPr lang="en-US" dirty="0"/>
              <a:t>Click to edit divider slide title  </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2300890708"/>
      </p:ext>
    </p:extLst>
  </p:cSld>
  <p:clrMapOvr>
    <a:masterClrMapping/>
  </p:clrMapOvr>
  <p:transition spd="med">
    <p:wipe dir="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Divider_Black">
    <p:bg>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ea typeface="Arial"/>
              </a:defRPr>
            </a:lvl1pPr>
          </a:lstStyle>
          <a:p>
            <a:r>
              <a:rPr lang="en-US" dirty="0"/>
              <a:t>Click to edit divider slide title  </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2141590754"/>
      </p:ext>
    </p:extLst>
  </p:cSld>
  <p:clrMapOvr>
    <a:masterClrMapping/>
  </p:clrMapOvr>
  <p:transition spd="med">
    <p:wipe dir="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Divider_Carbon">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ea typeface="Arial"/>
              </a:defRPr>
            </a:lvl1pPr>
          </a:lstStyle>
          <a:p>
            <a:r>
              <a:rPr lang="en-US" dirty="0"/>
              <a:t>Click to edit divider slide title </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530055223"/>
      </p:ext>
    </p:extLst>
  </p:cSld>
  <p:clrMapOvr>
    <a:masterClrMapping/>
  </p:clrMapOvr>
  <p:transition spd="med">
    <p:wipe dir="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Divider_Granite">
    <p:bg>
      <p:bgPr>
        <a:solidFill>
          <a:srgbClr val="808080"/>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ea typeface="Arial"/>
                <a:cs typeface="Arial" panose="020B0604020202020204" pitchFamily="34" charset="0"/>
              </a:defRPr>
            </a:lvl1pPr>
          </a:lstStyle>
          <a:p>
            <a:r>
              <a:rPr lang="en-US" dirty="0"/>
              <a:t>Click to edit divider slide title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3837628544"/>
      </p:ext>
    </p:extLst>
  </p:cSld>
  <p:clrMapOvr>
    <a:masterClrMapping/>
  </p:clrMapOvr>
  <p:transition spd="med">
    <p:wipe dir="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Logo slide_Black">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1568836911"/>
      </p:ext>
    </p:extLst>
  </p:cSld>
  <p:clrMapOvr>
    <a:masterClrMapping/>
  </p:clrMapOvr>
  <p:transition spd="med">
    <p:wipe dir="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Logo slide Carbon">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2949693699"/>
      </p:ext>
    </p:extLst>
  </p:cSld>
  <p:clrMapOvr>
    <a:masterClrMapping/>
  </p:clrMapOvr>
  <p:transition spd="med">
    <p:wipe dir="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Logo slide Granite">
    <p:bg>
      <p:bgPr>
        <a:solidFill>
          <a:srgbClr val="808080"/>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2692122935"/>
      </p:ext>
    </p:extLst>
  </p:cSld>
  <p:clrMapOvr>
    <a:masterClrMapping/>
  </p:clrMapOvr>
  <p:transition spd="med">
    <p:wipe dir="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1_Content_Bulleted body cop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AB01021-A8A5-4579-B1F3-1C12E29328B4}"/>
              </a:ext>
            </a:extLst>
          </p:cNvPr>
          <p:cNvSpPr/>
          <p:nvPr userDrawn="1"/>
        </p:nvSpPr>
        <p:spPr>
          <a:xfrm>
            <a:off x="72308" y="51145"/>
            <a:ext cx="8999384" cy="343762"/>
          </a:xfrm>
          <a:prstGeom prst="rect">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rgbClr val="FFFFFF"/>
              </a:solidFill>
            </a:endParaRPr>
          </a:p>
        </p:txBody>
      </p:sp>
      <p:sp>
        <p:nvSpPr>
          <p:cNvPr id="4" name="Rectangle 3">
            <a:extLst>
              <a:ext uri="{FF2B5EF4-FFF2-40B4-BE49-F238E27FC236}">
                <a16:creationId xmlns:a16="http://schemas.microsoft.com/office/drawing/2014/main" id="{970D3D97-DE2F-4973-A614-B25FDD74B181}"/>
              </a:ext>
            </a:extLst>
          </p:cNvPr>
          <p:cNvSpPr/>
          <p:nvPr userDrawn="1"/>
        </p:nvSpPr>
        <p:spPr>
          <a:xfrm>
            <a:off x="29784" y="4770092"/>
            <a:ext cx="8999384" cy="343762"/>
          </a:xfrm>
          <a:prstGeom prst="rect">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b="1" dirty="0">
              <a:solidFill>
                <a:srgbClr val="FFFFFF"/>
              </a:solidFill>
            </a:endParaRPr>
          </a:p>
        </p:txBody>
      </p:sp>
      <p:sp>
        <p:nvSpPr>
          <p:cNvPr id="2" name="Title 1"/>
          <p:cNvSpPr>
            <a:spLocks noGrp="1"/>
          </p:cNvSpPr>
          <p:nvPr>
            <p:ph type="title" hasCustomPrompt="1"/>
          </p:nvPr>
        </p:nvSpPr>
        <p:spPr>
          <a:xfrm>
            <a:off x="274319" y="271886"/>
            <a:ext cx="7955280" cy="640080"/>
          </a:xfrm>
          <a:prstGeom prst="rect">
            <a:avLst/>
          </a:prstGeom>
        </p:spPr>
        <p:txBody>
          <a:bodyPr lIns="0" rIns="0"/>
          <a:lstStyle>
            <a:lvl1pPr>
              <a:defRPr baseline="0">
                <a:solidFill>
                  <a:srgbClr val="007DB8"/>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5" name="Content Placeholder 4"/>
          <p:cNvSpPr>
            <a:spLocks noGrp="1"/>
          </p:cNvSpPr>
          <p:nvPr>
            <p:ph sz="quarter" idx="10"/>
          </p:nvPr>
        </p:nvSpPr>
        <p:spPr>
          <a:xfrm>
            <a:off x="271463" y="1277938"/>
            <a:ext cx="7958137" cy="3192461"/>
          </a:xfrm>
          <a:prstGeom prst="rect">
            <a:avLst/>
          </a:prstGeom>
        </p:spPr>
        <p:txBody>
          <a:bodyPr vert="horz" lIns="0" tIns="0" rIns="0" bIns="0"/>
          <a:lstStyle>
            <a:lvl1pPr>
              <a:lnSpc>
                <a:spcPct val="100000"/>
              </a:lnSpc>
              <a:spcBef>
                <a:spcPts val="1200"/>
              </a:spcBef>
              <a:spcAft>
                <a:spcPts val="0"/>
              </a:spcAft>
              <a:buClr>
                <a:srgbClr val="808080"/>
              </a:buClr>
              <a:defRPr>
                <a:latin typeface="+mn-lt"/>
                <a:ea typeface="Arial"/>
              </a:defRPr>
            </a:lvl1pPr>
            <a:lvl2pPr>
              <a:lnSpc>
                <a:spcPct val="100000"/>
              </a:lnSpc>
              <a:spcBef>
                <a:spcPts val="300"/>
              </a:spcBef>
              <a:spcAft>
                <a:spcPts val="0"/>
              </a:spcAft>
              <a:buClr>
                <a:srgbClr val="808080"/>
              </a:buClr>
              <a:defRPr>
                <a:latin typeface="+mn-lt"/>
                <a:ea typeface="Arial"/>
              </a:defRPr>
            </a:lvl2pPr>
            <a:lvl3pPr marL="858838" indent="-169863">
              <a:lnSpc>
                <a:spcPct val="100000"/>
              </a:lnSpc>
              <a:spcBef>
                <a:spcPts val="300"/>
              </a:spcBef>
              <a:spcAft>
                <a:spcPts val="0"/>
              </a:spcAft>
              <a:buClr>
                <a:srgbClr val="808080"/>
              </a:buClr>
              <a:defRPr>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03743122"/>
      </p:ext>
    </p:extLst>
  </p:cSld>
  <p:clrMapOvr>
    <a:masterClrMapping/>
  </p:clrMapOvr>
  <p:transition spd="med">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le slide_Black">
    <p:spTree>
      <p:nvGrpSpPr>
        <p:cNvPr id="1" name=""/>
        <p:cNvGrpSpPr/>
        <p:nvPr/>
      </p:nvGrpSpPr>
      <p:grpSpPr>
        <a:xfrm>
          <a:off x="0" y="0"/>
          <a:ext cx="0" cy="0"/>
          <a:chOff x="0" y="0"/>
          <a:chExt cx="0" cy="0"/>
        </a:xfrm>
      </p:grpSpPr>
      <p:sp>
        <p:nvSpPr>
          <p:cNvPr id="2" name="Rectangle 1"/>
          <p:cNvSpPr/>
          <p:nvPr userDrawn="1"/>
        </p:nvSpPr>
        <p:spPr>
          <a:xfrm>
            <a:off x="0" y="0"/>
            <a:ext cx="9144000" cy="5150644"/>
          </a:xfrm>
          <a:prstGeom prst="rect">
            <a:avLst/>
          </a:prstGeom>
          <a:solidFill>
            <a:schemeClr val="bg2"/>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bg2"/>
              </a:solidFill>
              <a:latin typeface="+mn-lt"/>
            </a:endParaRPr>
          </a:p>
        </p:txBody>
      </p:sp>
      <p:sp>
        <p:nvSpPr>
          <p:cNvPr id="361476" name="Title Placeholder 21"/>
          <p:cNvSpPr>
            <a:spLocks noGrp="1"/>
          </p:cNvSpPr>
          <p:nvPr>
            <p:ph type="ctrTitle" hasCustomPrompt="1"/>
          </p:nvPr>
        </p:nvSpPr>
        <p:spPr>
          <a:xfrm>
            <a:off x="274320" y="289291"/>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361477"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2654001661"/>
      </p:ext>
    </p:extLst>
  </p:cSld>
  <p:clrMapOvr>
    <a:masterClrMapping/>
  </p:clrMapOvr>
  <p:transition spd="med">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slide_Carbon">
    <p:spTree>
      <p:nvGrpSpPr>
        <p:cNvPr id="1" name=""/>
        <p:cNvGrpSpPr/>
        <p:nvPr/>
      </p:nvGrpSpPr>
      <p:grpSpPr>
        <a:xfrm>
          <a:off x="0" y="0"/>
          <a:ext cx="0" cy="0"/>
          <a:chOff x="0" y="0"/>
          <a:chExt cx="0" cy="0"/>
        </a:xfrm>
      </p:grpSpPr>
      <p:sp>
        <p:nvSpPr>
          <p:cNvPr id="2" name="Rectangle 1"/>
          <p:cNvSpPr/>
          <p:nvPr userDrawn="1"/>
        </p:nvSpPr>
        <p:spPr>
          <a:xfrm>
            <a:off x="0" y="0"/>
            <a:ext cx="9144000" cy="5150644"/>
          </a:xfrm>
          <a:prstGeom prst="rect">
            <a:avLst/>
          </a:prstGeom>
          <a:solidFill>
            <a:schemeClr val="tx1"/>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bg2"/>
              </a:solidFill>
              <a:latin typeface="+mn-lt"/>
            </a:endParaRPr>
          </a:p>
        </p:txBody>
      </p:sp>
      <p:sp>
        <p:nvSpPr>
          <p:cNvPr id="361476" name="Title Placeholder 21"/>
          <p:cNvSpPr>
            <a:spLocks noGrp="1"/>
          </p:cNvSpPr>
          <p:nvPr>
            <p:ph type="ctrTitle" hasCustomPrompt="1"/>
          </p:nvPr>
        </p:nvSpPr>
        <p:spPr>
          <a:xfrm>
            <a:off x="274320" y="29416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361477"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1934923099"/>
      </p:ext>
    </p:extLst>
  </p:cSld>
  <p:clrMapOvr>
    <a:masterClrMapping/>
  </p:clrMapOvr>
  <p:transition spd="med">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le slide_Blue">
    <p:bg>
      <p:bgPr>
        <a:solidFill>
          <a:schemeClr val="bg1"/>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50644"/>
          </a:xfrm>
          <a:prstGeom prst="rect">
            <a:avLst/>
          </a:prstGeom>
          <a:solidFill>
            <a:schemeClr val="bg1"/>
          </a:soli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bg2"/>
              </a:solidFill>
              <a:latin typeface="+mn-lt"/>
            </a:endParaRPr>
          </a:p>
        </p:txBody>
      </p:sp>
      <p:sp>
        <p:nvSpPr>
          <p:cNvPr id="361476" name="Title Placeholder 21"/>
          <p:cNvSpPr>
            <a:spLocks noGrp="1"/>
          </p:cNvSpPr>
          <p:nvPr>
            <p:ph type="ctrTitle" hasCustomPrompt="1"/>
          </p:nvPr>
        </p:nvSpPr>
        <p:spPr>
          <a:xfrm>
            <a:off x="274320" y="294162"/>
            <a:ext cx="5200791" cy="1661993"/>
          </a:xfrm>
          <a:prstGeom prst="rect">
            <a:avLst/>
          </a:prstGeom>
        </p:spPr>
        <p:txBody>
          <a:bodyPr wrap="square" lIns="0" rIns="0" anchor="b" anchorCtr="0">
            <a:normAutofit/>
          </a:bodyPr>
          <a:lstStyle>
            <a:lvl1pPr algn="l">
              <a:lnSpc>
                <a:spcPct val="100000"/>
              </a:lnSpc>
              <a:spcAft>
                <a:spcPts val="0"/>
              </a:spcAft>
              <a:defRPr sz="5400" b="0"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a:t>
            </a:r>
            <a:br>
              <a:rPr lang="en-US" dirty="0"/>
            </a:br>
            <a:r>
              <a:rPr lang="en-US" dirty="0"/>
              <a:t>title slide</a:t>
            </a:r>
          </a:p>
        </p:txBody>
      </p:sp>
      <p:sp>
        <p:nvSpPr>
          <p:cNvPr id="361477" name="Text Placeholder 12"/>
          <p:cNvSpPr>
            <a:spLocks noGrp="1"/>
          </p:cNvSpPr>
          <p:nvPr>
            <p:ph type="subTitle" idx="1" hasCustomPrompt="1"/>
          </p:nvPr>
        </p:nvSpPr>
        <p:spPr>
          <a:xfrm>
            <a:off x="274320" y="2252133"/>
            <a:ext cx="5200791" cy="307777"/>
          </a:xfrm>
          <a:prstGeom prst="rect">
            <a:avLst/>
          </a:prstGeom>
        </p:spPr>
        <p:txBody>
          <a:bodyPr wrap="square" lIns="0" tIns="0" rIns="0" bIns="0" anchor="t" anchorCtr="0">
            <a:spAutoFit/>
          </a:bodyPr>
          <a:lstStyle>
            <a:lvl1pPr marL="0" indent="0" algn="l">
              <a:buFont typeface="Wingdings" pitchFamily="2" charset="2"/>
              <a:buNone/>
              <a:defRPr sz="2000" b="1" i="0" smtClean="0">
                <a:solidFill>
                  <a:schemeClr val="tx2"/>
                </a:solidFill>
                <a:latin typeface="Arial" panose="020B0604020202020204" pitchFamily="34" charset="0"/>
                <a:ea typeface="Arial" panose="020B0604020202020204" pitchFamily="34" charset="0"/>
                <a:cs typeface="Arial" panose="020B0604020202020204" pitchFamily="34" charset="0"/>
              </a:defRPr>
            </a:lvl1pPr>
          </a:lstStyle>
          <a:p>
            <a:r>
              <a:rPr lang="en-US" dirty="0"/>
              <a:t>Click to edit master subtitle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80133" y="4374069"/>
            <a:ext cx="1630654" cy="290800"/>
          </a:xfrm>
          <a:prstGeom prst="rect">
            <a:avLst/>
          </a:prstGeom>
        </p:spPr>
      </p:pic>
    </p:spTree>
    <p:extLst>
      <p:ext uri="{BB962C8B-B14F-4D97-AF65-F5344CB8AC3E}">
        <p14:creationId xmlns:p14="http://schemas.microsoft.com/office/powerpoint/2010/main" val="3757634066"/>
      </p:ext>
    </p:extLst>
  </p:cSld>
  <p:clrMapOvr>
    <a:masterClrMapping/>
  </p:clrMapOvr>
  <p:transition spd="med">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8" y="264629"/>
            <a:ext cx="7955280" cy="640080"/>
          </a:xfrm>
          <a:prstGeom prst="rect">
            <a:avLst/>
          </a:prstGeom>
        </p:spPr>
        <p:txBody>
          <a:bodyPr lIns="0" rIns="0"/>
          <a:lstStyle>
            <a:lvl1pPr>
              <a:defRPr baseline="0">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6" name="Content Placeholder 2"/>
          <p:cNvSpPr>
            <a:spLocks noGrp="1"/>
          </p:cNvSpPr>
          <p:nvPr>
            <p:ph sz="half" idx="1" hasCustomPrompt="1"/>
          </p:nvPr>
        </p:nvSpPr>
        <p:spPr>
          <a:xfrm>
            <a:off x="274319" y="1280160"/>
            <a:ext cx="7955279" cy="3200400"/>
          </a:xfrm>
          <a:prstGeom prst="rect">
            <a:avLst/>
          </a:prstGeom>
        </p:spPr>
        <p:txBody>
          <a:bodyPr wrap="square" lIns="0" tIns="0" rIns="0" bIns="0">
            <a:normAutofit/>
          </a:bodyPr>
          <a:lstStyle>
            <a:lvl1pPr marL="0" indent="0">
              <a:lnSpc>
                <a:spcPct val="100000"/>
              </a:lnSpc>
              <a:spcBef>
                <a:spcPts val="1200"/>
              </a:spcBef>
              <a:spcAft>
                <a:spcPts val="0"/>
              </a:spcAft>
              <a:buClr>
                <a:srgbClr val="AAAAAA"/>
              </a:buClr>
              <a:buFont typeface="Arial" pitchFamily="34" charset="0"/>
              <a:buNone/>
              <a:defRPr sz="1400">
                <a:solidFill>
                  <a:srgbClr val="000000"/>
                </a:solidFill>
                <a:latin typeface="Arial" panose="020B0604020202020204" pitchFamily="34" charset="0"/>
                <a:ea typeface="Arial"/>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chemeClr val="bg2"/>
                </a:solidFill>
                <a:latin typeface="Museo Sans For Dell" pitchFamily="2" charset="0"/>
              </a:defRPr>
            </a:lvl2pPr>
            <a:lvl3pPr>
              <a:lnSpc>
                <a:spcPct val="100000"/>
              </a:lnSpc>
              <a:spcBef>
                <a:spcPts val="300"/>
              </a:spcBef>
              <a:spcAft>
                <a:spcPts val="0"/>
              </a:spcAft>
              <a:buClr>
                <a:srgbClr val="AAAAAA"/>
              </a:buClr>
              <a:defRPr sz="1000">
                <a:solidFill>
                  <a:schemeClr val="bg2"/>
                </a:solidFill>
                <a:latin typeface="Museo Sans For Dell" pitchFamily="2"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p:txBody>
      </p:sp>
    </p:spTree>
    <p:extLst>
      <p:ext uri="{BB962C8B-B14F-4D97-AF65-F5344CB8AC3E}">
        <p14:creationId xmlns:p14="http://schemas.microsoft.com/office/powerpoint/2010/main" val="4072630228"/>
      </p:ext>
    </p:extLst>
  </p:cSld>
  <p:clrMapOvr>
    <a:masterClrMapping/>
  </p:clrMapOvr>
  <p:transition spd="med">
    <p:wipe dir="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Bulleted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40080"/>
          </a:xfrm>
          <a:prstGeom prst="rect">
            <a:avLst/>
          </a:prstGeom>
        </p:spPr>
        <p:txBody>
          <a:bodyPr lIns="0" rIns="0"/>
          <a:lstStyle>
            <a:lvl1pPr>
              <a:defRPr baseline="0">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6" name="Content Placeholder 2"/>
          <p:cNvSpPr>
            <a:spLocks noGrp="1"/>
          </p:cNvSpPr>
          <p:nvPr>
            <p:ph sz="half" idx="1" hasCustomPrompt="1"/>
          </p:nvPr>
        </p:nvSpPr>
        <p:spPr>
          <a:xfrm>
            <a:off x="274319" y="1280160"/>
            <a:ext cx="7955279" cy="320040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ea typeface="Arial"/>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ea typeface="Arial"/>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2219099039"/>
      </p:ext>
    </p:extLst>
  </p:cSld>
  <p:clrMapOvr>
    <a:masterClrMapping/>
  </p:clrMapOvr>
  <p:transition spd="med">
    <p:wipe dir="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1"/>
            <a:ext cx="7955280" cy="640080"/>
          </a:xfrm>
          <a:prstGeom prst="rect">
            <a:avLst/>
          </a:prstGeom>
        </p:spPr>
        <p:txBody>
          <a:bodyPr lIns="0" rIns="0">
            <a:normAutofit/>
          </a:bodyPr>
          <a:lstStyle>
            <a:lvl1pPr>
              <a:defRPr baseline="0">
                <a:latin typeface="Arial" panose="020B0604020202020204" pitchFamily="34" charset="0"/>
                <a:ea typeface="Arial"/>
                <a:cs typeface="Arial" panose="020B0604020202020204" pitchFamily="34" charset="0"/>
              </a:defRPr>
            </a:lvl1pPr>
          </a:lstStyle>
          <a:p>
            <a:r>
              <a:rPr lang="en-US" dirty="0"/>
              <a:t>Click to edit content page title </a:t>
            </a:r>
          </a:p>
        </p:txBody>
      </p:sp>
      <p:sp>
        <p:nvSpPr>
          <p:cNvPr id="6" name="Content Placeholder 2"/>
          <p:cNvSpPr>
            <a:spLocks noGrp="1"/>
          </p:cNvSpPr>
          <p:nvPr>
            <p:ph sz="half" idx="1" hasCustomPrompt="1"/>
          </p:nvPr>
        </p:nvSpPr>
        <p:spPr>
          <a:xfrm>
            <a:off x="274320" y="1554480"/>
            <a:ext cx="7955280" cy="301752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ea typeface="Arial"/>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ea typeface="Arial"/>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5" name="Text Placeholder 12"/>
          <p:cNvSpPr>
            <a:spLocks noGrp="1"/>
          </p:cNvSpPr>
          <p:nvPr>
            <p:ph type="subTitle" idx="11" hasCustomPrompt="1"/>
          </p:nvPr>
        </p:nvSpPr>
        <p:spPr>
          <a:xfrm>
            <a:off x="266700" y="1057766"/>
            <a:ext cx="7960422" cy="313267"/>
          </a:xfrm>
          <a:prstGeom prst="rect">
            <a:avLst/>
          </a:prstGeom>
        </p:spPr>
        <p:txBody>
          <a:bodyPr lIns="0" rIns="0" anchor="t" anchorCtr="0"/>
          <a:lstStyle>
            <a:lvl1pPr marL="285750" indent="-285750">
              <a:buFont typeface="Arial"/>
              <a:buNone/>
              <a:defRPr lang="en-US" b="1" dirty="0" smtClean="0">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Tree>
    <p:extLst>
      <p:ext uri="{BB962C8B-B14F-4D97-AF65-F5344CB8AC3E}">
        <p14:creationId xmlns:p14="http://schemas.microsoft.com/office/powerpoint/2010/main" val="2888108663"/>
      </p:ext>
    </p:extLst>
  </p:cSld>
  <p:clrMapOvr>
    <a:masterClrMapping/>
  </p:clrMapOvr>
  <p:transition spd="med">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40080"/>
          </a:xfrm>
          <a:prstGeom prst="rect">
            <a:avLst/>
          </a:prstGeom>
        </p:spPr>
        <p:txBody>
          <a:bodyPr lIns="0" rIns="0"/>
          <a:lstStyle>
            <a:lvl1pPr>
              <a:defRPr>
                <a:latin typeface="Arial" panose="020B0604020202020204" pitchFamily="34" charset="0"/>
                <a:ea typeface="Arial"/>
                <a:cs typeface="Arial" panose="020B0604020202020204" pitchFamily="34" charset="0"/>
              </a:defRPr>
            </a:lvl1pPr>
          </a:lstStyle>
          <a:p>
            <a:r>
              <a:rPr lang="en-US" dirty="0"/>
              <a:t>Click to edit content page title </a:t>
            </a:r>
          </a:p>
        </p:txBody>
      </p:sp>
      <p:sp>
        <p:nvSpPr>
          <p:cNvPr id="6" name="Content Placeholder 2"/>
          <p:cNvSpPr>
            <a:spLocks noGrp="1"/>
          </p:cNvSpPr>
          <p:nvPr>
            <p:ph sz="half" idx="13" hasCustomPrompt="1"/>
          </p:nvPr>
        </p:nvSpPr>
        <p:spPr>
          <a:xfrm>
            <a:off x="274320" y="1280160"/>
            <a:ext cx="3840480"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rgbClr val="000000"/>
                </a:solidFill>
                <a:latin typeface="Arial" panose="020B0604020202020204" pitchFamily="34" charset="0"/>
                <a:ea typeface="Arial"/>
                <a:cs typeface="Arial" panose="020B0604020202020204" pitchFamily="34" charset="0"/>
              </a:defRPr>
            </a:lvl1pPr>
            <a:lvl2pPr marL="574675" indent="-231775">
              <a:lnSpc>
                <a:spcPct val="100000"/>
              </a:lnSpc>
              <a:spcBef>
                <a:spcPts val="300"/>
              </a:spcBef>
              <a:spcAft>
                <a:spcPts val="0"/>
              </a:spcAft>
              <a:buClr>
                <a:srgbClr val="AAAAAA"/>
              </a:buClr>
              <a:defRPr sz="1200" b="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b="0">
                <a:solidFill>
                  <a:srgbClr val="000000"/>
                </a:solidFill>
                <a:latin typeface="Arial" panose="020B0604020202020204" pitchFamily="34" charset="0"/>
                <a:ea typeface="Arial"/>
                <a:cs typeface="Arial" panose="020B0604020202020204" pitchFamily="34"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7" name="Content Placeholder 2"/>
          <p:cNvSpPr>
            <a:spLocks noGrp="1"/>
          </p:cNvSpPr>
          <p:nvPr>
            <p:ph sz="half" idx="14" hasCustomPrompt="1"/>
          </p:nvPr>
        </p:nvSpPr>
        <p:spPr>
          <a:xfrm>
            <a:off x="4389120" y="1280160"/>
            <a:ext cx="3840480"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rgbClr val="000000"/>
                </a:solidFill>
                <a:latin typeface="Arial" panose="020B0604020202020204" pitchFamily="34" charset="0"/>
                <a:ea typeface="Arial"/>
                <a:cs typeface="Arial" panose="020B0604020202020204" pitchFamily="34" charset="0"/>
              </a:defRPr>
            </a:lvl1pPr>
            <a:lvl2pPr marL="574675" indent="-231775">
              <a:lnSpc>
                <a:spcPct val="100000"/>
              </a:lnSpc>
              <a:spcBef>
                <a:spcPts val="300"/>
              </a:spcBef>
              <a:spcAft>
                <a:spcPts val="0"/>
              </a:spcAft>
              <a:buClr>
                <a:srgbClr val="AAAAAA"/>
              </a:buClr>
              <a:defRPr sz="1200" b="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b="0">
                <a:solidFill>
                  <a:srgbClr val="000000"/>
                </a:solidFill>
                <a:latin typeface="Arial" panose="020B0604020202020204" pitchFamily="34" charset="0"/>
                <a:ea typeface="Arial"/>
                <a:cs typeface="Arial" panose="020B0604020202020204" pitchFamily="34"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3525263039"/>
      </p:ext>
    </p:extLst>
  </p:cSld>
  <p:clrMapOvr>
    <a:masterClrMapping/>
  </p:clrMapOvr>
  <p:transition spd="med">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left margin ">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0166" y="267705"/>
            <a:ext cx="4285279" cy="640080"/>
          </a:xfrm>
          <a:prstGeom prst="rect">
            <a:avLst/>
          </a:prstGeom>
        </p:spPr>
        <p:txBody>
          <a:bodyPr lIns="0" rIns="0"/>
          <a:lstStyle>
            <a:lvl1pPr>
              <a:defRPr>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8" name="Content Placeholder 2"/>
          <p:cNvSpPr>
            <a:spLocks noGrp="1"/>
          </p:cNvSpPr>
          <p:nvPr>
            <p:ph sz="half" idx="13" hasCustomPrompt="1"/>
          </p:nvPr>
        </p:nvSpPr>
        <p:spPr>
          <a:xfrm>
            <a:off x="270166" y="1280160"/>
            <a:ext cx="4283860" cy="3200400"/>
          </a:xfrm>
          <a:prstGeom prst="rect">
            <a:avLst/>
          </a:prstGeom>
        </p:spPr>
        <p:txBody>
          <a:bodyPr wrap="square" lIns="0" tIns="0" rIns="0" bIns="0">
            <a:normAutofit/>
          </a:bodyPr>
          <a:lstStyle>
            <a:lvl1pPr>
              <a:lnSpc>
                <a:spcPct val="100000"/>
              </a:lnSpc>
              <a:spcBef>
                <a:spcPts val="1200"/>
              </a:spcBef>
              <a:spcAft>
                <a:spcPts val="0"/>
              </a:spcAft>
              <a:buClr>
                <a:srgbClr val="AAAAAA"/>
              </a:buClr>
              <a:defRPr sz="1400" b="0">
                <a:solidFill>
                  <a:srgbClr val="000000"/>
                </a:solidFill>
                <a:latin typeface="Arial" panose="020B0604020202020204" pitchFamily="34" charset="0"/>
                <a:ea typeface="Arial"/>
                <a:cs typeface="Arial" panose="020B0604020202020204" pitchFamily="34" charset="0"/>
              </a:defRPr>
            </a:lvl1pPr>
            <a:lvl2pPr marL="574675" indent="-231775">
              <a:lnSpc>
                <a:spcPct val="100000"/>
              </a:lnSpc>
              <a:spcBef>
                <a:spcPts val="300"/>
              </a:spcBef>
              <a:spcAft>
                <a:spcPts val="0"/>
              </a:spcAft>
              <a:buClr>
                <a:srgbClr val="AAAAAA"/>
              </a:buClr>
              <a:defRPr sz="1200" b="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b="0">
                <a:solidFill>
                  <a:srgbClr val="000000"/>
                </a:solidFill>
                <a:latin typeface="Arial" panose="020B0604020202020204" pitchFamily="34" charset="0"/>
                <a:ea typeface="Arial"/>
                <a:cs typeface="Arial" panose="020B0604020202020204" pitchFamily="34" charset="0"/>
              </a:defRPr>
            </a:lvl3pPr>
            <a:lvl4pPr>
              <a:defRPr sz="10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4134544713"/>
      </p:ext>
    </p:extLst>
  </p:cSld>
  <p:clrMapOvr>
    <a:masterClrMapping/>
  </p:clrMapOvr>
  <p:transition spd="med">
    <p:wipe dir="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left margin with subhea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267706"/>
            <a:ext cx="4865304" cy="486332"/>
          </a:xfrm>
          <a:prstGeom prst="rect">
            <a:avLst/>
          </a:prstGeom>
        </p:spPr>
        <p:txBody>
          <a:bodyPr lIns="0" rIns="0"/>
          <a:lstStyle>
            <a:lvl1pPr>
              <a:defRPr baseline="0">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6" name="Content Placeholder 2"/>
          <p:cNvSpPr>
            <a:spLocks noGrp="1"/>
          </p:cNvSpPr>
          <p:nvPr>
            <p:ph sz="half" idx="1" hasCustomPrompt="1"/>
          </p:nvPr>
        </p:nvSpPr>
        <p:spPr>
          <a:xfrm>
            <a:off x="274320" y="1280160"/>
            <a:ext cx="4297680" cy="320040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ea typeface="Arial"/>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ea typeface="Arial"/>
                <a:cs typeface="Arial" panose="020B0604020202020204" pitchFamily="34" charset="0"/>
              </a:defRPr>
            </a:lvl3pPr>
            <a:lvl4pPr>
              <a:spcBef>
                <a:spcPts val="300"/>
              </a:spcBef>
              <a:spcAft>
                <a:spcPts val="0"/>
              </a:spcAft>
              <a:buClr>
                <a:srgbClr val="AAAAAA"/>
              </a:buClr>
              <a:defRPr sz="1000" baseline="0">
                <a:solidFill>
                  <a:srgbClr val="000000"/>
                </a:solidFill>
                <a:latin typeface="Arial" panose="020B0604020202020204" pitchFamily="34" charset="0"/>
                <a:ea typeface="Arial"/>
                <a:cs typeface="Arial" panose="020B0604020202020204" pitchFamily="34"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a:p>
            <a:pPr lvl="3"/>
            <a:r>
              <a:rPr lang="en-US" dirty="0"/>
              <a:t>Fourth level</a:t>
            </a:r>
          </a:p>
        </p:txBody>
      </p:sp>
      <p:sp>
        <p:nvSpPr>
          <p:cNvPr id="8" name="Text Placeholder 12"/>
          <p:cNvSpPr>
            <a:spLocks noGrp="1"/>
          </p:cNvSpPr>
          <p:nvPr>
            <p:ph type="subTitle" idx="11" hasCustomPrompt="1"/>
          </p:nvPr>
        </p:nvSpPr>
        <p:spPr>
          <a:xfrm>
            <a:off x="266700" y="767409"/>
            <a:ext cx="4305300" cy="313267"/>
          </a:xfrm>
          <a:prstGeom prst="rect">
            <a:avLst/>
          </a:prstGeom>
        </p:spPr>
        <p:txBody>
          <a:bodyPr lIns="0" rIns="0" anchor="t" anchorCtr="0"/>
          <a:lstStyle>
            <a:lvl1pPr marL="228600" indent="-228600">
              <a:buNone/>
              <a:defRPr lang="en-US" b="1" dirty="0" smtClean="0">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Tree>
    <p:extLst>
      <p:ext uri="{BB962C8B-B14F-4D97-AF65-F5344CB8AC3E}">
        <p14:creationId xmlns:p14="http://schemas.microsoft.com/office/powerpoint/2010/main" val="3697556394"/>
      </p:ext>
    </p:extLst>
  </p:cSld>
  <p:clrMapOvr>
    <a:masterClrMapping/>
  </p:clrMapOvr>
  <p:transition spd="med">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711022829"/>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left margin with subhead and two lines">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267706"/>
            <a:ext cx="4297680" cy="836894"/>
          </a:xfrm>
          <a:prstGeom prst="rect">
            <a:avLst/>
          </a:prstGeom>
        </p:spPr>
        <p:txBody>
          <a:bodyPr lIns="0" rIns="0"/>
          <a:lstStyle>
            <a:lvl1pPr>
              <a:defRPr baseline="0">
                <a:latin typeface="Arial" panose="020B0604020202020204" pitchFamily="34" charset="0"/>
                <a:ea typeface="Arial"/>
                <a:cs typeface="Arial" panose="020B0604020202020204" pitchFamily="34" charset="0"/>
              </a:defRPr>
            </a:lvl1pPr>
          </a:lstStyle>
          <a:p>
            <a:r>
              <a:rPr lang="en-US" dirty="0"/>
              <a:t>Click to edit content </a:t>
            </a:r>
            <a:br>
              <a:rPr lang="en-US" dirty="0"/>
            </a:br>
            <a:r>
              <a:rPr lang="en-US" dirty="0"/>
              <a:t>page title</a:t>
            </a:r>
          </a:p>
        </p:txBody>
      </p:sp>
      <p:sp>
        <p:nvSpPr>
          <p:cNvPr id="6" name="Content Placeholder 2"/>
          <p:cNvSpPr>
            <a:spLocks noGrp="1"/>
          </p:cNvSpPr>
          <p:nvPr>
            <p:ph sz="half" idx="1" hasCustomPrompt="1"/>
          </p:nvPr>
        </p:nvSpPr>
        <p:spPr>
          <a:xfrm>
            <a:off x="274320" y="1554480"/>
            <a:ext cx="4297680" cy="3017520"/>
          </a:xfrm>
          <a:prstGeom prst="rect">
            <a:avLst/>
          </a:prstGeom>
        </p:spPr>
        <p:txBody>
          <a:bodyPr wrap="square" lIns="0" tIns="0" rIns="0" bIns="0">
            <a:normAutofit/>
          </a:bodyPr>
          <a:lstStyle>
            <a:lvl1pPr>
              <a:lnSpc>
                <a:spcPct val="100000"/>
              </a:lnSpc>
              <a:spcBef>
                <a:spcPts val="1200"/>
              </a:spcBef>
              <a:spcAft>
                <a:spcPts val="0"/>
              </a:spcAft>
              <a:buClr>
                <a:srgbClr val="AAAAAA"/>
              </a:buClr>
              <a:buFont typeface="Arial" pitchFamily="34" charset="0"/>
              <a:buChar char="•"/>
              <a:defRPr sz="1400">
                <a:solidFill>
                  <a:srgbClr val="000000"/>
                </a:solidFill>
                <a:latin typeface="Arial" panose="020B0604020202020204" pitchFamily="34" charset="0"/>
                <a:ea typeface="Arial"/>
                <a:cs typeface="Arial" panose="020B0604020202020204" pitchFamily="34" charset="0"/>
              </a:defRPr>
            </a:lvl1pPr>
            <a:lvl2pPr marL="573088" indent="-231775">
              <a:lnSpc>
                <a:spcPct val="100000"/>
              </a:lnSpc>
              <a:spcBef>
                <a:spcPts val="300"/>
              </a:spcBef>
              <a:spcAft>
                <a:spcPts val="0"/>
              </a:spcAft>
              <a:buClr>
                <a:srgbClr val="AAAAAA"/>
              </a:buClr>
              <a:buFont typeface="Museo Sans For Dell" pitchFamily="2" charset="0"/>
              <a:buChar char="–"/>
              <a:defRPr sz="1200">
                <a:solidFill>
                  <a:srgbClr val="000000"/>
                </a:solidFill>
                <a:latin typeface="Arial" panose="020B0604020202020204" pitchFamily="34" charset="0"/>
                <a:ea typeface="Arial"/>
                <a:cs typeface="Arial" panose="020B0604020202020204" pitchFamily="34" charset="0"/>
              </a:defRPr>
            </a:lvl2pPr>
            <a:lvl3pPr>
              <a:lnSpc>
                <a:spcPct val="100000"/>
              </a:lnSpc>
              <a:spcBef>
                <a:spcPts val="300"/>
              </a:spcBef>
              <a:spcAft>
                <a:spcPts val="0"/>
              </a:spcAft>
              <a:buClr>
                <a:srgbClr val="AAAAAA"/>
              </a:buClr>
              <a:defRPr sz="1000">
                <a:solidFill>
                  <a:srgbClr val="000000"/>
                </a:solidFill>
                <a:latin typeface="Arial" panose="020B0604020202020204" pitchFamily="34" charset="0"/>
                <a:ea typeface="Arial"/>
                <a:cs typeface="Arial" panose="020B0604020202020204" pitchFamily="34" charset="0"/>
              </a:defRPr>
            </a:lvl3pPr>
            <a:lvl4pPr>
              <a:spcBef>
                <a:spcPts val="300"/>
              </a:spcBef>
              <a:spcAft>
                <a:spcPts val="0"/>
              </a:spcAft>
              <a:buClr>
                <a:srgbClr val="AAAAAA"/>
              </a:buClr>
              <a:defRPr sz="1000" baseline="0">
                <a:solidFill>
                  <a:schemeClr val="bg2"/>
                </a:solidFill>
                <a:latin typeface="Museo Sans For Dell" pitchFamily="2" charset="0"/>
              </a:defRPr>
            </a:lvl4pPr>
            <a:lvl5pPr>
              <a:spcBef>
                <a:spcPts val="300"/>
              </a:spcBef>
              <a:spcAft>
                <a:spcPts val="0"/>
              </a:spcAft>
              <a:buClr>
                <a:srgbClr val="AAAAAA"/>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a:t>Click to edit text</a:t>
            </a:r>
          </a:p>
          <a:p>
            <a:pPr lvl="1"/>
            <a:r>
              <a:rPr lang="en-US" dirty="0"/>
              <a:t>Second level</a:t>
            </a:r>
          </a:p>
          <a:p>
            <a:pPr lvl="2"/>
            <a:r>
              <a:rPr lang="en-US" dirty="0"/>
              <a:t>Third level</a:t>
            </a:r>
          </a:p>
        </p:txBody>
      </p:sp>
      <p:sp>
        <p:nvSpPr>
          <p:cNvPr id="7" name="Text Placeholder 12"/>
          <p:cNvSpPr>
            <a:spLocks noGrp="1"/>
          </p:cNvSpPr>
          <p:nvPr>
            <p:ph type="subTitle" idx="11" hasCustomPrompt="1"/>
          </p:nvPr>
        </p:nvSpPr>
        <p:spPr>
          <a:xfrm>
            <a:off x="266700" y="1113366"/>
            <a:ext cx="4305300" cy="313267"/>
          </a:xfrm>
          <a:prstGeom prst="rect">
            <a:avLst/>
          </a:prstGeom>
        </p:spPr>
        <p:txBody>
          <a:bodyPr lIns="0" rIns="0" anchor="t" anchorCtr="0"/>
          <a:lstStyle>
            <a:lvl1pPr marL="228600" indent="-228600">
              <a:buNone/>
              <a:defRPr lang="en-US" b="1" dirty="0" smtClean="0">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Tree>
    <p:extLst>
      <p:ext uri="{BB962C8B-B14F-4D97-AF65-F5344CB8AC3E}">
        <p14:creationId xmlns:p14="http://schemas.microsoft.com/office/powerpoint/2010/main" val="3869252294"/>
      </p:ext>
    </p:extLst>
  </p:cSld>
  <p:clrMapOvr>
    <a:masterClrMapping/>
  </p:clrMapOvr>
  <p:transition spd="med">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er_No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64797"/>
          </a:xfrm>
          <a:prstGeom prst="rect">
            <a:avLst/>
          </a:prstGeom>
        </p:spPr>
        <p:txBody>
          <a:bodyPr lIns="0" rIns="0"/>
          <a:lstStyle>
            <a:lvl1pPr>
              <a:defRPr>
                <a:latin typeface="Arial" panose="020B0604020202020204" pitchFamily="34" charset="0"/>
                <a:ea typeface="Arial"/>
                <a:cs typeface="Arial" panose="020B0604020202020204" pitchFamily="34" charset="0"/>
              </a:defRPr>
            </a:lvl1pPr>
          </a:lstStyle>
          <a:p>
            <a:r>
              <a:rPr lang="en-US" dirty="0"/>
              <a:t>Click to edit content page title</a:t>
            </a:r>
          </a:p>
        </p:txBody>
      </p:sp>
    </p:spTree>
    <p:extLst>
      <p:ext uri="{BB962C8B-B14F-4D97-AF65-F5344CB8AC3E}">
        <p14:creationId xmlns:p14="http://schemas.microsoft.com/office/powerpoint/2010/main" val="2549078612"/>
      </p:ext>
    </p:extLst>
  </p:cSld>
  <p:clrMapOvr>
    <a:masterClrMapping/>
  </p:clrMapOvr>
  <p:transition spd="med">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297427"/>
      </p:ext>
    </p:extLst>
  </p:cSld>
  <p:clrMapOvr>
    <a:masterClrMapping/>
  </p:clrMapOvr>
  <p:transition spd="med">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_Image 1">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56780" cy="5150688"/>
          </a:xfrm>
          <a:prstGeom prst="rect">
            <a:avLst/>
          </a:prstGeom>
        </p:spPr>
      </p:pic>
      <p:sp>
        <p:nvSpPr>
          <p:cNvPr id="7"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ea typeface="Arial"/>
                <a:cs typeface="Arial" panose="020B0604020202020204" pitchFamily="34" charset="0"/>
              </a:defRPr>
            </a:lvl1pPr>
          </a:lstStyle>
          <a:p>
            <a:r>
              <a:rPr lang="en-US" dirty="0"/>
              <a:t>Click to edit divider slide title  </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3571032304"/>
      </p:ext>
    </p:extLst>
  </p:cSld>
  <p:clrMapOvr>
    <a:masterClrMapping/>
  </p:clrMapOvr>
  <p:transition spd="med">
    <p:wipe dir="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_Image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56778" cy="5150688"/>
          </a:xfrm>
          <a:prstGeom prst="rect">
            <a:avLst/>
          </a:prstGeom>
        </p:spPr>
      </p:pic>
      <p:sp>
        <p:nvSpPr>
          <p:cNvPr id="7"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ea typeface="Arial"/>
                <a:cs typeface="Arial" panose="020B0604020202020204" pitchFamily="34" charset="0"/>
              </a:defRPr>
            </a:lvl1pPr>
          </a:lstStyle>
          <a:p>
            <a:r>
              <a:rPr lang="en-US" dirty="0"/>
              <a:t>Click to edit divider slide title  </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2594623237"/>
      </p:ext>
    </p:extLst>
  </p:cSld>
  <p:clrMapOvr>
    <a:masterClrMapping/>
  </p:clrMapOvr>
  <p:transition spd="med">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Divider_Image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9156778" cy="5150688"/>
          </a:xfrm>
          <a:prstGeom prst="rect">
            <a:avLst/>
          </a:prstGeom>
        </p:spPr>
      </p:pic>
      <p:sp>
        <p:nvSpPr>
          <p:cNvPr id="7"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ea typeface="Arial"/>
                <a:cs typeface="Arial" panose="020B0604020202020204" pitchFamily="34" charset="0"/>
              </a:defRPr>
            </a:lvl1pPr>
          </a:lstStyle>
          <a:p>
            <a:r>
              <a:rPr lang="en-US" dirty="0"/>
              <a:t>Click to edit divider slide title  </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4080131427"/>
      </p:ext>
    </p:extLst>
  </p:cSld>
  <p:clrMapOvr>
    <a:masterClrMapping/>
  </p:clrMapOvr>
  <p:transition spd="med">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_Black">
    <p:bg>
      <p:bgPr>
        <a:solidFill>
          <a:schemeClr val="bg2"/>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ea typeface="Arial"/>
              </a:defRPr>
            </a:lvl1pPr>
          </a:lstStyle>
          <a:p>
            <a:r>
              <a:rPr lang="en-US" dirty="0"/>
              <a:t>Click to edit divider slide title  </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563078874"/>
      </p:ext>
    </p:extLst>
  </p:cSld>
  <p:clrMapOvr>
    <a:masterClrMapping/>
  </p:clrMapOvr>
  <p:transition spd="med">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_Carbon">
    <p:bg>
      <p:bgPr>
        <a:solidFill>
          <a:schemeClr val="tx1"/>
        </a:solidFill>
        <a:effectLst/>
      </p:bgPr>
    </p:bg>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ea typeface="Arial"/>
              </a:defRPr>
            </a:lvl1pPr>
          </a:lstStyle>
          <a:p>
            <a:r>
              <a:rPr lang="en-US" dirty="0"/>
              <a:t>Click to edit divider slide title </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4058889038"/>
      </p:ext>
    </p:extLst>
  </p:cSld>
  <p:clrMapOvr>
    <a:masterClrMapping/>
  </p:clrMapOvr>
  <p:transition spd="med">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Divider_Granite">
    <p:bg>
      <p:bgPr>
        <a:solidFill>
          <a:srgbClr val="808080"/>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274320"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ea typeface="Arial"/>
                <a:cs typeface="Arial" panose="020B0604020202020204" pitchFamily="34" charset="0"/>
              </a:defRPr>
            </a:lvl1pPr>
          </a:lstStyle>
          <a:p>
            <a:r>
              <a:rPr lang="en-US" dirty="0"/>
              <a:t>Click to edit divider slide title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00368" y="4838501"/>
            <a:ext cx="675925" cy="120540"/>
          </a:xfrm>
          <a:prstGeom prst="rect">
            <a:avLst/>
          </a:prstGeom>
        </p:spPr>
      </p:pic>
    </p:spTree>
    <p:extLst>
      <p:ext uri="{BB962C8B-B14F-4D97-AF65-F5344CB8AC3E}">
        <p14:creationId xmlns:p14="http://schemas.microsoft.com/office/powerpoint/2010/main" val="822739263"/>
      </p:ext>
    </p:extLst>
  </p:cSld>
  <p:clrMapOvr>
    <a:masterClrMapping/>
  </p:clrMapOvr>
  <p:transition spd="med">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Logo slide_Black">
    <p:bg>
      <p:bgPr>
        <a:solidFill>
          <a:schemeClr val="bg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3047720722"/>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85750" y="628650"/>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40949754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Logo slide Carbon">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2889171018"/>
      </p:ext>
    </p:extLst>
  </p:cSld>
  <p:clrMapOvr>
    <a:masterClrMapping/>
  </p:clrMapOvr>
  <p:transition spd="med">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Logo slide Granite">
    <p:bg>
      <p:bgPr>
        <a:solidFill>
          <a:srgbClr val="808080"/>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29161" y="2257138"/>
            <a:ext cx="3046048" cy="543212"/>
          </a:xfrm>
          <a:prstGeom prst="rect">
            <a:avLst/>
          </a:prstGeom>
        </p:spPr>
      </p:pic>
    </p:spTree>
    <p:extLst>
      <p:ext uri="{BB962C8B-B14F-4D97-AF65-F5344CB8AC3E}">
        <p14:creationId xmlns:p14="http://schemas.microsoft.com/office/powerpoint/2010/main" val="3928189618"/>
      </p:ext>
    </p:extLst>
  </p:cSld>
  <p:clrMapOvr>
    <a:masterClrMapping/>
  </p:clrMapOvr>
  <p:transition spd="med">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Content_Bulleted body cop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4E15009-56B8-431D-B0B0-E299F0F9D854}"/>
              </a:ext>
            </a:extLst>
          </p:cNvPr>
          <p:cNvSpPr/>
          <p:nvPr userDrawn="1"/>
        </p:nvSpPr>
        <p:spPr>
          <a:xfrm>
            <a:off x="61639" y="4826020"/>
            <a:ext cx="8853099" cy="285750"/>
          </a:xfrm>
          <a:prstGeom prst="rect">
            <a:avLst/>
          </a:prstGeom>
          <a:solidFill>
            <a:schemeClr val="tx2"/>
          </a:solidFill>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C8AC0453-7628-48A0-8A99-4C086F75B971}"/>
              </a:ext>
            </a:extLst>
          </p:cNvPr>
          <p:cNvSpPr/>
          <p:nvPr userDrawn="1"/>
        </p:nvSpPr>
        <p:spPr>
          <a:xfrm>
            <a:off x="145450" y="66403"/>
            <a:ext cx="8853099" cy="285750"/>
          </a:xfrm>
          <a:prstGeom prst="rect">
            <a:avLst/>
          </a:prstGeom>
          <a:solidFill>
            <a:schemeClr val="tx2"/>
          </a:solidFill>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a:ln>
                <a:noFill/>
              </a:ln>
              <a:solidFill>
                <a:srgbClr val="FFFFFF"/>
              </a:solidFill>
              <a:effectLst/>
              <a:uLnTx/>
              <a:uFillTx/>
              <a:latin typeface="Arial"/>
              <a:ea typeface="+mn-ea"/>
              <a:cs typeface="+mn-cs"/>
            </a:endParaRPr>
          </a:p>
        </p:txBody>
      </p:sp>
      <p:sp>
        <p:nvSpPr>
          <p:cNvPr id="2" name="Title 1"/>
          <p:cNvSpPr>
            <a:spLocks noGrp="1"/>
          </p:cNvSpPr>
          <p:nvPr>
            <p:ph type="title" hasCustomPrompt="1"/>
          </p:nvPr>
        </p:nvSpPr>
        <p:spPr>
          <a:xfrm>
            <a:off x="274319" y="271886"/>
            <a:ext cx="7955280" cy="640080"/>
          </a:xfrm>
          <a:prstGeom prst="rect">
            <a:avLst/>
          </a:prstGeom>
        </p:spPr>
        <p:txBody>
          <a:bodyPr lIns="0" rIns="0"/>
          <a:lstStyle>
            <a:lvl1pPr>
              <a:defRPr baseline="0">
                <a:solidFill>
                  <a:srgbClr val="007DB8"/>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5" name="Content Placeholder 4"/>
          <p:cNvSpPr>
            <a:spLocks noGrp="1"/>
          </p:cNvSpPr>
          <p:nvPr>
            <p:ph sz="quarter" idx="10"/>
          </p:nvPr>
        </p:nvSpPr>
        <p:spPr>
          <a:xfrm>
            <a:off x="271463" y="1277938"/>
            <a:ext cx="7958137" cy="3192461"/>
          </a:xfrm>
          <a:prstGeom prst="rect">
            <a:avLst/>
          </a:prstGeom>
        </p:spPr>
        <p:txBody>
          <a:bodyPr vert="horz" lIns="0" tIns="0" rIns="0" bIns="0"/>
          <a:lstStyle>
            <a:lvl1pPr>
              <a:lnSpc>
                <a:spcPct val="100000"/>
              </a:lnSpc>
              <a:spcBef>
                <a:spcPts val="1200"/>
              </a:spcBef>
              <a:spcAft>
                <a:spcPts val="0"/>
              </a:spcAft>
              <a:buClr>
                <a:srgbClr val="808080"/>
              </a:buClr>
              <a:defRPr>
                <a:latin typeface="+mn-lt"/>
                <a:ea typeface="Arial"/>
              </a:defRPr>
            </a:lvl1pPr>
            <a:lvl2pPr>
              <a:lnSpc>
                <a:spcPct val="100000"/>
              </a:lnSpc>
              <a:spcBef>
                <a:spcPts val="300"/>
              </a:spcBef>
              <a:spcAft>
                <a:spcPts val="0"/>
              </a:spcAft>
              <a:buClr>
                <a:srgbClr val="808080"/>
              </a:buClr>
              <a:defRPr>
                <a:latin typeface="+mn-lt"/>
                <a:ea typeface="Arial"/>
              </a:defRPr>
            </a:lvl2pPr>
            <a:lvl3pPr marL="858838" indent="-169863">
              <a:lnSpc>
                <a:spcPct val="100000"/>
              </a:lnSpc>
              <a:spcBef>
                <a:spcPts val="300"/>
              </a:spcBef>
              <a:spcAft>
                <a:spcPts val="0"/>
              </a:spcAft>
              <a:buClr>
                <a:srgbClr val="808080"/>
              </a:buClr>
              <a:defRPr>
                <a:latin typeface="+mn-lt"/>
                <a:ea typeface="Arial"/>
              </a:defRPr>
            </a:lvl3pPr>
            <a:lvl4pPr marL="1258888" indent="-230188">
              <a:lnSpc>
                <a:spcPct val="100000"/>
              </a:lnSpc>
              <a:spcBef>
                <a:spcPts val="300"/>
              </a:spcBef>
              <a:spcAft>
                <a:spcPts val="0"/>
              </a:spcAft>
              <a:buClr>
                <a:srgbClr val="808080"/>
              </a:buClr>
              <a:defRPr>
                <a:latin typeface="+mn-lt"/>
              </a:defRPr>
            </a:lvl4pPr>
            <a:lvl5pPr>
              <a:lnSpc>
                <a:spcPct val="100000"/>
              </a:lnSpc>
              <a:spcBef>
                <a:spcPts val="300"/>
              </a:spcBef>
              <a:spcAft>
                <a:spcPts val="0"/>
              </a:spcAft>
              <a:buClr>
                <a:srgbClr val="808080"/>
              </a:buClr>
              <a:defRPr sz="1000">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27000563"/>
      </p:ext>
    </p:extLst>
  </p:cSld>
  <p:clrMapOvr>
    <a:masterClrMapping/>
  </p:clrMapOvr>
  <p:transition spd="med">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2057400"/>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Tree>
    <p:extLst>
      <p:ext uri="{BB962C8B-B14F-4D97-AF65-F5344CB8AC3E}">
        <p14:creationId xmlns:p14="http://schemas.microsoft.com/office/powerpoint/2010/main" val="4132437488"/>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49A41B-9CF1-4CD6-B1E3-F736C63833B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008751" y="4373774"/>
            <a:ext cx="2706624" cy="351861"/>
          </a:xfrm>
          <a:prstGeom prst="rect">
            <a:avLst/>
          </a:prstGeom>
        </p:spPr>
      </p:pic>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0" y="2057400"/>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3288429050"/>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C79809C-EF70-4CA9-AE87-F66F1D27EE10}"/>
              </a:ext>
            </a:extLst>
          </p:cNvPr>
          <p:cNvSpPr/>
          <p:nvPr userDrawn="1"/>
        </p:nvSpPr>
        <p:spPr>
          <a:xfrm>
            <a:off x="102312" y="42864"/>
            <a:ext cx="9041688" cy="5055738"/>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142825746"/>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28650"/>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4040168702"/>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1A4072-DD21-4BEA-B242-C6C49AB14067}"/>
              </a:ext>
            </a:extLst>
          </p:cNvPr>
          <p:cNvSpPr/>
          <p:nvPr userDrawn="1"/>
        </p:nvSpPr>
        <p:spPr>
          <a:xfrm>
            <a:off x="102312" y="42864"/>
            <a:ext cx="9041688" cy="5055738"/>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285750" y="1200150"/>
            <a:ext cx="8572500" cy="3314700"/>
          </a:xfrm>
          <a:prstGeom prst="rect">
            <a:avLst/>
          </a:prstGeom>
        </p:spPr>
        <p:txBody>
          <a:bodyPr lIns="0" tIns="0" rIns="0" bIns="0"/>
          <a:lstStyle>
            <a:lvl1pPr marL="171450" indent="-171450">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100" indent="-114300">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57806887"/>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mp; Sub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85750" y="628650"/>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Content Placeholder 2"/>
          <p:cNvSpPr>
            <a:spLocks noGrp="1"/>
          </p:cNvSpPr>
          <p:nvPr>
            <p:ph idx="10"/>
          </p:nvPr>
        </p:nvSpPr>
        <p:spPr>
          <a:xfrm>
            <a:off x="285750" y="1200150"/>
            <a:ext cx="8572500" cy="3314700"/>
          </a:xfrm>
          <a:prstGeom prst="rect">
            <a:avLst/>
          </a:prstGeom>
        </p:spPr>
        <p:txBody>
          <a:bodyPr lIns="0" tIns="0" rIns="0" bIns="0"/>
          <a:lstStyle>
            <a:lvl1pPr marL="171450" indent="-171450">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100" indent="-114300">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23541528"/>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10" name="Content Placeholder 9"/>
          <p:cNvSpPr>
            <a:spLocks noGrp="1"/>
          </p:cNvSpPr>
          <p:nvPr>
            <p:ph sz="quarter" idx="10"/>
          </p:nvPr>
        </p:nvSpPr>
        <p:spPr>
          <a:xfrm>
            <a:off x="28575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1"/>
          </p:nvPr>
        </p:nvSpPr>
        <p:spPr>
          <a:xfrm>
            <a:off x="480060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04503359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BBC8B8-DC3E-4D4A-86CB-97B315E3A75F}"/>
              </a:ext>
            </a:extLst>
          </p:cNvPr>
          <p:cNvSpPr/>
          <p:nvPr userDrawn="1"/>
        </p:nvSpPr>
        <p:spPr>
          <a:xfrm>
            <a:off x="49672" y="4386127"/>
            <a:ext cx="8914811" cy="72008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285750" y="1200150"/>
            <a:ext cx="8572500" cy="3314700"/>
          </a:xfrm>
          <a:prstGeom prst="rect">
            <a:avLst/>
          </a:prstGeom>
        </p:spPr>
        <p:txBody>
          <a:bodyPr lIns="0" tIns="0" rIns="0" bIns="0"/>
          <a:lstStyle>
            <a:lvl1pPr marL="171450" indent="-171450">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100" indent="-114300">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49027753"/>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4" name="Content Placeholder 3">
            <a:extLst>
              <a:ext uri="{FF2B5EF4-FFF2-40B4-BE49-F238E27FC236}">
                <a16:creationId xmlns:a16="http://schemas.microsoft.com/office/drawing/2014/main" id="{C1F1CEAD-C06E-4DD6-958D-A69C28387D94}"/>
              </a:ext>
            </a:extLst>
          </p:cNvPr>
          <p:cNvSpPr>
            <a:spLocks noGrp="1"/>
          </p:cNvSpPr>
          <p:nvPr>
            <p:ph sz="quarter" idx="13"/>
          </p:nvPr>
        </p:nvSpPr>
        <p:spPr>
          <a:xfrm>
            <a:off x="285750" y="971550"/>
            <a:ext cx="4057650" cy="3943350"/>
          </a:xfrm>
          <a:prstGeom prst="rect">
            <a:avLst/>
          </a:prstGeom>
        </p:spPr>
        <p:txBody>
          <a:bodyPr lIns="0" tIns="0" rIns="0" bIns="91440"/>
          <a:lstStyle>
            <a:lvl1pPr marL="0" indent="0">
              <a:lnSpc>
                <a:spcPct val="100000"/>
              </a:lnSpc>
              <a:spcBef>
                <a:spcPts val="1800"/>
              </a:spcBef>
              <a:buNone/>
              <a:defRPr sz="2000" baseline="0">
                <a:solidFill>
                  <a:schemeClr val="bg1"/>
                </a:solidFill>
              </a:defRPr>
            </a:lvl1pPr>
            <a:lvl2pPr marL="173038" indent="-173038">
              <a:lnSpc>
                <a:spcPct val="100000"/>
              </a:lnSpc>
              <a:spcBef>
                <a:spcPts val="1200"/>
              </a:spcBef>
              <a:buClr>
                <a:srgbClr val="808080"/>
              </a:buClr>
              <a:defRPr>
                <a:solidFill>
                  <a:schemeClr val="bg2"/>
                </a:solidFill>
              </a:defRPr>
            </a:lvl2pPr>
            <a:lvl3pPr marL="514350" indent="-173038">
              <a:lnSpc>
                <a:spcPct val="100000"/>
              </a:lnSpc>
              <a:spcBef>
                <a:spcPts val="300"/>
              </a:spcBef>
              <a:buClr>
                <a:srgbClr val="808080"/>
              </a:buClr>
              <a:buFont typeface="Arial" panose="020B0604020202020204" pitchFamily="34" charset="0"/>
              <a:buChar char="–"/>
              <a:defRPr sz="1400">
                <a:solidFill>
                  <a:schemeClr val="bg2"/>
                </a:solidFill>
              </a:defRPr>
            </a:lvl3pPr>
            <a:lvl4pPr marL="855663" indent="-168275">
              <a:lnSpc>
                <a:spcPct val="100000"/>
              </a:lnSpc>
              <a:spcBef>
                <a:spcPts val="300"/>
              </a:spcBef>
              <a:buClr>
                <a:srgbClr val="808080"/>
              </a:buClr>
              <a:buFont typeface="Wingdings" panose="05000000000000000000" pitchFamily="2" charset="2"/>
              <a:buChar char="§"/>
              <a:defRPr sz="11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A0C49344-5A94-4BB8-B1F8-EC9EB43874D0}"/>
              </a:ext>
            </a:extLst>
          </p:cNvPr>
          <p:cNvSpPr>
            <a:spLocks noGrp="1"/>
          </p:cNvSpPr>
          <p:nvPr>
            <p:ph sz="quarter" idx="14"/>
          </p:nvPr>
        </p:nvSpPr>
        <p:spPr>
          <a:xfrm>
            <a:off x="4800600" y="971550"/>
            <a:ext cx="4057650" cy="3943350"/>
          </a:xfrm>
          <a:prstGeom prst="rect">
            <a:avLst/>
          </a:prstGeom>
        </p:spPr>
        <p:txBody>
          <a:bodyPr lIns="0" tIns="0" rIns="0" bIns="91440"/>
          <a:lstStyle>
            <a:lvl1pPr marL="0" indent="0">
              <a:lnSpc>
                <a:spcPct val="100000"/>
              </a:lnSpc>
              <a:spcBef>
                <a:spcPts val="1800"/>
              </a:spcBef>
              <a:buNone/>
              <a:defRPr sz="2000" baseline="0">
                <a:solidFill>
                  <a:schemeClr val="bg1"/>
                </a:solidFill>
              </a:defRPr>
            </a:lvl1pPr>
            <a:lvl2pPr marL="173038" indent="-173038">
              <a:lnSpc>
                <a:spcPct val="100000"/>
              </a:lnSpc>
              <a:spcBef>
                <a:spcPts val="1200"/>
              </a:spcBef>
              <a:buClr>
                <a:srgbClr val="808080"/>
              </a:buClr>
              <a:defRPr>
                <a:solidFill>
                  <a:schemeClr val="bg2"/>
                </a:solidFill>
              </a:defRPr>
            </a:lvl2pPr>
            <a:lvl3pPr marL="514350" indent="-173038">
              <a:lnSpc>
                <a:spcPct val="100000"/>
              </a:lnSpc>
              <a:spcBef>
                <a:spcPts val="300"/>
              </a:spcBef>
              <a:buClr>
                <a:srgbClr val="808080"/>
              </a:buClr>
              <a:buFont typeface="Arial" panose="020B0604020202020204" pitchFamily="34" charset="0"/>
              <a:buChar char="–"/>
              <a:defRPr sz="1400">
                <a:solidFill>
                  <a:schemeClr val="bg2"/>
                </a:solidFill>
              </a:defRPr>
            </a:lvl3pPr>
            <a:lvl4pPr marL="855663" indent="-168275">
              <a:lnSpc>
                <a:spcPct val="100000"/>
              </a:lnSpc>
              <a:spcBef>
                <a:spcPts val="300"/>
              </a:spcBef>
              <a:buClr>
                <a:srgbClr val="808080"/>
              </a:buClr>
              <a:buFont typeface="Wingdings" panose="05000000000000000000" pitchFamily="2" charset="2"/>
              <a:buChar char="§"/>
              <a:defRPr sz="11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030485377"/>
      </p:ext>
    </p:extLst>
  </p:cSld>
  <p:clrMapOvr>
    <a:masterClrMapping/>
  </p:clrMapOvr>
  <p:extLst>
    <p:ext uri="{DCECCB84-F9BA-43D5-87BE-67443E8EF086}">
      <p15:sldGuideLst xmlns:p15="http://schemas.microsoft.com/office/powerpoint/2012/main">
        <p15:guide id="1" orient="horz" pos="90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p>
        </p:txBody>
      </p:sp>
      <p:sp>
        <p:nvSpPr>
          <p:cNvPr id="5" name="Text Placeholder 2"/>
          <p:cNvSpPr>
            <a:spLocks noGrp="1"/>
          </p:cNvSpPr>
          <p:nvPr>
            <p:ph type="body" idx="10"/>
          </p:nvPr>
        </p:nvSpPr>
        <p:spPr>
          <a:xfrm>
            <a:off x="285750" y="971550"/>
            <a:ext cx="2686050" cy="514350"/>
          </a:xfrm>
          <a:prstGeom prst="rect">
            <a:avLst/>
          </a:prstGeom>
        </p:spPr>
        <p:txBody>
          <a:bodyPr lIns="0" tIns="0" rIns="0" bIns="0" anchor="t" anchorCtr="0"/>
          <a:lstStyle>
            <a:lvl1pPr marL="0" indent="0">
              <a:buNone/>
              <a:defRPr sz="18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Text Placeholder 4"/>
          <p:cNvSpPr>
            <a:spLocks noGrp="1"/>
          </p:cNvSpPr>
          <p:nvPr>
            <p:ph type="body" sz="quarter" idx="3"/>
          </p:nvPr>
        </p:nvSpPr>
        <p:spPr>
          <a:xfrm>
            <a:off x="3228975" y="971550"/>
            <a:ext cx="2686050" cy="514350"/>
          </a:xfrm>
          <a:prstGeom prst="rect">
            <a:avLst/>
          </a:prstGeom>
        </p:spPr>
        <p:txBody>
          <a:bodyPr lIns="0" tIns="0" rIns="0" bIns="0" anchor="t" anchorCtr="0"/>
          <a:lstStyle>
            <a:lvl1pPr marL="0" indent="0">
              <a:buNone/>
              <a:defRPr sz="18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4"/>
          <p:cNvSpPr>
            <a:spLocks noGrp="1"/>
          </p:cNvSpPr>
          <p:nvPr>
            <p:ph type="body" sz="quarter" idx="12"/>
          </p:nvPr>
        </p:nvSpPr>
        <p:spPr>
          <a:xfrm>
            <a:off x="6172200" y="971550"/>
            <a:ext cx="2686050" cy="514350"/>
          </a:xfrm>
          <a:prstGeom prst="rect">
            <a:avLst/>
          </a:prstGeom>
        </p:spPr>
        <p:txBody>
          <a:bodyPr lIns="0" tIns="0" rIns="0" bIns="0" anchor="t" anchorCtr="0"/>
          <a:lstStyle>
            <a:lvl1pPr marL="0" indent="0">
              <a:buNone/>
              <a:defRPr sz="18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9" name="Content Placeholder 9"/>
          <p:cNvSpPr>
            <a:spLocks noGrp="1"/>
          </p:cNvSpPr>
          <p:nvPr>
            <p:ph sz="quarter" idx="13"/>
          </p:nvPr>
        </p:nvSpPr>
        <p:spPr>
          <a:xfrm>
            <a:off x="285750" y="1543050"/>
            <a:ext cx="2686050" cy="2971800"/>
          </a:xfrm>
          <a:prstGeom prst="rect">
            <a:avLst/>
          </a:prstGeom>
        </p:spPr>
        <p:txBody>
          <a:bodyPr lIns="0" tIns="0" rIns="0" bIns="0"/>
          <a:lstStyle>
            <a:lvl1pPr>
              <a:lnSpc>
                <a:spcPct val="100000"/>
              </a:lnSpc>
              <a:spcBef>
                <a:spcPts val="1200"/>
              </a:spcBef>
              <a:buClr>
                <a:srgbClr val="808080"/>
              </a:buClr>
              <a:defRPr sz="16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2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05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0" name="Content Placeholder 9"/>
          <p:cNvSpPr>
            <a:spLocks noGrp="1"/>
          </p:cNvSpPr>
          <p:nvPr>
            <p:ph sz="quarter" idx="11"/>
          </p:nvPr>
        </p:nvSpPr>
        <p:spPr>
          <a:xfrm>
            <a:off x="3228975" y="1543050"/>
            <a:ext cx="2686050" cy="2971800"/>
          </a:xfrm>
          <a:prstGeom prst="rect">
            <a:avLst/>
          </a:prstGeom>
        </p:spPr>
        <p:txBody>
          <a:bodyPr lIns="0" tIns="0" rIns="0" bIns="0"/>
          <a:lstStyle>
            <a:lvl1pPr>
              <a:lnSpc>
                <a:spcPct val="100000"/>
              </a:lnSpc>
              <a:spcBef>
                <a:spcPts val="1200"/>
              </a:spcBef>
              <a:buClr>
                <a:srgbClr val="808080"/>
              </a:buClr>
              <a:defRPr sz="16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2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05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4"/>
          </p:nvPr>
        </p:nvSpPr>
        <p:spPr>
          <a:xfrm>
            <a:off x="6172200" y="1543050"/>
            <a:ext cx="2686050" cy="2971800"/>
          </a:xfrm>
          <a:prstGeom prst="rect">
            <a:avLst/>
          </a:prstGeom>
        </p:spPr>
        <p:txBody>
          <a:bodyPr lIns="0" tIns="0" rIns="0" bIns="0"/>
          <a:lstStyle>
            <a:lvl1pPr>
              <a:lnSpc>
                <a:spcPct val="100000"/>
              </a:lnSpc>
              <a:spcBef>
                <a:spcPts val="1200"/>
              </a:spcBef>
              <a:buClr>
                <a:srgbClr val="808080"/>
              </a:buClr>
              <a:defRPr sz="16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2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05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22092404"/>
      </p:ext>
    </p:extLst>
  </p:cSld>
  <p:clrMapOvr>
    <a:masterClrMapping/>
  </p:clrMapOvr>
  <p:extLst>
    <p:ext uri="{DCECCB84-F9BA-43D5-87BE-67443E8EF086}">
      <p15:sldGuideLst xmlns:p15="http://schemas.microsoft.com/office/powerpoint/2012/main">
        <p15:guide id="1" orient="horz" pos="972">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2343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4033504942"/>
      </p:ext>
    </p:extLst>
  </p:cSld>
  <p:clrMapOvr>
    <a:masterClrMapping/>
  </p:clrMapOvr>
  <p:extLst>
    <p:ext uri="{DCECCB84-F9BA-43D5-87BE-67443E8EF086}">
      <p15:sldGuideLst xmlns:p15="http://schemas.microsoft.com/office/powerpoint/2012/main">
        <p15:guide id="1" orient="horz" pos="252">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2">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4594140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11329582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vi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effectLst>
                  <a:glow rad="12700">
                    <a:schemeClr val="accent1">
                      <a:alpha val="40000"/>
                    </a:schemeClr>
                  </a:glow>
                </a:effectLst>
                <a:latin typeface="Arial" panose="020B0604020202020204" pitchFamily="34" charset="0"/>
              </a:defRPr>
            </a:lvl1pPr>
          </a:lstStyle>
          <a:p>
            <a:r>
              <a:rPr lang="en-US"/>
              <a:t>Click to edit Master title style</a:t>
            </a:r>
          </a:p>
        </p:txBody>
      </p:sp>
      <p:pic>
        <p:nvPicPr>
          <p:cNvPr id="5" name="Picture 4"/>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9116127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ivi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lang="en-US" sz="5400" dirty="0">
                <a:solidFill>
                  <a:schemeClr val="tx2"/>
                </a:solidFill>
                <a:effectLst>
                  <a:glow rad="12700">
                    <a:schemeClr val="accent1">
                      <a:alpha val="40000"/>
                    </a:schemeClr>
                  </a:glow>
                </a:effectLst>
                <a:latin typeface="Arial" panose="020B0604020202020204" pitchFamily="34" charset="0"/>
              </a:defRPr>
            </a:lvl1pPr>
          </a:lstStyle>
          <a:p>
            <a:pPr lvl="0"/>
            <a:r>
              <a:rPr lang="en-US"/>
              <a:t>Click to edit Master title style</a:t>
            </a:r>
          </a:p>
        </p:txBody>
      </p:sp>
      <p:pic>
        <p:nvPicPr>
          <p:cNvPr id="5" name="Picture 4"/>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1106713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1846933378"/>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End logo slide">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D6EC7-6D3E-4027-A733-9B78EBA486D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2026378" y="2254304"/>
            <a:ext cx="5093208" cy="660231"/>
          </a:xfrm>
          <a:prstGeom prst="rect">
            <a:avLst/>
          </a:prstGeom>
        </p:spPr>
      </p:pic>
    </p:spTree>
    <p:extLst>
      <p:ext uri="{BB962C8B-B14F-4D97-AF65-F5344CB8AC3E}">
        <p14:creationId xmlns:p14="http://schemas.microsoft.com/office/powerpoint/2010/main" val="23725234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Subtitle,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4D3340-0855-444A-99D5-F4D564B3CBD2}"/>
              </a:ext>
            </a:extLst>
          </p:cNvPr>
          <p:cNvSpPr/>
          <p:nvPr userDrawn="1"/>
        </p:nvSpPr>
        <p:spPr>
          <a:xfrm>
            <a:off x="35496" y="51470"/>
            <a:ext cx="8914811" cy="72008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5" name="Rectangle 4">
            <a:extLst>
              <a:ext uri="{FF2B5EF4-FFF2-40B4-BE49-F238E27FC236}">
                <a16:creationId xmlns:a16="http://schemas.microsoft.com/office/drawing/2014/main" id="{4292C27A-298C-4CAC-8146-4279D3E9CB32}"/>
              </a:ext>
            </a:extLst>
          </p:cNvPr>
          <p:cNvSpPr/>
          <p:nvPr userDrawn="1"/>
        </p:nvSpPr>
        <p:spPr>
          <a:xfrm>
            <a:off x="49672" y="4386127"/>
            <a:ext cx="8914811" cy="720080"/>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85750" y="628650"/>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Content Placeholder 2"/>
          <p:cNvSpPr>
            <a:spLocks noGrp="1"/>
          </p:cNvSpPr>
          <p:nvPr>
            <p:ph idx="10"/>
          </p:nvPr>
        </p:nvSpPr>
        <p:spPr>
          <a:xfrm>
            <a:off x="285750" y="1200150"/>
            <a:ext cx="8572500" cy="3314700"/>
          </a:xfrm>
          <a:prstGeom prst="rect">
            <a:avLst/>
          </a:prstGeom>
        </p:spPr>
        <p:txBody>
          <a:bodyPr lIns="0" tIns="0" rIns="0" bIns="0"/>
          <a:lstStyle>
            <a:lvl1pPr marL="171450" indent="-171450">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100" indent="-114300">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493943629"/>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Header_No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71886"/>
            <a:ext cx="7955280" cy="664797"/>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content page title</a:t>
            </a:r>
          </a:p>
        </p:txBody>
      </p:sp>
    </p:spTree>
    <p:extLst>
      <p:ext uri="{BB962C8B-B14F-4D97-AF65-F5344CB8AC3E}">
        <p14:creationId xmlns:p14="http://schemas.microsoft.com/office/powerpoint/2010/main" val="4286835407"/>
      </p:ext>
    </p:extLst>
  </p:cSld>
  <p:clrMapOvr>
    <a:masterClrMapping/>
  </p:clrMapOvr>
  <p:transition spd="med">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507D79-5C8C-4EBE-ADD7-D50FAA4A53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4086178010"/>
      </p:ext>
    </p:extLst>
  </p:cSld>
  <p:clrMapOvr>
    <a:masterClrMapping/>
  </p:clrMapOvr>
  <p:transition spd="slow">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2880E5-1F4C-4CE8-A594-496AF743336D}"/>
              </a:ext>
            </a:extLst>
          </p:cNvPr>
          <p:cNvSpPr>
            <a:spLocks noGrp="1"/>
          </p:cNvSpPr>
          <p:nvPr>
            <p:ph type="title"/>
          </p:nvPr>
        </p:nvSpPr>
        <p:spPr>
          <a:xfrm>
            <a:off x="628650" y="274638"/>
            <a:ext cx="7886700" cy="993775"/>
          </a:xfrm>
          <a:prstGeom prst="rect">
            <a:avLst/>
          </a:prstGeo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444671290"/>
      </p:ext>
    </p:extLst>
  </p:cSld>
  <p:clrMapOvr>
    <a:masterClrMapping/>
  </p:clrMapOvr>
  <p:transition spd="slow">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on blue blur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
        <p:nvSpPr>
          <p:cNvPr id="5" name="Title 1">
            <a:extLst>
              <a:ext uri="{FF2B5EF4-FFF2-40B4-BE49-F238E27FC236}">
                <a16:creationId xmlns:a16="http://schemas.microsoft.com/office/drawing/2014/main" id="{81BAD306-DA2F-4B27-BC1F-40C1C0DF2379}"/>
              </a:ext>
            </a:extLst>
          </p:cNvPr>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dirty="0"/>
              <a:t>Click to edit Master title style</a:t>
            </a:r>
          </a:p>
        </p:txBody>
      </p:sp>
      <p:sp>
        <p:nvSpPr>
          <p:cNvPr id="6" name="Content Placeholder 2">
            <a:extLst>
              <a:ext uri="{FF2B5EF4-FFF2-40B4-BE49-F238E27FC236}">
                <a16:creationId xmlns:a16="http://schemas.microsoft.com/office/drawing/2014/main" id="{2D3CC5B4-414D-4F68-A753-3E0F2B97DDB2}"/>
              </a:ext>
            </a:extLst>
          </p:cNvPr>
          <p:cNvSpPr>
            <a:spLocks noGrp="1"/>
          </p:cNvSpPr>
          <p:nvPr>
            <p:ph idx="1"/>
          </p:nvPr>
        </p:nvSpPr>
        <p:spPr>
          <a:xfrm>
            <a:off x="285750" y="1200150"/>
            <a:ext cx="8572500" cy="3314700"/>
          </a:xfrm>
          <a:prstGeom prst="rect">
            <a:avLst/>
          </a:prstGeom>
        </p:spPr>
        <p:txBody>
          <a:bodyPr lIns="0" tIns="0" rIns="0" bIns="0"/>
          <a:lstStyle>
            <a:lvl1pPr marL="171442" indent="-171442">
              <a:lnSpc>
                <a:spcPct val="100000"/>
              </a:lnSpc>
              <a:spcBef>
                <a:spcPts val="1200"/>
              </a:spcBef>
              <a:buClr>
                <a:schemeClr val="tx2"/>
              </a:buClr>
              <a:buFont typeface="Arial" panose="020B0604020202020204" pitchFamily="34" charset="0"/>
              <a:buChar char="•"/>
              <a:defRPr sz="1800">
                <a:solidFill>
                  <a:schemeClr val="tx2"/>
                </a:solidFill>
                <a:latin typeface="Arial" panose="020B0604020202020204" pitchFamily="34" charset="0"/>
              </a:defRPr>
            </a:lvl1pPr>
            <a:lvl2pPr marL="514325" indent="-171442">
              <a:lnSpc>
                <a:spcPct val="100000"/>
              </a:lnSpc>
              <a:spcBef>
                <a:spcPts val="300"/>
              </a:spcBef>
              <a:buClr>
                <a:schemeClr val="tx2"/>
              </a:buClr>
              <a:buFont typeface="Arial" panose="020B0604020202020204" pitchFamily="34" charset="0"/>
              <a:buChar char="•"/>
              <a:defRPr sz="1400">
                <a:solidFill>
                  <a:schemeClr val="tx2"/>
                </a:solidFill>
                <a:latin typeface="Arial" panose="020B0604020202020204" pitchFamily="34" charset="0"/>
              </a:defRPr>
            </a:lvl2pPr>
            <a:lvl3pPr marL="800060" indent="-114294">
              <a:lnSpc>
                <a:spcPct val="100000"/>
              </a:lnSpc>
              <a:spcBef>
                <a:spcPts val="300"/>
              </a:spcBef>
              <a:buClr>
                <a:schemeClr val="tx2"/>
              </a:buClr>
              <a:buFont typeface="Arial" panose="020B0604020202020204" pitchFamily="34" charset="0"/>
              <a:buChar char="•"/>
              <a:defRPr sz="1100">
                <a:solidFill>
                  <a:schemeClr val="tx2"/>
                </a:solidFill>
                <a:latin typeface="Arial" panose="020B0604020202020204" pitchFamily="34" charset="0"/>
              </a:defRPr>
            </a:lvl3pPr>
            <a:lvl4pPr marL="1200090" indent="-171442">
              <a:lnSpc>
                <a:spcPct val="100000"/>
              </a:lnSpc>
              <a:spcBef>
                <a:spcPts val="300"/>
              </a:spcBef>
              <a:buClr>
                <a:schemeClr val="bg1">
                  <a:lumMod val="60000"/>
                  <a:lumOff val="40000"/>
                </a:schemeClr>
              </a:buClr>
              <a:buFont typeface="Arial" panose="020B0604020202020204" pitchFamily="34" charset="0"/>
              <a:buChar char="•"/>
              <a:defRPr sz="900"/>
            </a:lvl4pPr>
            <a:lvl5pPr marL="1542974" indent="-171442">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88121160"/>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966442-41C5-4069-8741-D24AA2A5E7D8}"/>
              </a:ext>
            </a:extLst>
          </p:cNvPr>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dirty="0"/>
              <a:t>Click to edit Master title style</a:t>
            </a:r>
          </a:p>
        </p:txBody>
      </p:sp>
      <p:pic>
        <p:nvPicPr>
          <p:cNvPr id="5" name="Picture 4">
            <a:extLst>
              <a:ext uri="{FF2B5EF4-FFF2-40B4-BE49-F238E27FC236}">
                <a16:creationId xmlns:a16="http://schemas.microsoft.com/office/drawing/2014/main" id="{86DAC599-B3D5-4CED-BF46-07FE38E1A8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977516982"/>
      </p:ext>
    </p:extLst>
  </p:cSld>
  <p:clrMapOvr>
    <a:masterClrMapping/>
  </p:clrMapOvr>
  <p:transition spd="slow">
    <p:wipe dir="r"/>
  </p:transition>
  <p:extLst>
    <p:ext uri="{DCECCB84-F9BA-43D5-87BE-67443E8EF086}">
      <p15:sldGuideLst xmlns:p15="http://schemas.microsoft.com/office/powerpoint/2012/main">
        <p15:guide id="1" orient="horz" pos="246">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End logo slide">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D6EC7-6D3E-4027-A733-9B78EBA486D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26378" y="2254304"/>
            <a:ext cx="5093208" cy="660231"/>
          </a:xfrm>
          <a:prstGeom prst="rect">
            <a:avLst/>
          </a:prstGeom>
        </p:spPr>
      </p:pic>
    </p:spTree>
    <p:extLst>
      <p:ext uri="{BB962C8B-B14F-4D97-AF65-F5344CB8AC3E}">
        <p14:creationId xmlns:p14="http://schemas.microsoft.com/office/powerpoint/2010/main" val="3408651888"/>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3_Cover 3">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0F61ED-AC0A-4264-98E7-461E65FDF7C3}"/>
              </a:ext>
            </a:extLst>
          </p:cNvPr>
          <p:cNvSpPr/>
          <p:nvPr userDrawn="1"/>
        </p:nvSpPr>
        <p:spPr>
          <a:xfrm>
            <a:off x="0" y="0"/>
            <a:ext cx="9144000" cy="5143500"/>
          </a:xfrm>
          <a:prstGeom prst="rect">
            <a:avLst/>
          </a:prstGeom>
          <a:blipFill dpi="0" rotWithShape="1">
            <a:blip r:embed="rId2">
              <a:alphaModFix amt="25000"/>
              <a:grayscl/>
              <a:extLst>
                <a:ext uri="{28A0092B-C50C-407E-A947-70E740481C1C}">
                  <a14:useLocalDpi xmlns:a14="http://schemas.microsoft.com/office/drawing/2010/main"/>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285750" y="414337"/>
            <a:ext cx="857250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285750" y="2057401"/>
            <a:ext cx="857250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pic>
        <p:nvPicPr>
          <p:cNvPr id="6" name="Picture 5">
            <a:extLst>
              <a:ext uri="{FF2B5EF4-FFF2-40B4-BE49-F238E27FC236}">
                <a16:creationId xmlns:a16="http://schemas.microsoft.com/office/drawing/2014/main" id="{D9C474CA-FA18-47AC-8175-53ACDE3434D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222602" y="4469639"/>
            <a:ext cx="2706624" cy="351861"/>
          </a:xfrm>
          <a:prstGeom prst="rect">
            <a:avLst/>
          </a:prstGeom>
        </p:spPr>
      </p:pic>
    </p:spTree>
    <p:extLst>
      <p:ext uri="{BB962C8B-B14F-4D97-AF65-F5344CB8AC3E}">
        <p14:creationId xmlns:p14="http://schemas.microsoft.com/office/powerpoint/2010/main" val="3008865774"/>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4_Cover 3">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6618F6-1AB9-4751-8AC4-AD429B0FD96B}"/>
              </a:ext>
            </a:extLst>
          </p:cNvPr>
          <p:cNvPicPr>
            <a:picLocks noChangeAspect="1"/>
          </p:cNvPicPr>
          <p:nvPr userDrawn="1"/>
        </p:nvPicPr>
        <p:blipFill>
          <a:blip r:embed="rId2"/>
          <a:stretch>
            <a:fillRect/>
          </a:stretch>
        </p:blipFill>
        <p:spPr>
          <a:xfrm>
            <a:off x="6764" y="0"/>
            <a:ext cx="9130475" cy="5143500"/>
          </a:xfrm>
          <a:prstGeom prst="rect">
            <a:avLst/>
          </a:prstGeom>
        </p:spPr>
      </p:pic>
      <p:pic>
        <p:nvPicPr>
          <p:cNvPr id="4" name="Picture 3">
            <a:extLst>
              <a:ext uri="{FF2B5EF4-FFF2-40B4-BE49-F238E27FC236}">
                <a16:creationId xmlns:a16="http://schemas.microsoft.com/office/drawing/2014/main" id="{AFF1BA6D-A37D-4A8D-A85F-8E68302EA07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222602" y="4469639"/>
            <a:ext cx="2706624" cy="351861"/>
          </a:xfrm>
          <a:prstGeom prst="rect">
            <a:avLst/>
          </a:prstGeom>
        </p:spPr>
      </p:pic>
    </p:spTree>
    <p:extLst>
      <p:ext uri="{BB962C8B-B14F-4D97-AF65-F5344CB8AC3E}">
        <p14:creationId xmlns:p14="http://schemas.microsoft.com/office/powerpoint/2010/main" val="4286922330"/>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1_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5030F4-E44E-4079-9C7B-22A2A6569A6D}"/>
              </a:ext>
            </a:extLst>
          </p:cNvPr>
          <p:cNvPicPr>
            <a:picLocks noChangeAspect="1"/>
          </p:cNvPicPr>
          <p:nvPr/>
        </p:nvPicPr>
        <p:blipFill>
          <a:blip r:embed="rId2"/>
          <a:stretch>
            <a:fillRect/>
          </a:stretch>
        </p:blipFill>
        <p:spPr>
          <a:xfrm>
            <a:off x="6764" y="0"/>
            <a:ext cx="9130475" cy="5143500"/>
          </a:xfrm>
          <a:prstGeom prst="rect">
            <a:avLst/>
          </a:prstGeom>
        </p:spPr>
      </p:pic>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125819253"/>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_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F6DB0AF-8BCC-47C2-9E6D-C354ACF809ED}"/>
              </a:ext>
            </a:extLst>
          </p:cNvPr>
          <p:cNvSpPr/>
          <p:nvPr/>
        </p:nvSpPr>
        <p:spPr>
          <a:xfrm>
            <a:off x="0" y="0"/>
            <a:ext cx="9144000" cy="5143500"/>
          </a:xfrm>
          <a:prstGeom prst="rect">
            <a:avLst/>
          </a:prstGeom>
          <a:blipFill dpi="0" rotWithShape="1">
            <a:blip r:embed="rId2" cstate="print">
              <a:alphaModFix amt="25000"/>
              <a:grayscl/>
              <a:extLst>
                <a:ext uri="{28A0092B-C50C-407E-A947-70E740481C1C}">
                  <a14:useLocalDpi xmlns:a14="http://schemas.microsoft.com/office/drawing/2010/main"/>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1088842838"/>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endParaRPr lang="en-US" dirty="0"/>
          </a:p>
        </p:txBody>
      </p:sp>
      <p:sp>
        <p:nvSpPr>
          <p:cNvPr id="10" name="Content Placeholder 9"/>
          <p:cNvSpPr>
            <a:spLocks noGrp="1"/>
          </p:cNvSpPr>
          <p:nvPr>
            <p:ph sz="quarter" idx="10"/>
          </p:nvPr>
        </p:nvSpPr>
        <p:spPr>
          <a:xfrm>
            <a:off x="28575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1"/>
          </p:nvPr>
        </p:nvSpPr>
        <p:spPr>
          <a:xfrm>
            <a:off x="480060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789367370"/>
      </p:ext>
    </p:extLst>
  </p:cSld>
  <p:clrMapOvr>
    <a:masterClrMapping/>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_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F7879D-8CBA-4E90-A49A-3CA09E920733}"/>
              </a:ext>
            </a:extLst>
          </p:cNvPr>
          <p:cNvSpPr/>
          <p:nvPr/>
        </p:nvSpPr>
        <p:spPr>
          <a:xfrm>
            <a:off x="0" y="0"/>
            <a:ext cx="9144000" cy="5143500"/>
          </a:xfrm>
          <a:prstGeom prst="rect">
            <a:avLst/>
          </a:prstGeom>
          <a:blipFill dpi="0" rotWithShape="1">
            <a:blip r:embed="rId2">
              <a:alphaModFix amt="25000"/>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2"/>
              </a:solidFill>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447699880"/>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5_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044323-8C25-4F87-8800-C1C5A42A413A}"/>
              </a:ext>
            </a:extLst>
          </p:cNvPr>
          <p:cNvSpPr/>
          <p:nvPr/>
        </p:nvSpPr>
        <p:spPr>
          <a:xfrm>
            <a:off x="0" y="0"/>
            <a:ext cx="9144000" cy="5143500"/>
          </a:xfrm>
          <a:prstGeom prst="rect">
            <a:avLst/>
          </a:prstGeom>
          <a:blipFill dpi="0" rotWithShape="1">
            <a:blip r:embed="rId2">
              <a:alphaModFix amt="25000"/>
              <a:extLst>
                <a:ext uri="{BEBA8EAE-BF5A-486C-A8C5-ECC9F3942E4B}">
                  <a14:imgProps xmlns:a14="http://schemas.microsoft.com/office/drawing/2010/main">
                    <a14:imgLayer r:embed="rId3">
                      <a14:imgEffect>
                        <a14:saturation sat="0"/>
                      </a14:imgEffect>
                    </a14:imgLayer>
                  </a14:imgProps>
                </a:ext>
              </a:extLst>
            </a:blip>
            <a:srcRect/>
            <a:stretch>
              <a:fillRect/>
            </a:stretch>
          </a:bli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471954327"/>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1_Title and subtitle">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name="think-cell Slide" r:id="rId3" imgW="336" imgH="336" progId="TCLayout.ActiveDocument.1">
                  <p:embed/>
                </p:oleObj>
              </mc:Choice>
              <mc:Fallback>
                <p:oleObj name="think-cell Slide" r:id="rId3" imgW="336" imgH="336" progId="TCLayout.ActiveDocument.1">
                  <p:embed/>
                  <p:pic>
                    <p:nvPicPr>
                      <p:cNvPr id="3" name="Object 2" hidden="1"/>
                      <p:cNvPicPr/>
                      <p:nvPr/>
                    </p:nvPicPr>
                    <p:blipFill>
                      <a:blip r:embed="rId4"/>
                      <a:stretch>
                        <a:fillRect/>
                      </a:stretch>
                    </p:blipFill>
                    <p:spPr>
                      <a:xfrm>
                        <a:off x="1588" y="1588"/>
                        <a:ext cx="1587" cy="1587"/>
                      </a:xfrm>
                      <a:prstGeom prst="rect">
                        <a:avLst/>
                      </a:prstGeom>
                    </p:spPr>
                  </p:pic>
                </p:oleObj>
              </mc:Fallback>
            </mc:AlternateContent>
          </a:graphicData>
        </a:graphic>
      </p:graphicFrame>
      <p:sp>
        <p:nvSpPr>
          <p:cNvPr id="2" name="Title 1"/>
          <p:cNvSpPr>
            <a:spLocks noGrp="1"/>
          </p:cNvSpPr>
          <p:nvPr>
            <p:ph type="title" hasCustomPrompt="1"/>
          </p:nvPr>
        </p:nvSpPr>
        <p:spPr>
          <a:xfrm>
            <a:off x="274319" y="271885"/>
            <a:ext cx="7955280" cy="486940"/>
          </a:xfrm>
          <a:prstGeom prst="rect">
            <a:avLst/>
          </a:prstGeom>
        </p:spPr>
        <p:txBody>
          <a:bodyPr lIns="0" rIns="0">
            <a:normAutofit/>
          </a:bodyPr>
          <a:lstStyle>
            <a:lvl1pPr>
              <a:defRPr baseline="0">
                <a:solidFill>
                  <a:schemeClr val="tx2"/>
                </a:solidFill>
                <a:latin typeface="Arial" panose="020B0604020202020204" pitchFamily="34" charset="0"/>
                <a:ea typeface="Arial"/>
                <a:cs typeface="Arial" panose="020B0604020202020204" pitchFamily="34" charset="0"/>
              </a:defRPr>
            </a:lvl1pPr>
          </a:lstStyle>
          <a:p>
            <a:r>
              <a:rPr lang="en-US" dirty="0"/>
              <a:t>Click to edit content page title </a:t>
            </a:r>
          </a:p>
        </p:txBody>
      </p:sp>
      <p:sp>
        <p:nvSpPr>
          <p:cNvPr id="5" name="Text Placeholder 12"/>
          <p:cNvSpPr>
            <a:spLocks noGrp="1"/>
          </p:cNvSpPr>
          <p:nvPr>
            <p:ph type="subTitle" idx="11" hasCustomPrompt="1"/>
          </p:nvPr>
        </p:nvSpPr>
        <p:spPr>
          <a:xfrm>
            <a:off x="276225" y="758825"/>
            <a:ext cx="7960422" cy="313267"/>
          </a:xfrm>
          <a:prstGeom prst="rect">
            <a:avLst/>
          </a:prstGeom>
        </p:spPr>
        <p:txBody>
          <a:bodyPr lIns="0" rIns="0" anchor="t" anchorCtr="0"/>
          <a:lstStyle>
            <a:lvl1pPr marL="228600" indent="-228600">
              <a:buNone/>
              <a:defRPr lang="en-US" b="1" dirty="0" smtClean="0">
                <a:solidFill>
                  <a:schemeClr val="tx2"/>
                </a:solidFill>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spTree>
    <p:extLst>
      <p:ext uri="{BB962C8B-B14F-4D97-AF65-F5344CB8AC3E}">
        <p14:creationId xmlns:p14="http://schemas.microsoft.com/office/powerpoint/2010/main" val="1101805371"/>
      </p:ext>
    </p:extLst>
  </p:cSld>
  <p:clrMapOvr>
    <a:masterClrMapping/>
  </p:clrMapOvr>
  <p:transition spd="med">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304996372"/>
      </p:ext>
    </p:extLst>
  </p:cSld>
  <p:clrMapOvr>
    <a:masterClrMapping/>
  </p:clrMapOvr>
  <p:extLst>
    <p:ext uri="{DCECCB84-F9BA-43D5-87BE-67443E8EF086}">
      <p15:sldGuideLst xmlns:p15="http://schemas.microsoft.com/office/powerpoint/2012/main">
        <p15:guide id="1" orient="horz" pos="144">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285750" y="414337"/>
            <a:ext cx="7486650" cy="1495794"/>
          </a:xfrm>
          <a:prstGeom prst="rect">
            <a:avLst/>
          </a:prstGeom>
        </p:spPr>
        <p:txBody>
          <a:bodyPr wrap="square" lIns="0" tIns="0" rIns="0" bIns="0" anchor="b">
            <a:spAutoFit/>
          </a:bodyPr>
          <a:lstStyle>
            <a:lvl1pPr algn="l">
              <a:defRPr sz="5400">
                <a:solidFill>
                  <a:schemeClr val="tx2"/>
                </a:solidFill>
                <a:latin typeface="Arial" panose="020B0604020202020204" pitchFamily="34" charset="0"/>
              </a:defRPr>
            </a:lvl1pPr>
          </a:lstStyle>
          <a:p>
            <a:r>
              <a:rPr lang="en-US"/>
              <a:t>Click to edit Master title style</a:t>
            </a:r>
            <a:endParaRPr lang="en-US" dirty="0"/>
          </a:p>
        </p:txBody>
      </p:sp>
      <p:sp>
        <p:nvSpPr>
          <p:cNvPr id="5" name="Subtitle 2"/>
          <p:cNvSpPr>
            <a:spLocks noGrp="1"/>
          </p:cNvSpPr>
          <p:nvPr>
            <p:ph type="subTitle" idx="1"/>
          </p:nvPr>
        </p:nvSpPr>
        <p:spPr>
          <a:xfrm>
            <a:off x="285750" y="2057400"/>
            <a:ext cx="7486650" cy="1241822"/>
          </a:xfrm>
          <a:prstGeom prst="rect">
            <a:avLst/>
          </a:prstGeom>
        </p:spPr>
        <p:txBody>
          <a:bodyPr lIns="0" tIns="0" rIns="0" bIns="0"/>
          <a:lstStyle>
            <a:lvl1pPr marL="0" indent="0" algn="l">
              <a:lnSpc>
                <a:spcPct val="100000"/>
              </a:lnSpc>
              <a:spcBef>
                <a:spcPts val="0"/>
              </a:spcBef>
              <a:buNone/>
              <a:defRPr sz="2000">
                <a:solidFill>
                  <a:schemeClr val="tx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08751" y="4373774"/>
            <a:ext cx="2706624" cy="351861"/>
          </a:xfrm>
          <a:prstGeom prst="rect">
            <a:avLst/>
          </a:prstGeom>
        </p:spPr>
      </p:pic>
    </p:spTree>
    <p:extLst>
      <p:ext uri="{BB962C8B-B14F-4D97-AF65-F5344CB8AC3E}">
        <p14:creationId xmlns:p14="http://schemas.microsoft.com/office/powerpoint/2010/main" val="2605240298"/>
      </p:ext>
    </p:extLst>
  </p:cSld>
  <p:clrMapOvr>
    <a:masterClrMapping/>
  </p:clrMapOvr>
  <p:transition spd="slow">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702757507"/>
      </p:ext>
    </p:extLst>
  </p:cSld>
  <p:clrMapOvr>
    <a:masterClrMapping/>
  </p:clrMapOvr>
  <p:transition spd="slow">
    <p:wipe dir="r"/>
  </p:transition>
  <p:extLst>
    <p:ext uri="{DCECCB84-F9BA-43D5-87BE-67443E8EF086}">
      <p15:sldGuideLst xmlns:p15="http://schemas.microsoft.com/office/powerpoint/2012/main">
        <p15:guide id="1" orient="horz" pos="144">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85750" y="685800"/>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Tree>
    <p:extLst>
      <p:ext uri="{BB962C8B-B14F-4D97-AF65-F5344CB8AC3E}">
        <p14:creationId xmlns:p14="http://schemas.microsoft.com/office/powerpoint/2010/main" val="3247037288"/>
      </p:ext>
    </p:extLst>
  </p:cSld>
  <p:clrMapOvr>
    <a:masterClrMapping/>
  </p:clrMapOvr>
  <p:transition spd="slow">
    <p:wipe dir="r"/>
  </p:transition>
  <p:extLst>
    <p:ext uri="{DCECCB84-F9BA-43D5-87BE-67443E8EF086}">
      <p15:sldGuideLst xmlns:p15="http://schemas.microsoft.com/office/powerpoint/2012/main">
        <p15:guide id="1" orient="horz" pos="432">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mp; Sub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285750" y="685800"/>
            <a:ext cx="8572500" cy="215444"/>
          </a:xfrm>
          <a:prstGeom prst="rect">
            <a:avLst/>
          </a:prstGeom>
        </p:spPr>
        <p:txBody>
          <a:bodyPr wrap="square" lIns="0" tIns="0" rIns="0" bIns="0">
            <a:spAutoFit/>
          </a:bodyPr>
          <a:lstStyle>
            <a:lvl1pPr marL="0" indent="0" algn="l">
              <a:lnSpc>
                <a:spcPct val="100000"/>
              </a:lnSpc>
              <a:spcBef>
                <a:spcPts val="0"/>
              </a:spcBef>
              <a:buNone/>
              <a:defRPr sz="1400">
                <a:solidFill>
                  <a:schemeClr val="bg2"/>
                </a:solidFill>
                <a:latin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Content Placeholder 2"/>
          <p:cNvSpPr>
            <a:spLocks noGrp="1"/>
          </p:cNvSpPr>
          <p:nvPr>
            <p:ph idx="10"/>
          </p:nvPr>
        </p:nvSpPr>
        <p:spPr>
          <a:xfrm>
            <a:off x="285750" y="1200150"/>
            <a:ext cx="8572500" cy="3314700"/>
          </a:xfrm>
          <a:prstGeom prst="rect">
            <a:avLst/>
          </a:prstGeom>
        </p:spPr>
        <p:txBody>
          <a:bodyPr lIns="0" tIns="0" rIns="0" bIns="0"/>
          <a:lstStyle>
            <a:lvl1pPr marL="171450" indent="-171450">
              <a:lnSpc>
                <a:spcPct val="100000"/>
              </a:lnSpc>
              <a:spcBef>
                <a:spcPts val="1200"/>
              </a:spcBef>
              <a:buClr>
                <a:srgbClr val="808080"/>
              </a:buClr>
              <a:buFont typeface="Arial" panose="020B0604020202020204" pitchFamily="34" charset="0"/>
              <a:buChar char="•"/>
              <a:defRPr sz="1800">
                <a:solidFill>
                  <a:schemeClr val="bg2"/>
                </a:solidFill>
                <a:latin typeface="Arial" panose="020B0604020202020204" pitchFamily="34" charset="0"/>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latin typeface="Arial" panose="020B0604020202020204" pitchFamily="34" charset="0"/>
              </a:defRPr>
            </a:lvl2pPr>
            <a:lvl3pPr marL="800100" indent="-114300">
              <a:lnSpc>
                <a:spcPct val="100000"/>
              </a:lnSpc>
              <a:spcBef>
                <a:spcPts val="300"/>
              </a:spcBef>
              <a:buClr>
                <a:srgbClr val="808080"/>
              </a:buClr>
              <a:buFont typeface="Arial" panose="020B0604020202020204" pitchFamily="34" charset="0"/>
              <a:buChar char="▪"/>
              <a:defRPr sz="1100">
                <a:solidFill>
                  <a:schemeClr val="bg2"/>
                </a:solidFill>
                <a:latin typeface="Arial" panose="020B0604020202020204" pitchFamily="34" charset="0"/>
              </a:defRPr>
            </a:lvl3pPr>
            <a:lvl4pPr marL="1200150" indent="-171450">
              <a:lnSpc>
                <a:spcPct val="100000"/>
              </a:lnSpc>
              <a:spcBef>
                <a:spcPts val="300"/>
              </a:spcBef>
              <a:buClr>
                <a:schemeClr val="bg1">
                  <a:lumMod val="60000"/>
                  <a:lumOff val="40000"/>
                </a:schemeClr>
              </a:buClr>
              <a:buFont typeface="Arial" panose="020B0604020202020204" pitchFamily="34" charset="0"/>
              <a:buChar char="•"/>
              <a:defRPr sz="900"/>
            </a:lvl4pPr>
            <a:lvl5pPr marL="1543050" indent="-171450">
              <a:lnSpc>
                <a:spcPct val="100000"/>
              </a:lnSpc>
              <a:spcBef>
                <a:spcPts val="300"/>
              </a:spcBef>
              <a:buClr>
                <a:schemeClr val="bg1">
                  <a:lumMod val="60000"/>
                  <a:lumOff val="40000"/>
                </a:schemeClr>
              </a:buClr>
              <a:buFont typeface="Arial" panose="020B0604020202020204" pitchFamily="34" charset="0"/>
              <a:buChar char="•"/>
              <a:defRPr sz="9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24977564"/>
      </p:ext>
    </p:extLst>
  </p:cSld>
  <p:clrMapOvr>
    <a:masterClrMapping/>
  </p:clrMapOvr>
  <p:transition spd="slow">
    <p:wipe dir="r"/>
  </p:transition>
  <p:extLst>
    <p:ext uri="{DCECCB84-F9BA-43D5-87BE-67443E8EF086}">
      <p15:sldGuideLst xmlns:p15="http://schemas.microsoft.com/office/powerpoint/2012/main">
        <p15:guide id="1" orient="horz" pos="432">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endParaRPr lang="en-US" dirty="0"/>
          </a:p>
        </p:txBody>
      </p:sp>
      <p:sp>
        <p:nvSpPr>
          <p:cNvPr id="10" name="Content Placeholder 9"/>
          <p:cNvSpPr>
            <a:spLocks noGrp="1"/>
          </p:cNvSpPr>
          <p:nvPr>
            <p:ph sz="quarter" idx="10"/>
          </p:nvPr>
        </p:nvSpPr>
        <p:spPr>
          <a:xfrm>
            <a:off x="28575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Edit Master text styles</a:t>
            </a:r>
          </a:p>
          <a:p>
            <a:pPr lvl="1"/>
            <a:r>
              <a:rPr lang="en-US"/>
              <a:t>Second level</a:t>
            </a:r>
          </a:p>
          <a:p>
            <a:pPr lvl="2"/>
            <a:r>
              <a:rPr lang="en-US"/>
              <a:t>Third level</a:t>
            </a:r>
          </a:p>
        </p:txBody>
      </p:sp>
      <p:sp>
        <p:nvSpPr>
          <p:cNvPr id="11" name="Content Placeholder 9"/>
          <p:cNvSpPr>
            <a:spLocks noGrp="1"/>
          </p:cNvSpPr>
          <p:nvPr>
            <p:ph sz="quarter" idx="11"/>
          </p:nvPr>
        </p:nvSpPr>
        <p:spPr>
          <a:xfrm>
            <a:off x="4800600" y="1200150"/>
            <a:ext cx="4057650" cy="33147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82283794"/>
      </p:ext>
    </p:extLst>
  </p:cSld>
  <p:clrMapOvr>
    <a:masterClrMapping/>
  </p:clrMapOvr>
  <p:transition spd="slow">
    <p:wipe dir="r"/>
  </p:transition>
  <p:extLst>
    <p:ext uri="{DCECCB84-F9BA-43D5-87BE-67443E8EF086}">
      <p15:sldGuideLst xmlns:p15="http://schemas.microsoft.com/office/powerpoint/2012/main">
        <p15:guide id="1" orient="horz" pos="756">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endParaRPr lang="en-US" dirty="0"/>
          </a:p>
        </p:txBody>
      </p:sp>
      <p:sp>
        <p:nvSpPr>
          <p:cNvPr id="5" name="Text Placeholder 2"/>
          <p:cNvSpPr>
            <a:spLocks noGrp="1"/>
          </p:cNvSpPr>
          <p:nvPr>
            <p:ph type="body" idx="10"/>
          </p:nvPr>
        </p:nvSpPr>
        <p:spPr>
          <a:xfrm>
            <a:off x="285750" y="971550"/>
            <a:ext cx="4057650" cy="285750"/>
          </a:xfrm>
          <a:prstGeom prst="rect">
            <a:avLst/>
          </a:prstGeom>
        </p:spPr>
        <p:txBody>
          <a:bodyPr lIns="0" tIns="0" rIns="0" bIns="0" anchor="t" anchorCtr="0"/>
          <a:lstStyle>
            <a:lvl1pPr marL="0" indent="0">
              <a:buNone/>
              <a:defRPr sz="20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Text Placeholder 4"/>
          <p:cNvSpPr>
            <a:spLocks noGrp="1"/>
          </p:cNvSpPr>
          <p:nvPr>
            <p:ph type="body" sz="quarter" idx="3"/>
          </p:nvPr>
        </p:nvSpPr>
        <p:spPr>
          <a:xfrm>
            <a:off x="4780617" y="971550"/>
            <a:ext cx="4077633" cy="285750"/>
          </a:xfrm>
          <a:prstGeom prst="rect">
            <a:avLst/>
          </a:prstGeom>
        </p:spPr>
        <p:txBody>
          <a:bodyPr lIns="0" tIns="0" rIns="0" bIns="0" anchor="t" anchorCtr="0"/>
          <a:lstStyle>
            <a:lvl1pPr marL="0" indent="0">
              <a:buNone/>
              <a:defRPr sz="20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7" name="Content Placeholder 9"/>
          <p:cNvSpPr>
            <a:spLocks noGrp="1"/>
          </p:cNvSpPr>
          <p:nvPr>
            <p:ph sz="quarter" idx="11"/>
          </p:nvPr>
        </p:nvSpPr>
        <p:spPr>
          <a:xfrm>
            <a:off x="285750" y="1428750"/>
            <a:ext cx="4057650" cy="30861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Edit Master text styles</a:t>
            </a:r>
          </a:p>
          <a:p>
            <a:pPr lvl="1"/>
            <a:r>
              <a:rPr lang="en-US"/>
              <a:t>Second level</a:t>
            </a:r>
          </a:p>
          <a:p>
            <a:pPr lvl="2"/>
            <a:r>
              <a:rPr lang="en-US"/>
              <a:t>Third level</a:t>
            </a:r>
          </a:p>
        </p:txBody>
      </p:sp>
      <p:sp>
        <p:nvSpPr>
          <p:cNvPr id="8" name="Content Placeholder 9"/>
          <p:cNvSpPr>
            <a:spLocks noGrp="1"/>
          </p:cNvSpPr>
          <p:nvPr>
            <p:ph sz="quarter" idx="12"/>
          </p:nvPr>
        </p:nvSpPr>
        <p:spPr>
          <a:xfrm>
            <a:off x="4800600" y="1428750"/>
            <a:ext cx="4057650" cy="3086100"/>
          </a:xfrm>
          <a:prstGeom prst="rect">
            <a:avLst/>
          </a:prstGeom>
        </p:spPr>
        <p:txBody>
          <a:bodyPr lIns="0" tIns="0" rIns="0" bIns="0"/>
          <a:lstStyle>
            <a:lvl1pPr>
              <a:lnSpc>
                <a:spcPct val="100000"/>
              </a:lnSpc>
              <a:spcBef>
                <a:spcPts val="1200"/>
              </a:spcBef>
              <a:buClr>
                <a:srgbClr val="808080"/>
              </a:buClr>
              <a:defRPr sz="18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4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10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69575879"/>
      </p:ext>
    </p:extLst>
  </p:cSld>
  <p:clrMapOvr>
    <a:masterClrMapping/>
  </p:clrMapOvr>
  <p:transition spd="slow">
    <p:wipe dir="r"/>
  </p:transition>
  <p:extLst>
    <p:ext uri="{DCECCB84-F9BA-43D5-87BE-67443E8EF086}">
      <p15:sldGuideLst xmlns:p15="http://schemas.microsoft.com/office/powerpoint/2012/main">
        <p15:guide id="1" orient="horz" pos="9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endParaRPr lang="en-US" dirty="0"/>
          </a:p>
        </p:txBody>
      </p:sp>
      <p:sp>
        <p:nvSpPr>
          <p:cNvPr id="4" name="Content Placeholder 3">
            <a:extLst>
              <a:ext uri="{FF2B5EF4-FFF2-40B4-BE49-F238E27FC236}">
                <a16:creationId xmlns:a16="http://schemas.microsoft.com/office/drawing/2014/main" id="{C1F1CEAD-C06E-4DD6-958D-A69C28387D94}"/>
              </a:ext>
            </a:extLst>
          </p:cNvPr>
          <p:cNvSpPr>
            <a:spLocks noGrp="1"/>
          </p:cNvSpPr>
          <p:nvPr>
            <p:ph sz="quarter" idx="13"/>
          </p:nvPr>
        </p:nvSpPr>
        <p:spPr>
          <a:xfrm>
            <a:off x="285750" y="971550"/>
            <a:ext cx="4057650" cy="3943350"/>
          </a:xfrm>
          <a:prstGeom prst="rect">
            <a:avLst/>
          </a:prstGeom>
        </p:spPr>
        <p:txBody>
          <a:bodyPr lIns="0" tIns="0" rIns="0" bIns="91440"/>
          <a:lstStyle>
            <a:lvl1pPr marL="0" indent="0">
              <a:lnSpc>
                <a:spcPct val="100000"/>
              </a:lnSpc>
              <a:spcBef>
                <a:spcPts val="1800"/>
              </a:spcBef>
              <a:buNone/>
              <a:defRPr sz="2000" baseline="0">
                <a:solidFill>
                  <a:schemeClr val="bg1"/>
                </a:solidFill>
              </a:defRPr>
            </a:lvl1pPr>
            <a:lvl2pPr marL="173038" indent="-173038">
              <a:lnSpc>
                <a:spcPct val="100000"/>
              </a:lnSpc>
              <a:spcBef>
                <a:spcPts val="1200"/>
              </a:spcBef>
              <a:buClr>
                <a:srgbClr val="808080"/>
              </a:buClr>
              <a:defRPr>
                <a:solidFill>
                  <a:schemeClr val="bg2"/>
                </a:solidFill>
              </a:defRPr>
            </a:lvl2pPr>
            <a:lvl3pPr marL="514350" indent="-173038">
              <a:lnSpc>
                <a:spcPct val="100000"/>
              </a:lnSpc>
              <a:spcBef>
                <a:spcPts val="300"/>
              </a:spcBef>
              <a:buClr>
                <a:srgbClr val="808080"/>
              </a:buClr>
              <a:buFont typeface="Arial" panose="020B0604020202020204" pitchFamily="34" charset="0"/>
              <a:buChar char="–"/>
              <a:defRPr sz="1400">
                <a:solidFill>
                  <a:schemeClr val="bg2"/>
                </a:solidFill>
              </a:defRPr>
            </a:lvl3pPr>
            <a:lvl4pPr marL="855663" indent="-168275">
              <a:lnSpc>
                <a:spcPct val="100000"/>
              </a:lnSpc>
              <a:spcBef>
                <a:spcPts val="300"/>
              </a:spcBef>
              <a:buClr>
                <a:srgbClr val="808080"/>
              </a:buClr>
              <a:buFont typeface="Wingdings" panose="05000000000000000000" pitchFamily="2" charset="2"/>
              <a:buChar char="§"/>
              <a:defRPr sz="11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A0C49344-5A94-4BB8-B1F8-EC9EB43874D0}"/>
              </a:ext>
            </a:extLst>
          </p:cNvPr>
          <p:cNvSpPr>
            <a:spLocks noGrp="1"/>
          </p:cNvSpPr>
          <p:nvPr>
            <p:ph sz="quarter" idx="14"/>
          </p:nvPr>
        </p:nvSpPr>
        <p:spPr>
          <a:xfrm>
            <a:off x="4800600" y="971550"/>
            <a:ext cx="4057650" cy="3943350"/>
          </a:xfrm>
          <a:prstGeom prst="rect">
            <a:avLst/>
          </a:prstGeom>
        </p:spPr>
        <p:txBody>
          <a:bodyPr lIns="0" tIns="0" rIns="0" bIns="91440"/>
          <a:lstStyle>
            <a:lvl1pPr marL="0" indent="0">
              <a:lnSpc>
                <a:spcPct val="100000"/>
              </a:lnSpc>
              <a:spcBef>
                <a:spcPts val="1800"/>
              </a:spcBef>
              <a:buNone/>
              <a:defRPr sz="2000" baseline="0">
                <a:solidFill>
                  <a:schemeClr val="bg1"/>
                </a:solidFill>
              </a:defRPr>
            </a:lvl1pPr>
            <a:lvl2pPr marL="173038" indent="-173038">
              <a:lnSpc>
                <a:spcPct val="100000"/>
              </a:lnSpc>
              <a:spcBef>
                <a:spcPts val="1200"/>
              </a:spcBef>
              <a:buClr>
                <a:srgbClr val="808080"/>
              </a:buClr>
              <a:defRPr>
                <a:solidFill>
                  <a:schemeClr val="bg2"/>
                </a:solidFill>
              </a:defRPr>
            </a:lvl2pPr>
            <a:lvl3pPr marL="514350" indent="-173038">
              <a:lnSpc>
                <a:spcPct val="100000"/>
              </a:lnSpc>
              <a:spcBef>
                <a:spcPts val="300"/>
              </a:spcBef>
              <a:buClr>
                <a:srgbClr val="808080"/>
              </a:buClr>
              <a:buFont typeface="Arial" panose="020B0604020202020204" pitchFamily="34" charset="0"/>
              <a:buChar char="–"/>
              <a:defRPr sz="1400">
                <a:solidFill>
                  <a:schemeClr val="bg2"/>
                </a:solidFill>
              </a:defRPr>
            </a:lvl3pPr>
            <a:lvl4pPr marL="855663" indent="-168275">
              <a:lnSpc>
                <a:spcPct val="100000"/>
              </a:lnSpc>
              <a:spcBef>
                <a:spcPts val="300"/>
              </a:spcBef>
              <a:buClr>
                <a:srgbClr val="808080"/>
              </a:buClr>
              <a:buFont typeface="Wingdings" panose="05000000000000000000" pitchFamily="2" charset="2"/>
              <a:buChar char="§"/>
              <a:defRPr sz="1100">
                <a:solidFill>
                  <a:schemeClr val="bg2"/>
                </a:solidFill>
              </a:defRPr>
            </a:lvl4pPr>
            <a:lvl5pPr>
              <a:lnSpc>
                <a:spcPct val="100000"/>
              </a:lnSpc>
              <a:spcBef>
                <a:spcPts val="300"/>
              </a:spcBef>
              <a:buClr>
                <a:srgbClr val="808080"/>
              </a:buClr>
              <a:defRPr sz="14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459803902"/>
      </p:ext>
    </p:extLst>
  </p:cSld>
  <p:clrMapOvr>
    <a:masterClrMapping/>
  </p:clrMapOvr>
  <p:extLst>
    <p:ext uri="{DCECCB84-F9BA-43D5-87BE-67443E8EF086}">
      <p15:sldGuideLst xmlns:p15="http://schemas.microsoft.com/office/powerpoint/2012/main">
        <p15:guide id="1" orient="horz" pos="9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endParaRPr lang="en-US" dirty="0"/>
          </a:p>
        </p:txBody>
      </p:sp>
      <p:sp>
        <p:nvSpPr>
          <p:cNvPr id="5" name="Text Placeholder 2"/>
          <p:cNvSpPr>
            <a:spLocks noGrp="1"/>
          </p:cNvSpPr>
          <p:nvPr>
            <p:ph type="body" idx="10"/>
          </p:nvPr>
        </p:nvSpPr>
        <p:spPr>
          <a:xfrm>
            <a:off x="285750" y="971550"/>
            <a:ext cx="2686050" cy="514350"/>
          </a:xfrm>
          <a:prstGeom prst="rect">
            <a:avLst/>
          </a:prstGeom>
        </p:spPr>
        <p:txBody>
          <a:bodyPr lIns="0" tIns="0" rIns="0" bIns="0" anchor="t" anchorCtr="0"/>
          <a:lstStyle>
            <a:lvl1pPr marL="0" indent="0">
              <a:buNone/>
              <a:defRPr sz="18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Text Placeholder 4"/>
          <p:cNvSpPr>
            <a:spLocks noGrp="1"/>
          </p:cNvSpPr>
          <p:nvPr>
            <p:ph type="body" sz="quarter" idx="3"/>
          </p:nvPr>
        </p:nvSpPr>
        <p:spPr>
          <a:xfrm>
            <a:off x="3228975" y="971550"/>
            <a:ext cx="2686050" cy="514350"/>
          </a:xfrm>
          <a:prstGeom prst="rect">
            <a:avLst/>
          </a:prstGeom>
        </p:spPr>
        <p:txBody>
          <a:bodyPr lIns="0" tIns="0" rIns="0" bIns="0" anchor="t" anchorCtr="0"/>
          <a:lstStyle>
            <a:lvl1pPr marL="0" indent="0">
              <a:buNone/>
              <a:defRPr sz="18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8" name="Text Placeholder 4"/>
          <p:cNvSpPr>
            <a:spLocks noGrp="1"/>
          </p:cNvSpPr>
          <p:nvPr>
            <p:ph type="body" sz="quarter" idx="12"/>
          </p:nvPr>
        </p:nvSpPr>
        <p:spPr>
          <a:xfrm>
            <a:off x="6172200" y="971550"/>
            <a:ext cx="2686050" cy="514350"/>
          </a:xfrm>
          <a:prstGeom prst="rect">
            <a:avLst/>
          </a:prstGeom>
        </p:spPr>
        <p:txBody>
          <a:bodyPr lIns="0" tIns="0" rIns="0" bIns="0" anchor="t" anchorCtr="0"/>
          <a:lstStyle>
            <a:lvl1pPr marL="0" indent="0">
              <a:buNone/>
              <a:defRPr sz="18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9" name="Content Placeholder 9"/>
          <p:cNvSpPr>
            <a:spLocks noGrp="1"/>
          </p:cNvSpPr>
          <p:nvPr>
            <p:ph sz="quarter" idx="13"/>
          </p:nvPr>
        </p:nvSpPr>
        <p:spPr>
          <a:xfrm>
            <a:off x="285750" y="1543050"/>
            <a:ext cx="2686050" cy="2971800"/>
          </a:xfrm>
          <a:prstGeom prst="rect">
            <a:avLst/>
          </a:prstGeom>
        </p:spPr>
        <p:txBody>
          <a:bodyPr lIns="0" tIns="0" rIns="0" bIns="0"/>
          <a:lstStyle>
            <a:lvl1pPr>
              <a:lnSpc>
                <a:spcPct val="100000"/>
              </a:lnSpc>
              <a:spcBef>
                <a:spcPts val="1200"/>
              </a:spcBef>
              <a:buClr>
                <a:srgbClr val="808080"/>
              </a:buClr>
              <a:defRPr sz="16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2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05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Edit Master text styles</a:t>
            </a:r>
          </a:p>
          <a:p>
            <a:pPr lvl="1"/>
            <a:r>
              <a:rPr lang="en-US"/>
              <a:t>Second level</a:t>
            </a:r>
          </a:p>
          <a:p>
            <a:pPr lvl="2"/>
            <a:r>
              <a:rPr lang="en-US"/>
              <a:t>Third level</a:t>
            </a:r>
          </a:p>
        </p:txBody>
      </p:sp>
      <p:sp>
        <p:nvSpPr>
          <p:cNvPr id="10" name="Content Placeholder 9"/>
          <p:cNvSpPr>
            <a:spLocks noGrp="1"/>
          </p:cNvSpPr>
          <p:nvPr>
            <p:ph sz="quarter" idx="11"/>
          </p:nvPr>
        </p:nvSpPr>
        <p:spPr>
          <a:xfrm>
            <a:off x="3228975" y="1543050"/>
            <a:ext cx="2686050" cy="2971800"/>
          </a:xfrm>
          <a:prstGeom prst="rect">
            <a:avLst/>
          </a:prstGeom>
        </p:spPr>
        <p:txBody>
          <a:bodyPr lIns="0" tIns="0" rIns="0" bIns="0"/>
          <a:lstStyle>
            <a:lvl1pPr>
              <a:lnSpc>
                <a:spcPct val="100000"/>
              </a:lnSpc>
              <a:spcBef>
                <a:spcPts val="1200"/>
              </a:spcBef>
              <a:buClr>
                <a:srgbClr val="808080"/>
              </a:buClr>
              <a:defRPr sz="16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2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05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Edit Master text styles</a:t>
            </a:r>
          </a:p>
          <a:p>
            <a:pPr lvl="1"/>
            <a:r>
              <a:rPr lang="en-US"/>
              <a:t>Second level</a:t>
            </a:r>
          </a:p>
          <a:p>
            <a:pPr lvl="2"/>
            <a:r>
              <a:rPr lang="en-US"/>
              <a:t>Third level</a:t>
            </a:r>
          </a:p>
        </p:txBody>
      </p:sp>
      <p:sp>
        <p:nvSpPr>
          <p:cNvPr id="11" name="Content Placeholder 9"/>
          <p:cNvSpPr>
            <a:spLocks noGrp="1"/>
          </p:cNvSpPr>
          <p:nvPr>
            <p:ph sz="quarter" idx="14"/>
          </p:nvPr>
        </p:nvSpPr>
        <p:spPr>
          <a:xfrm>
            <a:off x="6172200" y="1543050"/>
            <a:ext cx="2686050" cy="2971800"/>
          </a:xfrm>
          <a:prstGeom prst="rect">
            <a:avLst/>
          </a:prstGeom>
        </p:spPr>
        <p:txBody>
          <a:bodyPr lIns="0" tIns="0" rIns="0" bIns="0"/>
          <a:lstStyle>
            <a:lvl1pPr>
              <a:lnSpc>
                <a:spcPct val="100000"/>
              </a:lnSpc>
              <a:spcBef>
                <a:spcPts val="1200"/>
              </a:spcBef>
              <a:buClr>
                <a:srgbClr val="808080"/>
              </a:buClr>
              <a:defRPr sz="16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2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05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15151472"/>
      </p:ext>
    </p:extLst>
  </p:cSld>
  <p:clrMapOvr>
    <a:masterClrMapping/>
  </p:clrMapOvr>
  <p:transition spd="slow">
    <p:wipe dir="r"/>
  </p:transition>
  <p:extLst>
    <p:ext uri="{DCECCB84-F9BA-43D5-87BE-67443E8EF086}">
      <p15:sldGuideLst xmlns:p15="http://schemas.microsoft.com/office/powerpoint/2012/main">
        <p15:guide id="1" orient="horz" pos="972">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744356722"/>
      </p:ext>
    </p:extLst>
  </p:cSld>
  <p:clrMapOvr>
    <a:masterClrMapping/>
  </p:clrMapOvr>
  <p:transition spd="slow">
    <p:wipe dir="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Divider Gray">
    <p:bg>
      <p:bgPr>
        <a:solidFill>
          <a:srgbClr val="80808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1429394298"/>
      </p:ext>
    </p:extLst>
  </p:cSld>
  <p:clrMapOvr>
    <a:masterClrMapping/>
  </p:clrMapOvr>
  <p:transition spd="slow">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793696906"/>
      </p:ext>
    </p:extLst>
  </p:cSld>
  <p:clrMapOvr>
    <a:masterClrMapping/>
  </p:clrMapOvr>
  <p:transition spd="slow">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Divi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effectLst>
                  <a:glow rad="127000">
                    <a:schemeClr val="bg2">
                      <a:alpha val="20000"/>
                    </a:schemeClr>
                  </a:glow>
                </a:effectLst>
                <a:latin typeface="Arial" panose="020B0604020202020204" pitchFamily="34" charset="0"/>
              </a:defRPr>
            </a:lvl1pPr>
          </a:lstStyle>
          <a:p>
            <a:r>
              <a:rPr lang="en-US"/>
              <a:t>Click to edit Master title style</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1691558863"/>
      </p:ext>
    </p:extLst>
  </p:cSld>
  <p:clrMapOvr>
    <a:masterClrMapping/>
  </p:clrMapOvr>
  <p:transition spd="slow">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Divi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endParaRPr lang="en-US" dirty="0"/>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1528690335"/>
      </p:ext>
    </p:extLst>
  </p:cSld>
  <p:clrMapOvr>
    <a:masterClrMapping/>
  </p:clrMapOvr>
  <p:transition spd="slow">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vi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latin typeface="Arial" panose="020B0604020202020204" pitchFamily="34" charset="0"/>
              </a:defRPr>
            </a:lvl1pPr>
          </a:lstStyle>
          <a:p>
            <a:r>
              <a:rPr lang="en-US"/>
              <a:t>Click to edit Master title style</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119057663"/>
      </p:ext>
    </p:extLst>
  </p:cSld>
  <p:clrMapOvr>
    <a:masterClrMapping/>
  </p:clrMapOvr>
  <p:transition spd="slow">
    <p:wipe dir="r"/>
  </p:transition>
  <p:extLst>
    <p:ext uri="{DCECCB84-F9BA-43D5-87BE-67443E8EF086}">
      <p15:sldGuideLst xmlns:p15="http://schemas.microsoft.com/office/powerpoint/2012/main">
        <p15:guide id="1" orient="horz" pos="252">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 blue wave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2407467166"/>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on blue blur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endParaRPr lang="en-US" dirty="0"/>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1759736757"/>
      </p:ext>
    </p:extLst>
  </p:cSld>
  <p:clrMapOvr>
    <a:masterClrMapping/>
  </p:clrMapOvr>
  <p:transition spd="slow">
    <p:wipe dir="r"/>
  </p:transition>
  <p:extLst>
    <p:ext uri="{DCECCB84-F9BA-43D5-87BE-67443E8EF086}">
      <p15:sldGuideLst xmlns:p15="http://schemas.microsoft.com/office/powerpoint/2012/main"/>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End logo slide blu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6378" y="2254304"/>
            <a:ext cx="5093208" cy="660231"/>
          </a:xfrm>
          <a:prstGeom prst="rect">
            <a:avLst/>
          </a:prstGeom>
        </p:spPr>
      </p:pic>
    </p:spTree>
    <p:extLst>
      <p:ext uri="{BB962C8B-B14F-4D97-AF65-F5344CB8AC3E}">
        <p14:creationId xmlns:p14="http://schemas.microsoft.com/office/powerpoint/2010/main" val="1617849175"/>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280986" y="228600"/>
            <a:ext cx="8577263" cy="387798"/>
          </a:xfrm>
          <a:prstGeom prst="rect">
            <a:avLst/>
          </a:prstGeom>
        </p:spPr>
        <p:txBody>
          <a:bodyPr wrap="square" lIns="0" tIns="0" rIns="0" bIns="0">
            <a:spAutoFit/>
          </a:bodyPr>
          <a:lstStyle>
            <a:lvl1pPr>
              <a:defRPr lang="en-US" sz="2800" dirty="0">
                <a:solidFill>
                  <a:schemeClr val="bg1"/>
                </a:solidFill>
                <a:latin typeface="Arial" panose="020B0604020202020204" pitchFamily="34" charset="0"/>
              </a:defRPr>
            </a:lvl1pPr>
          </a:lstStyle>
          <a:p>
            <a:pPr lvl="0"/>
            <a:r>
              <a:rPr lang="en-US"/>
              <a:t>Click to edit Master title style</a:t>
            </a:r>
            <a:endParaRPr lang="en-US" dirty="0"/>
          </a:p>
        </p:txBody>
      </p:sp>
      <p:sp>
        <p:nvSpPr>
          <p:cNvPr id="5" name="Text Placeholder 2"/>
          <p:cNvSpPr>
            <a:spLocks noGrp="1"/>
          </p:cNvSpPr>
          <p:nvPr>
            <p:ph type="body" idx="10"/>
          </p:nvPr>
        </p:nvSpPr>
        <p:spPr>
          <a:xfrm>
            <a:off x="285750" y="971550"/>
            <a:ext cx="2686050" cy="514350"/>
          </a:xfrm>
          <a:prstGeom prst="rect">
            <a:avLst/>
          </a:prstGeom>
        </p:spPr>
        <p:txBody>
          <a:bodyPr lIns="0" tIns="0" rIns="0" bIns="0" anchor="t" anchorCtr="0"/>
          <a:lstStyle>
            <a:lvl1pPr marL="0" indent="0">
              <a:buNone/>
              <a:defRPr sz="18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Text Placeholder 4"/>
          <p:cNvSpPr>
            <a:spLocks noGrp="1"/>
          </p:cNvSpPr>
          <p:nvPr>
            <p:ph type="body" sz="quarter" idx="3"/>
          </p:nvPr>
        </p:nvSpPr>
        <p:spPr>
          <a:xfrm>
            <a:off x="3228975" y="971550"/>
            <a:ext cx="2686050" cy="514350"/>
          </a:xfrm>
          <a:prstGeom prst="rect">
            <a:avLst/>
          </a:prstGeom>
        </p:spPr>
        <p:txBody>
          <a:bodyPr lIns="0" tIns="0" rIns="0" bIns="0" anchor="t" anchorCtr="0"/>
          <a:lstStyle>
            <a:lvl1pPr marL="0" indent="0">
              <a:buNone/>
              <a:defRPr sz="18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4"/>
          <p:cNvSpPr>
            <a:spLocks noGrp="1"/>
          </p:cNvSpPr>
          <p:nvPr>
            <p:ph type="body" sz="quarter" idx="12"/>
          </p:nvPr>
        </p:nvSpPr>
        <p:spPr>
          <a:xfrm>
            <a:off x="6172200" y="971550"/>
            <a:ext cx="2686050" cy="514350"/>
          </a:xfrm>
          <a:prstGeom prst="rect">
            <a:avLst/>
          </a:prstGeom>
        </p:spPr>
        <p:txBody>
          <a:bodyPr lIns="0" tIns="0" rIns="0" bIns="0" anchor="t" anchorCtr="0"/>
          <a:lstStyle>
            <a:lvl1pPr marL="0" indent="0">
              <a:buNone/>
              <a:defRPr sz="1800" b="0">
                <a:solidFill>
                  <a:schemeClr val="bg1"/>
                </a:solidFill>
                <a:latin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9" name="Content Placeholder 9"/>
          <p:cNvSpPr>
            <a:spLocks noGrp="1"/>
          </p:cNvSpPr>
          <p:nvPr>
            <p:ph sz="quarter" idx="13"/>
          </p:nvPr>
        </p:nvSpPr>
        <p:spPr>
          <a:xfrm>
            <a:off x="285750" y="1543050"/>
            <a:ext cx="2686050" cy="2971800"/>
          </a:xfrm>
          <a:prstGeom prst="rect">
            <a:avLst/>
          </a:prstGeom>
        </p:spPr>
        <p:txBody>
          <a:bodyPr lIns="0" tIns="0" rIns="0" bIns="0"/>
          <a:lstStyle>
            <a:lvl1pPr>
              <a:lnSpc>
                <a:spcPct val="100000"/>
              </a:lnSpc>
              <a:spcBef>
                <a:spcPts val="1200"/>
              </a:spcBef>
              <a:buClr>
                <a:srgbClr val="808080"/>
              </a:buClr>
              <a:defRPr sz="16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2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05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0" name="Content Placeholder 9"/>
          <p:cNvSpPr>
            <a:spLocks noGrp="1"/>
          </p:cNvSpPr>
          <p:nvPr>
            <p:ph sz="quarter" idx="11"/>
          </p:nvPr>
        </p:nvSpPr>
        <p:spPr>
          <a:xfrm>
            <a:off x="3228975" y="1543050"/>
            <a:ext cx="2686050" cy="2971800"/>
          </a:xfrm>
          <a:prstGeom prst="rect">
            <a:avLst/>
          </a:prstGeom>
        </p:spPr>
        <p:txBody>
          <a:bodyPr lIns="0" tIns="0" rIns="0" bIns="0"/>
          <a:lstStyle>
            <a:lvl1pPr>
              <a:lnSpc>
                <a:spcPct val="100000"/>
              </a:lnSpc>
              <a:spcBef>
                <a:spcPts val="1200"/>
              </a:spcBef>
              <a:buClr>
                <a:srgbClr val="808080"/>
              </a:buClr>
              <a:defRPr sz="16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2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05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4"/>
          </p:nvPr>
        </p:nvSpPr>
        <p:spPr>
          <a:xfrm>
            <a:off x="6172200" y="1543050"/>
            <a:ext cx="2686050" cy="2971800"/>
          </a:xfrm>
          <a:prstGeom prst="rect">
            <a:avLst/>
          </a:prstGeom>
        </p:spPr>
        <p:txBody>
          <a:bodyPr lIns="0" tIns="0" rIns="0" bIns="0"/>
          <a:lstStyle>
            <a:lvl1pPr>
              <a:lnSpc>
                <a:spcPct val="100000"/>
              </a:lnSpc>
              <a:spcBef>
                <a:spcPts val="1200"/>
              </a:spcBef>
              <a:buClr>
                <a:srgbClr val="808080"/>
              </a:buClr>
              <a:defRPr sz="1600">
                <a:solidFill>
                  <a:schemeClr val="bg2"/>
                </a:solidFill>
              </a:defRPr>
            </a:lvl1pPr>
            <a:lvl2pPr marL="514350" indent="-171450">
              <a:lnSpc>
                <a:spcPct val="100000"/>
              </a:lnSpc>
              <a:spcBef>
                <a:spcPts val="300"/>
              </a:spcBef>
              <a:buClr>
                <a:srgbClr val="808080"/>
              </a:buClr>
              <a:buFont typeface="Arial" panose="020B0604020202020204" pitchFamily="34" charset="0"/>
              <a:buChar char="–"/>
              <a:defRPr sz="1200">
                <a:solidFill>
                  <a:schemeClr val="bg2"/>
                </a:solidFill>
              </a:defRPr>
            </a:lvl2pPr>
            <a:lvl3pPr marL="857250" indent="-171450">
              <a:lnSpc>
                <a:spcPct val="100000"/>
              </a:lnSpc>
              <a:spcBef>
                <a:spcPts val="300"/>
              </a:spcBef>
              <a:buClr>
                <a:srgbClr val="808080"/>
              </a:buClr>
              <a:buFont typeface="Wingdings" panose="05000000000000000000" pitchFamily="2" charset="2"/>
              <a:buChar char="§"/>
              <a:defRPr sz="1050">
                <a:solidFill>
                  <a:schemeClr val="bg2"/>
                </a:solidFill>
              </a:defRPr>
            </a:lvl3pPr>
            <a:lvl4pPr marL="1200150" indent="-171450">
              <a:buClr>
                <a:srgbClr val="808080"/>
              </a:buClr>
              <a:buFont typeface="Arial" panose="020B0604020202020204" pitchFamily="34" charset="0"/>
              <a:buChar char="–"/>
              <a:defRPr sz="1400">
                <a:solidFill>
                  <a:schemeClr val="bg2"/>
                </a:solidFill>
              </a:defRPr>
            </a:lvl4pPr>
            <a:lvl5pPr marL="1543050" indent="-171450">
              <a:buClr>
                <a:srgbClr val="808080"/>
              </a:buClr>
              <a:buFont typeface="Arial" panose="020B0604020202020204" pitchFamily="34" charset="0"/>
              <a:buChar char="–"/>
              <a:defRPr sz="1400">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468218790"/>
      </p:ext>
    </p:extLst>
  </p:cSld>
  <p:clrMapOvr>
    <a:masterClrMapping/>
  </p:clrMapOvr>
  <p:extLst>
    <p:ext uri="{DCECCB84-F9BA-43D5-87BE-67443E8EF086}">
      <p15:sldGuideLst xmlns:p15="http://schemas.microsoft.com/office/powerpoint/2012/main">
        <p15:guide id="1" orient="horz" pos="972">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End logo slide gray">
    <p:bg>
      <p:bgPr>
        <a:solidFill>
          <a:srgbClr val="808080"/>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26378" y="2254304"/>
            <a:ext cx="5093208" cy="660231"/>
          </a:xfrm>
          <a:prstGeom prst="rect">
            <a:avLst/>
          </a:prstGeom>
        </p:spPr>
      </p:pic>
    </p:spTree>
    <p:extLst>
      <p:ext uri="{BB962C8B-B14F-4D97-AF65-F5344CB8AC3E}">
        <p14:creationId xmlns:p14="http://schemas.microsoft.com/office/powerpoint/2010/main" val="1014334338"/>
      </p:ext>
    </p:extLst>
  </p:cSld>
  <p:clrMapOvr>
    <a:masterClrMapping/>
  </p:clrMapOvr>
  <p:transition spd="slow">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Divider_Image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953"/>
            <a:ext cx="9144000" cy="5141596"/>
          </a:xfrm>
          <a:prstGeom prst="rect">
            <a:avLst/>
          </a:prstGeom>
        </p:spPr>
      </p:pic>
      <p:sp>
        <p:nvSpPr>
          <p:cNvPr id="8" name="Rectangle 7"/>
          <p:cNvSpPr/>
          <p:nvPr userDrawn="1"/>
        </p:nvSpPr>
        <p:spPr>
          <a:xfrm>
            <a:off x="2" y="953"/>
            <a:ext cx="9143999" cy="5154393"/>
          </a:xfrm>
          <a:prstGeom prst="rect">
            <a:avLst/>
          </a:prstGeom>
          <a:gradFill>
            <a:gsLst>
              <a:gs pos="15000">
                <a:schemeClr val="tx1">
                  <a:lumMod val="75000"/>
                  <a:alpha val="20000"/>
                </a:schemeClr>
              </a:gs>
              <a:gs pos="72000">
                <a:schemeClr val="bg2"/>
              </a:gs>
            </a:gsLst>
            <a:lin ang="8100000" scaled="1"/>
          </a:gradFill>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rgbClr val="FFFFFF"/>
              </a:solidFill>
              <a:latin typeface="Arial"/>
            </a:endParaRPr>
          </a:p>
        </p:txBody>
      </p:sp>
      <p:sp>
        <p:nvSpPr>
          <p:cNvPr id="7" name="Title 1"/>
          <p:cNvSpPr>
            <a:spLocks noGrp="1"/>
          </p:cNvSpPr>
          <p:nvPr>
            <p:ph type="title" hasCustomPrompt="1"/>
          </p:nvPr>
        </p:nvSpPr>
        <p:spPr>
          <a:xfrm>
            <a:off x="274321" y="1748271"/>
            <a:ext cx="6850901" cy="1495794"/>
          </a:xfrm>
          <a:prstGeom prst="rect">
            <a:avLst/>
          </a:prstGeom>
        </p:spPr>
        <p:txBody>
          <a:bodyPr lIns="0" rIns="0" anchor="ctr" anchorCtr="0">
            <a:normAutofit/>
          </a:bodyPr>
          <a:lstStyle>
            <a:lvl1pPr>
              <a:defRPr sz="5400" baseline="0">
                <a:solidFill>
                  <a:schemeClr val="tx2"/>
                </a:solidFill>
                <a:latin typeface="Arial" panose="020B0604020202020204" pitchFamily="34" charset="0"/>
                <a:ea typeface="Arial"/>
                <a:cs typeface="Arial" panose="020B0604020202020204" pitchFamily="34" charset="0"/>
              </a:defRPr>
            </a:lvl1pPr>
          </a:lstStyle>
          <a:p>
            <a:r>
              <a:rPr lang="en-US" dirty="0"/>
              <a:t>Click to edit divider slide title  </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00369" y="4838501"/>
            <a:ext cx="675925" cy="120540"/>
          </a:xfrm>
          <a:prstGeom prst="rect">
            <a:avLst/>
          </a:prstGeom>
        </p:spPr>
      </p:pic>
    </p:spTree>
    <p:extLst>
      <p:ext uri="{BB962C8B-B14F-4D97-AF65-F5344CB8AC3E}">
        <p14:creationId xmlns:p14="http://schemas.microsoft.com/office/powerpoint/2010/main" val="1183468355"/>
      </p:ext>
    </p:extLst>
  </p:cSld>
  <p:clrMapOvr>
    <a:masterClrMapping/>
  </p:clrMapOvr>
  <p:transition spd="med">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Header_No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74319" y="265272"/>
            <a:ext cx="7955280" cy="664797"/>
          </a:xfrm>
          <a:prstGeom prst="rect">
            <a:avLst/>
          </a:prstGeom>
        </p:spPr>
        <p:txBody>
          <a:bodyPr lIns="0" rIns="0"/>
          <a:lstStyle>
            <a:lvl1pPr>
              <a:defRPr>
                <a:latin typeface="Arial" panose="020B0604020202020204" pitchFamily="34" charset="0"/>
                <a:cs typeface="Arial" panose="020B0604020202020204" pitchFamily="34" charset="0"/>
              </a:defRPr>
            </a:lvl1pPr>
          </a:lstStyle>
          <a:p>
            <a:r>
              <a:rPr lang="en-US" dirty="0"/>
              <a:t>Click to edit content page title</a:t>
            </a:r>
          </a:p>
        </p:txBody>
      </p:sp>
    </p:spTree>
    <p:extLst>
      <p:ext uri="{BB962C8B-B14F-4D97-AF65-F5344CB8AC3E}">
        <p14:creationId xmlns:p14="http://schemas.microsoft.com/office/powerpoint/2010/main" val="767528054"/>
      </p:ext>
    </p:extLst>
  </p:cSld>
  <p:clrMapOvr>
    <a:masterClrMapping/>
  </p:clrMapOvr>
  <p:transition spd="med">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379413" y="1295399"/>
            <a:ext cx="8458200" cy="3235325"/>
          </a:xfrm>
          <a:prstGeom prst="rect">
            <a:avLst/>
          </a:prstGeom>
        </p:spPr>
        <p:txBody>
          <a:bodyPr vert="horz" lIns="0" tIns="0" rIns="0" bIns="0"/>
          <a:lstStyle>
            <a:lvl1pPr marL="228600" indent="-228600">
              <a:spcBef>
                <a:spcPts val="1200"/>
              </a:spcBef>
              <a:buClr>
                <a:schemeClr val="tx2"/>
              </a:buClr>
              <a:defRPr sz="2400">
                <a:solidFill>
                  <a:srgbClr val="717074"/>
                </a:solidFill>
              </a:defRPr>
            </a:lvl1pPr>
            <a:lvl2pPr>
              <a:spcBef>
                <a:spcPts val="300"/>
              </a:spcBef>
              <a:buClr>
                <a:schemeClr val="tx2"/>
              </a:buClr>
              <a:defRPr sz="2000">
                <a:solidFill>
                  <a:srgbClr val="717074"/>
                </a:solidFill>
              </a:defRPr>
            </a:lvl2pPr>
            <a:lvl3pPr marL="1084263" indent="-169863">
              <a:spcBef>
                <a:spcPts val="300"/>
              </a:spcBef>
              <a:buClr>
                <a:schemeClr val="tx2"/>
              </a:buClr>
              <a:defRPr sz="1600">
                <a:solidFill>
                  <a:srgbClr val="717074"/>
                </a:solidFill>
              </a:defRPr>
            </a:lvl3pPr>
            <a:lvl4pPr marL="1430338" indent="-168275">
              <a:spcBef>
                <a:spcPts val="300"/>
              </a:spcBef>
              <a:buClr>
                <a:schemeClr val="tx2"/>
              </a:buClr>
              <a:defRPr sz="1200">
                <a:solidFill>
                  <a:srgbClr val="717074"/>
                </a:solidFill>
              </a:defRPr>
            </a:lvl4pPr>
            <a:lvl5pPr marL="1770063" indent="-169863">
              <a:spcBef>
                <a:spcPts val="300"/>
              </a:spcBef>
              <a:buClr>
                <a:schemeClr val="tx2"/>
              </a:buClr>
              <a:buFont typeface="Arial"/>
              <a:buChar char="•"/>
              <a:defRPr sz="1100">
                <a:solidFill>
                  <a:srgbClr val="7170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1"/>
          <p:cNvSpPr>
            <a:spLocks noGrp="1"/>
          </p:cNvSpPr>
          <p:nvPr>
            <p:ph type="ctrTitle" hasCustomPrompt="1"/>
          </p:nvPr>
        </p:nvSpPr>
        <p:spPr>
          <a:xfrm>
            <a:off x="379413" y="228600"/>
            <a:ext cx="8458200" cy="457200"/>
          </a:xfrm>
          <a:prstGeom prst="rect">
            <a:avLst/>
          </a:prstGeom>
        </p:spPr>
        <p:txBody>
          <a:bodyPr lIns="0" tIns="0" rIns="0" bIns="0" anchor="t" anchorCtr="0"/>
          <a:lstStyle>
            <a:lvl1pPr algn="l">
              <a:lnSpc>
                <a:spcPct val="100000"/>
              </a:lnSpc>
              <a:defRPr sz="2800">
                <a:solidFill>
                  <a:schemeClr val="tx2"/>
                </a:solidFill>
                <a:latin typeface="Architects Daughter"/>
                <a:cs typeface="Architects Daughter"/>
              </a:defRPr>
            </a:lvl1pPr>
          </a:lstStyle>
          <a:p>
            <a:r>
              <a:rPr lang="en-US" dirty="0"/>
              <a:t>CLICK TO EDIT MASTER TITLE STYLE</a:t>
            </a:r>
          </a:p>
        </p:txBody>
      </p:sp>
      <p:sp>
        <p:nvSpPr>
          <p:cNvPr id="8" name="Subtitle 2"/>
          <p:cNvSpPr>
            <a:spLocks noGrp="1"/>
          </p:cNvSpPr>
          <p:nvPr>
            <p:ph type="subTitle" idx="1" hasCustomPrompt="1"/>
          </p:nvPr>
        </p:nvSpPr>
        <p:spPr>
          <a:xfrm>
            <a:off x="379413" y="703000"/>
            <a:ext cx="8449733" cy="302417"/>
          </a:xfrm>
          <a:prstGeom prst="rect">
            <a:avLst/>
          </a:prstGeom>
        </p:spPr>
        <p:txBody>
          <a:bodyPr lIns="0" tIns="0" rIns="0" bIns="0"/>
          <a:lstStyle>
            <a:lvl1pPr marL="0" indent="0" algn="l">
              <a:lnSpc>
                <a:spcPct val="100000"/>
              </a:lnSpc>
              <a:buNone/>
              <a:defRPr sz="1600">
                <a:solidFill>
                  <a:schemeClr val="bg2"/>
                </a:solidFill>
                <a:latin typeface="Architects Daughter"/>
                <a:cs typeface="Architects Daughter"/>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48327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Picture with Caption">
    <p:spTree>
      <p:nvGrpSpPr>
        <p:cNvPr id="1" name=""/>
        <p:cNvGrpSpPr/>
        <p:nvPr/>
      </p:nvGrpSpPr>
      <p:grpSpPr>
        <a:xfrm>
          <a:off x="0" y="0"/>
          <a:ext cx="0" cy="0"/>
          <a:chOff x="0" y="0"/>
          <a:chExt cx="0" cy="0"/>
        </a:xfrm>
      </p:grpSpPr>
      <p:sp>
        <p:nvSpPr>
          <p:cNvPr id="7" name="Slide Number Placeholder 5"/>
          <p:cNvSpPr>
            <a:spLocks noGrp="1"/>
          </p:cNvSpPr>
          <p:nvPr>
            <p:ph type="sldNum" sz="quarter" idx="4"/>
          </p:nvPr>
        </p:nvSpPr>
        <p:spPr>
          <a:xfrm>
            <a:off x="4229100" y="4812507"/>
            <a:ext cx="685800" cy="273844"/>
          </a:xfrm>
          <a:prstGeom prst="rect">
            <a:avLst/>
          </a:prstGeom>
        </p:spPr>
        <p:txBody>
          <a:bodyPr vert="horz" lIns="91440" tIns="45720" rIns="91440" bIns="45720" rtlCol="0" anchor="ctr"/>
          <a:lstStyle>
            <a:lvl1pPr algn="ctr">
              <a:defRPr sz="1000" b="0" i="0">
                <a:solidFill>
                  <a:srgbClr val="000000"/>
                </a:solidFill>
                <a:latin typeface="+mn-lt"/>
                <a:cs typeface="Verdana"/>
              </a:defRPr>
            </a:lvl1pPr>
          </a:lstStyle>
          <a:p>
            <a:pPr defTabSz="457200" fontAlgn="auto">
              <a:spcBef>
                <a:spcPts val="0"/>
              </a:spcBef>
              <a:spcAft>
                <a:spcPts val="0"/>
              </a:spcAft>
            </a:pPr>
            <a:fld id="{8F20D5A1-9032-1545-B6AE-258D4534BA42}" type="slidenum">
              <a:rPr lang="en-US" smtClean="0"/>
              <a:pPr defTabSz="457200" fontAlgn="auto">
                <a:spcBef>
                  <a:spcPts val="0"/>
                </a:spcBef>
                <a:spcAft>
                  <a:spcPts val="0"/>
                </a:spcAft>
              </a:pPr>
              <a:t>‹#›</a:t>
            </a:fld>
            <a:endParaRPr lang="en-US" dirty="0"/>
          </a:p>
        </p:txBody>
      </p:sp>
      <p:sp>
        <p:nvSpPr>
          <p:cNvPr id="8" name="Footer Placeholder 4"/>
          <p:cNvSpPr>
            <a:spLocks noGrp="1"/>
          </p:cNvSpPr>
          <p:nvPr>
            <p:ph type="ftr" sz="quarter" idx="3"/>
          </p:nvPr>
        </p:nvSpPr>
        <p:spPr>
          <a:xfrm>
            <a:off x="228600" y="4812507"/>
            <a:ext cx="2895600" cy="273844"/>
          </a:xfrm>
          <a:prstGeom prst="rect">
            <a:avLst/>
          </a:prstGeom>
        </p:spPr>
        <p:txBody>
          <a:bodyPr vert="horz" lIns="91440" tIns="45720" rIns="91440" bIns="45720" rtlCol="0" anchor="ctr"/>
          <a:lstStyle>
            <a:lvl1pPr algn="l">
              <a:defRPr sz="1000" b="0" i="0">
                <a:solidFill>
                  <a:schemeClr val="tx1"/>
                </a:solidFill>
                <a:latin typeface="+mn-lt"/>
                <a:cs typeface="Verdana"/>
              </a:defRPr>
            </a:lvl1pPr>
          </a:lstStyle>
          <a:p>
            <a:pPr fontAlgn="auto">
              <a:spcBef>
                <a:spcPts val="0"/>
              </a:spcBef>
              <a:spcAft>
                <a:spcPts val="0"/>
              </a:spcAft>
              <a:defRPr/>
            </a:pPr>
            <a:r>
              <a:rPr lang="en-US" kern="0" dirty="0">
                <a:solidFill>
                  <a:sysClr val="windowText" lastClr="000000"/>
                </a:solidFill>
              </a:rPr>
              <a:t>© 2013 by The Enterprise Strategy Group, Inc.</a:t>
            </a:r>
          </a:p>
        </p:txBody>
      </p:sp>
    </p:spTree>
    <p:extLst>
      <p:ext uri="{BB962C8B-B14F-4D97-AF65-F5344CB8AC3E}">
        <p14:creationId xmlns:p14="http://schemas.microsoft.com/office/powerpoint/2010/main" val="1773706422"/>
      </p:ext>
    </p:extLst>
  </p:cSld>
  <p:clrMapOvr>
    <a:masterClrMapping/>
  </p:clrMapOvr>
  <p:transition spd="slow">
    <p:wipe dir="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C759-CE21-4DD2-AB30-8077238287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E9141-6D3A-4E88-8F96-4225E515D203}"/>
              </a:ext>
            </a:extLst>
          </p:cNvPr>
          <p:cNvSpPr>
            <a:spLocks noGrp="1"/>
          </p:cNvSpPr>
          <p:nvPr>
            <p:ph idx="1" hasCustomPrompt="1"/>
          </p:nvPr>
        </p:nvSpPr>
        <p:spPr/>
        <p:txBody>
          <a:bodyPr/>
          <a:lstStyle/>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914D54A-D710-41FD-AF11-0DE242D29CA7}"/>
              </a:ext>
            </a:extLst>
          </p:cNvPr>
          <p:cNvSpPr>
            <a:spLocks noGrp="1"/>
          </p:cNvSpPr>
          <p:nvPr>
            <p:ph type="dt" sz="half" idx="10"/>
          </p:nvPr>
        </p:nvSpPr>
        <p:spPr/>
        <p:txBody>
          <a:bodyPr/>
          <a:lstStyle/>
          <a:p>
            <a:fld id="{B1FBB8E5-A6AC-4A8F-89CC-59FBB515185A}" type="datetime1">
              <a:rPr lang="en-US" smtClean="0">
                <a:solidFill>
                  <a:prstClr val="black"/>
                </a:solidFill>
              </a:rPr>
              <a:pPr/>
              <a:t>1/16/2024</a:t>
            </a:fld>
            <a:endParaRPr lang="en-US">
              <a:solidFill>
                <a:prstClr val="black"/>
              </a:solidFill>
            </a:endParaRPr>
          </a:p>
        </p:txBody>
      </p:sp>
      <p:sp>
        <p:nvSpPr>
          <p:cNvPr id="5" name="Footer Placeholder 4">
            <a:extLst>
              <a:ext uri="{FF2B5EF4-FFF2-40B4-BE49-F238E27FC236}">
                <a16:creationId xmlns:a16="http://schemas.microsoft.com/office/drawing/2014/main" id="{2DA81C14-4DD6-46DF-AE08-D852008A9CB5}"/>
              </a:ext>
            </a:extLst>
          </p:cNvPr>
          <p:cNvSpPr>
            <a:spLocks noGrp="1"/>
          </p:cNvSpPr>
          <p:nvPr>
            <p:ph type="ftr" sz="quarter" idx="11"/>
          </p:nvPr>
        </p:nvSpPr>
        <p:spPr/>
        <p:txBody>
          <a:bodyPr/>
          <a:lstStyle/>
          <a:p>
            <a:r>
              <a:rPr lang="en-US">
                <a:solidFill>
                  <a:prstClr val="black"/>
                </a:solidFill>
              </a:rPr>
              <a:t>© Index Engines Inc.  All Rights Reserved.  2020</a:t>
            </a:r>
            <a:endParaRPr lang="en-US" dirty="0">
              <a:solidFill>
                <a:prstClr val="black"/>
              </a:solidFill>
            </a:endParaRPr>
          </a:p>
        </p:txBody>
      </p:sp>
      <p:sp>
        <p:nvSpPr>
          <p:cNvPr id="6" name="Slide Number Placeholder 5">
            <a:extLst>
              <a:ext uri="{FF2B5EF4-FFF2-40B4-BE49-F238E27FC236}">
                <a16:creationId xmlns:a16="http://schemas.microsoft.com/office/drawing/2014/main" id="{E6FA1353-5724-40B3-B0F4-19640A1F1261}"/>
              </a:ext>
            </a:extLst>
          </p:cNvPr>
          <p:cNvSpPr>
            <a:spLocks noGrp="1"/>
          </p:cNvSpPr>
          <p:nvPr>
            <p:ph type="sldNum" sz="quarter" idx="12"/>
          </p:nvPr>
        </p:nvSpPr>
        <p:spPr/>
        <p:txBody>
          <a:bodyPr/>
          <a:lstStyle/>
          <a:p>
            <a:fld id="{C705B1E8-2E4E-4957-A8B2-82028BB34CC5}"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45053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85750" y="1823853"/>
            <a:ext cx="7886700" cy="1495794"/>
          </a:xfrm>
          <a:prstGeom prst="rect">
            <a:avLst/>
          </a:prstGeom>
        </p:spPr>
        <p:txBody>
          <a:bodyPr lIns="0" tIns="0" rIns="0" bIns="0" anchor="ctr" anchorCtr="0">
            <a:spAutoFit/>
          </a:bodyPr>
          <a:lstStyle>
            <a:lvl1pPr>
              <a:defRPr sz="5400">
                <a:solidFill>
                  <a:schemeClr val="tx2"/>
                </a:solidFill>
                <a:effectLst>
                  <a:glow rad="635000">
                    <a:schemeClr val="bg2">
                      <a:alpha val="20000"/>
                    </a:schemeClr>
                  </a:glow>
                </a:effectLst>
                <a:latin typeface="Arial" panose="020B0604020202020204" pitchFamily="34" charset="0"/>
              </a:defRPr>
            </a:lvl1pPr>
          </a:lstStyle>
          <a:p>
            <a:r>
              <a:rPr lang="en-US"/>
              <a:t>Click to edit Master title style</a:t>
            </a:r>
          </a:p>
        </p:txBody>
      </p:sp>
      <p:pic>
        <p:nvPicPr>
          <p:cNvPr id="4" name="Picture 3" descr="Dell Technologies logo"/>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4035856328"/>
      </p:ext>
    </p:extLst>
  </p:cSld>
  <p:clrMapOvr>
    <a:masterClrMapping/>
  </p:clrMapOvr>
  <p:extLst>
    <p:ext uri="{DCECCB84-F9BA-43D5-87BE-67443E8EF086}">
      <p15:sldGuideLst xmlns:p15="http://schemas.microsoft.com/office/powerpoint/2012/main">
        <p15:guide id="1" orient="horz" pos="252">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2_custom 1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8" name="Pentagon 112">
            <a:extLst>
              <a:ext uri="{FF2B5EF4-FFF2-40B4-BE49-F238E27FC236}">
                <a16:creationId xmlns:a16="http://schemas.microsoft.com/office/drawing/2014/main" id="{3506E880-256C-474E-B3D4-ED820401DBF8}"/>
              </a:ext>
            </a:extLst>
          </p:cNvPr>
          <p:cNvSpPr/>
          <p:nvPr userDrawn="1">
            <p:custDataLst>
              <p:tags r:id="rId1"/>
            </p:custDataLst>
          </p:nvPr>
        </p:nvSpPr>
        <p:spPr>
          <a:xfrm>
            <a:off x="4095" y="0"/>
            <a:ext cx="9135810" cy="5143500"/>
          </a:xfrm>
          <a:prstGeom prst="rect">
            <a:avLst/>
          </a:prstGeom>
          <a:gradFill flip="none" rotWithShape="1">
            <a:gsLst>
              <a:gs pos="43000">
                <a:srgbClr val="0A2072">
                  <a:alpha val="30000"/>
                </a:srgbClr>
              </a:gs>
              <a:gs pos="12000">
                <a:srgbClr val="082F82">
                  <a:alpha val="10000"/>
                </a:srgbClr>
              </a:gs>
              <a:gs pos="90000">
                <a:srgbClr val="0B1062">
                  <a:alpha val="70000"/>
                </a:srgbClr>
              </a:gs>
            </a:gsLst>
            <a:lin ang="5400000" scaled="1"/>
            <a:tileRect/>
          </a:gradFill>
        </p:spPr>
        <p:txBody>
          <a:bodyPr wrap="square" lIns="0" tIns="0" rIns="0" bIns="0" rtlCol="0">
            <a:noAutofit/>
          </a:bodyPr>
          <a:lstStyle/>
          <a:p>
            <a:pPr marL="0" marR="0" lvl="0" indent="0" algn="ctr" defTabSz="914310" rtl="0" eaLnBrk="1" fontAlgn="auto" latinLnBrk="0" hangingPunct="1">
              <a:lnSpc>
                <a:spcPct val="100000"/>
              </a:lnSpc>
              <a:spcBef>
                <a:spcPts val="0"/>
              </a:spcBef>
              <a:spcAft>
                <a:spcPts val="0"/>
              </a:spcAft>
              <a:buClr>
                <a:srgbClr val="007DB8"/>
              </a:buClr>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2" name="Title 1"/>
          <p:cNvSpPr>
            <a:spLocks noGrp="1"/>
          </p:cNvSpPr>
          <p:nvPr>
            <p:ph type="title"/>
          </p:nvPr>
        </p:nvSpPr>
        <p:spPr>
          <a:xfrm>
            <a:off x="285750" y="228600"/>
            <a:ext cx="8572500" cy="387798"/>
          </a:xfrm>
          <a:prstGeom prst="rect">
            <a:avLst/>
          </a:prstGeom>
        </p:spPr>
        <p:txBody>
          <a:bodyPr wrap="square" lIns="0" tIns="0" rIns="0" bIns="0">
            <a:spAutoFit/>
          </a:bodyPr>
          <a:lstStyle>
            <a:lvl1pPr>
              <a:defRPr sz="28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spTree>
    <p:extLst>
      <p:ext uri="{BB962C8B-B14F-4D97-AF65-F5344CB8AC3E}">
        <p14:creationId xmlns:p14="http://schemas.microsoft.com/office/powerpoint/2010/main" val="1460009797"/>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S15">
    <p:spTree>
      <p:nvGrpSpPr>
        <p:cNvPr id="1" name=""/>
        <p:cNvGrpSpPr/>
        <p:nvPr/>
      </p:nvGrpSpPr>
      <p:grpSpPr>
        <a:xfrm>
          <a:off x="0" y="0"/>
          <a:ext cx="0" cy="0"/>
          <a:chOff x="0" y="0"/>
          <a:chExt cx="0" cy="0"/>
        </a:xfrm>
      </p:grpSpPr>
      <p:sp>
        <p:nvSpPr>
          <p:cNvPr id="4" name="Picture Placeholder 7"/>
          <p:cNvSpPr>
            <a:spLocks noGrp="1"/>
          </p:cNvSpPr>
          <p:nvPr>
            <p:ph type="pic" sz="quarter" idx="10" hasCustomPrompt="1"/>
          </p:nvPr>
        </p:nvSpPr>
        <p:spPr>
          <a:xfrm>
            <a:off x="381000" y="1400174"/>
            <a:ext cx="3043888" cy="3381376"/>
          </a:xfrm>
          <a:prstGeom prst="rect">
            <a:avLst/>
          </a:prstGeom>
          <a:solidFill>
            <a:schemeClr val="bg1">
              <a:lumMod val="95000"/>
            </a:schemeClr>
          </a:solidFill>
          <a:ln>
            <a:noFill/>
          </a:ln>
          <a:effectLst/>
        </p:spPr>
        <p:txBody>
          <a:bodyPr bIns="457200" anchor="b"/>
          <a:lstStyle>
            <a:lvl1pPr algn="ctr">
              <a:buNone/>
              <a:defRPr sz="1200">
                <a:solidFill>
                  <a:schemeClr val="tx1">
                    <a:lumMod val="50000"/>
                    <a:lumOff val="50000"/>
                  </a:schemeClr>
                </a:solidFill>
              </a:defRPr>
            </a:lvl1pPr>
          </a:lstStyle>
          <a:p>
            <a:r>
              <a:rPr lang="en-US"/>
              <a:t>Image Holder</a:t>
            </a:r>
          </a:p>
        </p:txBody>
      </p:sp>
      <p:sp>
        <p:nvSpPr>
          <p:cNvPr id="3"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EDITE SUBTITLE</a:t>
            </a:r>
          </a:p>
        </p:txBody>
      </p:sp>
      <p:sp>
        <p:nvSpPr>
          <p:cNvPr id="5"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a:t>Click to edit Master title style</a:t>
            </a:r>
          </a:p>
        </p:txBody>
      </p:sp>
    </p:spTree>
    <p:extLst>
      <p:ext uri="{BB962C8B-B14F-4D97-AF65-F5344CB8AC3E}">
        <p14:creationId xmlns:p14="http://schemas.microsoft.com/office/powerpoint/2010/main" val="16560239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S40">
    <p:spTree>
      <p:nvGrpSpPr>
        <p:cNvPr id="1" name=""/>
        <p:cNvGrpSpPr/>
        <p:nvPr/>
      </p:nvGrpSpPr>
      <p:grpSpPr>
        <a:xfrm>
          <a:off x="0" y="0"/>
          <a:ext cx="0" cy="0"/>
          <a:chOff x="0" y="0"/>
          <a:chExt cx="0" cy="0"/>
        </a:xfrm>
      </p:grpSpPr>
      <p:sp>
        <p:nvSpPr>
          <p:cNvPr id="4" name="Text Placeholder 3"/>
          <p:cNvSpPr>
            <a:spLocks noGrp="1"/>
          </p:cNvSpPr>
          <p:nvPr>
            <p:ph type="body" sz="half" idx="2" hasCustomPrompt="1"/>
          </p:nvPr>
        </p:nvSpPr>
        <p:spPr>
          <a:xfrm>
            <a:off x="381000" y="883820"/>
            <a:ext cx="8368363" cy="173255"/>
          </a:xfrm>
          <a:prstGeom prst="rect">
            <a:avLst/>
          </a:prstGeom>
        </p:spPr>
        <p:txBody>
          <a:bodyPr wrap="none" lIns="0" tIns="0" rIns="0" bIns="0" anchor="ctr">
            <a:noAutofit/>
          </a:bodyPr>
          <a:lstStyle>
            <a:lvl1pPr marL="0" indent="0" algn="ctr">
              <a:buNone/>
              <a:defRPr sz="1200" b="0" baseline="0">
                <a:solidFill>
                  <a:schemeClr val="bg1">
                    <a:lumMod val="65000"/>
                  </a:schemeClr>
                </a:solidFill>
                <a:latin typeface="+mn-lt"/>
                <a:ea typeface="Roboto" panose="02000000000000000000" pitchFamily="2" charset="0"/>
              </a:defRPr>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EDITE SUBTITLE</a:t>
            </a:r>
          </a:p>
        </p:txBody>
      </p:sp>
      <p:sp>
        <p:nvSpPr>
          <p:cNvPr id="5" name="Title 2"/>
          <p:cNvSpPr>
            <a:spLocks noGrp="1"/>
          </p:cNvSpPr>
          <p:nvPr>
            <p:ph type="title"/>
          </p:nvPr>
        </p:nvSpPr>
        <p:spPr>
          <a:xfrm>
            <a:off x="381000" y="341313"/>
            <a:ext cx="8368363" cy="495383"/>
          </a:xfrm>
          <a:prstGeom prst="rect">
            <a:avLst/>
          </a:prstGeom>
        </p:spPr>
        <p:txBody>
          <a:bodyPr lIns="0" tIns="0" rIns="0" bIns="0" anchor="ctr"/>
          <a:lstStyle>
            <a:lvl1pPr algn="ctr">
              <a:defRPr sz="3600">
                <a:solidFill>
                  <a:schemeClr val="tx1">
                    <a:lumMod val="50000"/>
                    <a:lumOff val="50000"/>
                  </a:schemeClr>
                </a:solidFill>
              </a:defRPr>
            </a:lvl1pPr>
          </a:lstStyle>
          <a:p>
            <a:r>
              <a:rPr lang="en-US"/>
              <a:t>Click to edit Master title style</a:t>
            </a:r>
          </a:p>
        </p:txBody>
      </p:sp>
      <p:sp>
        <p:nvSpPr>
          <p:cNvPr id="7" name="Picture Placeholder 7"/>
          <p:cNvSpPr>
            <a:spLocks noGrp="1"/>
          </p:cNvSpPr>
          <p:nvPr>
            <p:ph type="pic" sz="quarter" idx="10" hasCustomPrompt="1"/>
          </p:nvPr>
        </p:nvSpPr>
        <p:spPr>
          <a:xfrm>
            <a:off x="3231682" y="1400175"/>
            <a:ext cx="2667000" cy="2057400"/>
          </a:xfrm>
          <a:prstGeom prst="rect">
            <a:avLst/>
          </a:prstGeom>
          <a:solidFill>
            <a:schemeClr val="bg1">
              <a:lumMod val="95000"/>
            </a:schemeClr>
          </a:solidFill>
          <a:ln w="19050">
            <a:noFill/>
          </a:ln>
        </p:spPr>
        <p:txBody>
          <a:bodyPr lIns="0" tIns="0" rIns="0" bIns="182880" anchor="b"/>
          <a:lstStyle>
            <a:lvl1pPr algn="ctr" rtl="0">
              <a:buNone/>
              <a:defRPr sz="1400">
                <a:solidFill>
                  <a:schemeClr val="tx1">
                    <a:lumMod val="75000"/>
                    <a:lumOff val="25000"/>
                  </a:schemeClr>
                </a:solidFill>
              </a:defRPr>
            </a:lvl1pPr>
          </a:lstStyle>
          <a:p>
            <a:r>
              <a:rPr lang="en-US"/>
              <a:t>Image Holder</a:t>
            </a:r>
          </a:p>
        </p:txBody>
      </p:sp>
      <p:sp>
        <p:nvSpPr>
          <p:cNvPr id="8" name="Picture Placeholder 7"/>
          <p:cNvSpPr>
            <a:spLocks noGrp="1"/>
          </p:cNvSpPr>
          <p:nvPr>
            <p:ph type="pic" sz="quarter" idx="11" hasCustomPrompt="1"/>
          </p:nvPr>
        </p:nvSpPr>
        <p:spPr>
          <a:xfrm>
            <a:off x="381000" y="1400175"/>
            <a:ext cx="2667000" cy="2057400"/>
          </a:xfrm>
          <a:prstGeom prst="rect">
            <a:avLst/>
          </a:prstGeom>
          <a:solidFill>
            <a:schemeClr val="bg1">
              <a:lumMod val="95000"/>
            </a:schemeClr>
          </a:solidFill>
          <a:ln w="19050">
            <a:noFill/>
          </a:ln>
        </p:spPr>
        <p:txBody>
          <a:bodyPr lIns="0" tIns="0" rIns="0" bIns="182880" anchor="b"/>
          <a:lstStyle>
            <a:lvl1pPr algn="ctr" rtl="0">
              <a:buNone/>
              <a:defRPr sz="1400">
                <a:solidFill>
                  <a:schemeClr val="tx1">
                    <a:lumMod val="75000"/>
                    <a:lumOff val="25000"/>
                  </a:schemeClr>
                </a:solidFill>
              </a:defRPr>
            </a:lvl1pPr>
          </a:lstStyle>
          <a:p>
            <a:r>
              <a:rPr lang="en-US"/>
              <a:t>Image Holder</a:t>
            </a:r>
          </a:p>
        </p:txBody>
      </p:sp>
      <p:sp>
        <p:nvSpPr>
          <p:cNvPr id="9" name="Picture Placeholder 7"/>
          <p:cNvSpPr>
            <a:spLocks noGrp="1"/>
          </p:cNvSpPr>
          <p:nvPr>
            <p:ph type="pic" sz="quarter" idx="12" hasCustomPrompt="1"/>
          </p:nvPr>
        </p:nvSpPr>
        <p:spPr>
          <a:xfrm>
            <a:off x="6082363" y="1400175"/>
            <a:ext cx="2667000" cy="2057400"/>
          </a:xfrm>
          <a:prstGeom prst="rect">
            <a:avLst/>
          </a:prstGeom>
          <a:solidFill>
            <a:schemeClr val="bg1">
              <a:lumMod val="95000"/>
            </a:schemeClr>
          </a:solidFill>
          <a:ln w="19050">
            <a:noFill/>
          </a:ln>
        </p:spPr>
        <p:txBody>
          <a:bodyPr lIns="0" tIns="0" rIns="0" bIns="182880" anchor="b"/>
          <a:lstStyle>
            <a:lvl1pPr algn="ctr" rtl="0">
              <a:buNone/>
              <a:defRPr sz="1400">
                <a:solidFill>
                  <a:schemeClr val="tx1">
                    <a:lumMod val="75000"/>
                    <a:lumOff val="25000"/>
                  </a:schemeClr>
                </a:solidFill>
              </a:defRPr>
            </a:lvl1pPr>
          </a:lstStyle>
          <a:p>
            <a:r>
              <a:rPr lang="en-US"/>
              <a:t>Image Holder</a:t>
            </a:r>
          </a:p>
        </p:txBody>
      </p:sp>
    </p:spTree>
    <p:extLst>
      <p:ext uri="{BB962C8B-B14F-4D97-AF65-F5344CB8AC3E}">
        <p14:creationId xmlns:p14="http://schemas.microsoft.com/office/powerpoint/2010/main" val="22041787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2.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image" Target="../media/image17.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19" Type="http://schemas.openxmlformats.org/officeDocument/2006/relationships/theme" Target="../theme/theme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73.xml"/><Relationship Id="rId18" Type="http://schemas.openxmlformats.org/officeDocument/2006/relationships/slideLayout" Target="../slideLayouts/slideLayout78.xml"/><Relationship Id="rId26" Type="http://schemas.openxmlformats.org/officeDocument/2006/relationships/slideLayout" Target="../slideLayouts/slideLayout86.xml"/><Relationship Id="rId39" Type="http://schemas.openxmlformats.org/officeDocument/2006/relationships/slideLayout" Target="../slideLayouts/slideLayout99.xml"/><Relationship Id="rId21" Type="http://schemas.openxmlformats.org/officeDocument/2006/relationships/slideLayout" Target="../slideLayouts/slideLayout81.xml"/><Relationship Id="rId34" Type="http://schemas.openxmlformats.org/officeDocument/2006/relationships/slideLayout" Target="../slideLayouts/slideLayout94.xml"/><Relationship Id="rId42" Type="http://schemas.openxmlformats.org/officeDocument/2006/relationships/image" Target="../media/image20.jpg"/><Relationship Id="rId7" Type="http://schemas.openxmlformats.org/officeDocument/2006/relationships/slideLayout" Target="../slideLayouts/slideLayout6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20" Type="http://schemas.openxmlformats.org/officeDocument/2006/relationships/slideLayout" Target="../slideLayouts/slideLayout80.xml"/><Relationship Id="rId29" Type="http://schemas.openxmlformats.org/officeDocument/2006/relationships/slideLayout" Target="../slideLayouts/slideLayout89.xml"/><Relationship Id="rId41" Type="http://schemas.openxmlformats.org/officeDocument/2006/relationships/theme" Target="../theme/theme4.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24" Type="http://schemas.openxmlformats.org/officeDocument/2006/relationships/slideLayout" Target="../slideLayouts/slideLayout84.xml"/><Relationship Id="rId32" Type="http://schemas.openxmlformats.org/officeDocument/2006/relationships/slideLayout" Target="../slideLayouts/slideLayout92.xml"/><Relationship Id="rId37" Type="http://schemas.openxmlformats.org/officeDocument/2006/relationships/slideLayout" Target="../slideLayouts/slideLayout97.xml"/><Relationship Id="rId40" Type="http://schemas.openxmlformats.org/officeDocument/2006/relationships/slideLayout" Target="../slideLayouts/slideLayout100.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23" Type="http://schemas.openxmlformats.org/officeDocument/2006/relationships/slideLayout" Target="../slideLayouts/slideLayout83.xml"/><Relationship Id="rId28" Type="http://schemas.openxmlformats.org/officeDocument/2006/relationships/slideLayout" Target="../slideLayouts/slideLayout88.xml"/><Relationship Id="rId36" Type="http://schemas.openxmlformats.org/officeDocument/2006/relationships/slideLayout" Target="../slideLayouts/slideLayout96.xml"/><Relationship Id="rId10" Type="http://schemas.openxmlformats.org/officeDocument/2006/relationships/slideLayout" Target="../slideLayouts/slideLayout70.xml"/><Relationship Id="rId19" Type="http://schemas.openxmlformats.org/officeDocument/2006/relationships/slideLayout" Target="../slideLayouts/slideLayout79.xml"/><Relationship Id="rId31" Type="http://schemas.openxmlformats.org/officeDocument/2006/relationships/slideLayout" Target="../slideLayouts/slideLayout91.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 Id="rId22" Type="http://schemas.openxmlformats.org/officeDocument/2006/relationships/slideLayout" Target="../slideLayouts/slideLayout82.xml"/><Relationship Id="rId27" Type="http://schemas.openxmlformats.org/officeDocument/2006/relationships/slideLayout" Target="../slideLayouts/slideLayout87.xml"/><Relationship Id="rId30" Type="http://schemas.openxmlformats.org/officeDocument/2006/relationships/slideLayout" Target="../slideLayouts/slideLayout90.xml"/><Relationship Id="rId35" Type="http://schemas.openxmlformats.org/officeDocument/2006/relationships/slideLayout" Target="../slideLayouts/slideLayout95.xml"/><Relationship Id="rId8" Type="http://schemas.openxmlformats.org/officeDocument/2006/relationships/slideLayout" Target="../slideLayouts/slideLayout68.xml"/><Relationship Id="rId3" Type="http://schemas.openxmlformats.org/officeDocument/2006/relationships/slideLayout" Target="../slideLayouts/slideLayout63.xml"/><Relationship Id="rId12" Type="http://schemas.openxmlformats.org/officeDocument/2006/relationships/slideLayout" Target="../slideLayouts/slideLayout72.xml"/><Relationship Id="rId17" Type="http://schemas.openxmlformats.org/officeDocument/2006/relationships/slideLayout" Target="../slideLayouts/slideLayout77.xml"/><Relationship Id="rId25" Type="http://schemas.openxmlformats.org/officeDocument/2006/relationships/slideLayout" Target="../slideLayouts/slideLayout85.xml"/><Relationship Id="rId33" Type="http://schemas.openxmlformats.org/officeDocument/2006/relationships/slideLayout" Target="../slideLayouts/slideLayout93.xml"/><Relationship Id="rId38" Type="http://schemas.openxmlformats.org/officeDocument/2006/relationships/slideLayout" Target="../slideLayouts/slideLayout9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6" Type="http://schemas.openxmlformats.org/officeDocument/2006/relationships/image" Target="../media/image1.pn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27.xml"/><Relationship Id="rId18" Type="http://schemas.openxmlformats.org/officeDocument/2006/relationships/slideLayout" Target="../slideLayouts/slideLayout132.xml"/><Relationship Id="rId26" Type="http://schemas.openxmlformats.org/officeDocument/2006/relationships/slideLayout" Target="../slideLayouts/slideLayout140.xml"/><Relationship Id="rId3" Type="http://schemas.openxmlformats.org/officeDocument/2006/relationships/slideLayout" Target="../slideLayouts/slideLayout117.xml"/><Relationship Id="rId21" Type="http://schemas.openxmlformats.org/officeDocument/2006/relationships/slideLayout" Target="../slideLayouts/slideLayout135.xml"/><Relationship Id="rId34" Type="http://schemas.openxmlformats.org/officeDocument/2006/relationships/image" Target="../media/image10.png"/><Relationship Id="rId7" Type="http://schemas.openxmlformats.org/officeDocument/2006/relationships/slideLayout" Target="../slideLayouts/slideLayout121.xml"/><Relationship Id="rId12" Type="http://schemas.openxmlformats.org/officeDocument/2006/relationships/slideLayout" Target="../slideLayouts/slideLayout126.xml"/><Relationship Id="rId17" Type="http://schemas.openxmlformats.org/officeDocument/2006/relationships/slideLayout" Target="../slideLayouts/slideLayout131.xml"/><Relationship Id="rId25" Type="http://schemas.openxmlformats.org/officeDocument/2006/relationships/slideLayout" Target="../slideLayouts/slideLayout139.xml"/><Relationship Id="rId33" Type="http://schemas.openxmlformats.org/officeDocument/2006/relationships/theme" Target="../theme/theme6.xml"/><Relationship Id="rId2" Type="http://schemas.openxmlformats.org/officeDocument/2006/relationships/slideLayout" Target="../slideLayouts/slideLayout116.xml"/><Relationship Id="rId16" Type="http://schemas.openxmlformats.org/officeDocument/2006/relationships/slideLayout" Target="../slideLayouts/slideLayout130.xml"/><Relationship Id="rId20" Type="http://schemas.openxmlformats.org/officeDocument/2006/relationships/slideLayout" Target="../slideLayouts/slideLayout134.xml"/><Relationship Id="rId29" Type="http://schemas.openxmlformats.org/officeDocument/2006/relationships/slideLayout" Target="../slideLayouts/slideLayout143.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24" Type="http://schemas.openxmlformats.org/officeDocument/2006/relationships/slideLayout" Target="../slideLayouts/slideLayout138.xml"/><Relationship Id="rId32" Type="http://schemas.openxmlformats.org/officeDocument/2006/relationships/slideLayout" Target="../slideLayouts/slideLayout146.xml"/><Relationship Id="rId5" Type="http://schemas.openxmlformats.org/officeDocument/2006/relationships/slideLayout" Target="../slideLayouts/slideLayout119.xml"/><Relationship Id="rId15" Type="http://schemas.openxmlformats.org/officeDocument/2006/relationships/slideLayout" Target="../slideLayouts/slideLayout129.xml"/><Relationship Id="rId23" Type="http://schemas.openxmlformats.org/officeDocument/2006/relationships/slideLayout" Target="../slideLayouts/slideLayout137.xml"/><Relationship Id="rId28" Type="http://schemas.openxmlformats.org/officeDocument/2006/relationships/slideLayout" Target="../slideLayouts/slideLayout142.xml"/><Relationship Id="rId10" Type="http://schemas.openxmlformats.org/officeDocument/2006/relationships/slideLayout" Target="../slideLayouts/slideLayout124.xml"/><Relationship Id="rId19" Type="http://schemas.openxmlformats.org/officeDocument/2006/relationships/slideLayout" Target="../slideLayouts/slideLayout133.xml"/><Relationship Id="rId31" Type="http://schemas.openxmlformats.org/officeDocument/2006/relationships/slideLayout" Target="../slideLayouts/slideLayout145.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14" Type="http://schemas.openxmlformats.org/officeDocument/2006/relationships/slideLayout" Target="../slideLayouts/slideLayout128.xml"/><Relationship Id="rId22" Type="http://schemas.openxmlformats.org/officeDocument/2006/relationships/slideLayout" Target="../slideLayouts/slideLayout136.xml"/><Relationship Id="rId27" Type="http://schemas.openxmlformats.org/officeDocument/2006/relationships/slideLayout" Target="../slideLayouts/slideLayout141.xml"/><Relationship Id="rId30" Type="http://schemas.openxmlformats.org/officeDocument/2006/relationships/slideLayout" Target="../slideLayouts/slideLayout144.xml"/><Relationship Id="rId8" Type="http://schemas.openxmlformats.org/officeDocument/2006/relationships/slideLayout" Target="../slideLayouts/slideLayout122.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59.xml"/><Relationship Id="rId18" Type="http://schemas.openxmlformats.org/officeDocument/2006/relationships/slideLayout" Target="../slideLayouts/slideLayout164.xml"/><Relationship Id="rId26" Type="http://schemas.openxmlformats.org/officeDocument/2006/relationships/slideLayout" Target="../slideLayouts/slideLayout172.xml"/><Relationship Id="rId21" Type="http://schemas.openxmlformats.org/officeDocument/2006/relationships/slideLayout" Target="../slideLayouts/slideLayout167.xml"/><Relationship Id="rId34" Type="http://schemas.openxmlformats.org/officeDocument/2006/relationships/slideLayout" Target="../slideLayouts/slideLayout180.xml"/><Relationship Id="rId7" Type="http://schemas.openxmlformats.org/officeDocument/2006/relationships/slideLayout" Target="../slideLayouts/slideLayout153.xml"/><Relationship Id="rId12" Type="http://schemas.openxmlformats.org/officeDocument/2006/relationships/slideLayout" Target="../slideLayouts/slideLayout158.xml"/><Relationship Id="rId17" Type="http://schemas.openxmlformats.org/officeDocument/2006/relationships/slideLayout" Target="../slideLayouts/slideLayout163.xml"/><Relationship Id="rId25" Type="http://schemas.openxmlformats.org/officeDocument/2006/relationships/slideLayout" Target="../slideLayouts/slideLayout171.xml"/><Relationship Id="rId33" Type="http://schemas.openxmlformats.org/officeDocument/2006/relationships/slideLayout" Target="../slideLayouts/slideLayout179.xml"/><Relationship Id="rId38" Type="http://schemas.openxmlformats.org/officeDocument/2006/relationships/image" Target="../media/image20.jpg"/><Relationship Id="rId2" Type="http://schemas.openxmlformats.org/officeDocument/2006/relationships/slideLayout" Target="../slideLayouts/slideLayout148.xml"/><Relationship Id="rId16" Type="http://schemas.openxmlformats.org/officeDocument/2006/relationships/slideLayout" Target="../slideLayouts/slideLayout162.xml"/><Relationship Id="rId20" Type="http://schemas.openxmlformats.org/officeDocument/2006/relationships/slideLayout" Target="../slideLayouts/slideLayout166.xml"/><Relationship Id="rId29" Type="http://schemas.openxmlformats.org/officeDocument/2006/relationships/slideLayout" Target="../slideLayouts/slideLayout175.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24" Type="http://schemas.openxmlformats.org/officeDocument/2006/relationships/slideLayout" Target="../slideLayouts/slideLayout170.xml"/><Relationship Id="rId32" Type="http://schemas.openxmlformats.org/officeDocument/2006/relationships/slideLayout" Target="../slideLayouts/slideLayout178.xml"/><Relationship Id="rId37" Type="http://schemas.openxmlformats.org/officeDocument/2006/relationships/theme" Target="../theme/theme7.xml"/><Relationship Id="rId5" Type="http://schemas.openxmlformats.org/officeDocument/2006/relationships/slideLayout" Target="../slideLayouts/slideLayout151.xml"/><Relationship Id="rId15" Type="http://schemas.openxmlformats.org/officeDocument/2006/relationships/slideLayout" Target="../slideLayouts/slideLayout161.xml"/><Relationship Id="rId23" Type="http://schemas.openxmlformats.org/officeDocument/2006/relationships/slideLayout" Target="../slideLayouts/slideLayout169.xml"/><Relationship Id="rId28" Type="http://schemas.openxmlformats.org/officeDocument/2006/relationships/slideLayout" Target="../slideLayouts/slideLayout174.xml"/><Relationship Id="rId36" Type="http://schemas.openxmlformats.org/officeDocument/2006/relationships/slideLayout" Target="../slideLayouts/slideLayout182.xml"/><Relationship Id="rId10" Type="http://schemas.openxmlformats.org/officeDocument/2006/relationships/slideLayout" Target="../slideLayouts/slideLayout156.xml"/><Relationship Id="rId19" Type="http://schemas.openxmlformats.org/officeDocument/2006/relationships/slideLayout" Target="../slideLayouts/slideLayout165.xml"/><Relationship Id="rId31" Type="http://schemas.openxmlformats.org/officeDocument/2006/relationships/slideLayout" Target="../slideLayouts/slideLayout177.xml"/><Relationship Id="rId4" Type="http://schemas.openxmlformats.org/officeDocument/2006/relationships/slideLayout" Target="../slideLayouts/slideLayout150.xml"/><Relationship Id="rId9" Type="http://schemas.openxmlformats.org/officeDocument/2006/relationships/slideLayout" Target="../slideLayouts/slideLayout155.xml"/><Relationship Id="rId14" Type="http://schemas.openxmlformats.org/officeDocument/2006/relationships/slideLayout" Target="../slideLayouts/slideLayout160.xml"/><Relationship Id="rId22" Type="http://schemas.openxmlformats.org/officeDocument/2006/relationships/slideLayout" Target="../slideLayouts/slideLayout168.xml"/><Relationship Id="rId27" Type="http://schemas.openxmlformats.org/officeDocument/2006/relationships/slideLayout" Target="../slideLayouts/slideLayout173.xml"/><Relationship Id="rId30" Type="http://schemas.openxmlformats.org/officeDocument/2006/relationships/slideLayout" Target="../slideLayouts/slideLayout176.xml"/><Relationship Id="rId35" Type="http://schemas.openxmlformats.org/officeDocument/2006/relationships/slideLayout" Target="../slideLayouts/slideLayout181.xml"/><Relationship Id="rId8" Type="http://schemas.openxmlformats.org/officeDocument/2006/relationships/slideLayout" Target="../slideLayouts/slideLayout154.xml"/><Relationship Id="rId3" Type="http://schemas.openxmlformats.org/officeDocument/2006/relationships/slideLayout" Target="../slideLayouts/slideLayout14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theme" Target="../theme/theme8.xml"/><Relationship Id="rId3" Type="http://schemas.openxmlformats.org/officeDocument/2006/relationships/slideLayout" Target="../slideLayouts/slideLayout185.xml"/><Relationship Id="rId21" Type="http://schemas.openxmlformats.org/officeDocument/2006/relationships/slideLayout" Target="../slideLayouts/slideLayout203.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9">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7" name="fl" descr="                              Dell - Internal Use - Confidential&#10;"/>
          <p:cNvSpPr txBox="1"/>
          <p:nvPr userDrawn="1"/>
        </p:nvSpPr>
        <p:spPr>
          <a:xfrm>
            <a:off x="4200103" y="5022289"/>
            <a:ext cx="743793" cy="69250"/>
          </a:xfrm>
          <a:prstGeom prst="rect">
            <a:avLst/>
          </a:prstGeom>
          <a:noFill/>
        </p:spPr>
        <p:txBody>
          <a:bodyPr vert="horz" wrap="none" lIns="0" tIns="0" rIns="0" bIns="0" rtlCol="0" anchor="ctr" anchorCtr="0">
            <a:spAutoFit/>
          </a:bodyPr>
          <a:lstStyle/>
          <a:p>
            <a:pPr marL="0" marR="0" indent="0" algn="l" defTabSz="914400" rtl="0" eaLnBrk="1" fontAlgn="base" latinLnBrk="0" hangingPunct="1">
              <a:lnSpc>
                <a:spcPct val="90000"/>
              </a:lnSpc>
              <a:spcBef>
                <a:spcPts val="100"/>
              </a:spcBef>
              <a:spcAft>
                <a:spcPts val="100"/>
              </a:spcAft>
              <a:buClrTx/>
              <a:buSzTx/>
              <a:buFontTx/>
              <a:buNone/>
              <a:tabLst/>
              <a:defRPr/>
            </a:pPr>
            <a:r>
              <a:rPr lang="en-US" sz="500" b="0" i="0" u="none" baseline="0" dirty="0">
                <a:solidFill>
                  <a:srgbClr val="808080"/>
                </a:solidFill>
                <a:latin typeface="Arial" panose="020B0604020202020204" pitchFamily="34" charset="0"/>
              </a:rPr>
              <a:t>© Copyright 2020 Dell Inc.</a:t>
            </a:r>
          </a:p>
        </p:txBody>
      </p:sp>
      <p:sp>
        <p:nvSpPr>
          <p:cNvPr id="6" name="TextBox 19"/>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500" b="0" kern="1200" smtClean="0">
                <a:solidFill>
                  <a:srgbClr val="808080"/>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500" b="0" kern="1200" dirty="0" err="1">
              <a:solidFill>
                <a:srgbClr val="808080"/>
              </a:solidFill>
              <a:latin typeface="Arial" panose="020B0604020202020204" pitchFamily="34" charset="0"/>
              <a:ea typeface="+mn-ea"/>
              <a:cs typeface="+mn-cs"/>
            </a:endParaRPr>
          </a:p>
        </p:txBody>
      </p:sp>
      <p:sp>
        <p:nvSpPr>
          <p:cNvPr id="9" name="TextBox 16"/>
          <p:cNvSpPr txBox="1"/>
          <p:nvPr userDrawn="1"/>
        </p:nvSpPr>
        <p:spPr>
          <a:xfrm>
            <a:off x="3957049" y="5023059"/>
            <a:ext cx="14106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l" rtl="0" fontAlgn="base">
              <a:lnSpc>
                <a:spcPct val="90000"/>
              </a:lnSpc>
              <a:spcBef>
                <a:spcPct val="0"/>
              </a:spcBef>
              <a:spcAft>
                <a:spcPct val="0"/>
              </a:spcAft>
              <a:buClr>
                <a:schemeClr val="bg1"/>
              </a:buClr>
            </a:pPr>
            <a:r>
              <a:rPr lang="en-US" sz="500" kern="1200" dirty="0">
                <a:solidFill>
                  <a:srgbClr val="808080"/>
                </a:solidFill>
                <a:latin typeface="Arial" panose="020B0604020202020204" pitchFamily="34" charset="0"/>
                <a:ea typeface="+mn-ea"/>
                <a:cs typeface="+mn-cs"/>
              </a:rPr>
              <a:t>of 20</a:t>
            </a:r>
          </a:p>
        </p:txBody>
      </p:sp>
      <p:sp>
        <p:nvSpPr>
          <p:cNvPr id="3" name="MSIPCMContentMarking" descr="{&quot;HashCode&quot;:-1912962988,&quot;Placement&quot;:&quot;Footer&quot;}">
            <a:extLst>
              <a:ext uri="{FF2B5EF4-FFF2-40B4-BE49-F238E27FC236}">
                <a16:creationId xmlns:a16="http://schemas.microsoft.com/office/drawing/2014/main" id="{FE08E287-27D6-4FBC-A8E1-5FAB25E9F4A1}"/>
              </a:ext>
            </a:extLst>
          </p:cNvPr>
          <p:cNvSpPr txBox="1"/>
          <p:nvPr userDrawn="1"/>
        </p:nvSpPr>
        <p:spPr>
          <a:xfrm>
            <a:off x="0" y="4932427"/>
            <a:ext cx="1185008" cy="211073"/>
          </a:xfrm>
          <a:prstGeom prst="rect">
            <a:avLst/>
          </a:prstGeom>
          <a:noFill/>
        </p:spPr>
        <p:txBody>
          <a:bodyPr vert="horz" wrap="square" lIns="0" tIns="0" rIns="0" bIns="0" rtlCol="0" anchor="ctr" anchorCtr="1">
            <a:spAutoFit/>
          </a:bodyPr>
          <a:lstStyle/>
          <a:p>
            <a:pPr algn="l">
              <a:spcBef>
                <a:spcPts val="0"/>
              </a:spcBef>
              <a:spcAft>
                <a:spcPts val="0"/>
              </a:spcAft>
            </a:pPr>
            <a:r>
              <a:rPr lang="en-US" sz="700">
                <a:solidFill>
                  <a:srgbClr val="7F7F7F"/>
                </a:solidFill>
                <a:latin typeface="Calibri" panose="020F0502020204030204" pitchFamily="34" charset="0"/>
              </a:rPr>
              <a:t>Internal Use - Confidential</a:t>
            </a:r>
            <a:endParaRPr lang="en-US" sz="700" dirty="0">
              <a:solidFill>
                <a:srgbClr val="7F7F7F"/>
              </a:solidFill>
              <a:latin typeface="Calibri" panose="020F0502020204030204" pitchFamily="34" charset="0"/>
            </a:endParaRPr>
          </a:p>
        </p:txBody>
      </p:sp>
    </p:spTree>
    <p:extLst>
      <p:ext uri="{BB962C8B-B14F-4D97-AF65-F5344CB8AC3E}">
        <p14:creationId xmlns:p14="http://schemas.microsoft.com/office/powerpoint/2010/main" val="4048717320"/>
      </p:ext>
    </p:extLst>
  </p:cSld>
  <p:clrMap bg1="lt1" tx1="dk1" bg2="lt2" tx2="dk2" accent1="accent1" accent2="accent2" accent3="accent3" accent4="accent4" accent5="accent5" accent6="accent6" hlink="hlink" folHlink="folHlink"/>
  <p:sldLayoutIdLst>
    <p:sldLayoutId id="2147483688" r:id="rId1"/>
    <p:sldLayoutId id="2147483682" r:id="rId2"/>
    <p:sldLayoutId id="2147483662" r:id="rId3"/>
    <p:sldLayoutId id="2147483673" r:id="rId4"/>
    <p:sldLayoutId id="2147483672" r:id="rId5"/>
    <p:sldLayoutId id="2147483713" r:id="rId6"/>
    <p:sldLayoutId id="2147483724" r:id="rId7"/>
    <p:sldLayoutId id="2147483725" r:id="rId8"/>
    <p:sldLayoutId id="2147483726" r:id="rId9"/>
    <p:sldLayoutId id="2147483667" r:id="rId10"/>
    <p:sldLayoutId id="2147483689" r:id="rId11"/>
    <p:sldLayoutId id="2147483663" r:id="rId12"/>
    <p:sldLayoutId id="2147483678" r:id="rId13"/>
    <p:sldLayoutId id="2147483680" r:id="rId14"/>
    <p:sldLayoutId id="2147483681" r:id="rId15"/>
    <p:sldLayoutId id="2147483715" r:id="rId16"/>
    <p:sldLayoutId id="2147483729" r:id="rId17"/>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620" userDrawn="1">
          <p15:clr>
            <a:srgbClr val="F26B43"/>
          </p15:clr>
        </p15:guide>
        <p15:guide id="3" pos="180" userDrawn="1">
          <p15:clr>
            <a:srgbClr val="F26B43"/>
          </p15:clr>
        </p15:guide>
        <p15:guide id="4" pos="5580" userDrawn="1">
          <p15:clr>
            <a:srgbClr val="F26B43"/>
          </p15:clr>
        </p15:guide>
        <p15:guide id="5" pos="79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p:nvPr/>
        </p:nvSpPr>
        <p:spPr>
          <a:xfrm>
            <a:off x="1895476" y="4825328"/>
            <a:ext cx="649537" cy="124650"/>
          </a:xfrm>
          <a:prstGeom prst="rect">
            <a:avLst/>
          </a:prstGeom>
          <a:noFill/>
        </p:spPr>
        <p:txBody>
          <a:bodyPr wrap="square" lIns="0" tIns="0" rIns="0" bIns="0" rtlCol="0" anchor="ctr">
            <a:spAutoFit/>
          </a:bodyPr>
          <a:lstStyle/>
          <a:p>
            <a:pPr>
              <a:lnSpc>
                <a:spcPct val="90000"/>
              </a:lnSpc>
              <a:spcBef>
                <a:spcPts val="600"/>
              </a:spcBef>
              <a:spcAft>
                <a:spcPts val="0"/>
              </a:spcAft>
              <a:buClr>
                <a:schemeClr val="bg1"/>
              </a:buClr>
            </a:pPr>
            <a:fld id="{E00CF047-7350-4707-AA1A-E56FA69586CC}" type="datetime1">
              <a:rPr lang="en-US" sz="900" smtClean="0">
                <a:solidFill>
                  <a:schemeClr val="bg2">
                    <a:lumMod val="50000"/>
                    <a:lumOff val="50000"/>
                  </a:schemeClr>
                </a:solidFill>
                <a:latin typeface="+mn-lt"/>
              </a:rPr>
              <a:pPr>
                <a:lnSpc>
                  <a:spcPct val="90000"/>
                </a:lnSpc>
                <a:spcBef>
                  <a:spcPts val="600"/>
                </a:spcBef>
                <a:spcAft>
                  <a:spcPts val="0"/>
                </a:spcAft>
                <a:buClr>
                  <a:schemeClr val="bg1"/>
                </a:buClr>
              </a:pPr>
              <a:t>1/16/2024</a:t>
            </a:fld>
            <a:endParaRPr lang="en-US" sz="900" dirty="0">
              <a:solidFill>
                <a:schemeClr val="bg2">
                  <a:lumMod val="50000"/>
                  <a:lumOff val="50000"/>
                </a:schemeClr>
              </a:solidFill>
              <a:latin typeface="+mn-lt"/>
            </a:endParaRPr>
          </a:p>
        </p:txBody>
      </p:sp>
      <p:sp>
        <p:nvSpPr>
          <p:cNvPr id="13" name="TextBox 12" hidden="1"/>
          <p:cNvSpPr txBox="1"/>
          <p:nvPr/>
        </p:nvSpPr>
        <p:spPr>
          <a:xfrm>
            <a:off x="1895476" y="4825328"/>
            <a:ext cx="649537" cy="124650"/>
          </a:xfrm>
          <a:prstGeom prst="rect">
            <a:avLst/>
          </a:prstGeom>
          <a:noFill/>
        </p:spPr>
        <p:txBody>
          <a:bodyPr wrap="square" lIns="0" tIns="0" rIns="0" bIns="0" rtlCol="0" anchor="ctr">
            <a:spAutoFit/>
          </a:bodyPr>
          <a:lstStyle/>
          <a:p>
            <a:pPr>
              <a:lnSpc>
                <a:spcPct val="90000"/>
              </a:lnSpc>
              <a:spcBef>
                <a:spcPts val="600"/>
              </a:spcBef>
              <a:spcAft>
                <a:spcPts val="0"/>
              </a:spcAft>
              <a:buClr>
                <a:schemeClr val="bg1"/>
              </a:buClr>
            </a:pPr>
            <a:fld id="{E00CF047-7350-4707-AA1A-E56FA69586CC}" type="datetime1">
              <a:rPr lang="en-US" sz="900" smtClean="0">
                <a:solidFill>
                  <a:schemeClr val="bg2">
                    <a:lumMod val="50000"/>
                    <a:lumOff val="50000"/>
                  </a:schemeClr>
                </a:solidFill>
                <a:latin typeface="+mn-lt"/>
              </a:rPr>
              <a:pPr>
                <a:lnSpc>
                  <a:spcPct val="90000"/>
                </a:lnSpc>
                <a:spcBef>
                  <a:spcPts val="600"/>
                </a:spcBef>
                <a:spcAft>
                  <a:spcPts val="0"/>
                </a:spcAft>
                <a:buClr>
                  <a:schemeClr val="bg1"/>
                </a:buClr>
              </a:pPr>
              <a:t>1/16/2024</a:t>
            </a:fld>
            <a:endParaRPr lang="en-US" sz="900" dirty="0">
              <a:solidFill>
                <a:schemeClr val="bg2">
                  <a:lumMod val="50000"/>
                  <a:lumOff val="50000"/>
                </a:schemeClr>
              </a:solidFill>
              <a:latin typeface="+mn-lt"/>
            </a:endParaRPr>
          </a:p>
        </p:txBody>
      </p:sp>
      <p:sp>
        <p:nvSpPr>
          <p:cNvPr id="11" name="TextBox 10"/>
          <p:cNvSpPr txBox="1"/>
          <p:nvPr/>
        </p:nvSpPr>
        <p:spPr>
          <a:xfrm>
            <a:off x="295274" y="4832722"/>
            <a:ext cx="0" cy="119905"/>
          </a:xfrm>
          <a:prstGeom prst="rect">
            <a:avLst/>
          </a:prstGeom>
        </p:spPr>
        <p:txBody>
          <a:bodyPr vert="horz" wrap="none" lIns="0" tIns="0" rIns="0" bIns="0" rtlCol="0" anchor="ctr" anchorCtr="0">
            <a:spAutoFit/>
          </a:bodyPr>
          <a:lstStyle/>
          <a:p>
            <a:pPr algn="r" rtl="0" fontAlgn="base">
              <a:lnSpc>
                <a:spcPct val="90000"/>
              </a:lnSpc>
              <a:spcBef>
                <a:spcPct val="0"/>
              </a:spcBef>
              <a:spcAft>
                <a:spcPct val="0"/>
              </a:spcAft>
              <a:buClr>
                <a:schemeClr val="bg1"/>
              </a:buClr>
            </a:pPr>
            <a:endParaRPr lang="en-US" sz="850" kern="1200" dirty="0" err="1">
              <a:solidFill>
                <a:schemeClr val="bg2">
                  <a:lumMod val="50000"/>
                  <a:lumOff val="50000"/>
                </a:schemeClr>
              </a:solidFill>
              <a:latin typeface="+mn-lt"/>
              <a:ea typeface="+mn-ea"/>
              <a:cs typeface="+mn-cs"/>
            </a:endParaRPr>
          </a:p>
        </p:txBody>
      </p:sp>
      <p:sp>
        <p:nvSpPr>
          <p:cNvPr id="15" name="fl" descr="                              Dell - Internal Use - Confidential&#10;"/>
          <p:cNvSpPr txBox="1"/>
          <p:nvPr/>
        </p:nvSpPr>
        <p:spPr>
          <a:xfrm>
            <a:off x="998538" y="4832722"/>
            <a:ext cx="1647358" cy="119905"/>
          </a:xfrm>
          <a:prstGeom prst="rect">
            <a:avLst/>
          </a:prstGeom>
          <a:noFill/>
        </p:spPr>
        <p:txBody>
          <a:bodyPr vert="horz" wrap="none" lIns="0" tIns="0" rIns="0" bIns="0" rtlCol="0" anchor="ctr" anchorCtr="0">
            <a:spAutoFit/>
          </a:bodyPr>
          <a:lstStyle/>
          <a:p>
            <a:pPr algn="l">
              <a:lnSpc>
                <a:spcPct val="90000"/>
              </a:lnSpc>
              <a:spcBef>
                <a:spcPts val="100"/>
              </a:spcBef>
              <a:spcAft>
                <a:spcPts val="100"/>
              </a:spcAft>
            </a:pPr>
            <a:r>
              <a:rPr lang="en-US" sz="850" b="1" i="0" u="none" baseline="0" dirty="0">
                <a:solidFill>
                  <a:srgbClr val="7F7F7F"/>
                </a:solidFill>
                <a:latin typeface="+mn-lt"/>
              </a:rPr>
              <a:t>Dell - Internal Use - Confidential</a:t>
            </a:r>
          </a:p>
        </p:txBody>
      </p:sp>
      <p:sp>
        <p:nvSpPr>
          <p:cNvPr id="18" name="TextBox 17"/>
          <p:cNvSpPr txBox="1"/>
          <p:nvPr/>
        </p:nvSpPr>
        <p:spPr>
          <a:xfrm>
            <a:off x="295274" y="4832722"/>
            <a:ext cx="0" cy="119905"/>
          </a:xfrm>
          <a:prstGeom prst="rect">
            <a:avLst/>
          </a:prstGeom>
        </p:spPr>
        <p:txBody>
          <a:bodyPr vert="horz" wrap="none" lIns="0" tIns="0" rIns="0" bIns="0" rtlCol="0" anchor="ctr" anchorCtr="0">
            <a:spAutoFit/>
          </a:bodyPr>
          <a:lstStyle/>
          <a:p>
            <a:pPr algn="r" rtl="0" fontAlgn="base">
              <a:lnSpc>
                <a:spcPct val="90000"/>
              </a:lnSpc>
              <a:spcBef>
                <a:spcPct val="0"/>
              </a:spcBef>
              <a:spcAft>
                <a:spcPct val="0"/>
              </a:spcAft>
              <a:buClr>
                <a:schemeClr val="bg1"/>
              </a:buClr>
            </a:pPr>
            <a:endParaRPr lang="en-US" sz="850" kern="1200" dirty="0" err="1">
              <a:solidFill>
                <a:schemeClr val="bg2">
                  <a:lumMod val="50000"/>
                  <a:lumOff val="50000"/>
                </a:schemeClr>
              </a:solidFill>
              <a:latin typeface="+mn-lt"/>
              <a:ea typeface="+mn-ea"/>
              <a:cs typeface="+mn-cs"/>
            </a:endParaRPr>
          </a:p>
        </p:txBody>
      </p:sp>
      <p:sp>
        <p:nvSpPr>
          <p:cNvPr id="20" name="TextBox 19"/>
          <p:cNvSpPr txBox="1"/>
          <p:nvPr/>
        </p:nvSpPr>
        <p:spPr>
          <a:xfrm>
            <a:off x="295274" y="4832722"/>
            <a:ext cx="141064" cy="119905"/>
          </a:xfrm>
          <a:prstGeom prst="rect">
            <a:avLst/>
          </a:prstGeom>
        </p:spPr>
        <p:txBody>
          <a:bodyPr vert="horz" wrap="none" lIns="0" tIns="0" rIns="0" bIns="0" rtlCol="0" anchor="ctr" anchorCtr="0">
            <a:spAutoFit/>
          </a:bodyPr>
          <a:lstStyle/>
          <a:p>
            <a:pPr algn="r" rtl="0" fontAlgn="base">
              <a:lnSpc>
                <a:spcPct val="90000"/>
              </a:lnSpc>
              <a:spcBef>
                <a:spcPct val="0"/>
              </a:spcBef>
              <a:spcAft>
                <a:spcPct val="0"/>
              </a:spcAft>
              <a:buClr>
                <a:schemeClr val="bg1"/>
              </a:buClr>
            </a:pPr>
            <a:fld id="{58EC7406-F4CC-4ABF-902E-2AF4E70E5C0F}" type="slidenum">
              <a:rPr lang="en-US" sz="850" b="0" kern="1200" smtClean="0">
                <a:solidFill>
                  <a:schemeClr val="bg2">
                    <a:lumMod val="50000"/>
                    <a:lumOff val="50000"/>
                  </a:schemeClr>
                </a:solidFill>
                <a:latin typeface="+mn-lt"/>
                <a:ea typeface="+mn-ea"/>
                <a:cs typeface="+mn-cs"/>
              </a:rPr>
              <a:pPr algn="r" rtl="0" fontAlgn="base">
                <a:lnSpc>
                  <a:spcPct val="90000"/>
                </a:lnSpc>
                <a:spcBef>
                  <a:spcPct val="0"/>
                </a:spcBef>
                <a:spcAft>
                  <a:spcPct val="0"/>
                </a:spcAft>
                <a:buClr>
                  <a:schemeClr val="bg1"/>
                </a:buClr>
              </a:pPr>
              <a:t>‹#›</a:t>
            </a:fld>
            <a:endParaRPr lang="en-US" sz="850" b="0" kern="1200" dirty="0" err="1">
              <a:solidFill>
                <a:schemeClr val="bg2">
                  <a:lumMod val="50000"/>
                  <a:lumOff val="50000"/>
                </a:schemeClr>
              </a:solidFill>
              <a:latin typeface="+mn-lt"/>
              <a:ea typeface="+mn-ea"/>
              <a:cs typeface="+mn-cs"/>
            </a:endParaRPr>
          </a:p>
        </p:txBody>
      </p:sp>
      <p:pic>
        <p:nvPicPr>
          <p:cNvPr id="10" name="Picture 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201289" y="4838853"/>
            <a:ext cx="675370" cy="120065"/>
          </a:xfrm>
          <a:prstGeom prst="rect">
            <a:avLst/>
          </a:prstGeom>
        </p:spPr>
      </p:pic>
      <p:sp>
        <p:nvSpPr>
          <p:cNvPr id="17" name="TextBox 16"/>
          <p:cNvSpPr txBox="1"/>
          <p:nvPr/>
        </p:nvSpPr>
        <p:spPr>
          <a:xfrm>
            <a:off x="458776" y="4832722"/>
            <a:ext cx="192360" cy="119905"/>
          </a:xfrm>
          <a:prstGeom prst="rect">
            <a:avLst/>
          </a:prstGeom>
        </p:spPr>
        <p:txBody>
          <a:bodyPr vert="horz" wrap="none" lIns="0" tIns="0" rIns="0" bIns="0" rtlCol="0" anchor="ctr" anchorCtr="0">
            <a:spAutoFit/>
          </a:bodyPr>
          <a:lstStyle/>
          <a:p>
            <a:pPr algn="l" rtl="0" fontAlgn="base">
              <a:lnSpc>
                <a:spcPct val="90000"/>
              </a:lnSpc>
              <a:spcBef>
                <a:spcPct val="0"/>
              </a:spcBef>
              <a:spcAft>
                <a:spcPct val="0"/>
              </a:spcAft>
              <a:buClr>
                <a:schemeClr val="bg1"/>
              </a:buClr>
            </a:pPr>
            <a:r>
              <a:rPr lang="en-US" sz="850" kern="1200" dirty="0">
                <a:solidFill>
                  <a:schemeClr val="bg2">
                    <a:lumMod val="50000"/>
                    <a:lumOff val="50000"/>
                  </a:schemeClr>
                </a:solidFill>
                <a:latin typeface="+mn-lt"/>
                <a:ea typeface="+mn-ea"/>
                <a:cs typeface="+mn-cs"/>
              </a:rPr>
              <a:t>of Y</a:t>
            </a:r>
          </a:p>
        </p:txBody>
      </p:sp>
      <p:sp>
        <p:nvSpPr>
          <p:cNvPr id="2" name="MSIPCMContentMarking" descr="{&quot;HashCode&quot;:-1912962988,&quot;Placement&quot;:&quot;Footer&quot;}">
            <a:extLst>
              <a:ext uri="{FF2B5EF4-FFF2-40B4-BE49-F238E27FC236}">
                <a16:creationId xmlns:a16="http://schemas.microsoft.com/office/drawing/2014/main" id="{33D7C507-99F5-49B7-AD18-ECB3D9ECEE28}"/>
              </a:ext>
            </a:extLst>
          </p:cNvPr>
          <p:cNvSpPr txBox="1"/>
          <p:nvPr userDrawn="1"/>
        </p:nvSpPr>
        <p:spPr>
          <a:xfrm>
            <a:off x="0" y="4932427"/>
            <a:ext cx="1185008" cy="211073"/>
          </a:xfrm>
          <a:prstGeom prst="rect">
            <a:avLst/>
          </a:prstGeom>
          <a:noFill/>
        </p:spPr>
        <p:txBody>
          <a:bodyPr vert="horz" wrap="square" lIns="0" tIns="0" rIns="0" bIns="0" rtlCol="0" anchor="ctr" anchorCtr="1">
            <a:spAutoFit/>
          </a:bodyPr>
          <a:lstStyle/>
          <a:p>
            <a:pPr algn="l">
              <a:spcBef>
                <a:spcPts val="0"/>
              </a:spcBef>
              <a:spcAft>
                <a:spcPts val="0"/>
              </a:spcAft>
              <a:buClr>
                <a:schemeClr val="bg1"/>
              </a:buClr>
            </a:pPr>
            <a:r>
              <a:rPr lang="en-US" sz="700">
                <a:solidFill>
                  <a:srgbClr val="7F7F7F"/>
                </a:solidFill>
                <a:latin typeface="Calibri" panose="020F0502020204030204" pitchFamily="34" charset="0"/>
              </a:rPr>
              <a:t>Internal Use - Confidential</a:t>
            </a:r>
            <a:endParaRPr lang="en-US" sz="700" dirty="0" err="1">
              <a:solidFill>
                <a:srgbClr val="7F7F7F"/>
              </a:solidFill>
              <a:latin typeface="Calibri" panose="020F0502020204030204" pitchFamily="34" charset="0"/>
            </a:endParaRPr>
          </a:p>
        </p:txBody>
      </p:sp>
    </p:spTree>
    <p:extLst>
      <p:ext uri="{BB962C8B-B14F-4D97-AF65-F5344CB8AC3E}">
        <p14:creationId xmlns:p14="http://schemas.microsoft.com/office/powerpoint/2010/main" val="1271082455"/>
      </p:ext>
    </p:extLst>
  </p:cSld>
  <p:clrMap bg1="dk2" tx1="lt1" bg2="dk1"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Lst>
  <p:transition spd="med">
    <p:wipe dir="r"/>
  </p:transition>
  <p:hf hdr="0" ftr="0" dt="0"/>
  <p:txStyles>
    <p:titleStyle>
      <a:lvl1pPr algn="l" rtl="0" eaLnBrk="1" fontAlgn="base" hangingPunct="1">
        <a:lnSpc>
          <a:spcPct val="90000"/>
        </a:lnSpc>
        <a:spcBef>
          <a:spcPct val="0"/>
        </a:spcBef>
        <a:spcAft>
          <a:spcPct val="0"/>
        </a:spcAft>
        <a:defRPr sz="2800" b="0" cap="none" baseline="0">
          <a:solidFill>
            <a:schemeClr val="bg1"/>
          </a:solidFill>
          <a:latin typeface="+mj-lt"/>
          <a:ea typeface="Museo Sans For Dell" panose="02000000000000000000"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84">
          <p15:clr>
            <a:srgbClr val="F26B43"/>
          </p15:clr>
        </p15:guide>
        <p15:guide id="2" pos="28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0" cstate="hqprint">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7" name="fl" descr="                              Dell - Internal Use - Confidential&#10;"/>
          <p:cNvSpPr txBox="1"/>
          <p:nvPr userDrawn="1"/>
        </p:nvSpPr>
        <p:spPr>
          <a:xfrm>
            <a:off x="4200103" y="5022289"/>
            <a:ext cx="743793" cy="69250"/>
          </a:xfrm>
          <a:prstGeom prst="rect">
            <a:avLst/>
          </a:prstGeom>
          <a:noFill/>
        </p:spPr>
        <p:txBody>
          <a:bodyPr vert="horz" wrap="none" lIns="0" tIns="0" rIns="0" bIns="0" rtlCol="0" anchor="ctr" anchorCtr="0">
            <a:spAutoFit/>
          </a:bodyPr>
          <a:lstStyle/>
          <a:p>
            <a:pPr marL="0" marR="0" indent="0" algn="l" defTabSz="914400" rtl="0" eaLnBrk="1" fontAlgn="base" latinLnBrk="0" hangingPunct="1">
              <a:lnSpc>
                <a:spcPct val="90000"/>
              </a:lnSpc>
              <a:spcBef>
                <a:spcPts val="100"/>
              </a:spcBef>
              <a:spcAft>
                <a:spcPts val="100"/>
              </a:spcAft>
              <a:buClrTx/>
              <a:buSzTx/>
              <a:buFontTx/>
              <a:buNone/>
              <a:tabLst/>
              <a:defRPr/>
            </a:pPr>
            <a:r>
              <a:rPr lang="en-US" sz="500" b="0" i="0" u="none" baseline="0">
                <a:solidFill>
                  <a:srgbClr val="808080"/>
                </a:solidFill>
                <a:latin typeface="Arial" panose="020B0604020202020204" pitchFamily="34" charset="0"/>
              </a:rPr>
              <a:t>© Copyright 2020 Dell Inc.</a:t>
            </a:r>
          </a:p>
        </p:txBody>
      </p:sp>
      <p:sp>
        <p:nvSpPr>
          <p:cNvPr id="6" name="TextBox 19"/>
          <p:cNvSpPr txBox="1"/>
          <p:nvPr userDrawn="1"/>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500" b="0" kern="1200" smtClean="0">
                <a:solidFill>
                  <a:srgbClr val="808080"/>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500" b="0" kern="1200" err="1">
              <a:solidFill>
                <a:srgbClr val="808080"/>
              </a:solidFill>
              <a:latin typeface="Arial" panose="020B0604020202020204" pitchFamily="34" charset="0"/>
              <a:ea typeface="+mn-ea"/>
              <a:cs typeface="+mn-cs"/>
            </a:endParaRPr>
          </a:p>
        </p:txBody>
      </p:sp>
      <p:sp>
        <p:nvSpPr>
          <p:cNvPr id="2" name="MSIPCMContentMarking" descr="{&quot;HashCode&quot;:-1912962988,&quot;Placement&quot;:&quot;Footer&quot;}">
            <a:extLst>
              <a:ext uri="{FF2B5EF4-FFF2-40B4-BE49-F238E27FC236}">
                <a16:creationId xmlns:a16="http://schemas.microsoft.com/office/drawing/2014/main" id="{B16C59D5-85D9-46FA-A76B-3C76D6FEEE7B}"/>
              </a:ext>
            </a:extLst>
          </p:cNvPr>
          <p:cNvSpPr txBox="1"/>
          <p:nvPr userDrawn="1"/>
        </p:nvSpPr>
        <p:spPr>
          <a:xfrm>
            <a:off x="0" y="4932427"/>
            <a:ext cx="1185008" cy="211073"/>
          </a:xfrm>
          <a:prstGeom prst="rect">
            <a:avLst/>
          </a:prstGeom>
          <a:noFill/>
        </p:spPr>
        <p:txBody>
          <a:bodyPr vert="horz" wrap="square" lIns="0" tIns="0" rIns="0" bIns="0" rtlCol="0" anchor="ctr" anchorCtr="1">
            <a:spAutoFit/>
          </a:bodyPr>
          <a:lstStyle/>
          <a:p>
            <a:pPr algn="l">
              <a:spcBef>
                <a:spcPts val="0"/>
              </a:spcBef>
              <a:spcAft>
                <a:spcPts val="0"/>
              </a:spcAft>
            </a:pPr>
            <a:r>
              <a:rPr lang="en-US" sz="700">
                <a:solidFill>
                  <a:srgbClr val="7F7F7F"/>
                </a:solidFill>
                <a:latin typeface="Calibri" panose="020F0502020204030204" pitchFamily="34" charset="0"/>
              </a:rPr>
              <a:t>Internal Use - Confidential</a:t>
            </a:r>
            <a:endParaRPr lang="en-US" sz="700" dirty="0">
              <a:solidFill>
                <a:srgbClr val="7F7F7F"/>
              </a:solidFill>
              <a:latin typeface="Calibri" panose="020F0502020204030204" pitchFamily="34" charset="0"/>
            </a:endParaRPr>
          </a:p>
        </p:txBody>
      </p:sp>
    </p:spTree>
    <p:extLst>
      <p:ext uri="{BB962C8B-B14F-4D97-AF65-F5344CB8AC3E}">
        <p14:creationId xmlns:p14="http://schemas.microsoft.com/office/powerpoint/2010/main" val="3145329305"/>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180">
          <p15:clr>
            <a:srgbClr val="F26B43"/>
          </p15:clr>
        </p15:guide>
        <p15:guide id="4" pos="5580">
          <p15:clr>
            <a:srgbClr val="F26B43"/>
          </p15:clr>
        </p15:guide>
        <p15:guide id="5" pos="79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21106-F4A4-439E-899F-48FBF811449D}"/>
              </a:ext>
            </a:extLst>
          </p:cNvPr>
          <p:cNvPicPr>
            <a:picLocks noChangeAspect="1"/>
          </p:cNvPicPr>
          <p:nvPr userDrawn="1"/>
        </p:nvPicPr>
        <p:blipFill>
          <a:blip r:embed="rId42"/>
          <a:stretch>
            <a:fillRect/>
          </a:stretch>
        </p:blipFill>
        <p:spPr>
          <a:xfrm>
            <a:off x="126" y="72"/>
            <a:ext cx="9143752" cy="5143360"/>
          </a:xfrm>
          <a:prstGeom prst="rect">
            <a:avLst/>
          </a:prstGeom>
        </p:spPr>
      </p:pic>
    </p:spTree>
    <p:extLst>
      <p:ext uri="{BB962C8B-B14F-4D97-AF65-F5344CB8AC3E}">
        <p14:creationId xmlns:p14="http://schemas.microsoft.com/office/powerpoint/2010/main" val="51687567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 id="2147483787" r:id="rId12"/>
    <p:sldLayoutId id="2147483788" r:id="rId13"/>
    <p:sldLayoutId id="2147483789" r:id="rId14"/>
    <p:sldLayoutId id="2147483790" r:id="rId15"/>
    <p:sldLayoutId id="2147483791" r:id="rId16"/>
    <p:sldLayoutId id="2147483792" r:id="rId17"/>
    <p:sldLayoutId id="2147483793" r:id="rId18"/>
    <p:sldLayoutId id="2147483794" r:id="rId19"/>
    <p:sldLayoutId id="2147483795" r:id="rId20"/>
    <p:sldLayoutId id="2147483796" r:id="rId21"/>
    <p:sldLayoutId id="2147483797" r:id="rId22"/>
    <p:sldLayoutId id="2147483798" r:id="rId23"/>
    <p:sldLayoutId id="2147483799" r:id="rId24"/>
    <p:sldLayoutId id="2147483800" r:id="rId25"/>
    <p:sldLayoutId id="2147483801" r:id="rId26"/>
    <p:sldLayoutId id="2147483802" r:id="rId27"/>
    <p:sldLayoutId id="2147483803" r:id="rId28"/>
    <p:sldLayoutId id="2147483804" r:id="rId29"/>
    <p:sldLayoutId id="2147483805" r:id="rId30"/>
    <p:sldLayoutId id="2147483806" r:id="rId31"/>
    <p:sldLayoutId id="2147483807" r:id="rId32"/>
    <p:sldLayoutId id="2147483808" r:id="rId33"/>
    <p:sldLayoutId id="2147483809" r:id="rId34"/>
    <p:sldLayoutId id="2147483811" r:id="rId35"/>
    <p:sldLayoutId id="2147483812" r:id="rId36"/>
    <p:sldLayoutId id="2147483813" r:id="rId37"/>
    <p:sldLayoutId id="2147483814" r:id="rId38"/>
    <p:sldLayoutId id="2147483815" r:id="rId39"/>
    <p:sldLayoutId id="2147483816" r:id="rId40"/>
  </p:sldLayoutIdLst>
  <p:transition spd="slow">
    <p:wipe dir="r"/>
  </p:transition>
  <p:txStyles>
    <p:titleStyle>
      <a:lvl1pPr algn="l" defTabSz="609543"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387" indent="-152387" algn="l" defTabSz="609543"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157" indent="-152387" algn="l" defTabSz="609543"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1928" indent="-152387" algn="l" defTabSz="609543"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698" indent="-152387" algn="l" defTabSz="609543"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471" indent="-152387" algn="l" defTabSz="609543"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242" indent="-152387" algn="l" defTabSz="609543"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013" indent="-152387" algn="l" defTabSz="609543"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5784" indent="-152387" algn="l" defTabSz="609543"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556" indent="-152387" algn="l" defTabSz="609543"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543" rtl="0" eaLnBrk="1" latinLnBrk="0" hangingPunct="1">
        <a:defRPr sz="1200" kern="1200">
          <a:solidFill>
            <a:schemeClr val="tx1"/>
          </a:solidFill>
          <a:latin typeface="+mn-lt"/>
          <a:ea typeface="+mn-ea"/>
          <a:cs typeface="+mn-cs"/>
        </a:defRPr>
      </a:lvl1pPr>
      <a:lvl2pPr marL="304771" algn="l" defTabSz="609543" rtl="0" eaLnBrk="1" latinLnBrk="0" hangingPunct="1">
        <a:defRPr sz="1200" kern="1200">
          <a:solidFill>
            <a:schemeClr val="tx1"/>
          </a:solidFill>
          <a:latin typeface="+mn-lt"/>
          <a:ea typeface="+mn-ea"/>
          <a:cs typeface="+mn-cs"/>
        </a:defRPr>
      </a:lvl2pPr>
      <a:lvl3pPr marL="609543" algn="l" defTabSz="609543" rtl="0" eaLnBrk="1" latinLnBrk="0" hangingPunct="1">
        <a:defRPr sz="1200" kern="1200">
          <a:solidFill>
            <a:schemeClr val="tx1"/>
          </a:solidFill>
          <a:latin typeface="+mn-lt"/>
          <a:ea typeface="+mn-ea"/>
          <a:cs typeface="+mn-cs"/>
        </a:defRPr>
      </a:lvl3pPr>
      <a:lvl4pPr marL="914313" algn="l" defTabSz="609543" rtl="0" eaLnBrk="1" latinLnBrk="0" hangingPunct="1">
        <a:defRPr sz="1200" kern="1200">
          <a:solidFill>
            <a:schemeClr val="tx1"/>
          </a:solidFill>
          <a:latin typeface="+mn-lt"/>
          <a:ea typeface="+mn-ea"/>
          <a:cs typeface="+mn-cs"/>
        </a:defRPr>
      </a:lvl4pPr>
      <a:lvl5pPr marL="1219085" algn="l" defTabSz="609543" rtl="0" eaLnBrk="1" latinLnBrk="0" hangingPunct="1">
        <a:defRPr sz="1200" kern="1200">
          <a:solidFill>
            <a:schemeClr val="tx1"/>
          </a:solidFill>
          <a:latin typeface="+mn-lt"/>
          <a:ea typeface="+mn-ea"/>
          <a:cs typeface="+mn-cs"/>
        </a:defRPr>
      </a:lvl5pPr>
      <a:lvl6pPr marL="1523856" algn="l" defTabSz="609543" rtl="0" eaLnBrk="1" latinLnBrk="0" hangingPunct="1">
        <a:defRPr sz="1200" kern="1200">
          <a:solidFill>
            <a:schemeClr val="tx1"/>
          </a:solidFill>
          <a:latin typeface="+mn-lt"/>
          <a:ea typeface="+mn-ea"/>
          <a:cs typeface="+mn-cs"/>
        </a:defRPr>
      </a:lvl6pPr>
      <a:lvl7pPr marL="1828628" algn="l" defTabSz="609543" rtl="0" eaLnBrk="1" latinLnBrk="0" hangingPunct="1">
        <a:defRPr sz="1200" kern="1200">
          <a:solidFill>
            <a:schemeClr val="tx1"/>
          </a:solidFill>
          <a:latin typeface="+mn-lt"/>
          <a:ea typeface="+mn-ea"/>
          <a:cs typeface="+mn-cs"/>
        </a:defRPr>
      </a:lvl7pPr>
      <a:lvl8pPr marL="2133399" algn="l" defTabSz="609543" rtl="0" eaLnBrk="1" latinLnBrk="0" hangingPunct="1">
        <a:defRPr sz="1200" kern="1200">
          <a:solidFill>
            <a:schemeClr val="tx1"/>
          </a:solidFill>
          <a:latin typeface="+mn-lt"/>
          <a:ea typeface="+mn-ea"/>
          <a:cs typeface="+mn-cs"/>
        </a:defRPr>
      </a:lvl8pPr>
      <a:lvl9pPr marL="2438170" algn="l" defTabSz="609543"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30">
          <p15:clr>
            <a:srgbClr val="F26B43"/>
          </p15:clr>
        </p15:guide>
        <p15:guide id="2" orient="horz" pos="2765">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7" name="fl" descr="                              Dell - Internal Use - Confidential&#10;"/>
          <p:cNvSpPr txBox="1"/>
          <p:nvPr/>
        </p:nvSpPr>
        <p:spPr>
          <a:xfrm>
            <a:off x="4200103" y="5022289"/>
            <a:ext cx="743793" cy="69250"/>
          </a:xfrm>
          <a:prstGeom prst="rect">
            <a:avLst/>
          </a:prstGeom>
          <a:noFill/>
        </p:spPr>
        <p:txBody>
          <a:bodyPr vert="horz" wrap="none" lIns="0" tIns="0" rIns="0" bIns="0" rtlCol="0" anchor="ctr" anchorCtr="0">
            <a:spAutoFit/>
          </a:bodyPr>
          <a:lstStyle/>
          <a:p>
            <a:pPr marL="0" marR="0" indent="0" algn="l" defTabSz="914400" rtl="0" eaLnBrk="1" fontAlgn="base" latinLnBrk="0" hangingPunct="1">
              <a:lnSpc>
                <a:spcPct val="90000"/>
              </a:lnSpc>
              <a:spcBef>
                <a:spcPts val="100"/>
              </a:spcBef>
              <a:spcAft>
                <a:spcPts val="100"/>
              </a:spcAft>
              <a:buClrTx/>
              <a:buSzTx/>
              <a:buFontTx/>
              <a:buNone/>
              <a:tabLst/>
              <a:defRPr/>
            </a:pPr>
            <a:r>
              <a:rPr lang="en-US" sz="500" b="0" i="0" u="none" baseline="0">
                <a:solidFill>
                  <a:schemeClr val="tx2"/>
                </a:solidFill>
                <a:latin typeface="Arial" panose="020B0604020202020204" pitchFamily="34" charset="0"/>
              </a:rPr>
              <a:t>© Copyright 2021 Dell Inc.</a:t>
            </a:r>
          </a:p>
        </p:txBody>
      </p:sp>
      <p:sp>
        <p:nvSpPr>
          <p:cNvPr id="6" name="TextBox 19"/>
          <p:cNvSpPr txBox="1"/>
          <p:nvPr/>
        </p:nvSpPr>
        <p:spPr>
          <a:xfrm>
            <a:off x="3857667" y="5023059"/>
            <a:ext cx="7694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500" b="0" kern="1200" smtClean="0">
                <a:solidFill>
                  <a:schemeClr val="tx2"/>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500" b="0" kern="1200" err="1">
              <a:solidFill>
                <a:schemeClr val="tx2"/>
              </a:solidFill>
              <a:latin typeface="Arial" panose="020B0604020202020204" pitchFamily="34" charset="0"/>
              <a:ea typeface="+mn-ea"/>
              <a:cs typeface="+mn-cs"/>
            </a:endParaRPr>
          </a:p>
        </p:txBody>
      </p:sp>
      <p:sp>
        <p:nvSpPr>
          <p:cNvPr id="9" name="TextBox 16"/>
          <p:cNvSpPr txBox="1"/>
          <p:nvPr/>
        </p:nvSpPr>
        <p:spPr>
          <a:xfrm>
            <a:off x="3957049" y="5023059"/>
            <a:ext cx="11381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l" rtl="0" fontAlgn="base">
              <a:lnSpc>
                <a:spcPct val="90000"/>
              </a:lnSpc>
              <a:spcBef>
                <a:spcPct val="0"/>
              </a:spcBef>
              <a:spcAft>
                <a:spcPct val="0"/>
              </a:spcAft>
              <a:buClr>
                <a:schemeClr val="bg1"/>
              </a:buClr>
            </a:pPr>
            <a:r>
              <a:rPr lang="en-US" sz="500" kern="1200">
                <a:solidFill>
                  <a:schemeClr val="tx2"/>
                </a:solidFill>
                <a:latin typeface="Arial" panose="020B0604020202020204" pitchFamily="34" charset="0"/>
                <a:ea typeface="+mn-ea"/>
                <a:cs typeface="+mn-cs"/>
              </a:rPr>
              <a:t>of Y</a:t>
            </a:r>
          </a:p>
        </p:txBody>
      </p:sp>
    </p:spTree>
    <p:extLst>
      <p:ext uri="{BB962C8B-B14F-4D97-AF65-F5344CB8AC3E}">
        <p14:creationId xmlns:p14="http://schemas.microsoft.com/office/powerpoint/2010/main" val="133709026"/>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5" pos="2880">
          <p15:clr>
            <a:srgbClr val="F26B43"/>
          </p15:clr>
        </p15:guide>
        <p15:guide id="6" orient="horz" pos="1620">
          <p15:clr>
            <a:srgbClr val="F26B43"/>
          </p15:clr>
        </p15:guide>
        <p15:guide id="7" pos="180">
          <p15:clr>
            <a:srgbClr val="F26B43"/>
          </p15:clr>
        </p15:guide>
        <p15:guide id="8" pos="55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p:nvPr/>
        </p:nvSpPr>
        <p:spPr>
          <a:xfrm>
            <a:off x="1895476" y="4825328"/>
            <a:ext cx="649537" cy="124650"/>
          </a:xfrm>
          <a:prstGeom prst="rect">
            <a:avLst/>
          </a:prstGeom>
          <a:noFill/>
        </p:spPr>
        <p:txBody>
          <a:bodyPr wrap="square" lIns="0" tIns="0" rIns="0" bIns="0" rtlCol="0" anchor="ctr">
            <a:spAutoFit/>
          </a:bodyPr>
          <a:lstStyle/>
          <a:p>
            <a:pPr>
              <a:lnSpc>
                <a:spcPct val="90000"/>
              </a:lnSpc>
              <a:spcBef>
                <a:spcPts val="600"/>
              </a:spcBef>
              <a:spcAft>
                <a:spcPts val="0"/>
              </a:spcAft>
              <a:buClr>
                <a:schemeClr val="bg1"/>
              </a:buClr>
            </a:pPr>
            <a:fld id="{E00CF047-7350-4707-AA1A-E56FA69586CC}" type="datetime1">
              <a:rPr lang="en-US" sz="900" smtClean="0">
                <a:solidFill>
                  <a:schemeClr val="bg2">
                    <a:lumMod val="50000"/>
                    <a:lumOff val="50000"/>
                  </a:schemeClr>
                </a:solidFill>
                <a:latin typeface="+mn-lt"/>
              </a:rPr>
              <a:pPr>
                <a:lnSpc>
                  <a:spcPct val="90000"/>
                </a:lnSpc>
                <a:spcBef>
                  <a:spcPts val="600"/>
                </a:spcBef>
                <a:spcAft>
                  <a:spcPts val="0"/>
                </a:spcAft>
                <a:buClr>
                  <a:schemeClr val="bg1"/>
                </a:buClr>
              </a:pPr>
              <a:t>1/16/2024</a:t>
            </a:fld>
            <a:endParaRPr lang="en-US" sz="900">
              <a:solidFill>
                <a:schemeClr val="bg2">
                  <a:lumMod val="50000"/>
                  <a:lumOff val="50000"/>
                </a:schemeClr>
              </a:solidFill>
              <a:latin typeface="+mn-lt"/>
            </a:endParaRPr>
          </a:p>
        </p:txBody>
      </p:sp>
      <p:sp>
        <p:nvSpPr>
          <p:cNvPr id="13" name="TextBox 12" hidden="1"/>
          <p:cNvSpPr txBox="1"/>
          <p:nvPr/>
        </p:nvSpPr>
        <p:spPr>
          <a:xfrm>
            <a:off x="1895476" y="4825328"/>
            <a:ext cx="649537" cy="124650"/>
          </a:xfrm>
          <a:prstGeom prst="rect">
            <a:avLst/>
          </a:prstGeom>
          <a:noFill/>
        </p:spPr>
        <p:txBody>
          <a:bodyPr wrap="square" lIns="0" tIns="0" rIns="0" bIns="0" rtlCol="0" anchor="ctr">
            <a:spAutoFit/>
          </a:bodyPr>
          <a:lstStyle/>
          <a:p>
            <a:pPr>
              <a:lnSpc>
                <a:spcPct val="90000"/>
              </a:lnSpc>
              <a:spcBef>
                <a:spcPts val="600"/>
              </a:spcBef>
              <a:spcAft>
                <a:spcPts val="0"/>
              </a:spcAft>
              <a:buClr>
                <a:schemeClr val="bg1"/>
              </a:buClr>
            </a:pPr>
            <a:fld id="{E00CF047-7350-4707-AA1A-E56FA69586CC}" type="datetime1">
              <a:rPr lang="en-US" sz="900" smtClean="0">
                <a:solidFill>
                  <a:schemeClr val="bg2">
                    <a:lumMod val="50000"/>
                    <a:lumOff val="50000"/>
                  </a:schemeClr>
                </a:solidFill>
                <a:latin typeface="+mn-lt"/>
              </a:rPr>
              <a:pPr>
                <a:lnSpc>
                  <a:spcPct val="90000"/>
                </a:lnSpc>
                <a:spcBef>
                  <a:spcPts val="600"/>
                </a:spcBef>
                <a:spcAft>
                  <a:spcPts val="0"/>
                </a:spcAft>
                <a:buClr>
                  <a:schemeClr val="bg1"/>
                </a:buClr>
              </a:pPr>
              <a:t>1/16/2024</a:t>
            </a:fld>
            <a:endParaRPr lang="en-US" sz="900">
              <a:solidFill>
                <a:schemeClr val="bg2">
                  <a:lumMod val="50000"/>
                  <a:lumOff val="50000"/>
                </a:schemeClr>
              </a:solidFill>
              <a:latin typeface="+mn-lt"/>
            </a:endParaRPr>
          </a:p>
        </p:txBody>
      </p:sp>
      <p:sp>
        <p:nvSpPr>
          <p:cNvPr id="11" name="TextBox 10"/>
          <p:cNvSpPr txBox="1"/>
          <p:nvPr/>
        </p:nvSpPr>
        <p:spPr>
          <a:xfrm>
            <a:off x="295274" y="4832722"/>
            <a:ext cx="0" cy="119905"/>
          </a:xfrm>
          <a:prstGeom prst="rect">
            <a:avLst/>
          </a:prstGeom>
        </p:spPr>
        <p:txBody>
          <a:bodyPr vert="horz" wrap="none" lIns="0" tIns="0" rIns="0" bIns="0" rtlCol="0" anchor="ctr" anchorCtr="0">
            <a:spAutoFit/>
          </a:bodyPr>
          <a:lstStyle/>
          <a:p>
            <a:pPr algn="r" rtl="0" fontAlgn="base">
              <a:lnSpc>
                <a:spcPct val="90000"/>
              </a:lnSpc>
              <a:spcBef>
                <a:spcPct val="0"/>
              </a:spcBef>
              <a:spcAft>
                <a:spcPct val="0"/>
              </a:spcAft>
              <a:buClr>
                <a:schemeClr val="bg1"/>
              </a:buClr>
            </a:pPr>
            <a:endParaRPr lang="en-US" sz="850" kern="1200" err="1">
              <a:solidFill>
                <a:schemeClr val="bg2">
                  <a:lumMod val="50000"/>
                  <a:lumOff val="50000"/>
                </a:schemeClr>
              </a:solidFill>
              <a:latin typeface="+mn-lt"/>
              <a:ea typeface="+mn-ea"/>
              <a:cs typeface="+mn-cs"/>
            </a:endParaRPr>
          </a:p>
        </p:txBody>
      </p:sp>
      <p:sp>
        <p:nvSpPr>
          <p:cNvPr id="15" name="fl" descr="                              Dell - Internal Use - Confidential&#10;"/>
          <p:cNvSpPr txBox="1"/>
          <p:nvPr/>
        </p:nvSpPr>
        <p:spPr>
          <a:xfrm>
            <a:off x="0" y="4821428"/>
            <a:ext cx="2571217" cy="261097"/>
          </a:xfrm>
          <a:prstGeom prst="rect">
            <a:avLst/>
          </a:prstGeom>
          <a:noFill/>
        </p:spPr>
        <p:txBody>
          <a:bodyPr vert="horz" wrap="none" lIns="0" tIns="0" rIns="0" bIns="0" rtlCol="0" anchor="ctr" anchorCtr="0">
            <a:spAutoFit/>
          </a:bodyPr>
          <a:lstStyle/>
          <a:p>
            <a:pPr algn="l">
              <a:lnSpc>
                <a:spcPct val="90000"/>
              </a:lnSpc>
              <a:spcBef>
                <a:spcPts val="100"/>
              </a:spcBef>
              <a:spcAft>
                <a:spcPts val="100"/>
              </a:spcAft>
            </a:pPr>
            <a:r>
              <a:rPr lang="en-US" sz="850" b="1" i="0" u="none" baseline="0">
                <a:solidFill>
                  <a:srgbClr val="7F7F7F"/>
                </a:solidFill>
                <a:latin typeface="museo sans for dell" panose="02000000000000000000" pitchFamily="2" charset="0"/>
              </a:rPr>
              <a:t>                              Dell - Internal Use - Confidential</a:t>
            </a:r>
          </a:p>
          <a:p>
            <a:pPr algn="l">
              <a:lnSpc>
                <a:spcPct val="90000"/>
              </a:lnSpc>
              <a:spcBef>
                <a:spcPts val="100"/>
              </a:spcBef>
              <a:spcAft>
                <a:spcPts val="100"/>
              </a:spcAft>
            </a:pPr>
            <a:endParaRPr lang="en-US" sz="850" b="1" i="0" u="none" baseline="0">
              <a:solidFill>
                <a:srgbClr val="7F7F7F"/>
              </a:solidFill>
              <a:latin typeface="+mn-lt"/>
            </a:endParaRPr>
          </a:p>
        </p:txBody>
      </p:sp>
      <p:sp>
        <p:nvSpPr>
          <p:cNvPr id="18" name="TextBox 17"/>
          <p:cNvSpPr txBox="1"/>
          <p:nvPr/>
        </p:nvSpPr>
        <p:spPr>
          <a:xfrm>
            <a:off x="295274" y="4832722"/>
            <a:ext cx="0" cy="119905"/>
          </a:xfrm>
          <a:prstGeom prst="rect">
            <a:avLst/>
          </a:prstGeom>
        </p:spPr>
        <p:txBody>
          <a:bodyPr vert="horz" wrap="none" lIns="0" tIns="0" rIns="0" bIns="0" rtlCol="0" anchor="ctr" anchorCtr="0">
            <a:spAutoFit/>
          </a:bodyPr>
          <a:lstStyle/>
          <a:p>
            <a:pPr algn="r" rtl="0" fontAlgn="base">
              <a:lnSpc>
                <a:spcPct val="90000"/>
              </a:lnSpc>
              <a:spcBef>
                <a:spcPct val="0"/>
              </a:spcBef>
              <a:spcAft>
                <a:spcPct val="0"/>
              </a:spcAft>
              <a:buClr>
                <a:schemeClr val="bg1"/>
              </a:buClr>
            </a:pPr>
            <a:endParaRPr lang="en-US" sz="850" kern="1200" err="1">
              <a:solidFill>
                <a:schemeClr val="bg2">
                  <a:lumMod val="50000"/>
                  <a:lumOff val="50000"/>
                </a:schemeClr>
              </a:solidFill>
              <a:latin typeface="+mn-lt"/>
              <a:ea typeface="+mn-ea"/>
              <a:cs typeface="+mn-cs"/>
            </a:endParaRPr>
          </a:p>
        </p:txBody>
      </p:sp>
      <p:sp>
        <p:nvSpPr>
          <p:cNvPr id="20" name="TextBox 19"/>
          <p:cNvSpPr txBox="1"/>
          <p:nvPr/>
        </p:nvSpPr>
        <p:spPr>
          <a:xfrm>
            <a:off x="295274" y="4832722"/>
            <a:ext cx="141064" cy="119905"/>
          </a:xfrm>
          <a:prstGeom prst="rect">
            <a:avLst/>
          </a:prstGeom>
        </p:spPr>
        <p:txBody>
          <a:bodyPr vert="horz" wrap="none" lIns="0" tIns="0" rIns="0" bIns="0" rtlCol="0" anchor="ctr" anchorCtr="0">
            <a:spAutoFit/>
          </a:bodyPr>
          <a:lstStyle/>
          <a:p>
            <a:pPr algn="r" rtl="0" fontAlgn="base">
              <a:lnSpc>
                <a:spcPct val="90000"/>
              </a:lnSpc>
              <a:spcBef>
                <a:spcPct val="0"/>
              </a:spcBef>
              <a:spcAft>
                <a:spcPct val="0"/>
              </a:spcAft>
              <a:buClr>
                <a:schemeClr val="bg1"/>
              </a:buClr>
            </a:pPr>
            <a:fld id="{58EC7406-F4CC-4ABF-902E-2AF4E70E5C0F}" type="slidenum">
              <a:rPr lang="en-US" sz="850" b="0" kern="1200" smtClean="0">
                <a:solidFill>
                  <a:schemeClr val="bg2">
                    <a:lumMod val="50000"/>
                    <a:lumOff val="50000"/>
                  </a:schemeClr>
                </a:solidFill>
                <a:latin typeface="+mn-lt"/>
                <a:ea typeface="+mn-ea"/>
                <a:cs typeface="+mn-cs"/>
              </a:rPr>
              <a:pPr algn="r" rtl="0" fontAlgn="base">
                <a:lnSpc>
                  <a:spcPct val="90000"/>
                </a:lnSpc>
                <a:spcBef>
                  <a:spcPct val="0"/>
                </a:spcBef>
                <a:spcAft>
                  <a:spcPct val="0"/>
                </a:spcAft>
                <a:buClr>
                  <a:schemeClr val="bg1"/>
                </a:buClr>
              </a:pPr>
              <a:t>‹#›</a:t>
            </a:fld>
            <a:endParaRPr lang="en-US" sz="850" b="0" kern="1200" err="1">
              <a:solidFill>
                <a:schemeClr val="bg2">
                  <a:lumMod val="50000"/>
                  <a:lumOff val="50000"/>
                </a:schemeClr>
              </a:solidFill>
              <a:latin typeface="+mn-lt"/>
              <a:ea typeface="+mn-ea"/>
              <a:cs typeface="+mn-cs"/>
            </a:endParaRPr>
          </a:p>
        </p:txBody>
      </p:sp>
      <p:pic>
        <p:nvPicPr>
          <p:cNvPr id="10" name="Picture 9"/>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8201289" y="4838853"/>
            <a:ext cx="675370" cy="120065"/>
          </a:xfrm>
          <a:prstGeom prst="rect">
            <a:avLst/>
          </a:prstGeom>
        </p:spPr>
      </p:pic>
      <p:sp>
        <p:nvSpPr>
          <p:cNvPr id="17" name="TextBox 16"/>
          <p:cNvSpPr txBox="1"/>
          <p:nvPr/>
        </p:nvSpPr>
        <p:spPr>
          <a:xfrm>
            <a:off x="458776" y="4832722"/>
            <a:ext cx="192360" cy="119905"/>
          </a:xfrm>
          <a:prstGeom prst="rect">
            <a:avLst/>
          </a:prstGeom>
        </p:spPr>
        <p:txBody>
          <a:bodyPr vert="horz" wrap="none" lIns="0" tIns="0" rIns="0" bIns="0" rtlCol="0" anchor="ctr" anchorCtr="0">
            <a:spAutoFit/>
          </a:bodyPr>
          <a:lstStyle/>
          <a:p>
            <a:pPr algn="l" rtl="0" fontAlgn="base">
              <a:lnSpc>
                <a:spcPct val="90000"/>
              </a:lnSpc>
              <a:spcBef>
                <a:spcPct val="0"/>
              </a:spcBef>
              <a:spcAft>
                <a:spcPct val="0"/>
              </a:spcAft>
              <a:buClr>
                <a:schemeClr val="bg1"/>
              </a:buClr>
            </a:pPr>
            <a:r>
              <a:rPr lang="en-US" sz="850" kern="1200">
                <a:solidFill>
                  <a:schemeClr val="bg2">
                    <a:lumMod val="50000"/>
                    <a:lumOff val="50000"/>
                  </a:schemeClr>
                </a:solidFill>
                <a:latin typeface="+mn-lt"/>
                <a:ea typeface="+mn-ea"/>
                <a:cs typeface="+mn-cs"/>
              </a:rPr>
              <a:t>of Y</a:t>
            </a:r>
          </a:p>
        </p:txBody>
      </p:sp>
      <p:sp>
        <p:nvSpPr>
          <p:cNvPr id="3" name="MSIPCMContentMarking" descr="{&quot;HashCode&quot;:-1757866826,&quot;Placement&quot;:&quot;Header&quot;}">
            <a:extLst>
              <a:ext uri="{FF2B5EF4-FFF2-40B4-BE49-F238E27FC236}">
                <a16:creationId xmlns:a16="http://schemas.microsoft.com/office/drawing/2014/main" id="{7F759737-8641-4676-AACA-3BA3C255C72A}"/>
              </a:ext>
            </a:extLst>
          </p:cNvPr>
          <p:cNvSpPr txBox="1"/>
          <p:nvPr userDrawn="1"/>
        </p:nvSpPr>
        <p:spPr>
          <a:xfrm>
            <a:off x="0" y="0"/>
            <a:ext cx="2633403" cy="262344"/>
          </a:xfrm>
          <a:prstGeom prst="rect">
            <a:avLst/>
          </a:prstGeom>
          <a:noFill/>
        </p:spPr>
        <p:txBody>
          <a:bodyPr vert="horz" wrap="square" lIns="0" tIns="0" rIns="0" bIns="0" rtlCol="0" anchor="ctr" anchorCtr="1">
            <a:spAutoFit/>
          </a:bodyPr>
          <a:lstStyle/>
          <a:p>
            <a:pPr algn="l">
              <a:spcBef>
                <a:spcPts val="0"/>
              </a:spcBef>
              <a:spcAft>
                <a:spcPts val="0"/>
              </a:spcAft>
              <a:buClr>
                <a:schemeClr val="bg1"/>
              </a:buClr>
            </a:pPr>
            <a:r>
              <a:rPr lang="en-US" sz="1000">
                <a:solidFill>
                  <a:srgbClr val="737373"/>
                </a:solidFill>
                <a:latin typeface="Calibri" panose="020F0502020204030204" pitchFamily="34" charset="0"/>
              </a:rPr>
              <a:t>Dell Customer Communication - Confidential</a:t>
            </a:r>
            <a:endParaRPr lang="en-US" sz="1000" dirty="0" err="1">
              <a:solidFill>
                <a:srgbClr val="737373"/>
              </a:solidFill>
              <a:latin typeface="Calibri" panose="020F0502020204030204" pitchFamily="34" charset="0"/>
            </a:endParaRPr>
          </a:p>
        </p:txBody>
      </p:sp>
    </p:spTree>
    <p:extLst>
      <p:ext uri="{BB962C8B-B14F-4D97-AF65-F5344CB8AC3E}">
        <p14:creationId xmlns:p14="http://schemas.microsoft.com/office/powerpoint/2010/main" val="95432698"/>
      </p:ext>
    </p:extLst>
  </p:cSld>
  <p:clrMap bg1="dk2" tx1="lt1" bg2="dk1" tx2="lt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 id="2147483844" r:id="rId12"/>
    <p:sldLayoutId id="2147483845" r:id="rId13"/>
    <p:sldLayoutId id="2147483846" r:id="rId14"/>
    <p:sldLayoutId id="2147483847" r:id="rId15"/>
    <p:sldLayoutId id="2147483848" r:id="rId16"/>
    <p:sldLayoutId id="2147483849" r:id="rId17"/>
    <p:sldLayoutId id="2147483850" r:id="rId18"/>
    <p:sldLayoutId id="2147483851" r:id="rId19"/>
    <p:sldLayoutId id="2147483852" r:id="rId20"/>
    <p:sldLayoutId id="2147483853" r:id="rId21"/>
    <p:sldLayoutId id="2147483854" r:id="rId22"/>
    <p:sldLayoutId id="2147483855" r:id="rId23"/>
    <p:sldLayoutId id="2147483856" r:id="rId24"/>
    <p:sldLayoutId id="2147483857" r:id="rId25"/>
    <p:sldLayoutId id="2147483858" r:id="rId26"/>
    <p:sldLayoutId id="2147483859" r:id="rId27"/>
    <p:sldLayoutId id="2147483860" r:id="rId28"/>
    <p:sldLayoutId id="2147483861" r:id="rId29"/>
    <p:sldLayoutId id="2147483862" r:id="rId30"/>
    <p:sldLayoutId id="2147483863" r:id="rId31"/>
    <p:sldLayoutId id="2147483864" r:id="rId32"/>
  </p:sldLayoutIdLst>
  <p:transition spd="med">
    <p:wipe dir="r"/>
  </p:transition>
  <p:hf hdr="0" ftr="0" dt="0"/>
  <p:txStyles>
    <p:titleStyle>
      <a:lvl1pPr algn="l" rtl="0" eaLnBrk="1" fontAlgn="base" hangingPunct="1">
        <a:lnSpc>
          <a:spcPct val="90000"/>
        </a:lnSpc>
        <a:spcBef>
          <a:spcPct val="0"/>
        </a:spcBef>
        <a:spcAft>
          <a:spcPct val="0"/>
        </a:spcAft>
        <a:defRPr sz="2800" b="0" cap="none" baseline="0">
          <a:solidFill>
            <a:schemeClr val="bg1"/>
          </a:solidFill>
          <a:latin typeface="+mj-lt"/>
          <a:ea typeface="Museo Sans For Dell" panose="02000000000000000000"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84">
          <p15:clr>
            <a:srgbClr val="F26B43"/>
          </p15:clr>
        </p15:guide>
        <p15:guide id="2" pos="2880">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021106-F4A4-439E-899F-48FBF811449D}"/>
              </a:ext>
            </a:extLst>
          </p:cNvPr>
          <p:cNvPicPr>
            <a:picLocks noChangeAspect="1"/>
          </p:cNvPicPr>
          <p:nvPr userDrawn="1"/>
        </p:nvPicPr>
        <p:blipFill>
          <a:blip r:embed="rId38"/>
          <a:stretch>
            <a:fillRect/>
          </a:stretch>
        </p:blipFill>
        <p:spPr>
          <a:xfrm>
            <a:off x="126" y="72"/>
            <a:ext cx="9143752" cy="5143360"/>
          </a:xfrm>
          <a:prstGeom prst="rect">
            <a:avLst/>
          </a:prstGeom>
        </p:spPr>
      </p:pic>
      <p:sp>
        <p:nvSpPr>
          <p:cNvPr id="2" name="MSIPCMContentMarking" descr="{&quot;HashCode&quot;:-1757866826,&quot;Placement&quot;:&quot;Header&quot;,&quot;Top&quot;:0.0,&quot;Left&quot;:0.0,&quot;SlideWidth&quot;:720,&quot;SlideHeight&quot;:405}">
            <a:extLst>
              <a:ext uri="{FF2B5EF4-FFF2-40B4-BE49-F238E27FC236}">
                <a16:creationId xmlns:a16="http://schemas.microsoft.com/office/drawing/2014/main" id="{161D6942-A83A-4E8A-8E5D-AF50AAF7719F}"/>
              </a:ext>
            </a:extLst>
          </p:cNvPr>
          <p:cNvSpPr txBox="1"/>
          <p:nvPr userDrawn="1"/>
        </p:nvSpPr>
        <p:spPr>
          <a:xfrm>
            <a:off x="0" y="0"/>
            <a:ext cx="2633403"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737373"/>
                </a:solidFill>
                <a:latin typeface="Calibri" panose="020F0502020204030204" pitchFamily="34" charset="0"/>
              </a:rPr>
              <a:t>Dell Customer Communication - Confidential</a:t>
            </a:r>
          </a:p>
        </p:txBody>
      </p:sp>
    </p:spTree>
    <p:extLst>
      <p:ext uri="{BB962C8B-B14F-4D97-AF65-F5344CB8AC3E}">
        <p14:creationId xmlns:p14="http://schemas.microsoft.com/office/powerpoint/2010/main" val="3722068402"/>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 id="2147483881" r:id="rId16"/>
    <p:sldLayoutId id="2147483882" r:id="rId17"/>
    <p:sldLayoutId id="2147483883" r:id="rId18"/>
    <p:sldLayoutId id="2147483884" r:id="rId19"/>
    <p:sldLayoutId id="2147483885" r:id="rId20"/>
    <p:sldLayoutId id="2147483886" r:id="rId21"/>
    <p:sldLayoutId id="2147483887" r:id="rId22"/>
    <p:sldLayoutId id="2147483888" r:id="rId23"/>
    <p:sldLayoutId id="2147483889" r:id="rId24"/>
    <p:sldLayoutId id="2147483890" r:id="rId25"/>
    <p:sldLayoutId id="2147483891" r:id="rId26"/>
    <p:sldLayoutId id="2147483892" r:id="rId27"/>
    <p:sldLayoutId id="2147483893" r:id="rId28"/>
    <p:sldLayoutId id="2147483894" r:id="rId29"/>
    <p:sldLayoutId id="2147483895" r:id="rId30"/>
    <p:sldLayoutId id="2147483896" r:id="rId31"/>
    <p:sldLayoutId id="2147483897" r:id="rId32"/>
    <p:sldLayoutId id="2147483898" r:id="rId33"/>
    <p:sldLayoutId id="2147483899" r:id="rId34"/>
    <p:sldLayoutId id="2147483900" r:id="rId35"/>
    <p:sldLayoutId id="2147483901" r:id="rId36"/>
  </p:sldLayoutIdLst>
  <p:transition spd="slow">
    <p:wipe dir="r"/>
  </p:transition>
  <p:txStyles>
    <p:titleStyle>
      <a:lvl1pPr algn="l" defTabSz="609543"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387" indent="-152387" algn="l" defTabSz="609543"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157" indent="-152387" algn="l" defTabSz="609543"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1928" indent="-152387" algn="l" defTabSz="609543"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698" indent="-152387" algn="l" defTabSz="609543"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471" indent="-152387" algn="l" defTabSz="609543"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242" indent="-152387" algn="l" defTabSz="609543"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013" indent="-152387" algn="l" defTabSz="609543"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5784" indent="-152387" algn="l" defTabSz="609543"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556" indent="-152387" algn="l" defTabSz="609543"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543" rtl="0" eaLnBrk="1" latinLnBrk="0" hangingPunct="1">
        <a:defRPr sz="1200" kern="1200">
          <a:solidFill>
            <a:schemeClr val="tx1"/>
          </a:solidFill>
          <a:latin typeface="+mn-lt"/>
          <a:ea typeface="+mn-ea"/>
          <a:cs typeface="+mn-cs"/>
        </a:defRPr>
      </a:lvl1pPr>
      <a:lvl2pPr marL="304771" algn="l" defTabSz="609543" rtl="0" eaLnBrk="1" latinLnBrk="0" hangingPunct="1">
        <a:defRPr sz="1200" kern="1200">
          <a:solidFill>
            <a:schemeClr val="tx1"/>
          </a:solidFill>
          <a:latin typeface="+mn-lt"/>
          <a:ea typeface="+mn-ea"/>
          <a:cs typeface="+mn-cs"/>
        </a:defRPr>
      </a:lvl2pPr>
      <a:lvl3pPr marL="609543" algn="l" defTabSz="609543" rtl="0" eaLnBrk="1" latinLnBrk="0" hangingPunct="1">
        <a:defRPr sz="1200" kern="1200">
          <a:solidFill>
            <a:schemeClr val="tx1"/>
          </a:solidFill>
          <a:latin typeface="+mn-lt"/>
          <a:ea typeface="+mn-ea"/>
          <a:cs typeface="+mn-cs"/>
        </a:defRPr>
      </a:lvl3pPr>
      <a:lvl4pPr marL="914313" algn="l" defTabSz="609543" rtl="0" eaLnBrk="1" latinLnBrk="0" hangingPunct="1">
        <a:defRPr sz="1200" kern="1200">
          <a:solidFill>
            <a:schemeClr val="tx1"/>
          </a:solidFill>
          <a:latin typeface="+mn-lt"/>
          <a:ea typeface="+mn-ea"/>
          <a:cs typeface="+mn-cs"/>
        </a:defRPr>
      </a:lvl4pPr>
      <a:lvl5pPr marL="1219085" algn="l" defTabSz="609543" rtl="0" eaLnBrk="1" latinLnBrk="0" hangingPunct="1">
        <a:defRPr sz="1200" kern="1200">
          <a:solidFill>
            <a:schemeClr val="tx1"/>
          </a:solidFill>
          <a:latin typeface="+mn-lt"/>
          <a:ea typeface="+mn-ea"/>
          <a:cs typeface="+mn-cs"/>
        </a:defRPr>
      </a:lvl5pPr>
      <a:lvl6pPr marL="1523856" algn="l" defTabSz="609543" rtl="0" eaLnBrk="1" latinLnBrk="0" hangingPunct="1">
        <a:defRPr sz="1200" kern="1200">
          <a:solidFill>
            <a:schemeClr val="tx1"/>
          </a:solidFill>
          <a:latin typeface="+mn-lt"/>
          <a:ea typeface="+mn-ea"/>
          <a:cs typeface="+mn-cs"/>
        </a:defRPr>
      </a:lvl6pPr>
      <a:lvl7pPr marL="1828628" algn="l" defTabSz="609543" rtl="0" eaLnBrk="1" latinLnBrk="0" hangingPunct="1">
        <a:defRPr sz="1200" kern="1200">
          <a:solidFill>
            <a:schemeClr val="tx1"/>
          </a:solidFill>
          <a:latin typeface="+mn-lt"/>
          <a:ea typeface="+mn-ea"/>
          <a:cs typeface="+mn-cs"/>
        </a:defRPr>
      </a:lvl7pPr>
      <a:lvl8pPr marL="2133399" algn="l" defTabSz="609543" rtl="0" eaLnBrk="1" latinLnBrk="0" hangingPunct="1">
        <a:defRPr sz="1200" kern="1200">
          <a:solidFill>
            <a:schemeClr val="tx1"/>
          </a:solidFill>
          <a:latin typeface="+mn-lt"/>
          <a:ea typeface="+mn-ea"/>
          <a:cs typeface="+mn-cs"/>
        </a:defRPr>
      </a:lvl8pPr>
      <a:lvl9pPr marL="2438170" algn="l" defTabSz="609543"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530">
          <p15:clr>
            <a:srgbClr val="F26B43"/>
          </p15:clr>
        </p15:guide>
        <p15:guide id="2" orient="horz" pos="2765">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p:nvPr/>
        </p:nvSpPr>
        <p:spPr>
          <a:xfrm>
            <a:off x="1895476" y="4825328"/>
            <a:ext cx="649537" cy="124650"/>
          </a:xfrm>
          <a:prstGeom prst="rect">
            <a:avLst/>
          </a:prstGeom>
          <a:noFill/>
        </p:spPr>
        <p:txBody>
          <a:bodyPr wrap="square" lIns="0" tIns="0" rIns="0" bIns="0" rtlCol="0" anchor="ctr">
            <a:spAutoFit/>
          </a:bodyPr>
          <a:lstStyle/>
          <a:p>
            <a:pPr>
              <a:lnSpc>
                <a:spcPct val="90000"/>
              </a:lnSpc>
              <a:spcBef>
                <a:spcPts val="600"/>
              </a:spcBef>
              <a:spcAft>
                <a:spcPts val="0"/>
              </a:spcAft>
              <a:buClr>
                <a:srgbClr val="007DB8"/>
              </a:buClr>
            </a:pPr>
            <a:fld id="{E00CF047-7350-4707-AA1A-E56FA69586CC}" type="datetime1">
              <a:rPr lang="en-US" sz="900" smtClean="0">
                <a:solidFill>
                  <a:srgbClr val="000000">
                    <a:lumMod val="50000"/>
                    <a:lumOff val="50000"/>
                  </a:srgbClr>
                </a:solidFill>
                <a:latin typeface="Arial"/>
              </a:rPr>
              <a:pPr>
                <a:lnSpc>
                  <a:spcPct val="90000"/>
                </a:lnSpc>
                <a:spcBef>
                  <a:spcPts val="600"/>
                </a:spcBef>
                <a:spcAft>
                  <a:spcPts val="0"/>
                </a:spcAft>
                <a:buClr>
                  <a:srgbClr val="007DB8"/>
                </a:buClr>
              </a:pPr>
              <a:t>1/16/2024</a:t>
            </a:fld>
            <a:endParaRPr lang="en-US" sz="900" dirty="0">
              <a:solidFill>
                <a:srgbClr val="000000">
                  <a:lumMod val="50000"/>
                  <a:lumOff val="50000"/>
                </a:srgbClr>
              </a:solidFill>
              <a:latin typeface="Arial"/>
            </a:endParaRPr>
          </a:p>
        </p:txBody>
      </p:sp>
      <p:sp>
        <p:nvSpPr>
          <p:cNvPr id="13" name="TextBox 12" hidden="1"/>
          <p:cNvSpPr txBox="1"/>
          <p:nvPr/>
        </p:nvSpPr>
        <p:spPr>
          <a:xfrm>
            <a:off x="1895476" y="4825328"/>
            <a:ext cx="649537" cy="124650"/>
          </a:xfrm>
          <a:prstGeom prst="rect">
            <a:avLst/>
          </a:prstGeom>
          <a:noFill/>
        </p:spPr>
        <p:txBody>
          <a:bodyPr wrap="square" lIns="0" tIns="0" rIns="0" bIns="0" rtlCol="0" anchor="ctr">
            <a:spAutoFit/>
          </a:bodyPr>
          <a:lstStyle/>
          <a:p>
            <a:pPr>
              <a:lnSpc>
                <a:spcPct val="90000"/>
              </a:lnSpc>
              <a:spcBef>
                <a:spcPts val="600"/>
              </a:spcBef>
              <a:spcAft>
                <a:spcPts val="0"/>
              </a:spcAft>
              <a:buClr>
                <a:srgbClr val="007DB8"/>
              </a:buClr>
            </a:pPr>
            <a:fld id="{E00CF047-7350-4707-AA1A-E56FA69586CC}" type="datetime1">
              <a:rPr lang="en-US" sz="900" smtClean="0">
                <a:solidFill>
                  <a:srgbClr val="000000">
                    <a:lumMod val="50000"/>
                    <a:lumOff val="50000"/>
                  </a:srgbClr>
                </a:solidFill>
                <a:latin typeface="Arial"/>
              </a:rPr>
              <a:pPr>
                <a:lnSpc>
                  <a:spcPct val="90000"/>
                </a:lnSpc>
                <a:spcBef>
                  <a:spcPts val="600"/>
                </a:spcBef>
                <a:spcAft>
                  <a:spcPts val="0"/>
                </a:spcAft>
                <a:buClr>
                  <a:srgbClr val="007DB8"/>
                </a:buClr>
              </a:pPr>
              <a:t>1/16/2024</a:t>
            </a:fld>
            <a:endParaRPr lang="en-US" sz="900" dirty="0">
              <a:solidFill>
                <a:srgbClr val="000000">
                  <a:lumMod val="50000"/>
                  <a:lumOff val="50000"/>
                </a:srgbClr>
              </a:solidFill>
              <a:latin typeface="Arial"/>
            </a:endParaRPr>
          </a:p>
        </p:txBody>
      </p:sp>
      <p:sp>
        <p:nvSpPr>
          <p:cNvPr id="11" name="TextBox 10"/>
          <p:cNvSpPr txBox="1"/>
          <p:nvPr/>
        </p:nvSpPr>
        <p:spPr>
          <a:xfrm>
            <a:off x="295274" y="4832722"/>
            <a:ext cx="0" cy="119905"/>
          </a:xfrm>
          <a:prstGeom prst="rect">
            <a:avLst/>
          </a:prstGeom>
        </p:spPr>
        <p:txBody>
          <a:bodyPr vert="horz" wrap="none" lIns="0" tIns="0" rIns="0" bIns="0" rtlCol="0" anchor="ctr" anchorCtr="0">
            <a:spAutoFit/>
          </a:bodyPr>
          <a:lstStyle/>
          <a:p>
            <a:pPr algn="r">
              <a:lnSpc>
                <a:spcPct val="90000"/>
              </a:lnSpc>
              <a:buClr>
                <a:srgbClr val="007DB8"/>
              </a:buClr>
            </a:pPr>
            <a:endParaRPr lang="en-US" sz="850" dirty="0" err="1">
              <a:solidFill>
                <a:srgbClr val="000000">
                  <a:lumMod val="50000"/>
                  <a:lumOff val="50000"/>
                </a:srgbClr>
              </a:solidFill>
              <a:latin typeface="Arial"/>
            </a:endParaRPr>
          </a:p>
        </p:txBody>
      </p:sp>
      <p:sp>
        <p:nvSpPr>
          <p:cNvPr id="15" name="fl" descr="                              Dell - Internal Use - Confidential&#10;"/>
          <p:cNvSpPr txBox="1"/>
          <p:nvPr/>
        </p:nvSpPr>
        <p:spPr>
          <a:xfrm>
            <a:off x="998538" y="4832722"/>
            <a:ext cx="1647358" cy="119905"/>
          </a:xfrm>
          <a:prstGeom prst="rect">
            <a:avLst/>
          </a:prstGeom>
          <a:noFill/>
        </p:spPr>
        <p:txBody>
          <a:bodyPr vert="horz" wrap="none" lIns="0" tIns="0" rIns="0" bIns="0" rtlCol="0" anchor="ctr" anchorCtr="0">
            <a:spAutoFit/>
          </a:bodyPr>
          <a:lstStyle/>
          <a:p>
            <a:pPr>
              <a:lnSpc>
                <a:spcPct val="90000"/>
              </a:lnSpc>
              <a:spcBef>
                <a:spcPts val="100"/>
              </a:spcBef>
              <a:spcAft>
                <a:spcPts val="100"/>
              </a:spcAft>
            </a:pPr>
            <a:r>
              <a:rPr lang="en-US" sz="850" b="1" dirty="0">
                <a:solidFill>
                  <a:srgbClr val="7F7F7F"/>
                </a:solidFill>
                <a:latin typeface="Arial"/>
              </a:rPr>
              <a:t>Dell - Internal Use - Confidential</a:t>
            </a:r>
          </a:p>
        </p:txBody>
      </p:sp>
      <p:sp>
        <p:nvSpPr>
          <p:cNvPr id="18" name="TextBox 17"/>
          <p:cNvSpPr txBox="1"/>
          <p:nvPr/>
        </p:nvSpPr>
        <p:spPr>
          <a:xfrm>
            <a:off x="295274" y="4832722"/>
            <a:ext cx="0" cy="119905"/>
          </a:xfrm>
          <a:prstGeom prst="rect">
            <a:avLst/>
          </a:prstGeom>
        </p:spPr>
        <p:txBody>
          <a:bodyPr vert="horz" wrap="none" lIns="0" tIns="0" rIns="0" bIns="0" rtlCol="0" anchor="ctr" anchorCtr="0">
            <a:spAutoFit/>
          </a:bodyPr>
          <a:lstStyle/>
          <a:p>
            <a:pPr algn="r">
              <a:lnSpc>
                <a:spcPct val="90000"/>
              </a:lnSpc>
              <a:buClr>
                <a:srgbClr val="007DB8"/>
              </a:buClr>
            </a:pPr>
            <a:endParaRPr lang="en-US" sz="850" dirty="0" err="1">
              <a:solidFill>
                <a:srgbClr val="000000">
                  <a:lumMod val="50000"/>
                  <a:lumOff val="50000"/>
                </a:srgbClr>
              </a:solidFill>
              <a:latin typeface="Arial"/>
            </a:endParaRPr>
          </a:p>
        </p:txBody>
      </p:sp>
      <p:sp>
        <p:nvSpPr>
          <p:cNvPr id="20" name="TextBox 19"/>
          <p:cNvSpPr txBox="1"/>
          <p:nvPr/>
        </p:nvSpPr>
        <p:spPr>
          <a:xfrm>
            <a:off x="295274" y="4832722"/>
            <a:ext cx="141064" cy="119905"/>
          </a:xfrm>
          <a:prstGeom prst="rect">
            <a:avLst/>
          </a:prstGeom>
        </p:spPr>
        <p:txBody>
          <a:bodyPr vert="horz" wrap="none" lIns="0" tIns="0" rIns="0" bIns="0" rtlCol="0" anchor="ctr" anchorCtr="0">
            <a:spAutoFit/>
          </a:bodyPr>
          <a:lstStyle/>
          <a:p>
            <a:pPr algn="r">
              <a:lnSpc>
                <a:spcPct val="90000"/>
              </a:lnSpc>
              <a:buClr>
                <a:srgbClr val="007DB8"/>
              </a:buClr>
            </a:pPr>
            <a:fld id="{58EC7406-F4CC-4ABF-902E-2AF4E70E5C0F}" type="slidenum">
              <a:rPr lang="en-US" sz="850" smtClean="0">
                <a:solidFill>
                  <a:srgbClr val="000000">
                    <a:lumMod val="50000"/>
                    <a:lumOff val="50000"/>
                  </a:srgbClr>
                </a:solidFill>
                <a:latin typeface="Arial"/>
              </a:rPr>
              <a:pPr algn="r">
                <a:lnSpc>
                  <a:spcPct val="90000"/>
                </a:lnSpc>
                <a:buClr>
                  <a:srgbClr val="007DB8"/>
                </a:buClr>
              </a:pPr>
              <a:t>‹#›</a:t>
            </a:fld>
            <a:endParaRPr lang="en-US" sz="850" dirty="0" err="1">
              <a:solidFill>
                <a:srgbClr val="000000">
                  <a:lumMod val="50000"/>
                  <a:lumOff val="50000"/>
                </a:srgbClr>
              </a:solidFill>
              <a:latin typeface="Arial"/>
            </a:endParaRPr>
          </a:p>
        </p:txBody>
      </p:sp>
      <p:pic>
        <p:nvPicPr>
          <p:cNvPr id="10" name="Picture 9"/>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8201289" y="4838853"/>
            <a:ext cx="675370" cy="120065"/>
          </a:xfrm>
          <a:prstGeom prst="rect">
            <a:avLst/>
          </a:prstGeom>
        </p:spPr>
      </p:pic>
      <p:sp>
        <p:nvSpPr>
          <p:cNvPr id="17" name="TextBox 16"/>
          <p:cNvSpPr txBox="1"/>
          <p:nvPr/>
        </p:nvSpPr>
        <p:spPr>
          <a:xfrm>
            <a:off x="458776" y="4832722"/>
            <a:ext cx="192360" cy="119905"/>
          </a:xfrm>
          <a:prstGeom prst="rect">
            <a:avLst/>
          </a:prstGeom>
        </p:spPr>
        <p:txBody>
          <a:bodyPr vert="horz" wrap="none" lIns="0" tIns="0" rIns="0" bIns="0" rtlCol="0" anchor="ctr" anchorCtr="0">
            <a:spAutoFit/>
          </a:bodyPr>
          <a:lstStyle/>
          <a:p>
            <a:pPr>
              <a:lnSpc>
                <a:spcPct val="90000"/>
              </a:lnSpc>
              <a:buClr>
                <a:srgbClr val="007DB8"/>
              </a:buClr>
            </a:pPr>
            <a:r>
              <a:rPr lang="en-US" sz="850" dirty="0">
                <a:solidFill>
                  <a:srgbClr val="000000">
                    <a:lumMod val="50000"/>
                    <a:lumOff val="50000"/>
                  </a:srgbClr>
                </a:solidFill>
                <a:latin typeface="Arial"/>
              </a:rPr>
              <a:t>of Y</a:t>
            </a:r>
          </a:p>
        </p:txBody>
      </p:sp>
      <p:sp>
        <p:nvSpPr>
          <p:cNvPr id="3" name="MSIPCMContentMarking" descr="{&quot;HashCode&quot;:-1757866826,&quot;Placement&quot;:&quot;Header&quot;}">
            <a:extLst>
              <a:ext uri="{FF2B5EF4-FFF2-40B4-BE49-F238E27FC236}">
                <a16:creationId xmlns:a16="http://schemas.microsoft.com/office/drawing/2014/main" id="{2E1960C7-8102-4187-9078-B437693EFFC4}"/>
              </a:ext>
            </a:extLst>
          </p:cNvPr>
          <p:cNvSpPr txBox="1"/>
          <p:nvPr userDrawn="1"/>
        </p:nvSpPr>
        <p:spPr>
          <a:xfrm>
            <a:off x="0" y="0"/>
            <a:ext cx="2633403" cy="262344"/>
          </a:xfrm>
          <a:prstGeom prst="rect">
            <a:avLst/>
          </a:prstGeom>
          <a:noFill/>
        </p:spPr>
        <p:txBody>
          <a:bodyPr vert="horz" wrap="square" lIns="0" tIns="0" rIns="0" bIns="0" rtlCol="0" anchor="ctr" anchorCtr="1">
            <a:spAutoFit/>
          </a:bodyPr>
          <a:lstStyle/>
          <a:p>
            <a:pPr algn="l">
              <a:spcBef>
                <a:spcPts val="0"/>
              </a:spcBef>
              <a:spcAft>
                <a:spcPts val="0"/>
              </a:spcAft>
              <a:buClr>
                <a:schemeClr val="bg1"/>
              </a:buClr>
            </a:pPr>
            <a:r>
              <a:rPr lang="en-US" sz="1000">
                <a:solidFill>
                  <a:srgbClr val="737373"/>
                </a:solidFill>
                <a:latin typeface="Calibri" panose="020F0502020204030204" pitchFamily="34" charset="0"/>
              </a:rPr>
              <a:t>Dell Customer Communication - Confidential</a:t>
            </a:r>
            <a:endParaRPr lang="en-US" sz="1000" dirty="0" err="1">
              <a:solidFill>
                <a:srgbClr val="737373"/>
              </a:solidFill>
              <a:latin typeface="Calibri" panose="020F0502020204030204" pitchFamily="34" charset="0"/>
            </a:endParaRPr>
          </a:p>
        </p:txBody>
      </p:sp>
    </p:spTree>
    <p:extLst>
      <p:ext uri="{BB962C8B-B14F-4D97-AF65-F5344CB8AC3E}">
        <p14:creationId xmlns:p14="http://schemas.microsoft.com/office/powerpoint/2010/main" val="1201425491"/>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 id="2147483914" r:id="rId12"/>
    <p:sldLayoutId id="2147483915" r:id="rId13"/>
    <p:sldLayoutId id="2147483916" r:id="rId14"/>
    <p:sldLayoutId id="2147483917" r:id="rId15"/>
    <p:sldLayoutId id="2147483918" r:id="rId16"/>
    <p:sldLayoutId id="2147483919" r:id="rId17"/>
    <p:sldLayoutId id="2147483920" r:id="rId18"/>
    <p:sldLayoutId id="2147483921" r:id="rId19"/>
    <p:sldLayoutId id="2147483922" r:id="rId20"/>
    <p:sldLayoutId id="2147483923" r:id="rId21"/>
    <p:sldLayoutId id="2147483924" r:id="rId22"/>
    <p:sldLayoutId id="2147483925" r:id="rId23"/>
    <p:sldLayoutId id="2147483926" r:id="rId24"/>
    <p:sldLayoutId id="2147483927" r:id="rId25"/>
  </p:sldLayoutIdLst>
  <p:transition spd="med">
    <p:wipe dir="r"/>
  </p:transition>
  <p:hf hdr="0" ftr="0" dt="0"/>
  <p:txStyles>
    <p:titleStyle>
      <a:lvl1pPr algn="l" rtl="0" eaLnBrk="1" fontAlgn="base" hangingPunct="1">
        <a:lnSpc>
          <a:spcPct val="90000"/>
        </a:lnSpc>
        <a:spcBef>
          <a:spcPct val="0"/>
        </a:spcBef>
        <a:spcAft>
          <a:spcPct val="0"/>
        </a:spcAft>
        <a:defRPr sz="2800" b="0" cap="none" baseline="0">
          <a:solidFill>
            <a:schemeClr val="bg1"/>
          </a:solidFill>
          <a:latin typeface="+mj-lt"/>
          <a:ea typeface="Museo Sans For Dell" panose="02000000000000000000"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84">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0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1.x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image" Target="../media/image70.wmf"/><Relationship Id="rId7" Type="http://schemas.openxmlformats.org/officeDocument/2006/relationships/image" Target="../media/image74.wmf"/><Relationship Id="rId2" Type="http://schemas.openxmlformats.org/officeDocument/2006/relationships/notesSlide" Target="../notesSlides/notesSlide6.xml"/><Relationship Id="rId1" Type="http://schemas.openxmlformats.org/officeDocument/2006/relationships/slideLayout" Target="../slideLayouts/slideLayout141.xml"/><Relationship Id="rId6" Type="http://schemas.openxmlformats.org/officeDocument/2006/relationships/image" Target="../media/image73.png"/><Relationship Id="rId11" Type="http://schemas.openxmlformats.org/officeDocument/2006/relationships/image" Target="../media/image460.png"/><Relationship Id="rId5" Type="http://schemas.openxmlformats.org/officeDocument/2006/relationships/image" Target="../media/image72.wmf"/><Relationship Id="rId10" Type="http://schemas.openxmlformats.org/officeDocument/2006/relationships/customXml" Target="../ink/ink1.xml"/><Relationship Id="rId4" Type="http://schemas.openxmlformats.org/officeDocument/2006/relationships/image" Target="../media/image71.wmf"/><Relationship Id="rId9" Type="http://schemas.openxmlformats.org/officeDocument/2006/relationships/image" Target="../media/image76.png"/></Relationships>
</file>

<file path=ppt/slides/_rels/slide1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141.xml"/></Relationships>
</file>

<file path=ppt/slides/_rels/slide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141.xml"/></Relationships>
</file>

<file path=ppt/slides/_rels/slide1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9.xml"/><Relationship Id="rId1" Type="http://schemas.openxmlformats.org/officeDocument/2006/relationships/slideLayout" Target="../slideLayouts/slideLayout141.xml"/></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0.xml"/><Relationship Id="rId1" Type="http://schemas.openxmlformats.org/officeDocument/2006/relationships/slideLayout" Target="../slideLayouts/slideLayout141.xml"/><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1.xml"/><Relationship Id="rId1" Type="http://schemas.openxmlformats.org/officeDocument/2006/relationships/slideLayout" Target="../slideLayouts/slideLayout141.xml"/><Relationship Id="rId4" Type="http://schemas.openxmlformats.org/officeDocument/2006/relationships/image" Target="../media/image80.wmf"/></Relationships>
</file>

<file path=ppt/slides/_rels/slide1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8" Type="http://schemas.openxmlformats.org/officeDocument/2006/relationships/image" Target="../media/image670.png"/><Relationship Id="rId3" Type="http://schemas.openxmlformats.org/officeDocument/2006/relationships/image" Target="../media/image82.png"/><Relationship Id="rId7" Type="http://schemas.openxmlformats.org/officeDocument/2006/relationships/customXml" Target="../ink/ink3.xml"/><Relationship Id="rId2" Type="http://schemas.openxmlformats.org/officeDocument/2006/relationships/image" Target="../media/image81.png"/><Relationship Id="rId1" Type="http://schemas.openxmlformats.org/officeDocument/2006/relationships/slideLayout" Target="../slideLayouts/slideLayout45.xml"/><Relationship Id="rId6" Type="http://schemas.openxmlformats.org/officeDocument/2006/relationships/image" Target="../media/image661.png"/><Relationship Id="rId5" Type="http://schemas.openxmlformats.org/officeDocument/2006/relationships/customXml" Target="../ink/ink2.xml"/><Relationship Id="rId4" Type="http://schemas.openxmlformats.org/officeDocument/2006/relationships/image" Target="../media/image83.png"/></Relationships>
</file>

<file path=ppt/slides/_rels/slide1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20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png"/><Relationship Id="rId7" Type="http://schemas.openxmlformats.org/officeDocument/2006/relationships/image" Target="../media/image89.svg"/><Relationship Id="rId2" Type="http://schemas.openxmlformats.org/officeDocument/2006/relationships/notesSlide" Target="../notesSlides/notesSlide12.xml"/><Relationship Id="rId1" Type="http://schemas.openxmlformats.org/officeDocument/2006/relationships/slideLayout" Target="../slideLayouts/slideLayout104.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91.svg"/></Relationships>
</file>

<file path=ppt/slides/_rels/slide22.xml.rels><?xml version="1.0" encoding="UTF-8" standalone="yes"?>
<Relationships xmlns="http://schemas.openxmlformats.org/package/2006/relationships"><Relationship Id="rId8" Type="http://schemas.openxmlformats.org/officeDocument/2006/relationships/image" Target="../media/image97.png"/><Relationship Id="rId39" Type="http://schemas.openxmlformats.org/officeDocument/2006/relationships/customXml" Target="../ink/ink7.xml"/><Relationship Id="rId3" Type="http://schemas.openxmlformats.org/officeDocument/2006/relationships/image" Target="../media/image92.png"/><Relationship Id="rId34" Type="http://schemas.openxmlformats.org/officeDocument/2006/relationships/image" Target="../media/image362.png"/><Relationship Id="rId42" Type="http://schemas.openxmlformats.org/officeDocument/2006/relationships/image" Target="../media/image360.png"/><Relationship Id="rId63" Type="http://schemas.openxmlformats.org/officeDocument/2006/relationships/customXml" Target="../ink/ink10.xml"/><Relationship Id="rId7" Type="http://schemas.openxmlformats.org/officeDocument/2006/relationships/image" Target="../media/image96.png"/><Relationship Id="rId12" Type="http://schemas.openxmlformats.org/officeDocument/2006/relationships/customXml" Target="../ink/ink4.xml"/><Relationship Id="rId38" Type="http://schemas.openxmlformats.org/officeDocument/2006/relationships/image" Target="../media/image38.png"/><Relationship Id="rId67" Type="http://schemas.openxmlformats.org/officeDocument/2006/relationships/customXml" Target="../ink/ink11.xml"/><Relationship Id="rId2" Type="http://schemas.openxmlformats.org/officeDocument/2006/relationships/image" Target="../media/image45.png"/><Relationship Id="rId62" Type="http://schemas.openxmlformats.org/officeDocument/2006/relationships/image" Target="../media/image870.png"/><Relationship Id="rId1" Type="http://schemas.openxmlformats.org/officeDocument/2006/relationships/slideLayout" Target="../slideLayouts/slideLayout42.xml"/><Relationship Id="rId6" Type="http://schemas.openxmlformats.org/officeDocument/2006/relationships/image" Target="../media/image95.png"/><Relationship Id="rId11" Type="http://schemas.openxmlformats.org/officeDocument/2006/relationships/image" Target="../media/image79.png"/><Relationship Id="rId37" Type="http://schemas.openxmlformats.org/officeDocument/2006/relationships/customXml" Target="../ink/ink6.xml"/><Relationship Id="rId66" Type="http://schemas.openxmlformats.org/officeDocument/2006/relationships/image" Target="../media/image860.png"/><Relationship Id="rId74" Type="http://schemas.openxmlformats.org/officeDocument/2006/relationships/image" Target="../media/image900.png"/><Relationship Id="rId5" Type="http://schemas.openxmlformats.org/officeDocument/2006/relationships/image" Target="../media/image94.png"/><Relationship Id="rId36" Type="http://schemas.openxmlformats.org/officeDocument/2006/relationships/image" Target="../media/image37.png"/><Relationship Id="rId61" Type="http://schemas.openxmlformats.org/officeDocument/2006/relationships/customXml" Target="../ink/ink9.xml"/><Relationship Id="rId10" Type="http://schemas.openxmlformats.org/officeDocument/2006/relationships/image" Target="../media/image99.png"/><Relationship Id="rId60" Type="http://schemas.openxmlformats.org/officeDocument/2006/relationships/image" Target="../media/image861.png"/><Relationship Id="rId4" Type="http://schemas.openxmlformats.org/officeDocument/2006/relationships/image" Target="../media/image93.png"/><Relationship Id="rId9" Type="http://schemas.openxmlformats.org/officeDocument/2006/relationships/image" Target="../media/image98.png"/><Relationship Id="rId35" Type="http://schemas.openxmlformats.org/officeDocument/2006/relationships/customXml" Target="../ink/ink5.xml"/><Relationship Id="rId43" Type="http://schemas.openxmlformats.org/officeDocument/2006/relationships/customXml" Target="../ink/ink8.xml"/></Relationships>
</file>

<file path=ppt/slides/_rels/slide2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4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3.xml"/><Relationship Id="rId1" Type="http://schemas.openxmlformats.org/officeDocument/2006/relationships/slideLayout" Target="../slideLayouts/slideLayout141.xml"/><Relationship Id="rId5" Type="http://schemas.openxmlformats.org/officeDocument/2006/relationships/image" Target="../media/image740.png"/><Relationship Id="rId4" Type="http://schemas.openxmlformats.org/officeDocument/2006/relationships/customXml" Target="../ink/ink1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14.xml"/><Relationship Id="rId1" Type="http://schemas.openxmlformats.org/officeDocument/2006/relationships/slideLayout" Target="../slideLayouts/slideLayout141.xml"/><Relationship Id="rId4" Type="http://schemas.openxmlformats.org/officeDocument/2006/relationships/image" Target="../media/image80.wmf"/></Relationships>
</file>

<file path=ppt/slides/_rels/slide27.xml.rels><?xml version="1.0" encoding="UTF-8" standalone="yes"?>
<Relationships xmlns="http://schemas.openxmlformats.org/package/2006/relationships"><Relationship Id="rId3" Type="http://schemas.openxmlformats.org/officeDocument/2006/relationships/image" Target="../media/image850.png"/><Relationship Id="rId2" Type="http://schemas.openxmlformats.org/officeDocument/2006/relationships/customXml" Target="../ink/ink13.xml"/><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8" Type="http://schemas.openxmlformats.org/officeDocument/2006/relationships/customXml" Target="../ink/ink16.xml"/><Relationship Id="rId13" Type="http://schemas.openxmlformats.org/officeDocument/2006/relationships/image" Target="../media/image690.png"/><Relationship Id="rId3" Type="http://schemas.openxmlformats.org/officeDocument/2006/relationships/image" Target="../media/image92.png"/><Relationship Id="rId7" Type="http://schemas.openxmlformats.org/officeDocument/2006/relationships/image" Target="../media/image660.png"/><Relationship Id="rId12" Type="http://schemas.openxmlformats.org/officeDocument/2006/relationships/customXml" Target="../ink/ink17.xml"/><Relationship Id="rId2" Type="http://schemas.openxmlformats.org/officeDocument/2006/relationships/image" Target="../media/image45.png"/><Relationship Id="rId1" Type="http://schemas.openxmlformats.org/officeDocument/2006/relationships/slideLayout" Target="../slideLayouts/slideLayout42.xml"/><Relationship Id="rId6" Type="http://schemas.openxmlformats.org/officeDocument/2006/relationships/customXml" Target="../ink/ink15.xml"/><Relationship Id="rId11" Type="http://schemas.openxmlformats.org/officeDocument/2006/relationships/image" Target="../media/image102.png"/><Relationship Id="rId5" Type="http://schemas.openxmlformats.org/officeDocument/2006/relationships/image" Target="../media/image651.png"/><Relationship Id="rId1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customXml" Target="../ink/ink14.xml"/><Relationship Id="rId9" Type="http://schemas.openxmlformats.org/officeDocument/2006/relationships/image" Target="../media/image101.png"/><Relationship Id="rId14" Type="http://schemas.openxmlformats.org/officeDocument/2006/relationships/customXml" Target="../ink/ink18.xml"/></Relationships>
</file>

<file path=ppt/slides/_rels/slide29.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svg"/><Relationship Id="rId18" Type="http://schemas.openxmlformats.org/officeDocument/2006/relationships/image" Target="../media/image119.png"/><Relationship Id="rId3" Type="http://schemas.openxmlformats.org/officeDocument/2006/relationships/image" Target="../media/image104.png"/><Relationship Id="rId7" Type="http://schemas.openxmlformats.org/officeDocument/2006/relationships/image" Target="../media/image108.svg"/><Relationship Id="rId12" Type="http://schemas.openxmlformats.org/officeDocument/2006/relationships/image" Target="../media/image113.png"/><Relationship Id="rId17" Type="http://schemas.openxmlformats.org/officeDocument/2006/relationships/image" Target="../media/image118.svg"/><Relationship Id="rId2" Type="http://schemas.openxmlformats.org/officeDocument/2006/relationships/notesSlide" Target="../notesSlides/notesSlide15.xml"/><Relationship Id="rId16" Type="http://schemas.openxmlformats.org/officeDocument/2006/relationships/image" Target="../media/image117.png"/><Relationship Id="rId1" Type="http://schemas.openxmlformats.org/officeDocument/2006/relationships/slideLayout" Target="../slideLayouts/slideLayout102.xml"/><Relationship Id="rId6" Type="http://schemas.openxmlformats.org/officeDocument/2006/relationships/image" Target="../media/image107.png"/><Relationship Id="rId11" Type="http://schemas.openxmlformats.org/officeDocument/2006/relationships/image" Target="../media/image112.svg"/><Relationship Id="rId5" Type="http://schemas.openxmlformats.org/officeDocument/2006/relationships/image" Target="../media/image106.png"/><Relationship Id="rId15" Type="http://schemas.openxmlformats.org/officeDocument/2006/relationships/image" Target="../media/image116.svg"/><Relationship Id="rId10" Type="http://schemas.openxmlformats.org/officeDocument/2006/relationships/image" Target="../media/image111.png"/><Relationship Id="rId19" Type="http://schemas.openxmlformats.org/officeDocument/2006/relationships/image" Target="../media/image120.png"/><Relationship Id="rId4" Type="http://schemas.openxmlformats.org/officeDocument/2006/relationships/image" Target="../media/image105.png"/><Relationship Id="rId9" Type="http://schemas.openxmlformats.org/officeDocument/2006/relationships/image" Target="../media/image110.svg"/><Relationship Id="rId14" Type="http://schemas.openxmlformats.org/officeDocument/2006/relationships/image" Target="../media/image115.png"/></Relationships>
</file>

<file path=ppt/slides/_rels/slide31.xml.rels><?xml version="1.0" encoding="UTF-8" standalone="yes"?>
<Relationships xmlns="http://schemas.openxmlformats.org/package/2006/relationships"><Relationship Id="rId8" Type="http://schemas.openxmlformats.org/officeDocument/2006/relationships/image" Target="../media/image126.svg"/><Relationship Id="rId13" Type="http://schemas.microsoft.com/office/2007/relationships/hdphoto" Target="../media/hdphoto6.wdp"/><Relationship Id="rId18" Type="http://schemas.openxmlformats.org/officeDocument/2006/relationships/image" Target="../media/image119.pn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29.png"/><Relationship Id="rId17" Type="http://schemas.openxmlformats.org/officeDocument/2006/relationships/image" Target="../media/image106.png"/><Relationship Id="rId2" Type="http://schemas.openxmlformats.org/officeDocument/2006/relationships/notesSlide" Target="../notesSlides/notesSlide16.xml"/><Relationship Id="rId16" Type="http://schemas.openxmlformats.org/officeDocument/2006/relationships/image" Target="../media/image131.svg"/><Relationship Id="rId1" Type="http://schemas.openxmlformats.org/officeDocument/2006/relationships/slideLayout" Target="../slideLayouts/slideLayout102.xml"/><Relationship Id="rId6" Type="http://schemas.openxmlformats.org/officeDocument/2006/relationships/image" Target="../media/image124.svg"/><Relationship Id="rId11" Type="http://schemas.openxmlformats.org/officeDocument/2006/relationships/image" Target="../media/image105.png"/><Relationship Id="rId5" Type="http://schemas.openxmlformats.org/officeDocument/2006/relationships/image" Target="../media/image123.png"/><Relationship Id="rId15" Type="http://schemas.openxmlformats.org/officeDocument/2006/relationships/image" Target="../media/image130.png"/><Relationship Id="rId10" Type="http://schemas.openxmlformats.org/officeDocument/2006/relationships/image" Target="../media/image128.svg"/><Relationship Id="rId4" Type="http://schemas.openxmlformats.org/officeDocument/2006/relationships/image" Target="../media/image122.svg"/><Relationship Id="rId9" Type="http://schemas.openxmlformats.org/officeDocument/2006/relationships/image" Target="../media/image127.png"/><Relationship Id="rId14" Type="http://schemas.openxmlformats.org/officeDocument/2006/relationships/image" Target="../media/image104.png"/></Relationships>
</file>

<file path=ppt/slides/_rels/slide32.xml.rels><?xml version="1.0" encoding="UTF-8" standalone="yes"?>
<Relationships xmlns="http://schemas.openxmlformats.org/package/2006/relationships"><Relationship Id="rId8" Type="http://schemas.openxmlformats.org/officeDocument/2006/relationships/image" Target="../media/image720.png"/><Relationship Id="rId3" Type="http://schemas.openxmlformats.org/officeDocument/2006/relationships/image" Target="../media/image95.png"/><Relationship Id="rId7" Type="http://schemas.openxmlformats.org/officeDocument/2006/relationships/customXml" Target="../ink/ink19.xml"/><Relationship Id="rId2" Type="http://schemas.openxmlformats.org/officeDocument/2006/relationships/image" Target="../media/image92.png"/><Relationship Id="rId1" Type="http://schemas.openxmlformats.org/officeDocument/2006/relationships/slideLayout" Target="../slideLayouts/slideLayout42.xml"/><Relationship Id="rId6" Type="http://schemas.openxmlformats.org/officeDocument/2006/relationships/image" Target="../media/image99.png"/><Relationship Id="rId5" Type="http://schemas.openxmlformats.org/officeDocument/2006/relationships/image" Target="../media/image98.png"/><Relationship Id="rId4" Type="http://schemas.openxmlformats.org/officeDocument/2006/relationships/image" Target="../media/image97.png"/><Relationship Id="rId9" Type="http://schemas.openxmlformats.org/officeDocument/2006/relationships/image" Target="../media/image5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hyperlink" Target="http://backuprecoveryguy.blogspot.com/2020/01/ransomware-attack-how-can-we-recover.html" TargetMode="External"/><Relationship Id="rId2" Type="http://schemas.openxmlformats.org/officeDocument/2006/relationships/hyperlink" Target="https://youtu.be/jtgm2WHpFPk" TargetMode="Externa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hyperlink" Target="https://youtu.be/WGUT8aoiYds" TargetMode="External"/><Relationship Id="rId2" Type="http://schemas.openxmlformats.org/officeDocument/2006/relationships/hyperlink" Target="https://youtu.be/nBvyz76rTFg" TargetMode="External"/><Relationship Id="rId1" Type="http://schemas.openxmlformats.org/officeDocument/2006/relationships/slideLayout" Target="../slideLayouts/slideLayout5.xml"/><Relationship Id="rId6" Type="http://schemas.openxmlformats.org/officeDocument/2006/relationships/hyperlink" Target="https://backuprecoveryman.pl/cybersense/" TargetMode="External"/><Relationship Id="rId5" Type="http://schemas.openxmlformats.org/officeDocument/2006/relationships/hyperlink" Target="https://youtu.be/SjmM60ZhPHw" TargetMode="External"/><Relationship Id="rId4" Type="http://schemas.openxmlformats.org/officeDocument/2006/relationships/hyperlink" Target="https://backuprecoveryman.pl/cyfrowy-bunkier/"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notesSlide" Target="../notesSlides/notesSlide2.xml"/><Relationship Id="rId7" Type="http://schemas.openxmlformats.org/officeDocument/2006/relationships/image" Target="../media/image52.png"/><Relationship Id="rId12" Type="http://schemas.openxmlformats.org/officeDocument/2006/relationships/image" Target="../media/image53.png"/><Relationship Id="rId2" Type="http://schemas.openxmlformats.org/officeDocument/2006/relationships/slideLayout" Target="../slideLayouts/slideLayout102.xml"/><Relationship Id="rId1" Type="http://schemas.openxmlformats.org/officeDocument/2006/relationships/tags" Target="../tags/tag7.xml"/><Relationship Id="rId6" Type="http://schemas.microsoft.com/office/2007/relationships/hdphoto" Target="../media/hdphoto2.wdp"/><Relationship Id="rId11" Type="http://schemas.openxmlformats.org/officeDocument/2006/relationships/hyperlink" Target="https://cybersecurityventures.com/cybercrime-damages-6-trillion-by-2021" TargetMode="External"/><Relationship Id="rId5" Type="http://schemas.openxmlformats.org/officeDocument/2006/relationships/image" Target="../media/image51.png"/><Relationship Id="rId10" Type="http://schemas.openxmlformats.org/officeDocument/2006/relationships/hyperlink" Target="https://cybersecurityventures.com/global-ransomware-damage-costs-predicted-to-reach-20-billion-usd-by-2021" TargetMode="External"/><Relationship Id="rId4" Type="http://schemas.openxmlformats.org/officeDocument/2006/relationships/image" Target="../media/image39.jpeg"/><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hyperlink" Target="https://cybersecurityventures.com/cybercrime-damages-6-trillion-by-2021" TargetMode="External"/><Relationship Id="rId3" Type="http://schemas.openxmlformats.org/officeDocument/2006/relationships/notesSlide" Target="../notesSlides/notesSlide3.xml"/><Relationship Id="rId7" Type="http://schemas.openxmlformats.org/officeDocument/2006/relationships/hyperlink" Target="https://cybersecurityventures.com/global-ransomware-damage-costs-predicted-to-reach-20-billion-usd-by-2021" TargetMode="External"/><Relationship Id="rId2" Type="http://schemas.openxmlformats.org/officeDocument/2006/relationships/slideLayout" Target="../slideLayouts/slideLayout102.xml"/><Relationship Id="rId1" Type="http://schemas.openxmlformats.org/officeDocument/2006/relationships/tags" Target="../tags/tag8.xml"/><Relationship Id="rId6" Type="http://schemas.microsoft.com/office/2007/relationships/hdphoto" Target="../media/hdphoto2.wdp"/><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39.jpeg"/><Relationship Id="rId9"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7.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3" Type="http://schemas.openxmlformats.org/officeDocument/2006/relationships/image" Target="../media/image57.png"/><Relationship Id="rId7" Type="http://schemas.openxmlformats.org/officeDocument/2006/relationships/image" Target="../media/image61.png"/><Relationship Id="rId12" Type="http://schemas.openxmlformats.org/officeDocument/2006/relationships/image" Target="../media/image66.svg"/><Relationship Id="rId2" Type="http://schemas.openxmlformats.org/officeDocument/2006/relationships/notesSlide" Target="../notesSlides/notesSlide4.xml"/><Relationship Id="rId1" Type="http://schemas.openxmlformats.org/officeDocument/2006/relationships/slideLayout" Target="../slideLayouts/slideLayout102.xml"/><Relationship Id="rId6" Type="http://schemas.openxmlformats.org/officeDocument/2006/relationships/image" Target="../media/image60.svg"/><Relationship Id="rId11" Type="http://schemas.openxmlformats.org/officeDocument/2006/relationships/image" Target="../media/image65.png"/><Relationship Id="rId5" Type="http://schemas.openxmlformats.org/officeDocument/2006/relationships/image" Target="../media/image59.png"/><Relationship Id="rId10" Type="http://schemas.openxmlformats.org/officeDocument/2006/relationships/image" Target="../media/image64.svg"/><Relationship Id="rId4" Type="http://schemas.openxmlformats.org/officeDocument/2006/relationships/image" Target="../media/image58.svg"/><Relationship Id="rId9" Type="http://schemas.openxmlformats.org/officeDocument/2006/relationships/image" Target="../media/image63.png"/><Relationship Id="rId14" Type="http://schemas.openxmlformats.org/officeDocument/2006/relationships/image" Target="../media/image68.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2.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6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3">
            <a:extLst>
              <a:ext uri="{FF2B5EF4-FFF2-40B4-BE49-F238E27FC236}">
                <a16:creationId xmlns:a16="http://schemas.microsoft.com/office/drawing/2014/main" id="{F8E7757B-129D-4520-8B1B-1B7C9209F53B}"/>
              </a:ext>
            </a:extLst>
          </p:cNvPr>
          <p:cNvSpPr txBox="1"/>
          <p:nvPr/>
        </p:nvSpPr>
        <p:spPr>
          <a:xfrm>
            <a:off x="6228184" y="4104212"/>
            <a:ext cx="1816203" cy="184666"/>
          </a:xfrm>
          <a:prstGeom prst="rect">
            <a:avLst/>
          </a:prstGeom>
          <a:noFill/>
        </p:spPr>
        <p:txBody>
          <a:bodyPr wrap="none" lIns="0" tIns="0" rIns="0" bIns="0" rtlCol="0">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FFFF"/>
                </a:solidFill>
                <a:effectLst/>
                <a:uLnTx/>
                <a:uFillTx/>
                <a:latin typeface="Arial" panose="020B0604020202020204"/>
                <a:ea typeface="+mn-ea"/>
                <a:cs typeface="+mn-cs"/>
              </a:rPr>
              <a:t>Daniel.Olkowski@dell.com</a:t>
            </a:r>
          </a:p>
        </p:txBody>
      </p:sp>
      <p:sp>
        <p:nvSpPr>
          <p:cNvPr id="23" name="Rectangle 22">
            <a:extLst>
              <a:ext uri="{FF2B5EF4-FFF2-40B4-BE49-F238E27FC236}">
                <a16:creationId xmlns:a16="http://schemas.microsoft.com/office/drawing/2014/main" id="{9F2C976D-39D1-4CAA-9DCF-C1B77D2E861E}"/>
              </a:ext>
            </a:extLst>
          </p:cNvPr>
          <p:cNvSpPr/>
          <p:nvPr/>
        </p:nvSpPr>
        <p:spPr>
          <a:xfrm rot="10800000">
            <a:off x="0" y="6102"/>
            <a:ext cx="9144000" cy="5143500"/>
          </a:xfrm>
          <a:prstGeom prst="rect">
            <a:avLst/>
          </a:prstGeom>
          <a:gradFill flip="none" rotWithShape="1">
            <a:gsLst>
              <a:gs pos="0">
                <a:schemeClr val="accent6">
                  <a:alpha val="0"/>
                </a:schemeClr>
              </a:gs>
              <a:gs pos="91000">
                <a:schemeClr val="bg2">
                  <a:alpha val="35000"/>
                </a:schemeClr>
              </a:gs>
            </a:gsLst>
            <a:lin ang="5400000" scaled="0"/>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E464ED25-F3E5-4084-835C-BEC3FCC9BAF5}"/>
              </a:ext>
            </a:extLst>
          </p:cNvPr>
          <p:cNvGrpSpPr>
            <a:grpSpLocks noChangeAspect="1"/>
          </p:cNvGrpSpPr>
          <p:nvPr/>
        </p:nvGrpSpPr>
        <p:grpSpPr>
          <a:xfrm>
            <a:off x="323205" y="986615"/>
            <a:ext cx="845491" cy="976070"/>
            <a:chOff x="11146967" y="3792538"/>
            <a:chExt cx="411162" cy="474662"/>
          </a:xfrm>
          <a:solidFill>
            <a:schemeClr val="tx2"/>
          </a:solidFill>
        </p:grpSpPr>
        <p:sp>
          <p:nvSpPr>
            <p:cNvPr id="8" name="Freeform 392">
              <a:extLst>
                <a:ext uri="{FF2B5EF4-FFF2-40B4-BE49-F238E27FC236}">
                  <a16:creationId xmlns:a16="http://schemas.microsoft.com/office/drawing/2014/main" id="{ED1359F2-CE61-4AC3-9640-AF0A60E95269}"/>
                </a:ext>
              </a:extLst>
            </p:cNvPr>
            <p:cNvSpPr>
              <a:spLocks/>
            </p:cNvSpPr>
            <p:nvPr/>
          </p:nvSpPr>
          <p:spPr bwMode="auto">
            <a:xfrm>
              <a:off x="11146967" y="3794125"/>
              <a:ext cx="407988" cy="473075"/>
            </a:xfrm>
            <a:custGeom>
              <a:avLst/>
              <a:gdLst>
                <a:gd name="T0" fmla="*/ 180 w 345"/>
                <a:gd name="T1" fmla="*/ 399 h 399"/>
                <a:gd name="T2" fmla="*/ 178 w 345"/>
                <a:gd name="T3" fmla="*/ 398 h 399"/>
                <a:gd name="T4" fmla="*/ 13 w 345"/>
                <a:gd name="T5" fmla="*/ 164 h 399"/>
                <a:gd name="T6" fmla="*/ 16 w 345"/>
                <a:gd name="T7" fmla="*/ 5 h 399"/>
                <a:gd name="T8" fmla="*/ 17 w 345"/>
                <a:gd name="T9" fmla="*/ 0 h 399"/>
                <a:gd name="T10" fmla="*/ 220 w 345"/>
                <a:gd name="T11" fmla="*/ 0 h 399"/>
                <a:gd name="T12" fmla="*/ 220 w 345"/>
                <a:gd name="T13" fmla="*/ 12 h 399"/>
                <a:gd name="T14" fmla="*/ 26 w 345"/>
                <a:gd name="T15" fmla="*/ 12 h 399"/>
                <a:gd name="T16" fmla="*/ 24 w 345"/>
                <a:gd name="T17" fmla="*/ 162 h 399"/>
                <a:gd name="T18" fmla="*/ 180 w 345"/>
                <a:gd name="T19" fmla="*/ 386 h 399"/>
                <a:gd name="T20" fmla="*/ 333 w 345"/>
                <a:gd name="T21" fmla="*/ 126 h 399"/>
                <a:gd name="T22" fmla="*/ 345 w 345"/>
                <a:gd name="T23" fmla="*/ 126 h 399"/>
                <a:gd name="T24" fmla="*/ 183 w 345"/>
                <a:gd name="T25" fmla="*/ 398 h 399"/>
                <a:gd name="T26" fmla="*/ 180 w 345"/>
                <a:gd name="T27" fmla="*/ 39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5" h="399">
                  <a:moveTo>
                    <a:pt x="180" y="399"/>
                  </a:moveTo>
                  <a:cubicBezTo>
                    <a:pt x="178" y="398"/>
                    <a:pt x="178" y="398"/>
                    <a:pt x="178" y="398"/>
                  </a:cubicBezTo>
                  <a:cubicBezTo>
                    <a:pt x="86" y="357"/>
                    <a:pt x="29" y="276"/>
                    <a:pt x="13" y="164"/>
                  </a:cubicBezTo>
                  <a:cubicBezTo>
                    <a:pt x="0" y="79"/>
                    <a:pt x="15" y="8"/>
                    <a:pt x="16" y="5"/>
                  </a:cubicBezTo>
                  <a:cubicBezTo>
                    <a:pt x="17" y="0"/>
                    <a:pt x="17" y="0"/>
                    <a:pt x="17" y="0"/>
                  </a:cubicBezTo>
                  <a:cubicBezTo>
                    <a:pt x="220" y="0"/>
                    <a:pt x="220" y="0"/>
                    <a:pt x="220" y="0"/>
                  </a:cubicBezTo>
                  <a:cubicBezTo>
                    <a:pt x="220" y="12"/>
                    <a:pt x="220" y="12"/>
                    <a:pt x="220" y="12"/>
                  </a:cubicBezTo>
                  <a:cubicBezTo>
                    <a:pt x="26" y="12"/>
                    <a:pt x="26" y="12"/>
                    <a:pt x="26" y="12"/>
                  </a:cubicBezTo>
                  <a:cubicBezTo>
                    <a:pt x="23" y="29"/>
                    <a:pt x="14" y="92"/>
                    <a:pt x="24" y="162"/>
                  </a:cubicBezTo>
                  <a:cubicBezTo>
                    <a:pt x="40" y="271"/>
                    <a:pt x="93" y="346"/>
                    <a:pt x="180" y="386"/>
                  </a:cubicBezTo>
                  <a:cubicBezTo>
                    <a:pt x="199" y="376"/>
                    <a:pt x="331" y="305"/>
                    <a:pt x="333" y="126"/>
                  </a:cubicBezTo>
                  <a:cubicBezTo>
                    <a:pt x="345" y="126"/>
                    <a:pt x="345" y="126"/>
                    <a:pt x="345" y="126"/>
                  </a:cubicBezTo>
                  <a:cubicBezTo>
                    <a:pt x="343" y="326"/>
                    <a:pt x="184" y="397"/>
                    <a:pt x="183" y="398"/>
                  </a:cubicBezTo>
                  <a:lnTo>
                    <a:pt x="180" y="3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444444"/>
                </a:solidFill>
                <a:effectLst/>
                <a:uLnTx/>
                <a:uFillTx/>
                <a:latin typeface="Arial"/>
                <a:ea typeface="+mn-ea"/>
                <a:cs typeface="+mn-cs"/>
              </a:endParaRPr>
            </a:p>
          </p:txBody>
        </p:sp>
        <p:sp>
          <p:nvSpPr>
            <p:cNvPr id="9" name="Freeform 393">
              <a:extLst>
                <a:ext uri="{FF2B5EF4-FFF2-40B4-BE49-F238E27FC236}">
                  <a16:creationId xmlns:a16="http://schemas.microsoft.com/office/drawing/2014/main" id="{1E2573AB-05EA-40E4-9DD3-13BC95D15DDE}"/>
                </a:ext>
              </a:extLst>
            </p:cNvPr>
            <p:cNvSpPr>
              <a:spLocks/>
            </p:cNvSpPr>
            <p:nvPr/>
          </p:nvSpPr>
          <p:spPr bwMode="auto">
            <a:xfrm>
              <a:off x="11462879" y="3792538"/>
              <a:ext cx="95250" cy="96838"/>
            </a:xfrm>
            <a:custGeom>
              <a:avLst/>
              <a:gdLst>
                <a:gd name="T0" fmla="*/ 60 w 60"/>
                <a:gd name="T1" fmla="*/ 61 h 61"/>
                <a:gd name="T2" fmla="*/ 51 w 60"/>
                <a:gd name="T3" fmla="*/ 61 h 61"/>
                <a:gd name="T4" fmla="*/ 51 w 60"/>
                <a:gd name="T5" fmla="*/ 9 h 61"/>
                <a:gd name="T6" fmla="*/ 0 w 60"/>
                <a:gd name="T7" fmla="*/ 9 h 61"/>
                <a:gd name="T8" fmla="*/ 0 w 60"/>
                <a:gd name="T9" fmla="*/ 0 h 61"/>
                <a:gd name="T10" fmla="*/ 60 w 60"/>
                <a:gd name="T11" fmla="*/ 0 h 61"/>
                <a:gd name="T12" fmla="*/ 60 w 60"/>
                <a:gd name="T13" fmla="*/ 61 h 61"/>
              </a:gdLst>
              <a:ahLst/>
              <a:cxnLst>
                <a:cxn ang="0">
                  <a:pos x="T0" y="T1"/>
                </a:cxn>
                <a:cxn ang="0">
                  <a:pos x="T2" y="T3"/>
                </a:cxn>
                <a:cxn ang="0">
                  <a:pos x="T4" y="T5"/>
                </a:cxn>
                <a:cxn ang="0">
                  <a:pos x="T6" y="T7"/>
                </a:cxn>
                <a:cxn ang="0">
                  <a:pos x="T8" y="T9"/>
                </a:cxn>
                <a:cxn ang="0">
                  <a:pos x="T10" y="T11"/>
                </a:cxn>
                <a:cxn ang="0">
                  <a:pos x="T12" y="T13"/>
                </a:cxn>
              </a:cxnLst>
              <a:rect l="0" t="0" r="r" b="b"/>
              <a:pathLst>
                <a:path w="60" h="61">
                  <a:moveTo>
                    <a:pt x="60" y="61"/>
                  </a:moveTo>
                  <a:lnTo>
                    <a:pt x="51" y="61"/>
                  </a:lnTo>
                  <a:lnTo>
                    <a:pt x="51" y="9"/>
                  </a:lnTo>
                  <a:lnTo>
                    <a:pt x="0" y="9"/>
                  </a:lnTo>
                  <a:lnTo>
                    <a:pt x="0" y="0"/>
                  </a:lnTo>
                  <a:lnTo>
                    <a:pt x="60" y="0"/>
                  </a:lnTo>
                  <a:lnTo>
                    <a:pt x="60"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444444"/>
                </a:solidFill>
                <a:effectLst/>
                <a:uLnTx/>
                <a:uFillTx/>
                <a:latin typeface="Arial"/>
                <a:ea typeface="+mn-ea"/>
                <a:cs typeface="+mn-cs"/>
              </a:endParaRPr>
            </a:p>
          </p:txBody>
        </p:sp>
        <p:sp>
          <p:nvSpPr>
            <p:cNvPr id="10" name="Freeform 394">
              <a:extLst>
                <a:ext uri="{FF2B5EF4-FFF2-40B4-BE49-F238E27FC236}">
                  <a16:creationId xmlns:a16="http://schemas.microsoft.com/office/drawing/2014/main" id="{DD846D39-C5BB-4D76-BCAA-2AB36BDEA905}"/>
                </a:ext>
              </a:extLst>
            </p:cNvPr>
            <p:cNvSpPr>
              <a:spLocks/>
            </p:cNvSpPr>
            <p:nvPr/>
          </p:nvSpPr>
          <p:spPr bwMode="auto">
            <a:xfrm>
              <a:off x="11210467" y="3795713"/>
              <a:ext cx="344488" cy="334963"/>
            </a:xfrm>
            <a:custGeom>
              <a:avLst/>
              <a:gdLst>
                <a:gd name="T0" fmla="*/ 7 w 217"/>
                <a:gd name="T1" fmla="*/ 211 h 211"/>
                <a:gd name="T2" fmla="*/ 0 w 217"/>
                <a:gd name="T3" fmla="*/ 204 h 211"/>
                <a:gd name="T4" fmla="*/ 211 w 217"/>
                <a:gd name="T5" fmla="*/ 0 h 211"/>
                <a:gd name="T6" fmla="*/ 217 w 217"/>
                <a:gd name="T7" fmla="*/ 7 h 211"/>
                <a:gd name="T8" fmla="*/ 7 w 217"/>
                <a:gd name="T9" fmla="*/ 211 h 211"/>
              </a:gdLst>
              <a:ahLst/>
              <a:cxnLst>
                <a:cxn ang="0">
                  <a:pos x="T0" y="T1"/>
                </a:cxn>
                <a:cxn ang="0">
                  <a:pos x="T2" y="T3"/>
                </a:cxn>
                <a:cxn ang="0">
                  <a:pos x="T4" y="T5"/>
                </a:cxn>
                <a:cxn ang="0">
                  <a:pos x="T6" y="T7"/>
                </a:cxn>
                <a:cxn ang="0">
                  <a:pos x="T8" y="T9"/>
                </a:cxn>
              </a:cxnLst>
              <a:rect l="0" t="0" r="r" b="b"/>
              <a:pathLst>
                <a:path w="217" h="211">
                  <a:moveTo>
                    <a:pt x="7" y="211"/>
                  </a:moveTo>
                  <a:lnTo>
                    <a:pt x="0" y="204"/>
                  </a:lnTo>
                  <a:lnTo>
                    <a:pt x="211" y="0"/>
                  </a:lnTo>
                  <a:lnTo>
                    <a:pt x="217" y="7"/>
                  </a:lnTo>
                  <a:lnTo>
                    <a:pt x="7" y="2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444444"/>
                </a:solidFill>
                <a:effectLst/>
                <a:uLnTx/>
                <a:uFillTx/>
                <a:latin typeface="Arial"/>
                <a:ea typeface="+mn-ea"/>
                <a:cs typeface="+mn-cs"/>
              </a:endParaRPr>
            </a:p>
          </p:txBody>
        </p:sp>
        <p:sp>
          <p:nvSpPr>
            <p:cNvPr id="11" name="Freeform 395">
              <a:extLst>
                <a:ext uri="{FF2B5EF4-FFF2-40B4-BE49-F238E27FC236}">
                  <a16:creationId xmlns:a16="http://schemas.microsoft.com/office/drawing/2014/main" id="{B322C583-9964-4201-B365-F6E9EC1611FF}"/>
                </a:ext>
              </a:extLst>
            </p:cNvPr>
            <p:cNvSpPr>
              <a:spLocks/>
            </p:cNvSpPr>
            <p:nvPr/>
          </p:nvSpPr>
          <p:spPr bwMode="auto">
            <a:xfrm>
              <a:off x="11272379" y="3943350"/>
              <a:ext cx="279400" cy="273050"/>
            </a:xfrm>
            <a:custGeom>
              <a:avLst/>
              <a:gdLst>
                <a:gd name="T0" fmla="*/ 7 w 176"/>
                <a:gd name="T1" fmla="*/ 172 h 172"/>
                <a:gd name="T2" fmla="*/ 0 w 176"/>
                <a:gd name="T3" fmla="*/ 166 h 172"/>
                <a:gd name="T4" fmla="*/ 169 w 176"/>
                <a:gd name="T5" fmla="*/ 0 h 172"/>
                <a:gd name="T6" fmla="*/ 176 w 176"/>
                <a:gd name="T7" fmla="*/ 7 h 172"/>
                <a:gd name="T8" fmla="*/ 7 w 176"/>
                <a:gd name="T9" fmla="*/ 172 h 172"/>
              </a:gdLst>
              <a:ahLst/>
              <a:cxnLst>
                <a:cxn ang="0">
                  <a:pos x="T0" y="T1"/>
                </a:cxn>
                <a:cxn ang="0">
                  <a:pos x="T2" y="T3"/>
                </a:cxn>
                <a:cxn ang="0">
                  <a:pos x="T4" y="T5"/>
                </a:cxn>
                <a:cxn ang="0">
                  <a:pos x="T6" y="T7"/>
                </a:cxn>
                <a:cxn ang="0">
                  <a:pos x="T8" y="T9"/>
                </a:cxn>
              </a:cxnLst>
              <a:rect l="0" t="0" r="r" b="b"/>
              <a:pathLst>
                <a:path w="176" h="172">
                  <a:moveTo>
                    <a:pt x="7" y="172"/>
                  </a:moveTo>
                  <a:lnTo>
                    <a:pt x="0" y="166"/>
                  </a:lnTo>
                  <a:lnTo>
                    <a:pt x="169" y="0"/>
                  </a:lnTo>
                  <a:lnTo>
                    <a:pt x="176" y="7"/>
                  </a:lnTo>
                  <a:lnTo>
                    <a:pt x="7" y="1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685783"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444444"/>
                </a:solidFill>
                <a:effectLst/>
                <a:uLnTx/>
                <a:uFillTx/>
                <a:latin typeface="Arial"/>
                <a:ea typeface="+mn-ea"/>
                <a:cs typeface="+mn-cs"/>
              </a:endParaRPr>
            </a:p>
          </p:txBody>
        </p:sp>
      </p:grpSp>
      <p:sp>
        <p:nvSpPr>
          <p:cNvPr id="15" name="Title 1">
            <a:extLst>
              <a:ext uri="{FF2B5EF4-FFF2-40B4-BE49-F238E27FC236}">
                <a16:creationId xmlns:a16="http://schemas.microsoft.com/office/drawing/2014/main" id="{0B64B877-40A4-4932-9A27-49A60F3C9F91}"/>
              </a:ext>
            </a:extLst>
          </p:cNvPr>
          <p:cNvSpPr>
            <a:spLocks noGrp="1"/>
          </p:cNvSpPr>
          <p:nvPr>
            <p:ph type="ctrTitle"/>
          </p:nvPr>
        </p:nvSpPr>
        <p:spPr>
          <a:xfrm>
            <a:off x="1547664" y="771550"/>
            <a:ext cx="4430266" cy="747897"/>
          </a:xfrm>
        </p:spPr>
        <p:txBody>
          <a:bodyPr/>
          <a:lstStyle/>
          <a:p>
            <a:r>
              <a:rPr lang="en-US" dirty="0"/>
              <a:t>Cyber attack</a:t>
            </a:r>
          </a:p>
        </p:txBody>
      </p:sp>
      <p:sp>
        <p:nvSpPr>
          <p:cNvPr id="16" name="Subtitle 2">
            <a:extLst>
              <a:ext uri="{FF2B5EF4-FFF2-40B4-BE49-F238E27FC236}">
                <a16:creationId xmlns:a16="http://schemas.microsoft.com/office/drawing/2014/main" id="{99B5E282-8F10-4F27-8EA7-084C34D16E3A}"/>
              </a:ext>
            </a:extLst>
          </p:cNvPr>
          <p:cNvSpPr>
            <a:spLocks noGrp="1"/>
          </p:cNvSpPr>
          <p:nvPr>
            <p:ph type="subTitle" idx="1"/>
          </p:nvPr>
        </p:nvSpPr>
        <p:spPr>
          <a:xfrm>
            <a:off x="1634975" y="1763562"/>
            <a:ext cx="4430266" cy="1241822"/>
          </a:xfrm>
        </p:spPr>
        <p:txBody>
          <a:bodyPr/>
          <a:lstStyle/>
          <a:p>
            <a:r>
              <a:rPr lang="en-US" sz="3200" b="1" dirty="0">
                <a:solidFill>
                  <a:srgbClr val="FFFF00"/>
                </a:solidFill>
              </a:rPr>
              <a:t>What after?</a:t>
            </a:r>
          </a:p>
        </p:txBody>
      </p:sp>
    </p:spTree>
    <p:extLst>
      <p:ext uri="{BB962C8B-B14F-4D97-AF65-F5344CB8AC3E}">
        <p14:creationId xmlns:p14="http://schemas.microsoft.com/office/powerpoint/2010/main" val="892590143"/>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3886" y="4779638"/>
            <a:ext cx="6966550" cy="285750"/>
          </a:xfrm>
          <a:prstGeom prst="rect">
            <a:avLst/>
          </a:prstGeom>
          <a:solidFill>
            <a:schemeClr val="tx2"/>
          </a:solidFill>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8" name="Title 1"/>
          <p:cNvSpPr>
            <a:spLocks noGrp="1"/>
          </p:cNvSpPr>
          <p:nvPr>
            <p:ph type="title"/>
          </p:nvPr>
        </p:nvSpPr>
        <p:spPr>
          <a:xfrm>
            <a:off x="366715" y="152401"/>
            <a:ext cx="8410575" cy="690563"/>
          </a:xfrm>
        </p:spPr>
        <p:txBody>
          <a:bodyPr/>
          <a:lstStyle/>
          <a:p>
            <a:r>
              <a:rPr lang="en-US" dirty="0">
                <a:solidFill>
                  <a:srgbClr val="0070C0"/>
                </a:solidFill>
              </a:rPr>
              <a:t>Backup environment</a:t>
            </a:r>
            <a:endParaRPr lang="en-US" sz="2200" dirty="0">
              <a:solidFill>
                <a:srgbClr val="0070C0"/>
              </a:solidFill>
            </a:endParaRPr>
          </a:p>
        </p:txBody>
      </p:sp>
      <p:sp>
        <p:nvSpPr>
          <p:cNvPr id="6" name="Rectangle 5"/>
          <p:cNvSpPr/>
          <p:nvPr/>
        </p:nvSpPr>
        <p:spPr>
          <a:xfrm>
            <a:off x="22696" y="4323631"/>
            <a:ext cx="8999384" cy="676811"/>
          </a:xfrm>
          <a:prstGeom prst="rect">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10" name="Line 61"/>
          <p:cNvSpPr>
            <a:spLocks noChangeShapeType="1"/>
          </p:cNvSpPr>
          <p:nvPr/>
        </p:nvSpPr>
        <p:spPr bwMode="gray">
          <a:xfrm>
            <a:off x="3639339" y="4068320"/>
            <a:ext cx="0" cy="36512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 name="Line 61"/>
          <p:cNvSpPr>
            <a:spLocks noChangeShapeType="1"/>
          </p:cNvSpPr>
          <p:nvPr/>
        </p:nvSpPr>
        <p:spPr bwMode="gray">
          <a:xfrm>
            <a:off x="2893478" y="4058987"/>
            <a:ext cx="0" cy="36512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 name="Line 80"/>
          <p:cNvSpPr>
            <a:spLocks noChangeShapeType="1"/>
          </p:cNvSpPr>
          <p:nvPr/>
        </p:nvSpPr>
        <p:spPr bwMode="gray">
          <a:xfrm>
            <a:off x="6477000" y="3114271"/>
            <a:ext cx="26166" cy="1277937"/>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 name="Line 2"/>
          <p:cNvSpPr>
            <a:spLocks noChangeShapeType="1"/>
          </p:cNvSpPr>
          <p:nvPr/>
        </p:nvSpPr>
        <p:spPr bwMode="gray">
          <a:xfrm flipH="1">
            <a:off x="5638800" y="3122209"/>
            <a:ext cx="719138" cy="121126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4" name="Line 4"/>
          <p:cNvSpPr>
            <a:spLocks noChangeShapeType="1"/>
          </p:cNvSpPr>
          <p:nvPr/>
        </p:nvSpPr>
        <p:spPr bwMode="gray">
          <a:xfrm>
            <a:off x="1085850" y="3167427"/>
            <a:ext cx="209550" cy="26511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5" name="Line 5"/>
          <p:cNvSpPr>
            <a:spLocks noChangeShapeType="1"/>
          </p:cNvSpPr>
          <p:nvPr/>
        </p:nvSpPr>
        <p:spPr bwMode="gray">
          <a:xfrm>
            <a:off x="862013" y="2460222"/>
            <a:ext cx="3133725" cy="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6" name="Text Box 6"/>
          <p:cNvSpPr txBox="1">
            <a:spLocks noChangeArrowheads="1"/>
          </p:cNvSpPr>
          <p:nvPr/>
        </p:nvSpPr>
        <p:spPr bwMode="gray">
          <a:xfrm>
            <a:off x="2496908" y="1271774"/>
            <a:ext cx="868828" cy="470898"/>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Applications,</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Databases, </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Mail</a:t>
            </a:r>
          </a:p>
        </p:txBody>
      </p:sp>
      <p:sp>
        <p:nvSpPr>
          <p:cNvPr id="17" name="Line 7"/>
          <p:cNvSpPr>
            <a:spLocks noChangeShapeType="1"/>
          </p:cNvSpPr>
          <p:nvPr/>
        </p:nvSpPr>
        <p:spPr bwMode="gray">
          <a:xfrm>
            <a:off x="1258888" y="2230034"/>
            <a:ext cx="0" cy="2270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18" name="Group 8"/>
          <p:cNvGrpSpPr>
            <a:grpSpLocks/>
          </p:cNvGrpSpPr>
          <p:nvPr/>
        </p:nvGrpSpPr>
        <p:grpSpPr bwMode="auto">
          <a:xfrm>
            <a:off x="803275" y="1564872"/>
            <a:ext cx="863600" cy="720725"/>
            <a:chOff x="3896" y="636"/>
            <a:chExt cx="653" cy="545"/>
          </a:xfrm>
        </p:grpSpPr>
        <p:grpSp>
          <p:nvGrpSpPr>
            <p:cNvPr id="19" name="Group 9"/>
            <p:cNvGrpSpPr>
              <a:grpSpLocks/>
            </p:cNvGrpSpPr>
            <p:nvPr/>
          </p:nvGrpSpPr>
          <p:grpSpPr bwMode="auto">
            <a:xfrm>
              <a:off x="4128" y="636"/>
              <a:ext cx="421" cy="461"/>
              <a:chOff x="2844" y="27"/>
              <a:chExt cx="1052" cy="1153"/>
            </a:xfrm>
          </p:grpSpPr>
          <p:pic>
            <p:nvPicPr>
              <p:cNvPr id="23" name="Picture 10" descr="server"/>
              <p:cNvPicPr>
                <a:picLocks noChangeAspect="1" noChangeArrowheads="1"/>
              </p:cNvPicPr>
              <p:nvPr/>
            </p:nvPicPr>
            <p:blipFill>
              <a:blip r:embed="rId2" cstate="print"/>
              <a:srcRect/>
              <a:stretch>
                <a:fillRect/>
              </a:stretch>
            </p:blipFill>
            <p:spPr bwMode="gray">
              <a:xfrm>
                <a:off x="2844" y="27"/>
                <a:ext cx="696" cy="999"/>
              </a:xfrm>
              <a:prstGeom prst="rect">
                <a:avLst/>
              </a:prstGeom>
              <a:noFill/>
              <a:ln w="9525">
                <a:noFill/>
                <a:miter lim="800000"/>
                <a:headEnd/>
                <a:tailEnd/>
              </a:ln>
            </p:spPr>
          </p:pic>
          <p:pic>
            <p:nvPicPr>
              <p:cNvPr id="24" name="Picture 11" descr="server"/>
              <p:cNvPicPr>
                <a:picLocks noChangeAspect="1" noChangeArrowheads="1"/>
              </p:cNvPicPr>
              <p:nvPr/>
            </p:nvPicPr>
            <p:blipFill>
              <a:blip r:embed="rId2" cstate="print"/>
              <a:srcRect/>
              <a:stretch>
                <a:fillRect/>
              </a:stretch>
            </p:blipFill>
            <p:spPr bwMode="gray">
              <a:xfrm>
                <a:off x="3200" y="181"/>
                <a:ext cx="696" cy="999"/>
              </a:xfrm>
              <a:prstGeom prst="rect">
                <a:avLst/>
              </a:prstGeom>
              <a:noFill/>
              <a:ln w="9525">
                <a:noFill/>
                <a:miter lim="800000"/>
                <a:headEnd/>
                <a:tailEnd/>
              </a:ln>
            </p:spPr>
          </p:pic>
        </p:grpSp>
        <p:grpSp>
          <p:nvGrpSpPr>
            <p:cNvPr id="20" name="Group 12"/>
            <p:cNvGrpSpPr>
              <a:grpSpLocks/>
            </p:cNvGrpSpPr>
            <p:nvPr/>
          </p:nvGrpSpPr>
          <p:grpSpPr bwMode="auto">
            <a:xfrm>
              <a:off x="3896" y="720"/>
              <a:ext cx="421" cy="461"/>
              <a:chOff x="2844" y="27"/>
              <a:chExt cx="1052" cy="1153"/>
            </a:xfrm>
          </p:grpSpPr>
          <p:pic>
            <p:nvPicPr>
              <p:cNvPr id="21" name="Picture 13" descr="server"/>
              <p:cNvPicPr>
                <a:picLocks noChangeAspect="1" noChangeArrowheads="1"/>
              </p:cNvPicPr>
              <p:nvPr/>
            </p:nvPicPr>
            <p:blipFill>
              <a:blip r:embed="rId2" cstate="print"/>
              <a:srcRect/>
              <a:stretch>
                <a:fillRect/>
              </a:stretch>
            </p:blipFill>
            <p:spPr bwMode="gray">
              <a:xfrm>
                <a:off x="2844" y="27"/>
                <a:ext cx="696" cy="999"/>
              </a:xfrm>
              <a:prstGeom prst="rect">
                <a:avLst/>
              </a:prstGeom>
              <a:noFill/>
              <a:ln w="9525">
                <a:noFill/>
                <a:miter lim="800000"/>
                <a:headEnd/>
                <a:tailEnd/>
              </a:ln>
            </p:spPr>
          </p:pic>
          <p:pic>
            <p:nvPicPr>
              <p:cNvPr id="22" name="Picture 14" descr="server"/>
              <p:cNvPicPr>
                <a:picLocks noChangeAspect="1" noChangeArrowheads="1"/>
              </p:cNvPicPr>
              <p:nvPr/>
            </p:nvPicPr>
            <p:blipFill>
              <a:blip r:embed="rId2" cstate="print"/>
              <a:srcRect/>
              <a:stretch>
                <a:fillRect/>
              </a:stretch>
            </p:blipFill>
            <p:spPr bwMode="gray">
              <a:xfrm>
                <a:off x="3200" y="181"/>
                <a:ext cx="696" cy="999"/>
              </a:xfrm>
              <a:prstGeom prst="rect">
                <a:avLst/>
              </a:prstGeom>
              <a:noFill/>
              <a:ln w="9525">
                <a:noFill/>
                <a:miter lim="800000"/>
                <a:headEnd/>
                <a:tailEnd/>
              </a:ln>
            </p:spPr>
          </p:pic>
        </p:grpSp>
      </p:grpSp>
      <p:pic>
        <p:nvPicPr>
          <p:cNvPr id="25" name="Picture 15" descr="server"/>
          <p:cNvPicPr>
            <a:picLocks noChangeAspect="1" noChangeArrowheads="1"/>
          </p:cNvPicPr>
          <p:nvPr/>
        </p:nvPicPr>
        <p:blipFill>
          <a:blip r:embed="rId2" cstate="print"/>
          <a:srcRect/>
          <a:stretch>
            <a:fillRect/>
          </a:stretch>
        </p:blipFill>
        <p:spPr bwMode="gray">
          <a:xfrm>
            <a:off x="2992438" y="1756959"/>
            <a:ext cx="368300" cy="528638"/>
          </a:xfrm>
          <a:prstGeom prst="rect">
            <a:avLst/>
          </a:prstGeom>
          <a:noFill/>
          <a:ln w="9525">
            <a:noFill/>
            <a:miter lim="800000"/>
            <a:headEnd/>
            <a:tailEnd/>
          </a:ln>
        </p:spPr>
      </p:pic>
      <p:pic>
        <p:nvPicPr>
          <p:cNvPr id="26" name="Picture 16" descr="server"/>
          <p:cNvPicPr>
            <a:picLocks noChangeAspect="1" noChangeArrowheads="1"/>
          </p:cNvPicPr>
          <p:nvPr/>
        </p:nvPicPr>
        <p:blipFill>
          <a:blip r:embed="rId2" cstate="print"/>
          <a:srcRect/>
          <a:stretch>
            <a:fillRect/>
          </a:stretch>
        </p:blipFill>
        <p:spPr bwMode="gray">
          <a:xfrm>
            <a:off x="2474913" y="1756959"/>
            <a:ext cx="368300" cy="528638"/>
          </a:xfrm>
          <a:prstGeom prst="rect">
            <a:avLst/>
          </a:prstGeom>
          <a:noFill/>
          <a:ln w="9525">
            <a:noFill/>
            <a:miter lim="800000"/>
            <a:headEnd/>
            <a:tailEnd/>
          </a:ln>
        </p:spPr>
      </p:pic>
      <p:sp>
        <p:nvSpPr>
          <p:cNvPr id="27" name="Line 17"/>
          <p:cNvSpPr>
            <a:spLocks noChangeShapeType="1"/>
          </p:cNvSpPr>
          <p:nvPr/>
        </p:nvSpPr>
        <p:spPr bwMode="gray">
          <a:xfrm>
            <a:off x="2698750" y="2233209"/>
            <a:ext cx="0" cy="2270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8" name="Line 18"/>
          <p:cNvSpPr>
            <a:spLocks noChangeShapeType="1"/>
          </p:cNvSpPr>
          <p:nvPr/>
        </p:nvSpPr>
        <p:spPr bwMode="gray">
          <a:xfrm>
            <a:off x="3216275" y="2233209"/>
            <a:ext cx="0" cy="2270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9" name="Text Box 19"/>
          <p:cNvSpPr txBox="1">
            <a:spLocks noChangeArrowheads="1"/>
          </p:cNvSpPr>
          <p:nvPr/>
        </p:nvSpPr>
        <p:spPr bwMode="gray">
          <a:xfrm>
            <a:off x="746125" y="1196572"/>
            <a:ext cx="979488" cy="311150"/>
          </a:xfrm>
          <a:prstGeom prst="rect">
            <a:avLst/>
          </a:prstGeom>
          <a:noFill/>
          <a:ln w="9525" algn="ctr">
            <a:noFill/>
            <a:miter lim="800000"/>
            <a:headEnd/>
            <a:tailEnd/>
          </a:ln>
        </p:spPr>
        <p:txBody>
          <a:bodyPr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Linux, </a:t>
            </a: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UNIX, Windows, </a:t>
            </a:r>
          </a:p>
        </p:txBody>
      </p:sp>
      <p:pic>
        <p:nvPicPr>
          <p:cNvPr id="30" name="Picture 20" descr="server"/>
          <p:cNvPicPr>
            <a:picLocks noChangeAspect="1" noChangeArrowheads="1"/>
          </p:cNvPicPr>
          <p:nvPr/>
        </p:nvPicPr>
        <p:blipFill>
          <a:blip r:embed="rId2" cstate="print"/>
          <a:srcRect/>
          <a:stretch>
            <a:fillRect/>
          </a:stretch>
        </p:blipFill>
        <p:spPr bwMode="gray">
          <a:xfrm>
            <a:off x="846138" y="2704697"/>
            <a:ext cx="368300" cy="528637"/>
          </a:xfrm>
          <a:prstGeom prst="rect">
            <a:avLst/>
          </a:prstGeom>
          <a:noFill/>
          <a:ln w="9525">
            <a:noFill/>
            <a:miter lim="800000"/>
            <a:headEnd/>
            <a:tailEnd/>
          </a:ln>
        </p:spPr>
      </p:pic>
      <p:sp>
        <p:nvSpPr>
          <p:cNvPr id="31" name="Line 21"/>
          <p:cNvSpPr>
            <a:spLocks noChangeShapeType="1"/>
          </p:cNvSpPr>
          <p:nvPr/>
        </p:nvSpPr>
        <p:spPr bwMode="gray">
          <a:xfrm>
            <a:off x="1069975" y="2487209"/>
            <a:ext cx="0" cy="2270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2" name="Text Box 22"/>
          <p:cNvSpPr txBox="1">
            <a:spLocks noChangeArrowheads="1"/>
          </p:cNvSpPr>
          <p:nvPr/>
        </p:nvSpPr>
        <p:spPr bwMode="gray">
          <a:xfrm>
            <a:off x="280154" y="2809472"/>
            <a:ext cx="511422" cy="313932"/>
          </a:xfrm>
          <a:prstGeom prst="rect">
            <a:avLst/>
          </a:prstGeom>
          <a:noFill/>
          <a:ln w="9525" algn="ctr">
            <a:noFill/>
            <a:miter lim="800000"/>
            <a:headEnd/>
            <a:tailEnd/>
          </a:ln>
        </p:spPr>
        <p:txBody>
          <a:bodyPr wrap="none" lIns="0" tIns="0" rIns="0" bIns="0">
            <a:spAutoFit/>
          </a:body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Backup</a:t>
            </a:r>
          </a:p>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Server</a:t>
            </a:r>
          </a:p>
        </p:txBody>
      </p:sp>
      <p:pic>
        <p:nvPicPr>
          <p:cNvPr id="33" name="Picture 23" descr="server"/>
          <p:cNvPicPr>
            <a:picLocks noChangeAspect="1" noChangeArrowheads="1"/>
          </p:cNvPicPr>
          <p:nvPr/>
        </p:nvPicPr>
        <p:blipFill>
          <a:blip r:embed="rId2" cstate="print"/>
          <a:srcRect/>
          <a:stretch>
            <a:fillRect/>
          </a:stretch>
        </p:blipFill>
        <p:spPr bwMode="gray">
          <a:xfrm>
            <a:off x="2428875" y="2682472"/>
            <a:ext cx="368300" cy="528637"/>
          </a:xfrm>
          <a:prstGeom prst="rect">
            <a:avLst/>
          </a:prstGeom>
          <a:noFill/>
          <a:ln w="9525">
            <a:noFill/>
            <a:miter lim="800000"/>
            <a:headEnd/>
            <a:tailEnd/>
          </a:ln>
        </p:spPr>
      </p:pic>
      <p:sp>
        <p:nvSpPr>
          <p:cNvPr id="34" name="Line 24"/>
          <p:cNvSpPr>
            <a:spLocks noChangeShapeType="1"/>
          </p:cNvSpPr>
          <p:nvPr/>
        </p:nvSpPr>
        <p:spPr bwMode="gray">
          <a:xfrm>
            <a:off x="2614613" y="2482447"/>
            <a:ext cx="0" cy="22701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5" name="Picture 25" descr="server"/>
          <p:cNvPicPr>
            <a:picLocks noChangeAspect="1" noChangeArrowheads="1"/>
          </p:cNvPicPr>
          <p:nvPr/>
        </p:nvPicPr>
        <p:blipFill>
          <a:blip r:embed="rId2" cstate="print"/>
          <a:srcRect/>
          <a:stretch>
            <a:fillRect/>
          </a:stretch>
        </p:blipFill>
        <p:spPr bwMode="gray">
          <a:xfrm>
            <a:off x="2935288" y="2684059"/>
            <a:ext cx="368300" cy="528638"/>
          </a:xfrm>
          <a:prstGeom prst="rect">
            <a:avLst/>
          </a:prstGeom>
          <a:noFill/>
          <a:ln w="9525">
            <a:noFill/>
            <a:miter lim="800000"/>
            <a:headEnd/>
            <a:tailEnd/>
          </a:ln>
        </p:spPr>
      </p:pic>
      <p:sp>
        <p:nvSpPr>
          <p:cNvPr id="36" name="Line 26"/>
          <p:cNvSpPr>
            <a:spLocks noChangeShapeType="1"/>
          </p:cNvSpPr>
          <p:nvPr/>
        </p:nvSpPr>
        <p:spPr bwMode="gray">
          <a:xfrm>
            <a:off x="3121025" y="2484034"/>
            <a:ext cx="0" cy="2270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7" name="Line 27"/>
          <p:cNvSpPr>
            <a:spLocks noChangeShapeType="1"/>
          </p:cNvSpPr>
          <p:nvPr/>
        </p:nvSpPr>
        <p:spPr bwMode="gray">
          <a:xfrm flipH="1">
            <a:off x="2306652" y="3157134"/>
            <a:ext cx="250812" cy="30460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8" name="Line 28"/>
          <p:cNvSpPr>
            <a:spLocks noChangeShapeType="1"/>
          </p:cNvSpPr>
          <p:nvPr/>
        </p:nvSpPr>
        <p:spPr bwMode="gray">
          <a:xfrm flipH="1">
            <a:off x="2657532" y="3122209"/>
            <a:ext cx="385566" cy="371474"/>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9" name="Text Box 29"/>
          <p:cNvSpPr txBox="1">
            <a:spLocks noChangeArrowheads="1"/>
          </p:cNvSpPr>
          <p:nvPr/>
        </p:nvSpPr>
        <p:spPr bwMode="gray">
          <a:xfrm>
            <a:off x="2402865" y="2522134"/>
            <a:ext cx="290144" cy="156966"/>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DBs</a:t>
            </a:r>
          </a:p>
        </p:txBody>
      </p:sp>
      <p:sp>
        <p:nvSpPr>
          <p:cNvPr id="40" name="Text Box 30"/>
          <p:cNvSpPr txBox="1">
            <a:spLocks noChangeArrowheads="1"/>
          </p:cNvSpPr>
          <p:nvPr/>
        </p:nvSpPr>
        <p:spPr bwMode="gray">
          <a:xfrm>
            <a:off x="3043098" y="2504672"/>
            <a:ext cx="357470" cy="156966"/>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Mails</a:t>
            </a:r>
          </a:p>
        </p:txBody>
      </p:sp>
      <p:sp>
        <p:nvSpPr>
          <p:cNvPr id="41" name="Line 31"/>
          <p:cNvSpPr>
            <a:spLocks noChangeShapeType="1"/>
          </p:cNvSpPr>
          <p:nvPr/>
        </p:nvSpPr>
        <p:spPr bwMode="gray">
          <a:xfrm>
            <a:off x="4990380" y="2518959"/>
            <a:ext cx="3172545" cy="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2" name="Line 33"/>
          <p:cNvSpPr>
            <a:spLocks noChangeShapeType="1"/>
          </p:cNvSpPr>
          <p:nvPr/>
        </p:nvSpPr>
        <p:spPr bwMode="gray">
          <a:xfrm>
            <a:off x="5737225" y="2288772"/>
            <a:ext cx="0" cy="22701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43" name="Group 34"/>
          <p:cNvGrpSpPr>
            <a:grpSpLocks/>
          </p:cNvGrpSpPr>
          <p:nvPr/>
        </p:nvGrpSpPr>
        <p:grpSpPr bwMode="auto">
          <a:xfrm>
            <a:off x="5281613" y="1623609"/>
            <a:ext cx="863600" cy="720725"/>
            <a:chOff x="3896" y="636"/>
            <a:chExt cx="653" cy="545"/>
          </a:xfrm>
        </p:grpSpPr>
        <p:grpSp>
          <p:nvGrpSpPr>
            <p:cNvPr id="44" name="Group 35"/>
            <p:cNvGrpSpPr>
              <a:grpSpLocks/>
            </p:cNvGrpSpPr>
            <p:nvPr/>
          </p:nvGrpSpPr>
          <p:grpSpPr bwMode="auto">
            <a:xfrm>
              <a:off x="4128" y="636"/>
              <a:ext cx="421" cy="461"/>
              <a:chOff x="2844" y="27"/>
              <a:chExt cx="1052" cy="1153"/>
            </a:xfrm>
          </p:grpSpPr>
          <p:pic>
            <p:nvPicPr>
              <p:cNvPr id="48" name="Picture 36" descr="server"/>
              <p:cNvPicPr>
                <a:picLocks noChangeAspect="1" noChangeArrowheads="1"/>
              </p:cNvPicPr>
              <p:nvPr/>
            </p:nvPicPr>
            <p:blipFill>
              <a:blip r:embed="rId2" cstate="print"/>
              <a:srcRect/>
              <a:stretch>
                <a:fillRect/>
              </a:stretch>
            </p:blipFill>
            <p:spPr bwMode="gray">
              <a:xfrm>
                <a:off x="2844" y="27"/>
                <a:ext cx="696" cy="999"/>
              </a:xfrm>
              <a:prstGeom prst="rect">
                <a:avLst/>
              </a:prstGeom>
              <a:noFill/>
              <a:ln w="9525">
                <a:noFill/>
                <a:miter lim="800000"/>
                <a:headEnd/>
                <a:tailEnd/>
              </a:ln>
            </p:spPr>
          </p:pic>
          <p:pic>
            <p:nvPicPr>
              <p:cNvPr id="49" name="Picture 37" descr="server"/>
              <p:cNvPicPr>
                <a:picLocks noChangeAspect="1" noChangeArrowheads="1"/>
              </p:cNvPicPr>
              <p:nvPr/>
            </p:nvPicPr>
            <p:blipFill>
              <a:blip r:embed="rId2" cstate="print"/>
              <a:srcRect/>
              <a:stretch>
                <a:fillRect/>
              </a:stretch>
            </p:blipFill>
            <p:spPr bwMode="gray">
              <a:xfrm>
                <a:off x="3200" y="181"/>
                <a:ext cx="696" cy="999"/>
              </a:xfrm>
              <a:prstGeom prst="rect">
                <a:avLst/>
              </a:prstGeom>
              <a:noFill/>
              <a:ln w="9525">
                <a:noFill/>
                <a:miter lim="800000"/>
                <a:headEnd/>
                <a:tailEnd/>
              </a:ln>
            </p:spPr>
          </p:pic>
        </p:grpSp>
        <p:grpSp>
          <p:nvGrpSpPr>
            <p:cNvPr id="45" name="Group 38"/>
            <p:cNvGrpSpPr>
              <a:grpSpLocks/>
            </p:cNvGrpSpPr>
            <p:nvPr/>
          </p:nvGrpSpPr>
          <p:grpSpPr bwMode="auto">
            <a:xfrm>
              <a:off x="3896" y="720"/>
              <a:ext cx="421" cy="461"/>
              <a:chOff x="2844" y="27"/>
              <a:chExt cx="1052" cy="1153"/>
            </a:xfrm>
          </p:grpSpPr>
          <p:pic>
            <p:nvPicPr>
              <p:cNvPr id="46" name="Picture 39" descr="server"/>
              <p:cNvPicPr>
                <a:picLocks noChangeAspect="1" noChangeArrowheads="1"/>
              </p:cNvPicPr>
              <p:nvPr/>
            </p:nvPicPr>
            <p:blipFill>
              <a:blip r:embed="rId2" cstate="print"/>
              <a:srcRect/>
              <a:stretch>
                <a:fillRect/>
              </a:stretch>
            </p:blipFill>
            <p:spPr bwMode="gray">
              <a:xfrm>
                <a:off x="2844" y="27"/>
                <a:ext cx="696" cy="999"/>
              </a:xfrm>
              <a:prstGeom prst="rect">
                <a:avLst/>
              </a:prstGeom>
              <a:noFill/>
              <a:ln w="9525">
                <a:noFill/>
                <a:miter lim="800000"/>
                <a:headEnd/>
                <a:tailEnd/>
              </a:ln>
            </p:spPr>
          </p:pic>
          <p:pic>
            <p:nvPicPr>
              <p:cNvPr id="47" name="Picture 40" descr="server"/>
              <p:cNvPicPr>
                <a:picLocks noChangeAspect="1" noChangeArrowheads="1"/>
              </p:cNvPicPr>
              <p:nvPr/>
            </p:nvPicPr>
            <p:blipFill>
              <a:blip r:embed="rId2" cstate="print"/>
              <a:srcRect/>
              <a:stretch>
                <a:fillRect/>
              </a:stretch>
            </p:blipFill>
            <p:spPr bwMode="gray">
              <a:xfrm>
                <a:off x="3200" y="181"/>
                <a:ext cx="696" cy="999"/>
              </a:xfrm>
              <a:prstGeom prst="rect">
                <a:avLst/>
              </a:prstGeom>
              <a:noFill/>
              <a:ln w="9525">
                <a:noFill/>
                <a:miter lim="800000"/>
                <a:headEnd/>
                <a:tailEnd/>
              </a:ln>
            </p:spPr>
          </p:pic>
        </p:grpSp>
      </p:grpSp>
      <p:pic>
        <p:nvPicPr>
          <p:cNvPr id="50" name="Picture 41" descr="server"/>
          <p:cNvPicPr>
            <a:picLocks noChangeAspect="1" noChangeArrowheads="1"/>
          </p:cNvPicPr>
          <p:nvPr/>
        </p:nvPicPr>
        <p:blipFill>
          <a:blip r:embed="rId2" cstate="print"/>
          <a:srcRect/>
          <a:stretch>
            <a:fillRect/>
          </a:stretch>
        </p:blipFill>
        <p:spPr bwMode="gray">
          <a:xfrm>
            <a:off x="6842125" y="1815697"/>
            <a:ext cx="368300" cy="528637"/>
          </a:xfrm>
          <a:prstGeom prst="rect">
            <a:avLst/>
          </a:prstGeom>
          <a:noFill/>
          <a:ln w="9525">
            <a:noFill/>
            <a:miter lim="800000"/>
            <a:headEnd/>
            <a:tailEnd/>
          </a:ln>
        </p:spPr>
      </p:pic>
      <p:pic>
        <p:nvPicPr>
          <p:cNvPr id="51" name="Picture 42" descr="server"/>
          <p:cNvPicPr>
            <a:picLocks noChangeAspect="1" noChangeArrowheads="1"/>
          </p:cNvPicPr>
          <p:nvPr/>
        </p:nvPicPr>
        <p:blipFill>
          <a:blip r:embed="rId2" cstate="print"/>
          <a:srcRect/>
          <a:stretch>
            <a:fillRect/>
          </a:stretch>
        </p:blipFill>
        <p:spPr bwMode="gray">
          <a:xfrm>
            <a:off x="6324600" y="1815697"/>
            <a:ext cx="368300" cy="528637"/>
          </a:xfrm>
          <a:prstGeom prst="rect">
            <a:avLst/>
          </a:prstGeom>
          <a:noFill/>
          <a:ln w="9525">
            <a:noFill/>
            <a:miter lim="800000"/>
            <a:headEnd/>
            <a:tailEnd/>
          </a:ln>
        </p:spPr>
      </p:pic>
      <p:sp>
        <p:nvSpPr>
          <p:cNvPr id="52" name="Line 43"/>
          <p:cNvSpPr>
            <a:spLocks noChangeShapeType="1"/>
          </p:cNvSpPr>
          <p:nvPr/>
        </p:nvSpPr>
        <p:spPr bwMode="gray">
          <a:xfrm>
            <a:off x="6548438" y="2291947"/>
            <a:ext cx="0" cy="22701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3" name="Line 44"/>
          <p:cNvSpPr>
            <a:spLocks noChangeShapeType="1"/>
          </p:cNvSpPr>
          <p:nvPr/>
        </p:nvSpPr>
        <p:spPr bwMode="gray">
          <a:xfrm>
            <a:off x="7065963" y="2291947"/>
            <a:ext cx="0" cy="22701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4" name="Text Box 45"/>
          <p:cNvSpPr txBox="1">
            <a:spLocks noChangeArrowheads="1"/>
          </p:cNvSpPr>
          <p:nvPr/>
        </p:nvSpPr>
        <p:spPr bwMode="gray">
          <a:xfrm>
            <a:off x="5224463" y="1255309"/>
            <a:ext cx="979487" cy="311150"/>
          </a:xfrm>
          <a:prstGeom prst="rect">
            <a:avLst/>
          </a:prstGeom>
          <a:noFill/>
          <a:ln w="9525" algn="ctr">
            <a:noFill/>
            <a:miter lim="800000"/>
            <a:headEnd/>
            <a:tailEnd/>
          </a:ln>
        </p:spPr>
        <p:txBody>
          <a:bodyPr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Linux, </a:t>
            </a: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UNIX, Windows, </a:t>
            </a:r>
          </a:p>
        </p:txBody>
      </p:sp>
      <p:sp>
        <p:nvSpPr>
          <p:cNvPr id="55" name="Text Box 46"/>
          <p:cNvSpPr txBox="1">
            <a:spLocks noChangeArrowheads="1"/>
          </p:cNvSpPr>
          <p:nvPr/>
        </p:nvSpPr>
        <p:spPr bwMode="gray">
          <a:xfrm>
            <a:off x="1219200" y="749171"/>
            <a:ext cx="1828800" cy="316690"/>
          </a:xfrm>
          <a:prstGeom prst="rect">
            <a:avLst/>
          </a:prstGeom>
          <a:noFill/>
          <a:ln w="9525" algn="ctr">
            <a:noFill/>
            <a:miter lim="800000"/>
            <a:headEnd/>
            <a:tailEnd/>
          </a:ln>
        </p:spPr>
        <p:txBody>
          <a:bodyPr wrap="squar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3892D0"/>
                </a:solidFill>
                <a:effectLst/>
                <a:uLnTx/>
                <a:uFillTx/>
                <a:latin typeface="Calibri" pitchFamily="34" charset="0"/>
                <a:ea typeface="+mn-ea"/>
                <a:cs typeface="Calibri" pitchFamily="34" charset="0"/>
              </a:rPr>
              <a:t>Site A</a:t>
            </a:r>
          </a:p>
        </p:txBody>
      </p:sp>
      <p:pic>
        <p:nvPicPr>
          <p:cNvPr id="56" name="Picture 48" descr="L40"/>
          <p:cNvPicPr>
            <a:picLocks noChangeAspect="1" noChangeArrowheads="1"/>
          </p:cNvPicPr>
          <p:nvPr/>
        </p:nvPicPr>
        <p:blipFill>
          <a:blip r:embed="rId3" cstate="print"/>
          <a:srcRect/>
          <a:stretch>
            <a:fillRect/>
          </a:stretch>
        </p:blipFill>
        <p:spPr bwMode="auto">
          <a:xfrm>
            <a:off x="262287" y="4198534"/>
            <a:ext cx="485775" cy="474663"/>
          </a:xfrm>
          <a:prstGeom prst="rect">
            <a:avLst/>
          </a:prstGeom>
          <a:noFill/>
          <a:ln w="9525">
            <a:noFill/>
            <a:miter lim="800000"/>
            <a:headEnd/>
            <a:tailEnd/>
          </a:ln>
        </p:spPr>
      </p:pic>
      <p:sp>
        <p:nvSpPr>
          <p:cNvPr id="57" name="Line 49"/>
          <p:cNvSpPr>
            <a:spLocks noChangeShapeType="1"/>
          </p:cNvSpPr>
          <p:nvPr/>
        </p:nvSpPr>
        <p:spPr bwMode="gray">
          <a:xfrm flipH="1">
            <a:off x="597247" y="3838982"/>
            <a:ext cx="718489" cy="41511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8" name="Text Box 50"/>
          <p:cNvSpPr txBox="1">
            <a:spLocks noChangeArrowheads="1"/>
          </p:cNvSpPr>
          <p:nvPr/>
        </p:nvSpPr>
        <p:spPr bwMode="gray">
          <a:xfrm>
            <a:off x="310035" y="4705340"/>
            <a:ext cx="396776" cy="313932"/>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Tape</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library</a:t>
            </a:r>
          </a:p>
        </p:txBody>
      </p:sp>
      <p:grpSp>
        <p:nvGrpSpPr>
          <p:cNvPr id="59" name="Group 51"/>
          <p:cNvGrpSpPr>
            <a:grpSpLocks/>
          </p:cNvGrpSpPr>
          <p:nvPr/>
        </p:nvGrpSpPr>
        <p:grpSpPr bwMode="auto">
          <a:xfrm rot="-5400000">
            <a:off x="230538" y="4208059"/>
            <a:ext cx="366712" cy="141287"/>
            <a:chOff x="614" y="1522"/>
            <a:chExt cx="1222" cy="473"/>
          </a:xfrm>
        </p:grpSpPr>
        <p:sp>
          <p:nvSpPr>
            <p:cNvPr id="60" name="Rectangle 52"/>
            <p:cNvSpPr>
              <a:spLocks noChangeArrowheads="1"/>
            </p:cNvSpPr>
            <p:nvPr/>
          </p:nvSpPr>
          <p:spPr bwMode="auto">
            <a:xfrm>
              <a:off x="614" y="1522"/>
              <a:ext cx="1222" cy="473"/>
            </a:xfrm>
            <a:prstGeom prst="rect">
              <a:avLst/>
            </a:prstGeom>
            <a:solidFill>
              <a:schemeClr val="hlink"/>
            </a:solidFill>
            <a:ln w="15875">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1" name="Freeform 53"/>
            <p:cNvSpPr>
              <a:spLocks noEditPoints="1"/>
            </p:cNvSpPr>
            <p:nvPr/>
          </p:nvSpPr>
          <p:spPr bwMode="auto">
            <a:xfrm>
              <a:off x="691" y="1602"/>
              <a:ext cx="1059" cy="314"/>
            </a:xfrm>
            <a:custGeom>
              <a:avLst/>
              <a:gdLst>
                <a:gd name="T0" fmla="*/ 1001 w 1059"/>
                <a:gd name="T1" fmla="*/ 40 h 314"/>
                <a:gd name="T2" fmla="*/ 1059 w 1059"/>
                <a:gd name="T3" fmla="*/ 40 h 314"/>
                <a:gd name="T4" fmla="*/ 1059 w 1059"/>
                <a:gd name="T5" fmla="*/ 275 h 314"/>
                <a:gd name="T6" fmla="*/ 1001 w 1059"/>
                <a:gd name="T7" fmla="*/ 275 h 314"/>
                <a:gd name="T8" fmla="*/ 1001 w 1059"/>
                <a:gd name="T9" fmla="*/ 40 h 314"/>
                <a:gd name="T10" fmla="*/ 98 w 1059"/>
                <a:gd name="T11" fmla="*/ 239 h 314"/>
                <a:gd name="T12" fmla="*/ 816 w 1059"/>
                <a:gd name="T13" fmla="*/ 239 h 314"/>
                <a:gd name="T14" fmla="*/ 816 w 1059"/>
                <a:gd name="T15" fmla="*/ 77 h 314"/>
                <a:gd name="T16" fmla="*/ 98 w 1059"/>
                <a:gd name="T17" fmla="*/ 77 h 314"/>
                <a:gd name="T18" fmla="*/ 98 w 1059"/>
                <a:gd name="T19" fmla="*/ 239 h 314"/>
                <a:gd name="T20" fmla="*/ 104 w 1059"/>
                <a:gd name="T21" fmla="*/ 79 h 314"/>
                <a:gd name="T22" fmla="*/ 104 w 1059"/>
                <a:gd name="T23" fmla="*/ 236 h 314"/>
                <a:gd name="T24" fmla="*/ 810 w 1059"/>
                <a:gd name="T25" fmla="*/ 236 h 314"/>
                <a:gd name="T26" fmla="*/ 810 w 1059"/>
                <a:gd name="T27" fmla="*/ 79 h 314"/>
                <a:gd name="T28" fmla="*/ 104 w 1059"/>
                <a:gd name="T29" fmla="*/ 79 h 314"/>
                <a:gd name="T30" fmla="*/ 0 w 1059"/>
                <a:gd name="T31" fmla="*/ 0 h 314"/>
                <a:gd name="T32" fmla="*/ 0 w 1059"/>
                <a:gd name="T33" fmla="*/ 314 h 314"/>
                <a:gd name="T34" fmla="*/ 917 w 1059"/>
                <a:gd name="T35" fmla="*/ 314 h 314"/>
                <a:gd name="T36" fmla="*/ 917 w 1059"/>
                <a:gd name="T37" fmla="*/ 0 h 314"/>
                <a:gd name="T38" fmla="*/ 0 w 1059"/>
                <a:gd name="T39" fmla="*/ 0 h 3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59"/>
                <a:gd name="T61" fmla="*/ 0 h 314"/>
                <a:gd name="T62" fmla="*/ 1059 w 1059"/>
                <a:gd name="T63" fmla="*/ 314 h 3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59" h="314">
                  <a:moveTo>
                    <a:pt x="1001" y="40"/>
                  </a:moveTo>
                  <a:lnTo>
                    <a:pt x="1059" y="40"/>
                  </a:lnTo>
                  <a:lnTo>
                    <a:pt x="1059" y="275"/>
                  </a:lnTo>
                  <a:lnTo>
                    <a:pt x="1001" y="275"/>
                  </a:lnTo>
                  <a:lnTo>
                    <a:pt x="1001" y="40"/>
                  </a:lnTo>
                  <a:close/>
                  <a:moveTo>
                    <a:pt x="98" y="239"/>
                  </a:moveTo>
                  <a:lnTo>
                    <a:pt x="816" y="239"/>
                  </a:lnTo>
                  <a:lnTo>
                    <a:pt x="816" y="77"/>
                  </a:lnTo>
                  <a:lnTo>
                    <a:pt x="98" y="77"/>
                  </a:lnTo>
                  <a:lnTo>
                    <a:pt x="98" y="239"/>
                  </a:lnTo>
                  <a:close/>
                  <a:moveTo>
                    <a:pt x="104" y="79"/>
                  </a:moveTo>
                  <a:lnTo>
                    <a:pt x="104" y="236"/>
                  </a:lnTo>
                  <a:lnTo>
                    <a:pt x="810" y="236"/>
                  </a:lnTo>
                  <a:lnTo>
                    <a:pt x="810" y="79"/>
                  </a:lnTo>
                  <a:lnTo>
                    <a:pt x="104" y="79"/>
                  </a:lnTo>
                  <a:close/>
                  <a:moveTo>
                    <a:pt x="0" y="0"/>
                  </a:moveTo>
                  <a:lnTo>
                    <a:pt x="0" y="314"/>
                  </a:lnTo>
                  <a:lnTo>
                    <a:pt x="917" y="314"/>
                  </a:lnTo>
                  <a:lnTo>
                    <a:pt x="917" y="0"/>
                  </a:lnTo>
                  <a:lnTo>
                    <a:pt x="0" y="0"/>
                  </a:lnTo>
                  <a:close/>
                </a:path>
              </a:pathLst>
            </a:custGeom>
            <a:solidFill>
              <a:srgbClr val="C0C0C0"/>
            </a:solid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2" name="Freeform 54"/>
            <p:cNvSpPr>
              <a:spLocks/>
            </p:cNvSpPr>
            <p:nvPr/>
          </p:nvSpPr>
          <p:spPr bwMode="auto">
            <a:xfrm>
              <a:off x="802" y="1684"/>
              <a:ext cx="692" cy="146"/>
            </a:xfrm>
            <a:custGeom>
              <a:avLst/>
              <a:gdLst>
                <a:gd name="T0" fmla="*/ 0 w 692"/>
                <a:gd name="T1" fmla="*/ 2 h 146"/>
                <a:gd name="T2" fmla="*/ 0 w 692"/>
                <a:gd name="T3" fmla="*/ 146 h 146"/>
                <a:gd name="T4" fmla="*/ 692 w 692"/>
                <a:gd name="T5" fmla="*/ 146 h 146"/>
                <a:gd name="T6" fmla="*/ 692 w 692"/>
                <a:gd name="T7" fmla="*/ 0 h 146"/>
                <a:gd name="T8" fmla="*/ 0 60000 65536"/>
                <a:gd name="T9" fmla="*/ 0 60000 65536"/>
                <a:gd name="T10" fmla="*/ 0 60000 65536"/>
                <a:gd name="T11" fmla="*/ 0 60000 65536"/>
                <a:gd name="T12" fmla="*/ 0 w 692"/>
                <a:gd name="T13" fmla="*/ 0 h 146"/>
                <a:gd name="T14" fmla="*/ 692 w 692"/>
                <a:gd name="T15" fmla="*/ 146 h 146"/>
              </a:gdLst>
              <a:ahLst/>
              <a:cxnLst>
                <a:cxn ang="T8">
                  <a:pos x="T0" y="T1"/>
                </a:cxn>
                <a:cxn ang="T9">
                  <a:pos x="T2" y="T3"/>
                </a:cxn>
                <a:cxn ang="T10">
                  <a:pos x="T4" y="T5"/>
                </a:cxn>
                <a:cxn ang="T11">
                  <a:pos x="T6" y="T7"/>
                </a:cxn>
              </a:cxnLst>
              <a:rect l="T12" t="T13" r="T14" b="T15"/>
              <a:pathLst>
                <a:path w="692" h="146">
                  <a:moveTo>
                    <a:pt x="0" y="2"/>
                  </a:moveTo>
                  <a:lnTo>
                    <a:pt x="0" y="146"/>
                  </a:lnTo>
                  <a:lnTo>
                    <a:pt x="692" y="146"/>
                  </a:lnTo>
                  <a:lnTo>
                    <a:pt x="692" y="0"/>
                  </a:lnTo>
                </a:path>
              </a:pathLst>
            </a:custGeom>
            <a:no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grpSp>
      <p:grpSp>
        <p:nvGrpSpPr>
          <p:cNvPr id="63" name="Group 55"/>
          <p:cNvGrpSpPr>
            <a:grpSpLocks/>
          </p:cNvGrpSpPr>
          <p:nvPr/>
        </p:nvGrpSpPr>
        <p:grpSpPr bwMode="auto">
          <a:xfrm rot="-5400000">
            <a:off x="413099" y="4209647"/>
            <a:ext cx="366713" cy="141288"/>
            <a:chOff x="614" y="1522"/>
            <a:chExt cx="1222" cy="473"/>
          </a:xfrm>
        </p:grpSpPr>
        <p:sp>
          <p:nvSpPr>
            <p:cNvPr id="64" name="Rectangle 56"/>
            <p:cNvSpPr>
              <a:spLocks noChangeArrowheads="1"/>
            </p:cNvSpPr>
            <p:nvPr/>
          </p:nvSpPr>
          <p:spPr bwMode="auto">
            <a:xfrm>
              <a:off x="614" y="1522"/>
              <a:ext cx="1222" cy="473"/>
            </a:xfrm>
            <a:prstGeom prst="rect">
              <a:avLst/>
            </a:prstGeom>
            <a:solidFill>
              <a:schemeClr val="hlink"/>
            </a:solidFill>
            <a:ln w="15875">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5" name="Freeform 57"/>
            <p:cNvSpPr>
              <a:spLocks noEditPoints="1"/>
            </p:cNvSpPr>
            <p:nvPr/>
          </p:nvSpPr>
          <p:spPr bwMode="auto">
            <a:xfrm>
              <a:off x="691" y="1602"/>
              <a:ext cx="1059" cy="314"/>
            </a:xfrm>
            <a:custGeom>
              <a:avLst/>
              <a:gdLst>
                <a:gd name="T0" fmla="*/ 1001 w 1059"/>
                <a:gd name="T1" fmla="*/ 40 h 314"/>
                <a:gd name="T2" fmla="*/ 1059 w 1059"/>
                <a:gd name="T3" fmla="*/ 40 h 314"/>
                <a:gd name="T4" fmla="*/ 1059 w 1059"/>
                <a:gd name="T5" fmla="*/ 275 h 314"/>
                <a:gd name="T6" fmla="*/ 1001 w 1059"/>
                <a:gd name="T7" fmla="*/ 275 h 314"/>
                <a:gd name="T8" fmla="*/ 1001 w 1059"/>
                <a:gd name="T9" fmla="*/ 40 h 314"/>
                <a:gd name="T10" fmla="*/ 98 w 1059"/>
                <a:gd name="T11" fmla="*/ 239 h 314"/>
                <a:gd name="T12" fmla="*/ 816 w 1059"/>
                <a:gd name="T13" fmla="*/ 239 h 314"/>
                <a:gd name="T14" fmla="*/ 816 w 1059"/>
                <a:gd name="T15" fmla="*/ 77 h 314"/>
                <a:gd name="T16" fmla="*/ 98 w 1059"/>
                <a:gd name="T17" fmla="*/ 77 h 314"/>
                <a:gd name="T18" fmla="*/ 98 w 1059"/>
                <a:gd name="T19" fmla="*/ 239 h 314"/>
                <a:gd name="T20" fmla="*/ 104 w 1059"/>
                <a:gd name="T21" fmla="*/ 79 h 314"/>
                <a:gd name="T22" fmla="*/ 104 w 1059"/>
                <a:gd name="T23" fmla="*/ 236 h 314"/>
                <a:gd name="T24" fmla="*/ 810 w 1059"/>
                <a:gd name="T25" fmla="*/ 236 h 314"/>
                <a:gd name="T26" fmla="*/ 810 w 1059"/>
                <a:gd name="T27" fmla="*/ 79 h 314"/>
                <a:gd name="T28" fmla="*/ 104 w 1059"/>
                <a:gd name="T29" fmla="*/ 79 h 314"/>
                <a:gd name="T30" fmla="*/ 0 w 1059"/>
                <a:gd name="T31" fmla="*/ 0 h 314"/>
                <a:gd name="T32" fmla="*/ 0 w 1059"/>
                <a:gd name="T33" fmla="*/ 314 h 314"/>
                <a:gd name="T34" fmla="*/ 917 w 1059"/>
                <a:gd name="T35" fmla="*/ 314 h 314"/>
                <a:gd name="T36" fmla="*/ 917 w 1059"/>
                <a:gd name="T37" fmla="*/ 0 h 314"/>
                <a:gd name="T38" fmla="*/ 0 w 1059"/>
                <a:gd name="T39" fmla="*/ 0 h 3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59"/>
                <a:gd name="T61" fmla="*/ 0 h 314"/>
                <a:gd name="T62" fmla="*/ 1059 w 1059"/>
                <a:gd name="T63" fmla="*/ 314 h 3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59" h="314">
                  <a:moveTo>
                    <a:pt x="1001" y="40"/>
                  </a:moveTo>
                  <a:lnTo>
                    <a:pt x="1059" y="40"/>
                  </a:lnTo>
                  <a:lnTo>
                    <a:pt x="1059" y="275"/>
                  </a:lnTo>
                  <a:lnTo>
                    <a:pt x="1001" y="275"/>
                  </a:lnTo>
                  <a:lnTo>
                    <a:pt x="1001" y="40"/>
                  </a:lnTo>
                  <a:close/>
                  <a:moveTo>
                    <a:pt x="98" y="239"/>
                  </a:moveTo>
                  <a:lnTo>
                    <a:pt x="816" y="239"/>
                  </a:lnTo>
                  <a:lnTo>
                    <a:pt x="816" y="77"/>
                  </a:lnTo>
                  <a:lnTo>
                    <a:pt x="98" y="77"/>
                  </a:lnTo>
                  <a:lnTo>
                    <a:pt x="98" y="239"/>
                  </a:lnTo>
                  <a:close/>
                  <a:moveTo>
                    <a:pt x="104" y="79"/>
                  </a:moveTo>
                  <a:lnTo>
                    <a:pt x="104" y="236"/>
                  </a:lnTo>
                  <a:lnTo>
                    <a:pt x="810" y="236"/>
                  </a:lnTo>
                  <a:lnTo>
                    <a:pt x="810" y="79"/>
                  </a:lnTo>
                  <a:lnTo>
                    <a:pt x="104" y="79"/>
                  </a:lnTo>
                  <a:close/>
                  <a:moveTo>
                    <a:pt x="0" y="0"/>
                  </a:moveTo>
                  <a:lnTo>
                    <a:pt x="0" y="314"/>
                  </a:lnTo>
                  <a:lnTo>
                    <a:pt x="917" y="314"/>
                  </a:lnTo>
                  <a:lnTo>
                    <a:pt x="917" y="0"/>
                  </a:lnTo>
                  <a:lnTo>
                    <a:pt x="0" y="0"/>
                  </a:lnTo>
                  <a:close/>
                </a:path>
              </a:pathLst>
            </a:custGeom>
            <a:solidFill>
              <a:srgbClr val="C0C0C0"/>
            </a:solid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6" name="Freeform 58"/>
            <p:cNvSpPr>
              <a:spLocks/>
            </p:cNvSpPr>
            <p:nvPr/>
          </p:nvSpPr>
          <p:spPr bwMode="auto">
            <a:xfrm>
              <a:off x="802" y="1684"/>
              <a:ext cx="692" cy="146"/>
            </a:xfrm>
            <a:custGeom>
              <a:avLst/>
              <a:gdLst>
                <a:gd name="T0" fmla="*/ 0 w 692"/>
                <a:gd name="T1" fmla="*/ 2 h 146"/>
                <a:gd name="T2" fmla="*/ 0 w 692"/>
                <a:gd name="T3" fmla="*/ 146 h 146"/>
                <a:gd name="T4" fmla="*/ 692 w 692"/>
                <a:gd name="T5" fmla="*/ 146 h 146"/>
                <a:gd name="T6" fmla="*/ 692 w 692"/>
                <a:gd name="T7" fmla="*/ 0 h 146"/>
                <a:gd name="T8" fmla="*/ 0 60000 65536"/>
                <a:gd name="T9" fmla="*/ 0 60000 65536"/>
                <a:gd name="T10" fmla="*/ 0 60000 65536"/>
                <a:gd name="T11" fmla="*/ 0 60000 65536"/>
                <a:gd name="T12" fmla="*/ 0 w 692"/>
                <a:gd name="T13" fmla="*/ 0 h 146"/>
                <a:gd name="T14" fmla="*/ 692 w 692"/>
                <a:gd name="T15" fmla="*/ 146 h 146"/>
              </a:gdLst>
              <a:ahLst/>
              <a:cxnLst>
                <a:cxn ang="T8">
                  <a:pos x="T0" y="T1"/>
                </a:cxn>
                <a:cxn ang="T9">
                  <a:pos x="T2" y="T3"/>
                </a:cxn>
                <a:cxn ang="T10">
                  <a:pos x="T4" y="T5"/>
                </a:cxn>
                <a:cxn ang="T11">
                  <a:pos x="T6" y="T7"/>
                </a:cxn>
              </a:cxnLst>
              <a:rect l="T12" t="T13" r="T14" b="T15"/>
              <a:pathLst>
                <a:path w="692" h="146">
                  <a:moveTo>
                    <a:pt x="0" y="2"/>
                  </a:moveTo>
                  <a:lnTo>
                    <a:pt x="0" y="146"/>
                  </a:lnTo>
                  <a:lnTo>
                    <a:pt x="692" y="146"/>
                  </a:lnTo>
                  <a:lnTo>
                    <a:pt x="692" y="0"/>
                  </a:lnTo>
                </a:path>
              </a:pathLst>
            </a:custGeom>
            <a:no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grpSp>
      <p:sp>
        <p:nvSpPr>
          <p:cNvPr id="67" name="AutoShape 59"/>
          <p:cNvSpPr>
            <a:spLocks noChangeArrowheads="1"/>
          </p:cNvSpPr>
          <p:nvPr/>
        </p:nvSpPr>
        <p:spPr bwMode="gray">
          <a:xfrm>
            <a:off x="2706783" y="4207578"/>
            <a:ext cx="366712" cy="508000"/>
          </a:xfrm>
          <a:prstGeom prst="can">
            <a:avLst>
              <a:gd name="adj" fmla="val 69264"/>
            </a:avLst>
          </a:prstGeom>
          <a:gradFill rotWithShape="1">
            <a:gsLst>
              <a:gs pos="0">
                <a:srgbClr val="A50021"/>
              </a:gs>
              <a:gs pos="50000">
                <a:srgbClr val="E4B2BC"/>
              </a:gs>
              <a:gs pos="100000">
                <a:srgbClr val="A50021"/>
              </a:gs>
            </a:gsLst>
            <a:lin ang="0" scaled="1"/>
          </a:gra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8" name="Text Box 60"/>
          <p:cNvSpPr txBox="1">
            <a:spLocks noChangeArrowheads="1"/>
          </p:cNvSpPr>
          <p:nvPr/>
        </p:nvSpPr>
        <p:spPr bwMode="gray">
          <a:xfrm>
            <a:off x="2665560" y="4766378"/>
            <a:ext cx="487314" cy="313932"/>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Disk</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system</a:t>
            </a:r>
          </a:p>
        </p:txBody>
      </p:sp>
      <p:sp>
        <p:nvSpPr>
          <p:cNvPr id="69" name="Line 61"/>
          <p:cNvSpPr>
            <a:spLocks noChangeShapeType="1"/>
          </p:cNvSpPr>
          <p:nvPr/>
        </p:nvSpPr>
        <p:spPr bwMode="gray">
          <a:xfrm flipH="1">
            <a:off x="1855417" y="3903261"/>
            <a:ext cx="1960" cy="488948"/>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0" name="Picture 65" descr="server"/>
          <p:cNvPicPr>
            <a:picLocks noChangeAspect="1" noChangeArrowheads="1"/>
          </p:cNvPicPr>
          <p:nvPr/>
        </p:nvPicPr>
        <p:blipFill>
          <a:blip r:embed="rId2" cstate="print"/>
          <a:srcRect/>
          <a:stretch>
            <a:fillRect/>
          </a:stretch>
        </p:blipFill>
        <p:spPr bwMode="gray">
          <a:xfrm>
            <a:off x="6264275" y="2707872"/>
            <a:ext cx="368300" cy="528637"/>
          </a:xfrm>
          <a:prstGeom prst="rect">
            <a:avLst/>
          </a:prstGeom>
          <a:noFill/>
          <a:ln w="9525">
            <a:noFill/>
            <a:miter lim="800000"/>
            <a:headEnd/>
            <a:tailEnd/>
          </a:ln>
        </p:spPr>
      </p:pic>
      <p:sp>
        <p:nvSpPr>
          <p:cNvPr id="71" name="Line 66"/>
          <p:cNvSpPr>
            <a:spLocks noChangeShapeType="1"/>
          </p:cNvSpPr>
          <p:nvPr/>
        </p:nvSpPr>
        <p:spPr bwMode="gray">
          <a:xfrm>
            <a:off x="6437313" y="2539597"/>
            <a:ext cx="0" cy="22701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2" name="Picture 68" descr="L40"/>
          <p:cNvPicPr>
            <a:picLocks noChangeAspect="1" noChangeArrowheads="1"/>
          </p:cNvPicPr>
          <p:nvPr/>
        </p:nvPicPr>
        <p:blipFill>
          <a:blip r:embed="rId3" cstate="print"/>
          <a:srcRect/>
          <a:stretch>
            <a:fillRect/>
          </a:stretch>
        </p:blipFill>
        <p:spPr bwMode="auto">
          <a:xfrm>
            <a:off x="5399088" y="4278188"/>
            <a:ext cx="485775" cy="474662"/>
          </a:xfrm>
          <a:prstGeom prst="rect">
            <a:avLst/>
          </a:prstGeom>
          <a:noFill/>
          <a:ln w="9525">
            <a:noFill/>
            <a:miter lim="800000"/>
            <a:headEnd/>
            <a:tailEnd/>
          </a:ln>
        </p:spPr>
      </p:pic>
      <p:grpSp>
        <p:nvGrpSpPr>
          <p:cNvPr id="73" name="Group 70"/>
          <p:cNvGrpSpPr>
            <a:grpSpLocks/>
          </p:cNvGrpSpPr>
          <p:nvPr/>
        </p:nvGrpSpPr>
        <p:grpSpPr bwMode="auto">
          <a:xfrm rot="-5400000">
            <a:off x="5367337" y="4287713"/>
            <a:ext cx="366713" cy="141288"/>
            <a:chOff x="614" y="1522"/>
            <a:chExt cx="1222" cy="473"/>
          </a:xfrm>
        </p:grpSpPr>
        <p:sp>
          <p:nvSpPr>
            <p:cNvPr id="74" name="Rectangle 71"/>
            <p:cNvSpPr>
              <a:spLocks noChangeArrowheads="1"/>
            </p:cNvSpPr>
            <p:nvPr/>
          </p:nvSpPr>
          <p:spPr bwMode="auto">
            <a:xfrm>
              <a:off x="614" y="1522"/>
              <a:ext cx="1222" cy="473"/>
            </a:xfrm>
            <a:prstGeom prst="rect">
              <a:avLst/>
            </a:prstGeom>
            <a:solidFill>
              <a:schemeClr val="hlink"/>
            </a:solidFill>
            <a:ln w="15875">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5" name="Freeform 72"/>
            <p:cNvSpPr>
              <a:spLocks noEditPoints="1"/>
            </p:cNvSpPr>
            <p:nvPr/>
          </p:nvSpPr>
          <p:spPr bwMode="auto">
            <a:xfrm>
              <a:off x="691" y="1602"/>
              <a:ext cx="1059" cy="314"/>
            </a:xfrm>
            <a:custGeom>
              <a:avLst/>
              <a:gdLst>
                <a:gd name="T0" fmla="*/ 1001 w 1059"/>
                <a:gd name="T1" fmla="*/ 40 h 314"/>
                <a:gd name="T2" fmla="*/ 1059 w 1059"/>
                <a:gd name="T3" fmla="*/ 40 h 314"/>
                <a:gd name="T4" fmla="*/ 1059 w 1059"/>
                <a:gd name="T5" fmla="*/ 275 h 314"/>
                <a:gd name="T6" fmla="*/ 1001 w 1059"/>
                <a:gd name="T7" fmla="*/ 275 h 314"/>
                <a:gd name="T8" fmla="*/ 1001 w 1059"/>
                <a:gd name="T9" fmla="*/ 40 h 314"/>
                <a:gd name="T10" fmla="*/ 98 w 1059"/>
                <a:gd name="T11" fmla="*/ 239 h 314"/>
                <a:gd name="T12" fmla="*/ 816 w 1059"/>
                <a:gd name="T13" fmla="*/ 239 h 314"/>
                <a:gd name="T14" fmla="*/ 816 w 1059"/>
                <a:gd name="T15" fmla="*/ 77 h 314"/>
                <a:gd name="T16" fmla="*/ 98 w 1059"/>
                <a:gd name="T17" fmla="*/ 77 h 314"/>
                <a:gd name="T18" fmla="*/ 98 w 1059"/>
                <a:gd name="T19" fmla="*/ 239 h 314"/>
                <a:gd name="T20" fmla="*/ 104 w 1059"/>
                <a:gd name="T21" fmla="*/ 79 h 314"/>
                <a:gd name="T22" fmla="*/ 104 w 1059"/>
                <a:gd name="T23" fmla="*/ 236 h 314"/>
                <a:gd name="T24" fmla="*/ 810 w 1059"/>
                <a:gd name="T25" fmla="*/ 236 h 314"/>
                <a:gd name="T26" fmla="*/ 810 w 1059"/>
                <a:gd name="T27" fmla="*/ 79 h 314"/>
                <a:gd name="T28" fmla="*/ 104 w 1059"/>
                <a:gd name="T29" fmla="*/ 79 h 314"/>
                <a:gd name="T30" fmla="*/ 0 w 1059"/>
                <a:gd name="T31" fmla="*/ 0 h 314"/>
                <a:gd name="T32" fmla="*/ 0 w 1059"/>
                <a:gd name="T33" fmla="*/ 314 h 314"/>
                <a:gd name="T34" fmla="*/ 917 w 1059"/>
                <a:gd name="T35" fmla="*/ 314 h 314"/>
                <a:gd name="T36" fmla="*/ 917 w 1059"/>
                <a:gd name="T37" fmla="*/ 0 h 314"/>
                <a:gd name="T38" fmla="*/ 0 w 1059"/>
                <a:gd name="T39" fmla="*/ 0 h 3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59"/>
                <a:gd name="T61" fmla="*/ 0 h 314"/>
                <a:gd name="T62" fmla="*/ 1059 w 1059"/>
                <a:gd name="T63" fmla="*/ 314 h 3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59" h="314">
                  <a:moveTo>
                    <a:pt x="1001" y="40"/>
                  </a:moveTo>
                  <a:lnTo>
                    <a:pt x="1059" y="40"/>
                  </a:lnTo>
                  <a:lnTo>
                    <a:pt x="1059" y="275"/>
                  </a:lnTo>
                  <a:lnTo>
                    <a:pt x="1001" y="275"/>
                  </a:lnTo>
                  <a:lnTo>
                    <a:pt x="1001" y="40"/>
                  </a:lnTo>
                  <a:close/>
                  <a:moveTo>
                    <a:pt x="98" y="239"/>
                  </a:moveTo>
                  <a:lnTo>
                    <a:pt x="816" y="239"/>
                  </a:lnTo>
                  <a:lnTo>
                    <a:pt x="816" y="77"/>
                  </a:lnTo>
                  <a:lnTo>
                    <a:pt x="98" y="77"/>
                  </a:lnTo>
                  <a:lnTo>
                    <a:pt x="98" y="239"/>
                  </a:lnTo>
                  <a:close/>
                  <a:moveTo>
                    <a:pt x="104" y="79"/>
                  </a:moveTo>
                  <a:lnTo>
                    <a:pt x="104" y="236"/>
                  </a:lnTo>
                  <a:lnTo>
                    <a:pt x="810" y="236"/>
                  </a:lnTo>
                  <a:lnTo>
                    <a:pt x="810" y="79"/>
                  </a:lnTo>
                  <a:lnTo>
                    <a:pt x="104" y="79"/>
                  </a:lnTo>
                  <a:close/>
                  <a:moveTo>
                    <a:pt x="0" y="0"/>
                  </a:moveTo>
                  <a:lnTo>
                    <a:pt x="0" y="314"/>
                  </a:lnTo>
                  <a:lnTo>
                    <a:pt x="917" y="314"/>
                  </a:lnTo>
                  <a:lnTo>
                    <a:pt x="917" y="0"/>
                  </a:lnTo>
                  <a:lnTo>
                    <a:pt x="0" y="0"/>
                  </a:lnTo>
                  <a:close/>
                </a:path>
              </a:pathLst>
            </a:custGeom>
            <a:solidFill>
              <a:srgbClr val="C0C0C0"/>
            </a:solid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6" name="Freeform 73"/>
            <p:cNvSpPr>
              <a:spLocks/>
            </p:cNvSpPr>
            <p:nvPr/>
          </p:nvSpPr>
          <p:spPr bwMode="auto">
            <a:xfrm>
              <a:off x="802" y="1684"/>
              <a:ext cx="692" cy="146"/>
            </a:xfrm>
            <a:custGeom>
              <a:avLst/>
              <a:gdLst>
                <a:gd name="T0" fmla="*/ 0 w 692"/>
                <a:gd name="T1" fmla="*/ 2 h 146"/>
                <a:gd name="T2" fmla="*/ 0 w 692"/>
                <a:gd name="T3" fmla="*/ 146 h 146"/>
                <a:gd name="T4" fmla="*/ 692 w 692"/>
                <a:gd name="T5" fmla="*/ 146 h 146"/>
                <a:gd name="T6" fmla="*/ 692 w 692"/>
                <a:gd name="T7" fmla="*/ 0 h 146"/>
                <a:gd name="T8" fmla="*/ 0 60000 65536"/>
                <a:gd name="T9" fmla="*/ 0 60000 65536"/>
                <a:gd name="T10" fmla="*/ 0 60000 65536"/>
                <a:gd name="T11" fmla="*/ 0 60000 65536"/>
                <a:gd name="T12" fmla="*/ 0 w 692"/>
                <a:gd name="T13" fmla="*/ 0 h 146"/>
                <a:gd name="T14" fmla="*/ 692 w 692"/>
                <a:gd name="T15" fmla="*/ 146 h 146"/>
              </a:gdLst>
              <a:ahLst/>
              <a:cxnLst>
                <a:cxn ang="T8">
                  <a:pos x="T0" y="T1"/>
                </a:cxn>
                <a:cxn ang="T9">
                  <a:pos x="T2" y="T3"/>
                </a:cxn>
                <a:cxn ang="T10">
                  <a:pos x="T4" y="T5"/>
                </a:cxn>
                <a:cxn ang="T11">
                  <a:pos x="T6" y="T7"/>
                </a:cxn>
              </a:cxnLst>
              <a:rect l="T12" t="T13" r="T14" b="T15"/>
              <a:pathLst>
                <a:path w="692" h="146">
                  <a:moveTo>
                    <a:pt x="0" y="2"/>
                  </a:moveTo>
                  <a:lnTo>
                    <a:pt x="0" y="146"/>
                  </a:lnTo>
                  <a:lnTo>
                    <a:pt x="692" y="146"/>
                  </a:lnTo>
                  <a:lnTo>
                    <a:pt x="692" y="0"/>
                  </a:lnTo>
                </a:path>
              </a:pathLst>
            </a:custGeom>
            <a:no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grpSp>
      <p:grpSp>
        <p:nvGrpSpPr>
          <p:cNvPr id="77" name="Group 74"/>
          <p:cNvGrpSpPr>
            <a:grpSpLocks/>
          </p:cNvGrpSpPr>
          <p:nvPr/>
        </p:nvGrpSpPr>
        <p:grpSpPr bwMode="auto">
          <a:xfrm rot="-5400000">
            <a:off x="5549901" y="4289300"/>
            <a:ext cx="366712" cy="141287"/>
            <a:chOff x="614" y="1522"/>
            <a:chExt cx="1222" cy="473"/>
          </a:xfrm>
        </p:grpSpPr>
        <p:sp>
          <p:nvSpPr>
            <p:cNvPr id="78" name="Rectangle 75"/>
            <p:cNvSpPr>
              <a:spLocks noChangeArrowheads="1"/>
            </p:cNvSpPr>
            <p:nvPr/>
          </p:nvSpPr>
          <p:spPr bwMode="auto">
            <a:xfrm>
              <a:off x="614" y="1522"/>
              <a:ext cx="1222" cy="473"/>
            </a:xfrm>
            <a:prstGeom prst="rect">
              <a:avLst/>
            </a:prstGeom>
            <a:solidFill>
              <a:schemeClr val="hlink"/>
            </a:solidFill>
            <a:ln w="15875">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9" name="Freeform 76"/>
            <p:cNvSpPr>
              <a:spLocks noEditPoints="1"/>
            </p:cNvSpPr>
            <p:nvPr/>
          </p:nvSpPr>
          <p:spPr bwMode="auto">
            <a:xfrm>
              <a:off x="691" y="1602"/>
              <a:ext cx="1059" cy="314"/>
            </a:xfrm>
            <a:custGeom>
              <a:avLst/>
              <a:gdLst>
                <a:gd name="T0" fmla="*/ 1001 w 1059"/>
                <a:gd name="T1" fmla="*/ 40 h 314"/>
                <a:gd name="T2" fmla="*/ 1059 w 1059"/>
                <a:gd name="T3" fmla="*/ 40 h 314"/>
                <a:gd name="T4" fmla="*/ 1059 w 1059"/>
                <a:gd name="T5" fmla="*/ 275 h 314"/>
                <a:gd name="T6" fmla="*/ 1001 w 1059"/>
                <a:gd name="T7" fmla="*/ 275 h 314"/>
                <a:gd name="T8" fmla="*/ 1001 w 1059"/>
                <a:gd name="T9" fmla="*/ 40 h 314"/>
                <a:gd name="T10" fmla="*/ 98 w 1059"/>
                <a:gd name="T11" fmla="*/ 239 h 314"/>
                <a:gd name="T12" fmla="*/ 816 w 1059"/>
                <a:gd name="T13" fmla="*/ 239 h 314"/>
                <a:gd name="T14" fmla="*/ 816 w 1059"/>
                <a:gd name="T15" fmla="*/ 77 h 314"/>
                <a:gd name="T16" fmla="*/ 98 w 1059"/>
                <a:gd name="T17" fmla="*/ 77 h 314"/>
                <a:gd name="T18" fmla="*/ 98 w 1059"/>
                <a:gd name="T19" fmla="*/ 239 h 314"/>
                <a:gd name="T20" fmla="*/ 104 w 1059"/>
                <a:gd name="T21" fmla="*/ 79 h 314"/>
                <a:gd name="T22" fmla="*/ 104 w 1059"/>
                <a:gd name="T23" fmla="*/ 236 h 314"/>
                <a:gd name="T24" fmla="*/ 810 w 1059"/>
                <a:gd name="T25" fmla="*/ 236 h 314"/>
                <a:gd name="T26" fmla="*/ 810 w 1059"/>
                <a:gd name="T27" fmla="*/ 79 h 314"/>
                <a:gd name="T28" fmla="*/ 104 w 1059"/>
                <a:gd name="T29" fmla="*/ 79 h 314"/>
                <a:gd name="T30" fmla="*/ 0 w 1059"/>
                <a:gd name="T31" fmla="*/ 0 h 314"/>
                <a:gd name="T32" fmla="*/ 0 w 1059"/>
                <a:gd name="T33" fmla="*/ 314 h 314"/>
                <a:gd name="T34" fmla="*/ 917 w 1059"/>
                <a:gd name="T35" fmla="*/ 314 h 314"/>
                <a:gd name="T36" fmla="*/ 917 w 1059"/>
                <a:gd name="T37" fmla="*/ 0 h 314"/>
                <a:gd name="T38" fmla="*/ 0 w 1059"/>
                <a:gd name="T39" fmla="*/ 0 h 3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59"/>
                <a:gd name="T61" fmla="*/ 0 h 314"/>
                <a:gd name="T62" fmla="*/ 1059 w 1059"/>
                <a:gd name="T63" fmla="*/ 314 h 3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59" h="314">
                  <a:moveTo>
                    <a:pt x="1001" y="40"/>
                  </a:moveTo>
                  <a:lnTo>
                    <a:pt x="1059" y="40"/>
                  </a:lnTo>
                  <a:lnTo>
                    <a:pt x="1059" y="275"/>
                  </a:lnTo>
                  <a:lnTo>
                    <a:pt x="1001" y="275"/>
                  </a:lnTo>
                  <a:lnTo>
                    <a:pt x="1001" y="40"/>
                  </a:lnTo>
                  <a:close/>
                  <a:moveTo>
                    <a:pt x="98" y="239"/>
                  </a:moveTo>
                  <a:lnTo>
                    <a:pt x="816" y="239"/>
                  </a:lnTo>
                  <a:lnTo>
                    <a:pt x="816" y="77"/>
                  </a:lnTo>
                  <a:lnTo>
                    <a:pt x="98" y="77"/>
                  </a:lnTo>
                  <a:lnTo>
                    <a:pt x="98" y="239"/>
                  </a:lnTo>
                  <a:close/>
                  <a:moveTo>
                    <a:pt x="104" y="79"/>
                  </a:moveTo>
                  <a:lnTo>
                    <a:pt x="104" y="236"/>
                  </a:lnTo>
                  <a:lnTo>
                    <a:pt x="810" y="236"/>
                  </a:lnTo>
                  <a:lnTo>
                    <a:pt x="810" y="79"/>
                  </a:lnTo>
                  <a:lnTo>
                    <a:pt x="104" y="79"/>
                  </a:lnTo>
                  <a:close/>
                  <a:moveTo>
                    <a:pt x="0" y="0"/>
                  </a:moveTo>
                  <a:lnTo>
                    <a:pt x="0" y="314"/>
                  </a:lnTo>
                  <a:lnTo>
                    <a:pt x="917" y="314"/>
                  </a:lnTo>
                  <a:lnTo>
                    <a:pt x="917" y="0"/>
                  </a:lnTo>
                  <a:lnTo>
                    <a:pt x="0" y="0"/>
                  </a:lnTo>
                  <a:close/>
                </a:path>
              </a:pathLst>
            </a:custGeom>
            <a:solidFill>
              <a:srgbClr val="C0C0C0"/>
            </a:solid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80" name="Freeform 77"/>
            <p:cNvSpPr>
              <a:spLocks/>
            </p:cNvSpPr>
            <p:nvPr/>
          </p:nvSpPr>
          <p:spPr bwMode="auto">
            <a:xfrm>
              <a:off x="802" y="1684"/>
              <a:ext cx="692" cy="146"/>
            </a:xfrm>
            <a:custGeom>
              <a:avLst/>
              <a:gdLst>
                <a:gd name="T0" fmla="*/ 0 w 692"/>
                <a:gd name="T1" fmla="*/ 2 h 146"/>
                <a:gd name="T2" fmla="*/ 0 w 692"/>
                <a:gd name="T3" fmla="*/ 146 h 146"/>
                <a:gd name="T4" fmla="*/ 692 w 692"/>
                <a:gd name="T5" fmla="*/ 146 h 146"/>
                <a:gd name="T6" fmla="*/ 692 w 692"/>
                <a:gd name="T7" fmla="*/ 0 h 146"/>
                <a:gd name="T8" fmla="*/ 0 60000 65536"/>
                <a:gd name="T9" fmla="*/ 0 60000 65536"/>
                <a:gd name="T10" fmla="*/ 0 60000 65536"/>
                <a:gd name="T11" fmla="*/ 0 60000 65536"/>
                <a:gd name="T12" fmla="*/ 0 w 692"/>
                <a:gd name="T13" fmla="*/ 0 h 146"/>
                <a:gd name="T14" fmla="*/ 692 w 692"/>
                <a:gd name="T15" fmla="*/ 146 h 146"/>
              </a:gdLst>
              <a:ahLst/>
              <a:cxnLst>
                <a:cxn ang="T8">
                  <a:pos x="T0" y="T1"/>
                </a:cxn>
                <a:cxn ang="T9">
                  <a:pos x="T2" y="T3"/>
                </a:cxn>
                <a:cxn ang="T10">
                  <a:pos x="T4" y="T5"/>
                </a:cxn>
                <a:cxn ang="T11">
                  <a:pos x="T6" y="T7"/>
                </a:cxn>
              </a:cxnLst>
              <a:rect l="T12" t="T13" r="T14" b="T15"/>
              <a:pathLst>
                <a:path w="692" h="146">
                  <a:moveTo>
                    <a:pt x="0" y="2"/>
                  </a:moveTo>
                  <a:lnTo>
                    <a:pt x="0" y="146"/>
                  </a:lnTo>
                  <a:lnTo>
                    <a:pt x="692" y="146"/>
                  </a:lnTo>
                  <a:lnTo>
                    <a:pt x="692" y="0"/>
                  </a:lnTo>
                </a:path>
              </a:pathLst>
            </a:custGeom>
            <a:no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grpSp>
      <p:sp>
        <p:nvSpPr>
          <p:cNvPr id="81" name="AutoShape 78"/>
          <p:cNvSpPr>
            <a:spLocks noChangeArrowheads="1"/>
          </p:cNvSpPr>
          <p:nvPr/>
        </p:nvSpPr>
        <p:spPr bwMode="gray">
          <a:xfrm>
            <a:off x="6376932" y="4111500"/>
            <a:ext cx="366712" cy="508000"/>
          </a:xfrm>
          <a:prstGeom prst="can">
            <a:avLst>
              <a:gd name="adj" fmla="val 69264"/>
            </a:avLst>
          </a:prstGeom>
          <a:gradFill rotWithShape="1">
            <a:gsLst>
              <a:gs pos="0">
                <a:srgbClr val="A50021"/>
              </a:gs>
              <a:gs pos="50000">
                <a:srgbClr val="E4B2BC"/>
              </a:gs>
              <a:gs pos="100000">
                <a:srgbClr val="A50021"/>
              </a:gs>
            </a:gsLst>
            <a:lin ang="0" scaled="1"/>
          </a:gra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grpSp>
        <p:nvGrpSpPr>
          <p:cNvPr id="82" name="Group 62"/>
          <p:cNvGrpSpPr>
            <a:grpSpLocks/>
          </p:cNvGrpSpPr>
          <p:nvPr/>
        </p:nvGrpSpPr>
        <p:grpSpPr bwMode="auto">
          <a:xfrm>
            <a:off x="1203325" y="3197589"/>
            <a:ext cx="1534298" cy="863600"/>
            <a:chOff x="1501" y="2269"/>
            <a:chExt cx="2544" cy="544"/>
          </a:xfrm>
        </p:grpSpPr>
        <p:pic>
          <p:nvPicPr>
            <p:cNvPr id="83" name="Picture 63"/>
            <p:cNvPicPr>
              <a:picLocks noChangeAspect="1" noChangeArrowheads="1"/>
            </p:cNvPicPr>
            <p:nvPr/>
          </p:nvPicPr>
          <p:blipFill>
            <a:blip r:embed="rId4" cstate="print"/>
            <a:srcRect/>
            <a:stretch>
              <a:fillRect/>
            </a:stretch>
          </p:blipFill>
          <p:spPr bwMode="auto">
            <a:xfrm>
              <a:off x="1501" y="2269"/>
              <a:ext cx="2544" cy="544"/>
            </a:xfrm>
            <a:prstGeom prst="rect">
              <a:avLst/>
            </a:prstGeom>
            <a:noFill/>
            <a:ln w="9525">
              <a:noFill/>
              <a:miter lim="800000"/>
              <a:headEnd/>
              <a:tailEnd/>
            </a:ln>
          </p:spPr>
        </p:pic>
        <p:sp>
          <p:nvSpPr>
            <p:cNvPr id="84" name="Rectangle 64"/>
            <p:cNvSpPr>
              <a:spLocks noChangeArrowheads="1"/>
            </p:cNvSpPr>
            <p:nvPr/>
          </p:nvSpPr>
          <p:spPr bwMode="auto">
            <a:xfrm>
              <a:off x="1664" y="2416"/>
              <a:ext cx="2178" cy="272"/>
            </a:xfrm>
            <a:prstGeom prst="rect">
              <a:avLst/>
            </a:prstGeom>
            <a:noFill/>
            <a:ln w="9525">
              <a:noFill/>
              <a:miter lim="800000"/>
              <a:headEnd/>
              <a:tailEnd/>
            </a:ln>
          </p:spPr>
          <p:txBody>
            <a:bodyPr lIns="92075" tIns="46038" rIns="92075" bIns="46038">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noProof="0" dirty="0">
                  <a:ln>
                    <a:noFill/>
                  </a:ln>
                  <a:solidFill>
                    <a:srgbClr val="000000"/>
                  </a:solidFill>
                  <a:effectLst/>
                  <a:uLnTx/>
                  <a:uFillTx/>
                  <a:latin typeface="Arial" charset="0"/>
                  <a:ea typeface="+mn-ea"/>
                  <a:cs typeface="+mn-cs"/>
                </a:rPr>
                <a:t>SAN</a:t>
              </a:r>
            </a:p>
          </p:txBody>
        </p:sp>
      </p:grpSp>
      <p:sp>
        <p:nvSpPr>
          <p:cNvPr id="85" name="Text Box 22"/>
          <p:cNvSpPr txBox="1">
            <a:spLocks noChangeArrowheads="1"/>
          </p:cNvSpPr>
          <p:nvPr/>
        </p:nvSpPr>
        <p:spPr bwMode="gray">
          <a:xfrm>
            <a:off x="5784994" y="2809472"/>
            <a:ext cx="416782" cy="313932"/>
          </a:xfrm>
          <a:prstGeom prst="rect">
            <a:avLst/>
          </a:prstGeom>
          <a:noFill/>
          <a:ln w="9525" algn="ctr">
            <a:noFill/>
            <a:miter lim="800000"/>
            <a:headEnd/>
            <a:tailEnd/>
          </a:ln>
        </p:spPr>
        <p:txBody>
          <a:bodyPr wrap="none" lIns="0" tIns="0" rIns="0" bIns="0">
            <a:spAutoFit/>
          </a:body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Media</a:t>
            </a:r>
          </a:p>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agent</a:t>
            </a:r>
          </a:p>
        </p:txBody>
      </p:sp>
      <p:sp>
        <p:nvSpPr>
          <p:cNvPr id="86" name="Text Box 50"/>
          <p:cNvSpPr txBox="1">
            <a:spLocks noChangeArrowheads="1"/>
          </p:cNvSpPr>
          <p:nvPr/>
        </p:nvSpPr>
        <p:spPr bwMode="gray">
          <a:xfrm>
            <a:off x="5445248" y="4711968"/>
            <a:ext cx="396776" cy="313932"/>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Tape</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pitchFamily="34" charset="0"/>
                <a:ea typeface="+mn-ea"/>
                <a:cs typeface="Calibri" pitchFamily="34" charset="0"/>
              </a:rPr>
              <a:t>library</a:t>
            </a:r>
          </a:p>
        </p:txBody>
      </p:sp>
      <p:sp>
        <p:nvSpPr>
          <p:cNvPr id="87" name="Text Box 60"/>
          <p:cNvSpPr txBox="1">
            <a:spLocks noChangeArrowheads="1"/>
          </p:cNvSpPr>
          <p:nvPr/>
        </p:nvSpPr>
        <p:spPr bwMode="gray">
          <a:xfrm>
            <a:off x="6335709" y="4711968"/>
            <a:ext cx="487314" cy="313932"/>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Disk</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system</a:t>
            </a:r>
          </a:p>
        </p:txBody>
      </p:sp>
      <p:sp>
        <p:nvSpPr>
          <p:cNvPr id="88" name="AutoShape 7"/>
          <p:cNvSpPr>
            <a:spLocks noChangeArrowheads="1"/>
          </p:cNvSpPr>
          <p:nvPr/>
        </p:nvSpPr>
        <p:spPr bwMode="auto">
          <a:xfrm>
            <a:off x="1433858" y="2733272"/>
            <a:ext cx="699742" cy="517525"/>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grpSp>
        <p:nvGrpSpPr>
          <p:cNvPr id="89" name="Group 2"/>
          <p:cNvGrpSpPr>
            <a:grpSpLocks/>
          </p:cNvGrpSpPr>
          <p:nvPr/>
        </p:nvGrpSpPr>
        <p:grpSpPr bwMode="auto">
          <a:xfrm>
            <a:off x="1524000" y="2836459"/>
            <a:ext cx="485775" cy="322263"/>
            <a:chOff x="10275093" y="3566509"/>
            <a:chExt cx="485784" cy="589087"/>
          </a:xfrm>
        </p:grpSpPr>
        <p:pic>
          <p:nvPicPr>
            <p:cNvPr id="90"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75093"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1136"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7179"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33222"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75093"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1136"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9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7179"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33222"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8" name="Text Box 29"/>
          <p:cNvSpPr txBox="1">
            <a:spLocks noChangeArrowheads="1"/>
          </p:cNvSpPr>
          <p:nvPr/>
        </p:nvSpPr>
        <p:spPr bwMode="gray">
          <a:xfrm>
            <a:off x="1669358" y="2504672"/>
            <a:ext cx="235642" cy="156966"/>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VM</a:t>
            </a:r>
          </a:p>
        </p:txBody>
      </p:sp>
      <p:sp>
        <p:nvSpPr>
          <p:cNvPr id="99" name="Line 4"/>
          <p:cNvSpPr>
            <a:spLocks noChangeShapeType="1"/>
          </p:cNvSpPr>
          <p:nvPr/>
        </p:nvSpPr>
        <p:spPr bwMode="gray">
          <a:xfrm>
            <a:off x="1752600" y="3221402"/>
            <a:ext cx="104775" cy="132556"/>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0" name="Line 17"/>
          <p:cNvSpPr>
            <a:spLocks noChangeShapeType="1"/>
          </p:cNvSpPr>
          <p:nvPr/>
        </p:nvSpPr>
        <p:spPr bwMode="gray">
          <a:xfrm>
            <a:off x="1600200" y="2506259"/>
            <a:ext cx="0" cy="2270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2" name="Text Box 60"/>
          <p:cNvSpPr txBox="1">
            <a:spLocks noChangeArrowheads="1"/>
          </p:cNvSpPr>
          <p:nvPr/>
        </p:nvSpPr>
        <p:spPr bwMode="gray">
          <a:xfrm>
            <a:off x="1398624" y="4704946"/>
            <a:ext cx="894476" cy="156966"/>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Data Domain</a:t>
            </a:r>
          </a:p>
        </p:txBody>
      </p:sp>
      <p:sp>
        <p:nvSpPr>
          <p:cNvPr id="103" name="Line 61"/>
          <p:cNvSpPr>
            <a:spLocks noChangeShapeType="1"/>
          </p:cNvSpPr>
          <p:nvPr/>
        </p:nvSpPr>
        <p:spPr bwMode="gray">
          <a:xfrm>
            <a:off x="7557742" y="2539598"/>
            <a:ext cx="13694" cy="1749424"/>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5" name="Text Box 60"/>
          <p:cNvSpPr txBox="1">
            <a:spLocks noChangeArrowheads="1"/>
          </p:cNvSpPr>
          <p:nvPr/>
        </p:nvSpPr>
        <p:spPr bwMode="gray">
          <a:xfrm>
            <a:off x="7352013" y="4606718"/>
            <a:ext cx="894476" cy="156966"/>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Data Domain</a:t>
            </a:r>
          </a:p>
        </p:txBody>
      </p:sp>
      <p:sp>
        <p:nvSpPr>
          <p:cNvPr id="106" name="AutoShape 7"/>
          <p:cNvSpPr>
            <a:spLocks noChangeArrowheads="1"/>
          </p:cNvSpPr>
          <p:nvPr/>
        </p:nvSpPr>
        <p:spPr bwMode="auto">
          <a:xfrm>
            <a:off x="7467600" y="1742672"/>
            <a:ext cx="699742" cy="517525"/>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grpSp>
        <p:nvGrpSpPr>
          <p:cNvPr id="107" name="Group 2"/>
          <p:cNvGrpSpPr>
            <a:grpSpLocks/>
          </p:cNvGrpSpPr>
          <p:nvPr/>
        </p:nvGrpSpPr>
        <p:grpSpPr bwMode="auto">
          <a:xfrm>
            <a:off x="7557742" y="1845859"/>
            <a:ext cx="485775" cy="322263"/>
            <a:chOff x="10275093" y="3566509"/>
            <a:chExt cx="485784" cy="589087"/>
          </a:xfrm>
        </p:grpSpPr>
        <p:pic>
          <p:nvPicPr>
            <p:cNvPr id="108"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75093"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1136"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7179"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33222"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75093"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1136"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Picture 1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7179"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33222"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6" name="Text Box 29"/>
          <p:cNvSpPr txBox="1">
            <a:spLocks noChangeArrowheads="1"/>
          </p:cNvSpPr>
          <p:nvPr/>
        </p:nvSpPr>
        <p:spPr bwMode="gray">
          <a:xfrm>
            <a:off x="7703100" y="1514072"/>
            <a:ext cx="235642" cy="156966"/>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VM</a:t>
            </a:r>
          </a:p>
        </p:txBody>
      </p:sp>
      <p:sp>
        <p:nvSpPr>
          <p:cNvPr id="117" name="Line 17"/>
          <p:cNvSpPr>
            <a:spLocks noChangeShapeType="1"/>
          </p:cNvSpPr>
          <p:nvPr/>
        </p:nvSpPr>
        <p:spPr bwMode="gray">
          <a:xfrm>
            <a:off x="7710142" y="2277659"/>
            <a:ext cx="0" cy="2270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8" name="Line 61"/>
          <p:cNvSpPr>
            <a:spLocks noChangeShapeType="1"/>
          </p:cNvSpPr>
          <p:nvPr/>
        </p:nvSpPr>
        <p:spPr bwMode="gray">
          <a:xfrm flipH="1">
            <a:off x="3707420" y="2444744"/>
            <a:ext cx="3034" cy="1623576"/>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9" name="TextBox 118"/>
          <p:cNvSpPr txBox="1"/>
          <p:nvPr/>
        </p:nvSpPr>
        <p:spPr>
          <a:xfrm>
            <a:off x="3608978" y="2151473"/>
            <a:ext cx="490839"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LAN</a:t>
            </a:r>
          </a:p>
        </p:txBody>
      </p:sp>
      <p:sp>
        <p:nvSpPr>
          <p:cNvPr id="120" name="Text Box 46"/>
          <p:cNvSpPr txBox="1">
            <a:spLocks noChangeArrowheads="1"/>
          </p:cNvSpPr>
          <p:nvPr/>
        </p:nvSpPr>
        <p:spPr bwMode="gray">
          <a:xfrm>
            <a:off x="5791200" y="742547"/>
            <a:ext cx="1828800" cy="316690"/>
          </a:xfrm>
          <a:prstGeom prst="rect">
            <a:avLst/>
          </a:prstGeom>
          <a:noFill/>
          <a:ln w="9525" algn="ctr">
            <a:noFill/>
            <a:miter lim="800000"/>
            <a:headEnd/>
            <a:tailEnd/>
          </a:ln>
        </p:spPr>
        <p:txBody>
          <a:bodyPr wrap="squar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3892D0"/>
                </a:solidFill>
                <a:effectLst/>
                <a:uLnTx/>
                <a:uFillTx/>
                <a:latin typeface="Calibri" pitchFamily="34" charset="0"/>
                <a:ea typeface="+mn-ea"/>
                <a:cs typeface="Calibri" pitchFamily="34" charset="0"/>
              </a:rPr>
              <a:t>Site B</a:t>
            </a:r>
          </a:p>
        </p:txBody>
      </p:sp>
      <p:pic>
        <p:nvPicPr>
          <p:cNvPr id="121" name="Picture 120"/>
          <p:cNvPicPr>
            <a:picLocks noChangeAspect="1"/>
          </p:cNvPicPr>
          <p:nvPr/>
        </p:nvPicPr>
        <p:blipFill>
          <a:blip r:embed="rId6"/>
          <a:stretch>
            <a:fillRect/>
          </a:stretch>
        </p:blipFill>
        <p:spPr>
          <a:xfrm>
            <a:off x="3389073" y="4227939"/>
            <a:ext cx="699940" cy="574951"/>
          </a:xfrm>
          <a:prstGeom prst="rect">
            <a:avLst/>
          </a:prstGeom>
        </p:spPr>
      </p:pic>
      <p:sp>
        <p:nvSpPr>
          <p:cNvPr id="122" name="Line 5"/>
          <p:cNvSpPr>
            <a:spLocks noChangeShapeType="1"/>
          </p:cNvSpPr>
          <p:nvPr/>
        </p:nvSpPr>
        <p:spPr bwMode="gray">
          <a:xfrm>
            <a:off x="2214563" y="4064164"/>
            <a:ext cx="1667798" cy="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23" name="Picture 122"/>
          <p:cNvPicPr>
            <a:picLocks noChangeAspect="1"/>
          </p:cNvPicPr>
          <p:nvPr/>
        </p:nvPicPr>
        <p:blipFill>
          <a:blip r:embed="rId6"/>
          <a:stretch>
            <a:fillRect/>
          </a:stretch>
        </p:blipFill>
        <p:spPr>
          <a:xfrm>
            <a:off x="4990380" y="3257784"/>
            <a:ext cx="699940" cy="574951"/>
          </a:xfrm>
          <a:prstGeom prst="rect">
            <a:avLst/>
          </a:prstGeom>
        </p:spPr>
      </p:pic>
      <p:sp>
        <p:nvSpPr>
          <p:cNvPr id="124" name="Line 61"/>
          <p:cNvSpPr>
            <a:spLocks noChangeShapeType="1"/>
          </p:cNvSpPr>
          <p:nvPr/>
        </p:nvSpPr>
        <p:spPr bwMode="gray">
          <a:xfrm>
            <a:off x="5281613" y="2513353"/>
            <a:ext cx="0" cy="737444"/>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5" name="Text Box 6"/>
          <p:cNvSpPr txBox="1">
            <a:spLocks noChangeArrowheads="1"/>
          </p:cNvSpPr>
          <p:nvPr/>
        </p:nvSpPr>
        <p:spPr bwMode="gray">
          <a:xfrm>
            <a:off x="6378204" y="1245883"/>
            <a:ext cx="868828" cy="470898"/>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Applications,</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Databases, </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Times New Roman" pitchFamily="18" charset="0"/>
              </a:rPr>
              <a:t>Mail</a:t>
            </a:r>
          </a:p>
        </p:txBody>
      </p:sp>
      <p:sp>
        <p:nvSpPr>
          <p:cNvPr id="126" name="Line 61"/>
          <p:cNvSpPr>
            <a:spLocks noChangeShapeType="1"/>
          </p:cNvSpPr>
          <p:nvPr/>
        </p:nvSpPr>
        <p:spPr bwMode="gray">
          <a:xfrm>
            <a:off x="2357815" y="4058987"/>
            <a:ext cx="0" cy="36512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30" name="Picture 129"/>
          <p:cNvPicPr>
            <a:picLocks noChangeAspect="1"/>
          </p:cNvPicPr>
          <p:nvPr/>
        </p:nvPicPr>
        <p:blipFill>
          <a:blip r:embed="rId7"/>
          <a:stretch>
            <a:fillRect/>
          </a:stretch>
        </p:blipFill>
        <p:spPr>
          <a:xfrm>
            <a:off x="7065963" y="4254340"/>
            <a:ext cx="1415406" cy="274259"/>
          </a:xfrm>
          <a:prstGeom prst="rect">
            <a:avLst/>
          </a:prstGeom>
        </p:spPr>
      </p:pic>
      <p:pic>
        <p:nvPicPr>
          <p:cNvPr id="131" name="Picture 130"/>
          <p:cNvPicPr>
            <a:picLocks noChangeAspect="1"/>
          </p:cNvPicPr>
          <p:nvPr/>
        </p:nvPicPr>
        <p:blipFill>
          <a:blip r:embed="rId7"/>
          <a:stretch>
            <a:fillRect/>
          </a:stretch>
        </p:blipFill>
        <p:spPr>
          <a:xfrm>
            <a:off x="1122074" y="4396274"/>
            <a:ext cx="1415406" cy="274259"/>
          </a:xfrm>
          <a:prstGeom prst="rect">
            <a:avLst/>
          </a:prstGeom>
        </p:spPr>
      </p:pic>
      <p:sp>
        <p:nvSpPr>
          <p:cNvPr id="128" name="Rounded Rectangle 127"/>
          <p:cNvSpPr/>
          <p:nvPr/>
        </p:nvSpPr>
        <p:spPr>
          <a:xfrm>
            <a:off x="128789" y="3924467"/>
            <a:ext cx="8405611" cy="1174946"/>
          </a:xfrm>
          <a:prstGeom prst="roundRect">
            <a:avLst/>
          </a:prstGeom>
          <a:solidFill>
            <a:schemeClr val="accent1">
              <a:lumMod val="20000"/>
              <a:lumOff val="80000"/>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a:noFill/>
              </a:ln>
              <a:solidFill>
                <a:srgbClr val="FF0000"/>
              </a:solidFill>
              <a:effectLst/>
              <a:uLnTx/>
              <a:uFillTx/>
              <a:latin typeface="Arial"/>
              <a:ea typeface="+mn-ea"/>
              <a:cs typeface="+mn-cs"/>
            </a:endParaRPr>
          </a:p>
        </p:txBody>
      </p:sp>
    </p:spTree>
    <p:extLst>
      <p:ext uri="{BB962C8B-B14F-4D97-AF65-F5344CB8AC3E}">
        <p14:creationId xmlns:p14="http://schemas.microsoft.com/office/powerpoint/2010/main" val="3250488655"/>
      </p:ext>
    </p:extLst>
  </p:cSld>
  <p:clrMapOvr>
    <a:masterClrMapping/>
  </p:clrMapOvr>
  <p:transition spd="med">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 name="Title 1">
            <a:extLst>
              <a:ext uri="{FF2B5EF4-FFF2-40B4-BE49-F238E27FC236}">
                <a16:creationId xmlns:a16="http://schemas.microsoft.com/office/drawing/2014/main" id="{514F4863-AEEA-4A62-AFD8-3C8CDFF56766}"/>
              </a:ext>
            </a:extLst>
          </p:cNvPr>
          <p:cNvSpPr>
            <a:spLocks noGrp="1"/>
          </p:cNvSpPr>
          <p:nvPr>
            <p:ph type="title"/>
          </p:nvPr>
        </p:nvSpPr>
        <p:spPr>
          <a:xfrm>
            <a:off x="366715" y="116981"/>
            <a:ext cx="8410575" cy="387798"/>
          </a:xfrm>
        </p:spPr>
        <p:txBody>
          <a:bodyPr/>
          <a:lstStyle/>
          <a:p>
            <a:r>
              <a:rPr lang="en-US" dirty="0">
                <a:solidFill>
                  <a:srgbClr val="0070C0"/>
                </a:solidFill>
              </a:rPr>
              <a:t>DIA – Data Invulnerability Architecture</a:t>
            </a:r>
            <a:endParaRPr lang="en-US" sz="2200" b="1" dirty="0">
              <a:solidFill>
                <a:srgbClr val="0070C0"/>
              </a:solidFill>
            </a:endParaRPr>
          </a:p>
        </p:txBody>
      </p:sp>
      <p:grpSp>
        <p:nvGrpSpPr>
          <p:cNvPr id="140" name="Group 139">
            <a:extLst>
              <a:ext uri="{FF2B5EF4-FFF2-40B4-BE49-F238E27FC236}">
                <a16:creationId xmlns:a16="http://schemas.microsoft.com/office/drawing/2014/main" id="{1AD603B8-B33D-46CD-B9AF-882F345B4B56}"/>
              </a:ext>
            </a:extLst>
          </p:cNvPr>
          <p:cNvGrpSpPr/>
          <p:nvPr/>
        </p:nvGrpSpPr>
        <p:grpSpPr>
          <a:xfrm>
            <a:off x="323272" y="807544"/>
            <a:ext cx="8497456" cy="4149336"/>
            <a:chOff x="230819" y="684950"/>
            <a:chExt cx="8815277" cy="4304529"/>
          </a:xfrm>
        </p:grpSpPr>
        <p:sp>
          <p:nvSpPr>
            <p:cNvPr id="141" name="Text Box 4">
              <a:extLst>
                <a:ext uri="{FF2B5EF4-FFF2-40B4-BE49-F238E27FC236}">
                  <a16:creationId xmlns:a16="http://schemas.microsoft.com/office/drawing/2014/main" id="{172B2EFC-C229-4693-B271-D4A06701FCE4}"/>
                </a:ext>
              </a:extLst>
            </p:cNvPr>
            <p:cNvSpPr txBox="1">
              <a:spLocks noChangeArrowheads="1"/>
            </p:cNvSpPr>
            <p:nvPr/>
          </p:nvSpPr>
          <p:spPr bwMode="auto">
            <a:xfrm>
              <a:off x="3288935" y="847346"/>
              <a:ext cx="1492250" cy="276999"/>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dirty="0">
                  <a:ln>
                    <a:noFill/>
                  </a:ln>
                  <a:solidFill>
                    <a:srgbClr val="5F5F5F"/>
                  </a:solidFill>
                  <a:effectLst/>
                  <a:uLnTx/>
                  <a:uFillTx/>
                  <a:latin typeface="Arial"/>
                  <a:ea typeface="+mn-ea"/>
                  <a:cs typeface="+mn-cs"/>
                </a:rPr>
                <a:t>Data Domain </a:t>
              </a:r>
            </a:p>
          </p:txBody>
        </p:sp>
        <p:sp>
          <p:nvSpPr>
            <p:cNvPr id="142" name="AutoShape 5">
              <a:extLst>
                <a:ext uri="{FF2B5EF4-FFF2-40B4-BE49-F238E27FC236}">
                  <a16:creationId xmlns:a16="http://schemas.microsoft.com/office/drawing/2014/main" id="{46ACB27A-0453-4E50-BE46-F2DE695A2AE9}"/>
                </a:ext>
              </a:extLst>
            </p:cNvPr>
            <p:cNvSpPr>
              <a:spLocks noChangeArrowheads="1"/>
            </p:cNvSpPr>
            <p:nvPr/>
          </p:nvSpPr>
          <p:spPr bwMode="auto">
            <a:xfrm>
              <a:off x="3366132" y="2210640"/>
              <a:ext cx="1330325" cy="510778"/>
            </a:xfrm>
            <a:prstGeom prst="roundRect">
              <a:avLst>
                <a:gd name="adj" fmla="val 16667"/>
              </a:avLst>
            </a:prstGeom>
            <a:solidFill>
              <a:srgbClr val="FFFFCC"/>
            </a:solidFill>
            <a:ln w="9525">
              <a:solidFill>
                <a:schemeClr val="tx1"/>
              </a:solidFill>
              <a:prstDash val="dash"/>
              <a:round/>
              <a:headEnd/>
              <a:tailEnd/>
            </a:ln>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143" name="Group 6">
              <a:extLst>
                <a:ext uri="{FF2B5EF4-FFF2-40B4-BE49-F238E27FC236}">
                  <a16:creationId xmlns:a16="http://schemas.microsoft.com/office/drawing/2014/main" id="{D4D6FEBF-D468-47D2-9E75-8A751001DE4B}"/>
                </a:ext>
              </a:extLst>
            </p:cNvPr>
            <p:cNvGrpSpPr>
              <a:grpSpLocks/>
            </p:cNvGrpSpPr>
            <p:nvPr/>
          </p:nvGrpSpPr>
          <p:grpSpPr bwMode="auto">
            <a:xfrm>
              <a:off x="3428838" y="2263889"/>
              <a:ext cx="1233488" cy="465137"/>
              <a:chOff x="1919" y="2231"/>
              <a:chExt cx="903" cy="461"/>
            </a:xfrm>
          </p:grpSpPr>
          <p:grpSp>
            <p:nvGrpSpPr>
              <p:cNvPr id="381" name="Group 7">
                <a:extLst>
                  <a:ext uri="{FF2B5EF4-FFF2-40B4-BE49-F238E27FC236}">
                    <a16:creationId xmlns:a16="http://schemas.microsoft.com/office/drawing/2014/main" id="{AC05D66C-CE7F-4805-A48C-02C5DE12A12C}"/>
                  </a:ext>
                </a:extLst>
              </p:cNvPr>
              <p:cNvGrpSpPr>
                <a:grpSpLocks/>
              </p:cNvGrpSpPr>
              <p:nvPr/>
            </p:nvGrpSpPr>
            <p:grpSpPr bwMode="auto">
              <a:xfrm>
                <a:off x="1923" y="2231"/>
                <a:ext cx="899" cy="230"/>
                <a:chOff x="1923" y="2231"/>
                <a:chExt cx="899" cy="230"/>
              </a:xfrm>
            </p:grpSpPr>
            <p:grpSp>
              <p:nvGrpSpPr>
                <p:cNvPr id="399" name="Group 8">
                  <a:extLst>
                    <a:ext uri="{FF2B5EF4-FFF2-40B4-BE49-F238E27FC236}">
                      <a16:creationId xmlns:a16="http://schemas.microsoft.com/office/drawing/2014/main" id="{68FCE01D-D322-4E7A-BD2F-40E58BB15AE3}"/>
                    </a:ext>
                  </a:extLst>
                </p:cNvPr>
                <p:cNvGrpSpPr>
                  <a:grpSpLocks/>
                </p:cNvGrpSpPr>
                <p:nvPr/>
              </p:nvGrpSpPr>
              <p:grpSpPr bwMode="auto">
                <a:xfrm>
                  <a:off x="1923" y="2231"/>
                  <a:ext cx="222" cy="225"/>
                  <a:chOff x="1923" y="2346"/>
                  <a:chExt cx="222" cy="225"/>
                </a:xfrm>
              </p:grpSpPr>
              <p:sp>
                <p:nvSpPr>
                  <p:cNvPr id="412" name="AutoShape 9">
                    <a:extLst>
                      <a:ext uri="{FF2B5EF4-FFF2-40B4-BE49-F238E27FC236}">
                        <a16:creationId xmlns:a16="http://schemas.microsoft.com/office/drawing/2014/main" id="{26503E02-B861-44F6-B8E3-E35DBF40EAC2}"/>
                      </a:ext>
                    </a:extLst>
                  </p:cNvPr>
                  <p:cNvSpPr>
                    <a:spLocks noChangeAspect="1" noChangeArrowheads="1" noTextEdit="1"/>
                  </p:cNvSpPr>
                  <p:nvPr/>
                </p:nvSpPr>
                <p:spPr bwMode="auto">
                  <a:xfrm>
                    <a:off x="1923" y="2346"/>
                    <a:ext cx="222" cy="225"/>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413" name="Freeform 10">
                    <a:extLst>
                      <a:ext uri="{FF2B5EF4-FFF2-40B4-BE49-F238E27FC236}">
                        <a16:creationId xmlns:a16="http://schemas.microsoft.com/office/drawing/2014/main" id="{1905FB86-C57E-474A-AAF8-F22A21F6F096}"/>
                      </a:ext>
                    </a:extLst>
                  </p:cNvPr>
                  <p:cNvSpPr>
                    <a:spLocks/>
                  </p:cNvSpPr>
                  <p:nvPr/>
                </p:nvSpPr>
                <p:spPr bwMode="auto">
                  <a:xfrm>
                    <a:off x="1927" y="2381"/>
                    <a:ext cx="214" cy="187"/>
                  </a:xfrm>
                  <a:custGeom>
                    <a:avLst/>
                    <a:gdLst/>
                    <a:ahLst/>
                    <a:cxnLst>
                      <a:cxn ang="0">
                        <a:pos x="228" y="0"/>
                      </a:cxn>
                      <a:cxn ang="0">
                        <a:pos x="0" y="6"/>
                      </a:cxn>
                      <a:cxn ang="0">
                        <a:pos x="0" y="183"/>
                      </a:cxn>
                      <a:cxn ang="0">
                        <a:pos x="1" y="188"/>
                      </a:cxn>
                      <a:cxn ang="0">
                        <a:pos x="3" y="191"/>
                      </a:cxn>
                      <a:cxn ang="0">
                        <a:pos x="10" y="199"/>
                      </a:cxn>
                      <a:cxn ang="0">
                        <a:pos x="23" y="206"/>
                      </a:cxn>
                      <a:cxn ang="0">
                        <a:pos x="37" y="213"/>
                      </a:cxn>
                      <a:cxn ang="0">
                        <a:pos x="55" y="216"/>
                      </a:cxn>
                      <a:cxn ang="0">
                        <a:pos x="75" y="219"/>
                      </a:cxn>
                      <a:cxn ang="0">
                        <a:pos x="96" y="221"/>
                      </a:cxn>
                      <a:cxn ang="0">
                        <a:pos x="118" y="221"/>
                      </a:cxn>
                      <a:cxn ang="0">
                        <a:pos x="139" y="219"/>
                      </a:cxn>
                      <a:cxn ang="0">
                        <a:pos x="162" y="216"/>
                      </a:cxn>
                      <a:cxn ang="0">
                        <a:pos x="177" y="213"/>
                      </a:cxn>
                      <a:cxn ang="0">
                        <a:pos x="189" y="209"/>
                      </a:cxn>
                      <a:cxn ang="0">
                        <a:pos x="202" y="204"/>
                      </a:cxn>
                      <a:cxn ang="0">
                        <a:pos x="211" y="199"/>
                      </a:cxn>
                      <a:cxn ang="0">
                        <a:pos x="218" y="195"/>
                      </a:cxn>
                      <a:cxn ang="0">
                        <a:pos x="223" y="188"/>
                      </a:cxn>
                      <a:cxn ang="0">
                        <a:pos x="227" y="183"/>
                      </a:cxn>
                      <a:cxn ang="0">
                        <a:pos x="228" y="177"/>
                      </a:cxn>
                      <a:cxn ang="0">
                        <a:pos x="228" y="0"/>
                      </a:cxn>
                    </a:cxnLst>
                    <a:rect l="0" t="0" r="r" b="b"/>
                    <a:pathLst>
                      <a:path w="228" h="221">
                        <a:moveTo>
                          <a:pt x="228" y="0"/>
                        </a:moveTo>
                        <a:lnTo>
                          <a:pt x="0" y="6"/>
                        </a:lnTo>
                        <a:lnTo>
                          <a:pt x="0" y="183"/>
                        </a:lnTo>
                        <a:lnTo>
                          <a:pt x="1" y="188"/>
                        </a:lnTo>
                        <a:lnTo>
                          <a:pt x="3" y="191"/>
                        </a:lnTo>
                        <a:lnTo>
                          <a:pt x="10" y="199"/>
                        </a:lnTo>
                        <a:lnTo>
                          <a:pt x="23" y="206"/>
                        </a:lnTo>
                        <a:lnTo>
                          <a:pt x="37" y="213"/>
                        </a:lnTo>
                        <a:lnTo>
                          <a:pt x="55" y="216"/>
                        </a:lnTo>
                        <a:lnTo>
                          <a:pt x="75" y="219"/>
                        </a:lnTo>
                        <a:lnTo>
                          <a:pt x="96" y="221"/>
                        </a:lnTo>
                        <a:lnTo>
                          <a:pt x="118" y="221"/>
                        </a:lnTo>
                        <a:lnTo>
                          <a:pt x="139" y="219"/>
                        </a:lnTo>
                        <a:lnTo>
                          <a:pt x="162" y="216"/>
                        </a:lnTo>
                        <a:lnTo>
                          <a:pt x="177" y="213"/>
                        </a:lnTo>
                        <a:lnTo>
                          <a:pt x="189" y="209"/>
                        </a:lnTo>
                        <a:lnTo>
                          <a:pt x="202" y="204"/>
                        </a:lnTo>
                        <a:lnTo>
                          <a:pt x="211" y="199"/>
                        </a:lnTo>
                        <a:lnTo>
                          <a:pt x="218" y="195"/>
                        </a:lnTo>
                        <a:lnTo>
                          <a:pt x="223" y="188"/>
                        </a:lnTo>
                        <a:lnTo>
                          <a:pt x="227" y="183"/>
                        </a:lnTo>
                        <a:lnTo>
                          <a:pt x="228" y="177"/>
                        </a:lnTo>
                        <a:lnTo>
                          <a:pt x="228" y="0"/>
                        </a:lnTo>
                        <a:close/>
                      </a:path>
                    </a:pathLst>
                  </a:custGeom>
                  <a:solidFill>
                    <a:srgbClr val="FFCC66"/>
                  </a:solidFill>
                  <a:ln w="11113">
                    <a:solidFill>
                      <a:srgbClr val="000000"/>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414" name="Freeform 11">
                    <a:extLst>
                      <a:ext uri="{FF2B5EF4-FFF2-40B4-BE49-F238E27FC236}">
                        <a16:creationId xmlns:a16="http://schemas.microsoft.com/office/drawing/2014/main" id="{53F45F26-E538-4075-B8F6-7F35C8198D4E}"/>
                      </a:ext>
                    </a:extLst>
                  </p:cNvPr>
                  <p:cNvSpPr>
                    <a:spLocks/>
                  </p:cNvSpPr>
                  <p:nvPr/>
                </p:nvSpPr>
                <p:spPr bwMode="auto">
                  <a:xfrm>
                    <a:off x="1930" y="2352"/>
                    <a:ext cx="215" cy="69"/>
                  </a:xfrm>
                  <a:custGeom>
                    <a:avLst/>
                    <a:gdLst/>
                    <a:ahLst/>
                    <a:cxnLst>
                      <a:cxn ang="0">
                        <a:pos x="218" y="21"/>
                      </a:cxn>
                      <a:cxn ang="0">
                        <a:pos x="225" y="27"/>
                      </a:cxn>
                      <a:cxn ang="0">
                        <a:pos x="227" y="32"/>
                      </a:cxn>
                      <a:cxn ang="0">
                        <a:pos x="229" y="36"/>
                      </a:cxn>
                      <a:cxn ang="0">
                        <a:pos x="227" y="44"/>
                      </a:cxn>
                      <a:cxn ang="0">
                        <a:pos x="222" y="52"/>
                      </a:cxn>
                      <a:cxn ang="0">
                        <a:pos x="211" y="58"/>
                      </a:cxn>
                      <a:cxn ang="0">
                        <a:pos x="199" y="65"/>
                      </a:cxn>
                      <a:cxn ang="0">
                        <a:pos x="183" y="72"/>
                      </a:cxn>
                      <a:cxn ang="0">
                        <a:pos x="163" y="76"/>
                      </a:cxn>
                      <a:cxn ang="0">
                        <a:pos x="140" y="80"/>
                      </a:cxn>
                      <a:cxn ang="0">
                        <a:pos x="118" y="81"/>
                      </a:cxn>
                      <a:cxn ang="0">
                        <a:pos x="97" y="81"/>
                      </a:cxn>
                      <a:cxn ang="0">
                        <a:pos x="75" y="80"/>
                      </a:cxn>
                      <a:cxn ang="0">
                        <a:pos x="56" y="76"/>
                      </a:cxn>
                      <a:cxn ang="0">
                        <a:pos x="38" y="73"/>
                      </a:cxn>
                      <a:cxn ang="0">
                        <a:pos x="23" y="67"/>
                      </a:cxn>
                      <a:cxn ang="0">
                        <a:pos x="11" y="60"/>
                      </a:cxn>
                      <a:cxn ang="0">
                        <a:pos x="4" y="52"/>
                      </a:cxn>
                      <a:cxn ang="0">
                        <a:pos x="2" y="49"/>
                      </a:cxn>
                      <a:cxn ang="0">
                        <a:pos x="0" y="44"/>
                      </a:cxn>
                      <a:cxn ang="0">
                        <a:pos x="2" y="37"/>
                      </a:cxn>
                      <a:cxn ang="0">
                        <a:pos x="7" y="29"/>
                      </a:cxn>
                      <a:cxn ang="0">
                        <a:pos x="18" y="21"/>
                      </a:cxn>
                      <a:cxn ang="0">
                        <a:pos x="31" y="14"/>
                      </a:cxn>
                      <a:cxn ang="0">
                        <a:pos x="47" y="9"/>
                      </a:cxn>
                      <a:cxn ang="0">
                        <a:pos x="66" y="4"/>
                      </a:cxn>
                      <a:cxn ang="0">
                        <a:pos x="90" y="1"/>
                      </a:cxn>
                      <a:cxn ang="0">
                        <a:pos x="111" y="0"/>
                      </a:cxn>
                      <a:cxn ang="0">
                        <a:pos x="132" y="0"/>
                      </a:cxn>
                      <a:cxn ang="0">
                        <a:pos x="154" y="1"/>
                      </a:cxn>
                      <a:cxn ang="0">
                        <a:pos x="174" y="4"/>
                      </a:cxn>
                      <a:cxn ang="0">
                        <a:pos x="191" y="8"/>
                      </a:cxn>
                      <a:cxn ang="0">
                        <a:pos x="206" y="14"/>
                      </a:cxn>
                      <a:cxn ang="0">
                        <a:pos x="218" y="21"/>
                      </a:cxn>
                    </a:cxnLst>
                    <a:rect l="0" t="0" r="r" b="b"/>
                    <a:pathLst>
                      <a:path w="229" h="81">
                        <a:moveTo>
                          <a:pt x="218" y="21"/>
                        </a:moveTo>
                        <a:lnTo>
                          <a:pt x="225" y="27"/>
                        </a:lnTo>
                        <a:lnTo>
                          <a:pt x="227" y="32"/>
                        </a:lnTo>
                        <a:lnTo>
                          <a:pt x="229" y="36"/>
                        </a:lnTo>
                        <a:lnTo>
                          <a:pt x="227" y="44"/>
                        </a:lnTo>
                        <a:lnTo>
                          <a:pt x="222" y="52"/>
                        </a:lnTo>
                        <a:lnTo>
                          <a:pt x="211" y="58"/>
                        </a:lnTo>
                        <a:lnTo>
                          <a:pt x="199" y="65"/>
                        </a:lnTo>
                        <a:lnTo>
                          <a:pt x="183" y="72"/>
                        </a:lnTo>
                        <a:lnTo>
                          <a:pt x="163" y="76"/>
                        </a:lnTo>
                        <a:lnTo>
                          <a:pt x="140" y="80"/>
                        </a:lnTo>
                        <a:lnTo>
                          <a:pt x="118" y="81"/>
                        </a:lnTo>
                        <a:lnTo>
                          <a:pt x="97" y="81"/>
                        </a:lnTo>
                        <a:lnTo>
                          <a:pt x="75" y="80"/>
                        </a:lnTo>
                        <a:lnTo>
                          <a:pt x="56" y="76"/>
                        </a:lnTo>
                        <a:lnTo>
                          <a:pt x="38" y="73"/>
                        </a:lnTo>
                        <a:lnTo>
                          <a:pt x="23" y="67"/>
                        </a:lnTo>
                        <a:lnTo>
                          <a:pt x="11" y="60"/>
                        </a:lnTo>
                        <a:lnTo>
                          <a:pt x="4" y="52"/>
                        </a:lnTo>
                        <a:lnTo>
                          <a:pt x="2" y="49"/>
                        </a:lnTo>
                        <a:lnTo>
                          <a:pt x="0" y="44"/>
                        </a:lnTo>
                        <a:lnTo>
                          <a:pt x="2" y="37"/>
                        </a:lnTo>
                        <a:lnTo>
                          <a:pt x="7" y="29"/>
                        </a:lnTo>
                        <a:lnTo>
                          <a:pt x="18" y="21"/>
                        </a:lnTo>
                        <a:lnTo>
                          <a:pt x="31" y="14"/>
                        </a:lnTo>
                        <a:lnTo>
                          <a:pt x="47" y="9"/>
                        </a:lnTo>
                        <a:lnTo>
                          <a:pt x="66" y="4"/>
                        </a:lnTo>
                        <a:lnTo>
                          <a:pt x="90" y="1"/>
                        </a:lnTo>
                        <a:lnTo>
                          <a:pt x="111" y="0"/>
                        </a:lnTo>
                        <a:lnTo>
                          <a:pt x="132" y="0"/>
                        </a:lnTo>
                        <a:lnTo>
                          <a:pt x="154" y="1"/>
                        </a:lnTo>
                        <a:lnTo>
                          <a:pt x="174" y="4"/>
                        </a:lnTo>
                        <a:lnTo>
                          <a:pt x="191" y="8"/>
                        </a:lnTo>
                        <a:lnTo>
                          <a:pt x="206" y="14"/>
                        </a:lnTo>
                        <a:lnTo>
                          <a:pt x="218" y="21"/>
                        </a:lnTo>
                        <a:close/>
                      </a:path>
                    </a:pathLst>
                  </a:custGeom>
                  <a:solidFill>
                    <a:srgbClr val="CCCCCC"/>
                  </a:solidFill>
                  <a:ln w="11113">
                    <a:solidFill>
                      <a:srgbClr val="000000"/>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400" name="Group 12">
                  <a:extLst>
                    <a:ext uri="{FF2B5EF4-FFF2-40B4-BE49-F238E27FC236}">
                      <a16:creationId xmlns:a16="http://schemas.microsoft.com/office/drawing/2014/main" id="{BB0651C9-C9C5-43A0-A2E0-C5C436B49ECF}"/>
                    </a:ext>
                  </a:extLst>
                </p:cNvPr>
                <p:cNvGrpSpPr>
                  <a:grpSpLocks/>
                </p:cNvGrpSpPr>
                <p:nvPr/>
              </p:nvGrpSpPr>
              <p:grpSpPr bwMode="auto">
                <a:xfrm>
                  <a:off x="2149" y="2235"/>
                  <a:ext cx="222" cy="225"/>
                  <a:chOff x="1923" y="2346"/>
                  <a:chExt cx="222" cy="225"/>
                </a:xfrm>
              </p:grpSpPr>
              <p:sp>
                <p:nvSpPr>
                  <p:cNvPr id="409" name="AutoShape 13">
                    <a:extLst>
                      <a:ext uri="{FF2B5EF4-FFF2-40B4-BE49-F238E27FC236}">
                        <a16:creationId xmlns:a16="http://schemas.microsoft.com/office/drawing/2014/main" id="{6497D19F-25C6-47AC-ADA9-9D8E8C92498E}"/>
                      </a:ext>
                    </a:extLst>
                  </p:cNvPr>
                  <p:cNvSpPr>
                    <a:spLocks noChangeAspect="1" noChangeArrowheads="1" noTextEdit="1"/>
                  </p:cNvSpPr>
                  <p:nvPr/>
                </p:nvSpPr>
                <p:spPr bwMode="auto">
                  <a:xfrm>
                    <a:off x="1923" y="2346"/>
                    <a:ext cx="222" cy="225"/>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410" name="Freeform 14">
                    <a:extLst>
                      <a:ext uri="{FF2B5EF4-FFF2-40B4-BE49-F238E27FC236}">
                        <a16:creationId xmlns:a16="http://schemas.microsoft.com/office/drawing/2014/main" id="{B32FE7A7-0296-47D3-82B6-0348EE2EB804}"/>
                      </a:ext>
                    </a:extLst>
                  </p:cNvPr>
                  <p:cNvSpPr>
                    <a:spLocks/>
                  </p:cNvSpPr>
                  <p:nvPr/>
                </p:nvSpPr>
                <p:spPr bwMode="auto">
                  <a:xfrm>
                    <a:off x="1927" y="2381"/>
                    <a:ext cx="214" cy="187"/>
                  </a:xfrm>
                  <a:custGeom>
                    <a:avLst/>
                    <a:gdLst/>
                    <a:ahLst/>
                    <a:cxnLst>
                      <a:cxn ang="0">
                        <a:pos x="228" y="0"/>
                      </a:cxn>
                      <a:cxn ang="0">
                        <a:pos x="0" y="6"/>
                      </a:cxn>
                      <a:cxn ang="0">
                        <a:pos x="0" y="183"/>
                      </a:cxn>
                      <a:cxn ang="0">
                        <a:pos x="1" y="188"/>
                      </a:cxn>
                      <a:cxn ang="0">
                        <a:pos x="3" y="191"/>
                      </a:cxn>
                      <a:cxn ang="0">
                        <a:pos x="10" y="199"/>
                      </a:cxn>
                      <a:cxn ang="0">
                        <a:pos x="23" y="206"/>
                      </a:cxn>
                      <a:cxn ang="0">
                        <a:pos x="37" y="213"/>
                      </a:cxn>
                      <a:cxn ang="0">
                        <a:pos x="55" y="216"/>
                      </a:cxn>
                      <a:cxn ang="0">
                        <a:pos x="75" y="219"/>
                      </a:cxn>
                      <a:cxn ang="0">
                        <a:pos x="96" y="221"/>
                      </a:cxn>
                      <a:cxn ang="0">
                        <a:pos x="118" y="221"/>
                      </a:cxn>
                      <a:cxn ang="0">
                        <a:pos x="139" y="219"/>
                      </a:cxn>
                      <a:cxn ang="0">
                        <a:pos x="162" y="216"/>
                      </a:cxn>
                      <a:cxn ang="0">
                        <a:pos x="177" y="213"/>
                      </a:cxn>
                      <a:cxn ang="0">
                        <a:pos x="189" y="209"/>
                      </a:cxn>
                      <a:cxn ang="0">
                        <a:pos x="202" y="204"/>
                      </a:cxn>
                      <a:cxn ang="0">
                        <a:pos x="211" y="199"/>
                      </a:cxn>
                      <a:cxn ang="0">
                        <a:pos x="218" y="195"/>
                      </a:cxn>
                      <a:cxn ang="0">
                        <a:pos x="223" y="188"/>
                      </a:cxn>
                      <a:cxn ang="0">
                        <a:pos x="227" y="183"/>
                      </a:cxn>
                      <a:cxn ang="0">
                        <a:pos x="228" y="177"/>
                      </a:cxn>
                      <a:cxn ang="0">
                        <a:pos x="228" y="0"/>
                      </a:cxn>
                    </a:cxnLst>
                    <a:rect l="0" t="0" r="r" b="b"/>
                    <a:pathLst>
                      <a:path w="228" h="221">
                        <a:moveTo>
                          <a:pt x="228" y="0"/>
                        </a:moveTo>
                        <a:lnTo>
                          <a:pt x="0" y="6"/>
                        </a:lnTo>
                        <a:lnTo>
                          <a:pt x="0" y="183"/>
                        </a:lnTo>
                        <a:lnTo>
                          <a:pt x="1" y="188"/>
                        </a:lnTo>
                        <a:lnTo>
                          <a:pt x="3" y="191"/>
                        </a:lnTo>
                        <a:lnTo>
                          <a:pt x="10" y="199"/>
                        </a:lnTo>
                        <a:lnTo>
                          <a:pt x="23" y="206"/>
                        </a:lnTo>
                        <a:lnTo>
                          <a:pt x="37" y="213"/>
                        </a:lnTo>
                        <a:lnTo>
                          <a:pt x="55" y="216"/>
                        </a:lnTo>
                        <a:lnTo>
                          <a:pt x="75" y="219"/>
                        </a:lnTo>
                        <a:lnTo>
                          <a:pt x="96" y="221"/>
                        </a:lnTo>
                        <a:lnTo>
                          <a:pt x="118" y="221"/>
                        </a:lnTo>
                        <a:lnTo>
                          <a:pt x="139" y="219"/>
                        </a:lnTo>
                        <a:lnTo>
                          <a:pt x="162" y="216"/>
                        </a:lnTo>
                        <a:lnTo>
                          <a:pt x="177" y="213"/>
                        </a:lnTo>
                        <a:lnTo>
                          <a:pt x="189" y="209"/>
                        </a:lnTo>
                        <a:lnTo>
                          <a:pt x="202" y="204"/>
                        </a:lnTo>
                        <a:lnTo>
                          <a:pt x="211" y="199"/>
                        </a:lnTo>
                        <a:lnTo>
                          <a:pt x="218" y="195"/>
                        </a:lnTo>
                        <a:lnTo>
                          <a:pt x="223" y="188"/>
                        </a:lnTo>
                        <a:lnTo>
                          <a:pt x="227" y="183"/>
                        </a:lnTo>
                        <a:lnTo>
                          <a:pt x="228" y="177"/>
                        </a:lnTo>
                        <a:lnTo>
                          <a:pt x="228" y="0"/>
                        </a:lnTo>
                        <a:close/>
                      </a:path>
                    </a:pathLst>
                  </a:custGeom>
                  <a:solidFill>
                    <a:srgbClr val="FFCC66"/>
                  </a:solidFill>
                  <a:ln w="11113">
                    <a:solidFill>
                      <a:srgbClr val="000000"/>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411" name="Freeform 15">
                    <a:extLst>
                      <a:ext uri="{FF2B5EF4-FFF2-40B4-BE49-F238E27FC236}">
                        <a16:creationId xmlns:a16="http://schemas.microsoft.com/office/drawing/2014/main" id="{A7659410-C6A0-4E78-9AC6-39F0F8E2DB2B}"/>
                      </a:ext>
                    </a:extLst>
                  </p:cNvPr>
                  <p:cNvSpPr>
                    <a:spLocks/>
                  </p:cNvSpPr>
                  <p:nvPr/>
                </p:nvSpPr>
                <p:spPr bwMode="auto">
                  <a:xfrm>
                    <a:off x="1930" y="2352"/>
                    <a:ext cx="215" cy="69"/>
                  </a:xfrm>
                  <a:custGeom>
                    <a:avLst/>
                    <a:gdLst/>
                    <a:ahLst/>
                    <a:cxnLst>
                      <a:cxn ang="0">
                        <a:pos x="218" y="21"/>
                      </a:cxn>
                      <a:cxn ang="0">
                        <a:pos x="225" y="27"/>
                      </a:cxn>
                      <a:cxn ang="0">
                        <a:pos x="227" y="32"/>
                      </a:cxn>
                      <a:cxn ang="0">
                        <a:pos x="229" y="36"/>
                      </a:cxn>
                      <a:cxn ang="0">
                        <a:pos x="227" y="44"/>
                      </a:cxn>
                      <a:cxn ang="0">
                        <a:pos x="222" y="52"/>
                      </a:cxn>
                      <a:cxn ang="0">
                        <a:pos x="211" y="58"/>
                      </a:cxn>
                      <a:cxn ang="0">
                        <a:pos x="199" y="65"/>
                      </a:cxn>
                      <a:cxn ang="0">
                        <a:pos x="183" y="72"/>
                      </a:cxn>
                      <a:cxn ang="0">
                        <a:pos x="163" y="76"/>
                      </a:cxn>
                      <a:cxn ang="0">
                        <a:pos x="140" y="80"/>
                      </a:cxn>
                      <a:cxn ang="0">
                        <a:pos x="118" y="81"/>
                      </a:cxn>
                      <a:cxn ang="0">
                        <a:pos x="97" y="81"/>
                      </a:cxn>
                      <a:cxn ang="0">
                        <a:pos x="75" y="80"/>
                      </a:cxn>
                      <a:cxn ang="0">
                        <a:pos x="56" y="76"/>
                      </a:cxn>
                      <a:cxn ang="0">
                        <a:pos x="38" y="73"/>
                      </a:cxn>
                      <a:cxn ang="0">
                        <a:pos x="23" y="67"/>
                      </a:cxn>
                      <a:cxn ang="0">
                        <a:pos x="11" y="60"/>
                      </a:cxn>
                      <a:cxn ang="0">
                        <a:pos x="4" y="52"/>
                      </a:cxn>
                      <a:cxn ang="0">
                        <a:pos x="2" y="49"/>
                      </a:cxn>
                      <a:cxn ang="0">
                        <a:pos x="0" y="44"/>
                      </a:cxn>
                      <a:cxn ang="0">
                        <a:pos x="2" y="37"/>
                      </a:cxn>
                      <a:cxn ang="0">
                        <a:pos x="7" y="29"/>
                      </a:cxn>
                      <a:cxn ang="0">
                        <a:pos x="18" y="21"/>
                      </a:cxn>
                      <a:cxn ang="0">
                        <a:pos x="31" y="14"/>
                      </a:cxn>
                      <a:cxn ang="0">
                        <a:pos x="47" y="9"/>
                      </a:cxn>
                      <a:cxn ang="0">
                        <a:pos x="66" y="4"/>
                      </a:cxn>
                      <a:cxn ang="0">
                        <a:pos x="90" y="1"/>
                      </a:cxn>
                      <a:cxn ang="0">
                        <a:pos x="111" y="0"/>
                      </a:cxn>
                      <a:cxn ang="0">
                        <a:pos x="132" y="0"/>
                      </a:cxn>
                      <a:cxn ang="0">
                        <a:pos x="154" y="1"/>
                      </a:cxn>
                      <a:cxn ang="0">
                        <a:pos x="174" y="4"/>
                      </a:cxn>
                      <a:cxn ang="0">
                        <a:pos x="191" y="8"/>
                      </a:cxn>
                      <a:cxn ang="0">
                        <a:pos x="206" y="14"/>
                      </a:cxn>
                      <a:cxn ang="0">
                        <a:pos x="218" y="21"/>
                      </a:cxn>
                    </a:cxnLst>
                    <a:rect l="0" t="0" r="r" b="b"/>
                    <a:pathLst>
                      <a:path w="229" h="81">
                        <a:moveTo>
                          <a:pt x="218" y="21"/>
                        </a:moveTo>
                        <a:lnTo>
                          <a:pt x="225" y="27"/>
                        </a:lnTo>
                        <a:lnTo>
                          <a:pt x="227" y="32"/>
                        </a:lnTo>
                        <a:lnTo>
                          <a:pt x="229" y="36"/>
                        </a:lnTo>
                        <a:lnTo>
                          <a:pt x="227" y="44"/>
                        </a:lnTo>
                        <a:lnTo>
                          <a:pt x="222" y="52"/>
                        </a:lnTo>
                        <a:lnTo>
                          <a:pt x="211" y="58"/>
                        </a:lnTo>
                        <a:lnTo>
                          <a:pt x="199" y="65"/>
                        </a:lnTo>
                        <a:lnTo>
                          <a:pt x="183" y="72"/>
                        </a:lnTo>
                        <a:lnTo>
                          <a:pt x="163" y="76"/>
                        </a:lnTo>
                        <a:lnTo>
                          <a:pt x="140" y="80"/>
                        </a:lnTo>
                        <a:lnTo>
                          <a:pt x="118" y="81"/>
                        </a:lnTo>
                        <a:lnTo>
                          <a:pt x="97" y="81"/>
                        </a:lnTo>
                        <a:lnTo>
                          <a:pt x="75" y="80"/>
                        </a:lnTo>
                        <a:lnTo>
                          <a:pt x="56" y="76"/>
                        </a:lnTo>
                        <a:lnTo>
                          <a:pt x="38" y="73"/>
                        </a:lnTo>
                        <a:lnTo>
                          <a:pt x="23" y="67"/>
                        </a:lnTo>
                        <a:lnTo>
                          <a:pt x="11" y="60"/>
                        </a:lnTo>
                        <a:lnTo>
                          <a:pt x="4" y="52"/>
                        </a:lnTo>
                        <a:lnTo>
                          <a:pt x="2" y="49"/>
                        </a:lnTo>
                        <a:lnTo>
                          <a:pt x="0" y="44"/>
                        </a:lnTo>
                        <a:lnTo>
                          <a:pt x="2" y="37"/>
                        </a:lnTo>
                        <a:lnTo>
                          <a:pt x="7" y="29"/>
                        </a:lnTo>
                        <a:lnTo>
                          <a:pt x="18" y="21"/>
                        </a:lnTo>
                        <a:lnTo>
                          <a:pt x="31" y="14"/>
                        </a:lnTo>
                        <a:lnTo>
                          <a:pt x="47" y="9"/>
                        </a:lnTo>
                        <a:lnTo>
                          <a:pt x="66" y="4"/>
                        </a:lnTo>
                        <a:lnTo>
                          <a:pt x="90" y="1"/>
                        </a:lnTo>
                        <a:lnTo>
                          <a:pt x="111" y="0"/>
                        </a:lnTo>
                        <a:lnTo>
                          <a:pt x="132" y="0"/>
                        </a:lnTo>
                        <a:lnTo>
                          <a:pt x="154" y="1"/>
                        </a:lnTo>
                        <a:lnTo>
                          <a:pt x="174" y="4"/>
                        </a:lnTo>
                        <a:lnTo>
                          <a:pt x="191" y="8"/>
                        </a:lnTo>
                        <a:lnTo>
                          <a:pt x="206" y="14"/>
                        </a:lnTo>
                        <a:lnTo>
                          <a:pt x="218" y="21"/>
                        </a:lnTo>
                        <a:close/>
                      </a:path>
                    </a:pathLst>
                  </a:custGeom>
                  <a:solidFill>
                    <a:srgbClr val="CCCCCC"/>
                  </a:solidFill>
                  <a:ln w="11113">
                    <a:solidFill>
                      <a:srgbClr val="000000"/>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401" name="Group 16">
                  <a:extLst>
                    <a:ext uri="{FF2B5EF4-FFF2-40B4-BE49-F238E27FC236}">
                      <a16:creationId xmlns:a16="http://schemas.microsoft.com/office/drawing/2014/main" id="{17A63B9A-63AE-4A52-90C6-85A33657C895}"/>
                    </a:ext>
                  </a:extLst>
                </p:cNvPr>
                <p:cNvGrpSpPr>
                  <a:grpSpLocks/>
                </p:cNvGrpSpPr>
                <p:nvPr/>
              </p:nvGrpSpPr>
              <p:grpSpPr bwMode="auto">
                <a:xfrm>
                  <a:off x="2375" y="2236"/>
                  <a:ext cx="222" cy="225"/>
                  <a:chOff x="1923" y="2346"/>
                  <a:chExt cx="222" cy="225"/>
                </a:xfrm>
              </p:grpSpPr>
              <p:sp>
                <p:nvSpPr>
                  <p:cNvPr id="406" name="AutoShape 17">
                    <a:extLst>
                      <a:ext uri="{FF2B5EF4-FFF2-40B4-BE49-F238E27FC236}">
                        <a16:creationId xmlns:a16="http://schemas.microsoft.com/office/drawing/2014/main" id="{E75A33B0-014E-4990-A1ED-A0F54B011DC2}"/>
                      </a:ext>
                    </a:extLst>
                  </p:cNvPr>
                  <p:cNvSpPr>
                    <a:spLocks noChangeAspect="1" noChangeArrowheads="1" noTextEdit="1"/>
                  </p:cNvSpPr>
                  <p:nvPr/>
                </p:nvSpPr>
                <p:spPr bwMode="auto">
                  <a:xfrm>
                    <a:off x="1923" y="2346"/>
                    <a:ext cx="222" cy="225"/>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407" name="Freeform 18">
                    <a:extLst>
                      <a:ext uri="{FF2B5EF4-FFF2-40B4-BE49-F238E27FC236}">
                        <a16:creationId xmlns:a16="http://schemas.microsoft.com/office/drawing/2014/main" id="{A49ECEDA-4AF5-40ED-BDFF-40D1ACF70B4A}"/>
                      </a:ext>
                    </a:extLst>
                  </p:cNvPr>
                  <p:cNvSpPr>
                    <a:spLocks/>
                  </p:cNvSpPr>
                  <p:nvPr/>
                </p:nvSpPr>
                <p:spPr bwMode="auto">
                  <a:xfrm>
                    <a:off x="1927" y="2381"/>
                    <a:ext cx="214" cy="187"/>
                  </a:xfrm>
                  <a:custGeom>
                    <a:avLst/>
                    <a:gdLst/>
                    <a:ahLst/>
                    <a:cxnLst>
                      <a:cxn ang="0">
                        <a:pos x="228" y="0"/>
                      </a:cxn>
                      <a:cxn ang="0">
                        <a:pos x="0" y="6"/>
                      </a:cxn>
                      <a:cxn ang="0">
                        <a:pos x="0" y="183"/>
                      </a:cxn>
                      <a:cxn ang="0">
                        <a:pos x="1" y="188"/>
                      </a:cxn>
                      <a:cxn ang="0">
                        <a:pos x="3" y="191"/>
                      </a:cxn>
                      <a:cxn ang="0">
                        <a:pos x="10" y="199"/>
                      </a:cxn>
                      <a:cxn ang="0">
                        <a:pos x="23" y="206"/>
                      </a:cxn>
                      <a:cxn ang="0">
                        <a:pos x="37" y="213"/>
                      </a:cxn>
                      <a:cxn ang="0">
                        <a:pos x="55" y="216"/>
                      </a:cxn>
                      <a:cxn ang="0">
                        <a:pos x="75" y="219"/>
                      </a:cxn>
                      <a:cxn ang="0">
                        <a:pos x="96" y="221"/>
                      </a:cxn>
                      <a:cxn ang="0">
                        <a:pos x="118" y="221"/>
                      </a:cxn>
                      <a:cxn ang="0">
                        <a:pos x="139" y="219"/>
                      </a:cxn>
                      <a:cxn ang="0">
                        <a:pos x="162" y="216"/>
                      </a:cxn>
                      <a:cxn ang="0">
                        <a:pos x="177" y="213"/>
                      </a:cxn>
                      <a:cxn ang="0">
                        <a:pos x="189" y="209"/>
                      </a:cxn>
                      <a:cxn ang="0">
                        <a:pos x="202" y="204"/>
                      </a:cxn>
                      <a:cxn ang="0">
                        <a:pos x="211" y="199"/>
                      </a:cxn>
                      <a:cxn ang="0">
                        <a:pos x="218" y="195"/>
                      </a:cxn>
                      <a:cxn ang="0">
                        <a:pos x="223" y="188"/>
                      </a:cxn>
                      <a:cxn ang="0">
                        <a:pos x="227" y="183"/>
                      </a:cxn>
                      <a:cxn ang="0">
                        <a:pos x="228" y="177"/>
                      </a:cxn>
                      <a:cxn ang="0">
                        <a:pos x="228" y="0"/>
                      </a:cxn>
                    </a:cxnLst>
                    <a:rect l="0" t="0" r="r" b="b"/>
                    <a:pathLst>
                      <a:path w="228" h="221">
                        <a:moveTo>
                          <a:pt x="228" y="0"/>
                        </a:moveTo>
                        <a:lnTo>
                          <a:pt x="0" y="6"/>
                        </a:lnTo>
                        <a:lnTo>
                          <a:pt x="0" y="183"/>
                        </a:lnTo>
                        <a:lnTo>
                          <a:pt x="1" y="188"/>
                        </a:lnTo>
                        <a:lnTo>
                          <a:pt x="3" y="191"/>
                        </a:lnTo>
                        <a:lnTo>
                          <a:pt x="10" y="199"/>
                        </a:lnTo>
                        <a:lnTo>
                          <a:pt x="23" y="206"/>
                        </a:lnTo>
                        <a:lnTo>
                          <a:pt x="37" y="213"/>
                        </a:lnTo>
                        <a:lnTo>
                          <a:pt x="55" y="216"/>
                        </a:lnTo>
                        <a:lnTo>
                          <a:pt x="75" y="219"/>
                        </a:lnTo>
                        <a:lnTo>
                          <a:pt x="96" y="221"/>
                        </a:lnTo>
                        <a:lnTo>
                          <a:pt x="118" y="221"/>
                        </a:lnTo>
                        <a:lnTo>
                          <a:pt x="139" y="219"/>
                        </a:lnTo>
                        <a:lnTo>
                          <a:pt x="162" y="216"/>
                        </a:lnTo>
                        <a:lnTo>
                          <a:pt x="177" y="213"/>
                        </a:lnTo>
                        <a:lnTo>
                          <a:pt x="189" y="209"/>
                        </a:lnTo>
                        <a:lnTo>
                          <a:pt x="202" y="204"/>
                        </a:lnTo>
                        <a:lnTo>
                          <a:pt x="211" y="199"/>
                        </a:lnTo>
                        <a:lnTo>
                          <a:pt x="218" y="195"/>
                        </a:lnTo>
                        <a:lnTo>
                          <a:pt x="223" y="188"/>
                        </a:lnTo>
                        <a:lnTo>
                          <a:pt x="227" y="183"/>
                        </a:lnTo>
                        <a:lnTo>
                          <a:pt x="228" y="177"/>
                        </a:lnTo>
                        <a:lnTo>
                          <a:pt x="228" y="0"/>
                        </a:lnTo>
                        <a:close/>
                      </a:path>
                    </a:pathLst>
                  </a:custGeom>
                  <a:solidFill>
                    <a:srgbClr val="FFCC66"/>
                  </a:solidFill>
                  <a:ln w="11113">
                    <a:solidFill>
                      <a:srgbClr val="000000"/>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408" name="Freeform 19">
                    <a:extLst>
                      <a:ext uri="{FF2B5EF4-FFF2-40B4-BE49-F238E27FC236}">
                        <a16:creationId xmlns:a16="http://schemas.microsoft.com/office/drawing/2014/main" id="{58C8CFC6-6C51-4629-8589-5D1350BCD933}"/>
                      </a:ext>
                    </a:extLst>
                  </p:cNvPr>
                  <p:cNvSpPr>
                    <a:spLocks/>
                  </p:cNvSpPr>
                  <p:nvPr/>
                </p:nvSpPr>
                <p:spPr bwMode="auto">
                  <a:xfrm>
                    <a:off x="1930" y="2352"/>
                    <a:ext cx="215" cy="69"/>
                  </a:xfrm>
                  <a:custGeom>
                    <a:avLst/>
                    <a:gdLst/>
                    <a:ahLst/>
                    <a:cxnLst>
                      <a:cxn ang="0">
                        <a:pos x="218" y="21"/>
                      </a:cxn>
                      <a:cxn ang="0">
                        <a:pos x="225" y="27"/>
                      </a:cxn>
                      <a:cxn ang="0">
                        <a:pos x="227" y="32"/>
                      </a:cxn>
                      <a:cxn ang="0">
                        <a:pos x="229" y="36"/>
                      </a:cxn>
                      <a:cxn ang="0">
                        <a:pos x="227" y="44"/>
                      </a:cxn>
                      <a:cxn ang="0">
                        <a:pos x="222" y="52"/>
                      </a:cxn>
                      <a:cxn ang="0">
                        <a:pos x="211" y="58"/>
                      </a:cxn>
                      <a:cxn ang="0">
                        <a:pos x="199" y="65"/>
                      </a:cxn>
                      <a:cxn ang="0">
                        <a:pos x="183" y="72"/>
                      </a:cxn>
                      <a:cxn ang="0">
                        <a:pos x="163" y="76"/>
                      </a:cxn>
                      <a:cxn ang="0">
                        <a:pos x="140" y="80"/>
                      </a:cxn>
                      <a:cxn ang="0">
                        <a:pos x="118" y="81"/>
                      </a:cxn>
                      <a:cxn ang="0">
                        <a:pos x="97" y="81"/>
                      </a:cxn>
                      <a:cxn ang="0">
                        <a:pos x="75" y="80"/>
                      </a:cxn>
                      <a:cxn ang="0">
                        <a:pos x="56" y="76"/>
                      </a:cxn>
                      <a:cxn ang="0">
                        <a:pos x="38" y="73"/>
                      </a:cxn>
                      <a:cxn ang="0">
                        <a:pos x="23" y="67"/>
                      </a:cxn>
                      <a:cxn ang="0">
                        <a:pos x="11" y="60"/>
                      </a:cxn>
                      <a:cxn ang="0">
                        <a:pos x="4" y="52"/>
                      </a:cxn>
                      <a:cxn ang="0">
                        <a:pos x="2" y="49"/>
                      </a:cxn>
                      <a:cxn ang="0">
                        <a:pos x="0" y="44"/>
                      </a:cxn>
                      <a:cxn ang="0">
                        <a:pos x="2" y="37"/>
                      </a:cxn>
                      <a:cxn ang="0">
                        <a:pos x="7" y="29"/>
                      </a:cxn>
                      <a:cxn ang="0">
                        <a:pos x="18" y="21"/>
                      </a:cxn>
                      <a:cxn ang="0">
                        <a:pos x="31" y="14"/>
                      </a:cxn>
                      <a:cxn ang="0">
                        <a:pos x="47" y="9"/>
                      </a:cxn>
                      <a:cxn ang="0">
                        <a:pos x="66" y="4"/>
                      </a:cxn>
                      <a:cxn ang="0">
                        <a:pos x="90" y="1"/>
                      </a:cxn>
                      <a:cxn ang="0">
                        <a:pos x="111" y="0"/>
                      </a:cxn>
                      <a:cxn ang="0">
                        <a:pos x="132" y="0"/>
                      </a:cxn>
                      <a:cxn ang="0">
                        <a:pos x="154" y="1"/>
                      </a:cxn>
                      <a:cxn ang="0">
                        <a:pos x="174" y="4"/>
                      </a:cxn>
                      <a:cxn ang="0">
                        <a:pos x="191" y="8"/>
                      </a:cxn>
                      <a:cxn ang="0">
                        <a:pos x="206" y="14"/>
                      </a:cxn>
                      <a:cxn ang="0">
                        <a:pos x="218" y="21"/>
                      </a:cxn>
                    </a:cxnLst>
                    <a:rect l="0" t="0" r="r" b="b"/>
                    <a:pathLst>
                      <a:path w="229" h="81">
                        <a:moveTo>
                          <a:pt x="218" y="21"/>
                        </a:moveTo>
                        <a:lnTo>
                          <a:pt x="225" y="27"/>
                        </a:lnTo>
                        <a:lnTo>
                          <a:pt x="227" y="32"/>
                        </a:lnTo>
                        <a:lnTo>
                          <a:pt x="229" y="36"/>
                        </a:lnTo>
                        <a:lnTo>
                          <a:pt x="227" y="44"/>
                        </a:lnTo>
                        <a:lnTo>
                          <a:pt x="222" y="52"/>
                        </a:lnTo>
                        <a:lnTo>
                          <a:pt x="211" y="58"/>
                        </a:lnTo>
                        <a:lnTo>
                          <a:pt x="199" y="65"/>
                        </a:lnTo>
                        <a:lnTo>
                          <a:pt x="183" y="72"/>
                        </a:lnTo>
                        <a:lnTo>
                          <a:pt x="163" y="76"/>
                        </a:lnTo>
                        <a:lnTo>
                          <a:pt x="140" y="80"/>
                        </a:lnTo>
                        <a:lnTo>
                          <a:pt x="118" y="81"/>
                        </a:lnTo>
                        <a:lnTo>
                          <a:pt x="97" y="81"/>
                        </a:lnTo>
                        <a:lnTo>
                          <a:pt x="75" y="80"/>
                        </a:lnTo>
                        <a:lnTo>
                          <a:pt x="56" y="76"/>
                        </a:lnTo>
                        <a:lnTo>
                          <a:pt x="38" y="73"/>
                        </a:lnTo>
                        <a:lnTo>
                          <a:pt x="23" y="67"/>
                        </a:lnTo>
                        <a:lnTo>
                          <a:pt x="11" y="60"/>
                        </a:lnTo>
                        <a:lnTo>
                          <a:pt x="4" y="52"/>
                        </a:lnTo>
                        <a:lnTo>
                          <a:pt x="2" y="49"/>
                        </a:lnTo>
                        <a:lnTo>
                          <a:pt x="0" y="44"/>
                        </a:lnTo>
                        <a:lnTo>
                          <a:pt x="2" y="37"/>
                        </a:lnTo>
                        <a:lnTo>
                          <a:pt x="7" y="29"/>
                        </a:lnTo>
                        <a:lnTo>
                          <a:pt x="18" y="21"/>
                        </a:lnTo>
                        <a:lnTo>
                          <a:pt x="31" y="14"/>
                        </a:lnTo>
                        <a:lnTo>
                          <a:pt x="47" y="9"/>
                        </a:lnTo>
                        <a:lnTo>
                          <a:pt x="66" y="4"/>
                        </a:lnTo>
                        <a:lnTo>
                          <a:pt x="90" y="1"/>
                        </a:lnTo>
                        <a:lnTo>
                          <a:pt x="111" y="0"/>
                        </a:lnTo>
                        <a:lnTo>
                          <a:pt x="132" y="0"/>
                        </a:lnTo>
                        <a:lnTo>
                          <a:pt x="154" y="1"/>
                        </a:lnTo>
                        <a:lnTo>
                          <a:pt x="174" y="4"/>
                        </a:lnTo>
                        <a:lnTo>
                          <a:pt x="191" y="8"/>
                        </a:lnTo>
                        <a:lnTo>
                          <a:pt x="206" y="14"/>
                        </a:lnTo>
                        <a:lnTo>
                          <a:pt x="218" y="21"/>
                        </a:lnTo>
                        <a:close/>
                      </a:path>
                    </a:pathLst>
                  </a:custGeom>
                  <a:solidFill>
                    <a:srgbClr val="CCCCCC"/>
                  </a:solidFill>
                  <a:ln w="11113">
                    <a:solidFill>
                      <a:srgbClr val="000000"/>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402" name="Group 20">
                  <a:extLst>
                    <a:ext uri="{FF2B5EF4-FFF2-40B4-BE49-F238E27FC236}">
                      <a16:creationId xmlns:a16="http://schemas.microsoft.com/office/drawing/2014/main" id="{737B228C-B4DA-4A6D-95E7-340B55689722}"/>
                    </a:ext>
                  </a:extLst>
                </p:cNvPr>
                <p:cNvGrpSpPr>
                  <a:grpSpLocks/>
                </p:cNvGrpSpPr>
                <p:nvPr/>
              </p:nvGrpSpPr>
              <p:grpSpPr bwMode="auto">
                <a:xfrm>
                  <a:off x="2600" y="2231"/>
                  <a:ext cx="222" cy="225"/>
                  <a:chOff x="1923" y="2346"/>
                  <a:chExt cx="222" cy="225"/>
                </a:xfrm>
              </p:grpSpPr>
              <p:sp>
                <p:nvSpPr>
                  <p:cNvPr id="403" name="AutoShape 21">
                    <a:extLst>
                      <a:ext uri="{FF2B5EF4-FFF2-40B4-BE49-F238E27FC236}">
                        <a16:creationId xmlns:a16="http://schemas.microsoft.com/office/drawing/2014/main" id="{B126A4D4-D5B0-473C-A71E-4DAD60B58EFC}"/>
                      </a:ext>
                    </a:extLst>
                  </p:cNvPr>
                  <p:cNvSpPr>
                    <a:spLocks noChangeAspect="1" noChangeArrowheads="1" noTextEdit="1"/>
                  </p:cNvSpPr>
                  <p:nvPr/>
                </p:nvSpPr>
                <p:spPr bwMode="auto">
                  <a:xfrm>
                    <a:off x="1923" y="2346"/>
                    <a:ext cx="222" cy="225"/>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404" name="Freeform 22">
                    <a:extLst>
                      <a:ext uri="{FF2B5EF4-FFF2-40B4-BE49-F238E27FC236}">
                        <a16:creationId xmlns:a16="http://schemas.microsoft.com/office/drawing/2014/main" id="{6DB30E1B-660A-4E8A-ACA8-4ED0FC48B6C7}"/>
                      </a:ext>
                    </a:extLst>
                  </p:cNvPr>
                  <p:cNvSpPr>
                    <a:spLocks/>
                  </p:cNvSpPr>
                  <p:nvPr/>
                </p:nvSpPr>
                <p:spPr bwMode="auto">
                  <a:xfrm>
                    <a:off x="1927" y="2381"/>
                    <a:ext cx="214" cy="187"/>
                  </a:xfrm>
                  <a:custGeom>
                    <a:avLst/>
                    <a:gdLst/>
                    <a:ahLst/>
                    <a:cxnLst>
                      <a:cxn ang="0">
                        <a:pos x="228" y="0"/>
                      </a:cxn>
                      <a:cxn ang="0">
                        <a:pos x="0" y="6"/>
                      </a:cxn>
                      <a:cxn ang="0">
                        <a:pos x="0" y="183"/>
                      </a:cxn>
                      <a:cxn ang="0">
                        <a:pos x="1" y="188"/>
                      </a:cxn>
                      <a:cxn ang="0">
                        <a:pos x="3" y="191"/>
                      </a:cxn>
                      <a:cxn ang="0">
                        <a:pos x="10" y="199"/>
                      </a:cxn>
                      <a:cxn ang="0">
                        <a:pos x="23" y="206"/>
                      </a:cxn>
                      <a:cxn ang="0">
                        <a:pos x="37" y="213"/>
                      </a:cxn>
                      <a:cxn ang="0">
                        <a:pos x="55" y="216"/>
                      </a:cxn>
                      <a:cxn ang="0">
                        <a:pos x="75" y="219"/>
                      </a:cxn>
                      <a:cxn ang="0">
                        <a:pos x="96" y="221"/>
                      </a:cxn>
                      <a:cxn ang="0">
                        <a:pos x="118" y="221"/>
                      </a:cxn>
                      <a:cxn ang="0">
                        <a:pos x="139" y="219"/>
                      </a:cxn>
                      <a:cxn ang="0">
                        <a:pos x="162" y="216"/>
                      </a:cxn>
                      <a:cxn ang="0">
                        <a:pos x="177" y="213"/>
                      </a:cxn>
                      <a:cxn ang="0">
                        <a:pos x="189" y="209"/>
                      </a:cxn>
                      <a:cxn ang="0">
                        <a:pos x="202" y="204"/>
                      </a:cxn>
                      <a:cxn ang="0">
                        <a:pos x="211" y="199"/>
                      </a:cxn>
                      <a:cxn ang="0">
                        <a:pos x="218" y="195"/>
                      </a:cxn>
                      <a:cxn ang="0">
                        <a:pos x="223" y="188"/>
                      </a:cxn>
                      <a:cxn ang="0">
                        <a:pos x="227" y="183"/>
                      </a:cxn>
                      <a:cxn ang="0">
                        <a:pos x="228" y="177"/>
                      </a:cxn>
                      <a:cxn ang="0">
                        <a:pos x="228" y="0"/>
                      </a:cxn>
                    </a:cxnLst>
                    <a:rect l="0" t="0" r="r" b="b"/>
                    <a:pathLst>
                      <a:path w="228" h="221">
                        <a:moveTo>
                          <a:pt x="228" y="0"/>
                        </a:moveTo>
                        <a:lnTo>
                          <a:pt x="0" y="6"/>
                        </a:lnTo>
                        <a:lnTo>
                          <a:pt x="0" y="183"/>
                        </a:lnTo>
                        <a:lnTo>
                          <a:pt x="1" y="188"/>
                        </a:lnTo>
                        <a:lnTo>
                          <a:pt x="3" y="191"/>
                        </a:lnTo>
                        <a:lnTo>
                          <a:pt x="10" y="199"/>
                        </a:lnTo>
                        <a:lnTo>
                          <a:pt x="23" y="206"/>
                        </a:lnTo>
                        <a:lnTo>
                          <a:pt x="37" y="213"/>
                        </a:lnTo>
                        <a:lnTo>
                          <a:pt x="55" y="216"/>
                        </a:lnTo>
                        <a:lnTo>
                          <a:pt x="75" y="219"/>
                        </a:lnTo>
                        <a:lnTo>
                          <a:pt x="96" y="221"/>
                        </a:lnTo>
                        <a:lnTo>
                          <a:pt x="118" y="221"/>
                        </a:lnTo>
                        <a:lnTo>
                          <a:pt x="139" y="219"/>
                        </a:lnTo>
                        <a:lnTo>
                          <a:pt x="162" y="216"/>
                        </a:lnTo>
                        <a:lnTo>
                          <a:pt x="177" y="213"/>
                        </a:lnTo>
                        <a:lnTo>
                          <a:pt x="189" y="209"/>
                        </a:lnTo>
                        <a:lnTo>
                          <a:pt x="202" y="204"/>
                        </a:lnTo>
                        <a:lnTo>
                          <a:pt x="211" y="199"/>
                        </a:lnTo>
                        <a:lnTo>
                          <a:pt x="218" y="195"/>
                        </a:lnTo>
                        <a:lnTo>
                          <a:pt x="223" y="188"/>
                        </a:lnTo>
                        <a:lnTo>
                          <a:pt x="227" y="183"/>
                        </a:lnTo>
                        <a:lnTo>
                          <a:pt x="228" y="177"/>
                        </a:lnTo>
                        <a:lnTo>
                          <a:pt x="228" y="0"/>
                        </a:lnTo>
                        <a:close/>
                      </a:path>
                    </a:pathLst>
                  </a:custGeom>
                  <a:solidFill>
                    <a:srgbClr val="FFCC66"/>
                  </a:solidFill>
                  <a:ln w="11113">
                    <a:solidFill>
                      <a:srgbClr val="000000"/>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405" name="Freeform 23">
                    <a:extLst>
                      <a:ext uri="{FF2B5EF4-FFF2-40B4-BE49-F238E27FC236}">
                        <a16:creationId xmlns:a16="http://schemas.microsoft.com/office/drawing/2014/main" id="{13FF6C57-2234-4742-964F-7E29BD211E48}"/>
                      </a:ext>
                    </a:extLst>
                  </p:cNvPr>
                  <p:cNvSpPr>
                    <a:spLocks/>
                  </p:cNvSpPr>
                  <p:nvPr/>
                </p:nvSpPr>
                <p:spPr bwMode="auto">
                  <a:xfrm>
                    <a:off x="1930" y="2352"/>
                    <a:ext cx="215" cy="69"/>
                  </a:xfrm>
                  <a:custGeom>
                    <a:avLst/>
                    <a:gdLst/>
                    <a:ahLst/>
                    <a:cxnLst>
                      <a:cxn ang="0">
                        <a:pos x="218" y="21"/>
                      </a:cxn>
                      <a:cxn ang="0">
                        <a:pos x="225" y="27"/>
                      </a:cxn>
                      <a:cxn ang="0">
                        <a:pos x="227" y="32"/>
                      </a:cxn>
                      <a:cxn ang="0">
                        <a:pos x="229" y="36"/>
                      </a:cxn>
                      <a:cxn ang="0">
                        <a:pos x="227" y="44"/>
                      </a:cxn>
                      <a:cxn ang="0">
                        <a:pos x="222" y="52"/>
                      </a:cxn>
                      <a:cxn ang="0">
                        <a:pos x="211" y="58"/>
                      </a:cxn>
                      <a:cxn ang="0">
                        <a:pos x="199" y="65"/>
                      </a:cxn>
                      <a:cxn ang="0">
                        <a:pos x="183" y="72"/>
                      </a:cxn>
                      <a:cxn ang="0">
                        <a:pos x="163" y="76"/>
                      </a:cxn>
                      <a:cxn ang="0">
                        <a:pos x="140" y="80"/>
                      </a:cxn>
                      <a:cxn ang="0">
                        <a:pos x="118" y="81"/>
                      </a:cxn>
                      <a:cxn ang="0">
                        <a:pos x="97" y="81"/>
                      </a:cxn>
                      <a:cxn ang="0">
                        <a:pos x="75" y="80"/>
                      </a:cxn>
                      <a:cxn ang="0">
                        <a:pos x="56" y="76"/>
                      </a:cxn>
                      <a:cxn ang="0">
                        <a:pos x="38" y="73"/>
                      </a:cxn>
                      <a:cxn ang="0">
                        <a:pos x="23" y="67"/>
                      </a:cxn>
                      <a:cxn ang="0">
                        <a:pos x="11" y="60"/>
                      </a:cxn>
                      <a:cxn ang="0">
                        <a:pos x="4" y="52"/>
                      </a:cxn>
                      <a:cxn ang="0">
                        <a:pos x="2" y="49"/>
                      </a:cxn>
                      <a:cxn ang="0">
                        <a:pos x="0" y="44"/>
                      </a:cxn>
                      <a:cxn ang="0">
                        <a:pos x="2" y="37"/>
                      </a:cxn>
                      <a:cxn ang="0">
                        <a:pos x="7" y="29"/>
                      </a:cxn>
                      <a:cxn ang="0">
                        <a:pos x="18" y="21"/>
                      </a:cxn>
                      <a:cxn ang="0">
                        <a:pos x="31" y="14"/>
                      </a:cxn>
                      <a:cxn ang="0">
                        <a:pos x="47" y="9"/>
                      </a:cxn>
                      <a:cxn ang="0">
                        <a:pos x="66" y="4"/>
                      </a:cxn>
                      <a:cxn ang="0">
                        <a:pos x="90" y="1"/>
                      </a:cxn>
                      <a:cxn ang="0">
                        <a:pos x="111" y="0"/>
                      </a:cxn>
                      <a:cxn ang="0">
                        <a:pos x="132" y="0"/>
                      </a:cxn>
                      <a:cxn ang="0">
                        <a:pos x="154" y="1"/>
                      </a:cxn>
                      <a:cxn ang="0">
                        <a:pos x="174" y="4"/>
                      </a:cxn>
                      <a:cxn ang="0">
                        <a:pos x="191" y="8"/>
                      </a:cxn>
                      <a:cxn ang="0">
                        <a:pos x="206" y="14"/>
                      </a:cxn>
                      <a:cxn ang="0">
                        <a:pos x="218" y="21"/>
                      </a:cxn>
                    </a:cxnLst>
                    <a:rect l="0" t="0" r="r" b="b"/>
                    <a:pathLst>
                      <a:path w="229" h="81">
                        <a:moveTo>
                          <a:pt x="218" y="21"/>
                        </a:moveTo>
                        <a:lnTo>
                          <a:pt x="225" y="27"/>
                        </a:lnTo>
                        <a:lnTo>
                          <a:pt x="227" y="32"/>
                        </a:lnTo>
                        <a:lnTo>
                          <a:pt x="229" y="36"/>
                        </a:lnTo>
                        <a:lnTo>
                          <a:pt x="227" y="44"/>
                        </a:lnTo>
                        <a:lnTo>
                          <a:pt x="222" y="52"/>
                        </a:lnTo>
                        <a:lnTo>
                          <a:pt x="211" y="58"/>
                        </a:lnTo>
                        <a:lnTo>
                          <a:pt x="199" y="65"/>
                        </a:lnTo>
                        <a:lnTo>
                          <a:pt x="183" y="72"/>
                        </a:lnTo>
                        <a:lnTo>
                          <a:pt x="163" y="76"/>
                        </a:lnTo>
                        <a:lnTo>
                          <a:pt x="140" y="80"/>
                        </a:lnTo>
                        <a:lnTo>
                          <a:pt x="118" y="81"/>
                        </a:lnTo>
                        <a:lnTo>
                          <a:pt x="97" y="81"/>
                        </a:lnTo>
                        <a:lnTo>
                          <a:pt x="75" y="80"/>
                        </a:lnTo>
                        <a:lnTo>
                          <a:pt x="56" y="76"/>
                        </a:lnTo>
                        <a:lnTo>
                          <a:pt x="38" y="73"/>
                        </a:lnTo>
                        <a:lnTo>
                          <a:pt x="23" y="67"/>
                        </a:lnTo>
                        <a:lnTo>
                          <a:pt x="11" y="60"/>
                        </a:lnTo>
                        <a:lnTo>
                          <a:pt x="4" y="52"/>
                        </a:lnTo>
                        <a:lnTo>
                          <a:pt x="2" y="49"/>
                        </a:lnTo>
                        <a:lnTo>
                          <a:pt x="0" y="44"/>
                        </a:lnTo>
                        <a:lnTo>
                          <a:pt x="2" y="37"/>
                        </a:lnTo>
                        <a:lnTo>
                          <a:pt x="7" y="29"/>
                        </a:lnTo>
                        <a:lnTo>
                          <a:pt x="18" y="21"/>
                        </a:lnTo>
                        <a:lnTo>
                          <a:pt x="31" y="14"/>
                        </a:lnTo>
                        <a:lnTo>
                          <a:pt x="47" y="9"/>
                        </a:lnTo>
                        <a:lnTo>
                          <a:pt x="66" y="4"/>
                        </a:lnTo>
                        <a:lnTo>
                          <a:pt x="90" y="1"/>
                        </a:lnTo>
                        <a:lnTo>
                          <a:pt x="111" y="0"/>
                        </a:lnTo>
                        <a:lnTo>
                          <a:pt x="132" y="0"/>
                        </a:lnTo>
                        <a:lnTo>
                          <a:pt x="154" y="1"/>
                        </a:lnTo>
                        <a:lnTo>
                          <a:pt x="174" y="4"/>
                        </a:lnTo>
                        <a:lnTo>
                          <a:pt x="191" y="8"/>
                        </a:lnTo>
                        <a:lnTo>
                          <a:pt x="206" y="14"/>
                        </a:lnTo>
                        <a:lnTo>
                          <a:pt x="218" y="21"/>
                        </a:lnTo>
                        <a:close/>
                      </a:path>
                    </a:pathLst>
                  </a:custGeom>
                  <a:solidFill>
                    <a:srgbClr val="CCCCCC"/>
                  </a:solidFill>
                  <a:ln w="11113">
                    <a:solidFill>
                      <a:srgbClr val="000000"/>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grpSp>
          </p:grpSp>
          <p:grpSp>
            <p:nvGrpSpPr>
              <p:cNvPr id="382" name="Group 24">
                <a:extLst>
                  <a:ext uri="{FF2B5EF4-FFF2-40B4-BE49-F238E27FC236}">
                    <a16:creationId xmlns:a16="http://schemas.microsoft.com/office/drawing/2014/main" id="{28A29FE3-7919-4762-9964-34AE3C35CFEA}"/>
                  </a:ext>
                </a:extLst>
              </p:cNvPr>
              <p:cNvGrpSpPr>
                <a:grpSpLocks/>
              </p:cNvGrpSpPr>
              <p:nvPr/>
            </p:nvGrpSpPr>
            <p:grpSpPr bwMode="auto">
              <a:xfrm>
                <a:off x="1919" y="2462"/>
                <a:ext cx="899" cy="230"/>
                <a:chOff x="1923" y="2231"/>
                <a:chExt cx="899" cy="230"/>
              </a:xfrm>
            </p:grpSpPr>
            <p:grpSp>
              <p:nvGrpSpPr>
                <p:cNvPr id="383" name="Group 25">
                  <a:extLst>
                    <a:ext uri="{FF2B5EF4-FFF2-40B4-BE49-F238E27FC236}">
                      <a16:creationId xmlns:a16="http://schemas.microsoft.com/office/drawing/2014/main" id="{3E93DBB9-D491-4A5B-B27E-4A86B3705C0E}"/>
                    </a:ext>
                  </a:extLst>
                </p:cNvPr>
                <p:cNvGrpSpPr>
                  <a:grpSpLocks/>
                </p:cNvGrpSpPr>
                <p:nvPr/>
              </p:nvGrpSpPr>
              <p:grpSpPr bwMode="auto">
                <a:xfrm>
                  <a:off x="1923" y="2231"/>
                  <a:ext cx="222" cy="225"/>
                  <a:chOff x="1923" y="2346"/>
                  <a:chExt cx="222" cy="225"/>
                </a:xfrm>
              </p:grpSpPr>
              <p:sp>
                <p:nvSpPr>
                  <p:cNvPr id="396" name="AutoShape 26">
                    <a:extLst>
                      <a:ext uri="{FF2B5EF4-FFF2-40B4-BE49-F238E27FC236}">
                        <a16:creationId xmlns:a16="http://schemas.microsoft.com/office/drawing/2014/main" id="{3621014B-2E5E-4479-89ED-96222AD1D01F}"/>
                      </a:ext>
                    </a:extLst>
                  </p:cNvPr>
                  <p:cNvSpPr>
                    <a:spLocks noChangeAspect="1" noChangeArrowheads="1" noTextEdit="1"/>
                  </p:cNvSpPr>
                  <p:nvPr/>
                </p:nvSpPr>
                <p:spPr bwMode="auto">
                  <a:xfrm>
                    <a:off x="1923" y="2346"/>
                    <a:ext cx="222" cy="225"/>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397" name="Freeform 27">
                    <a:extLst>
                      <a:ext uri="{FF2B5EF4-FFF2-40B4-BE49-F238E27FC236}">
                        <a16:creationId xmlns:a16="http://schemas.microsoft.com/office/drawing/2014/main" id="{2C69F7D8-8D44-415A-B3C2-85CE501DEC28}"/>
                      </a:ext>
                    </a:extLst>
                  </p:cNvPr>
                  <p:cNvSpPr>
                    <a:spLocks/>
                  </p:cNvSpPr>
                  <p:nvPr/>
                </p:nvSpPr>
                <p:spPr bwMode="auto">
                  <a:xfrm>
                    <a:off x="1927" y="2381"/>
                    <a:ext cx="214" cy="187"/>
                  </a:xfrm>
                  <a:custGeom>
                    <a:avLst/>
                    <a:gdLst/>
                    <a:ahLst/>
                    <a:cxnLst>
                      <a:cxn ang="0">
                        <a:pos x="228" y="0"/>
                      </a:cxn>
                      <a:cxn ang="0">
                        <a:pos x="0" y="6"/>
                      </a:cxn>
                      <a:cxn ang="0">
                        <a:pos x="0" y="183"/>
                      </a:cxn>
                      <a:cxn ang="0">
                        <a:pos x="1" y="188"/>
                      </a:cxn>
                      <a:cxn ang="0">
                        <a:pos x="3" y="191"/>
                      </a:cxn>
                      <a:cxn ang="0">
                        <a:pos x="10" y="199"/>
                      </a:cxn>
                      <a:cxn ang="0">
                        <a:pos x="23" y="206"/>
                      </a:cxn>
                      <a:cxn ang="0">
                        <a:pos x="37" y="213"/>
                      </a:cxn>
                      <a:cxn ang="0">
                        <a:pos x="55" y="216"/>
                      </a:cxn>
                      <a:cxn ang="0">
                        <a:pos x="75" y="219"/>
                      </a:cxn>
                      <a:cxn ang="0">
                        <a:pos x="96" y="221"/>
                      </a:cxn>
                      <a:cxn ang="0">
                        <a:pos x="118" y="221"/>
                      </a:cxn>
                      <a:cxn ang="0">
                        <a:pos x="139" y="219"/>
                      </a:cxn>
                      <a:cxn ang="0">
                        <a:pos x="162" y="216"/>
                      </a:cxn>
                      <a:cxn ang="0">
                        <a:pos x="177" y="213"/>
                      </a:cxn>
                      <a:cxn ang="0">
                        <a:pos x="189" y="209"/>
                      </a:cxn>
                      <a:cxn ang="0">
                        <a:pos x="202" y="204"/>
                      </a:cxn>
                      <a:cxn ang="0">
                        <a:pos x="211" y="199"/>
                      </a:cxn>
                      <a:cxn ang="0">
                        <a:pos x="218" y="195"/>
                      </a:cxn>
                      <a:cxn ang="0">
                        <a:pos x="223" y="188"/>
                      </a:cxn>
                      <a:cxn ang="0">
                        <a:pos x="227" y="183"/>
                      </a:cxn>
                      <a:cxn ang="0">
                        <a:pos x="228" y="177"/>
                      </a:cxn>
                      <a:cxn ang="0">
                        <a:pos x="228" y="0"/>
                      </a:cxn>
                    </a:cxnLst>
                    <a:rect l="0" t="0" r="r" b="b"/>
                    <a:pathLst>
                      <a:path w="228" h="221">
                        <a:moveTo>
                          <a:pt x="228" y="0"/>
                        </a:moveTo>
                        <a:lnTo>
                          <a:pt x="0" y="6"/>
                        </a:lnTo>
                        <a:lnTo>
                          <a:pt x="0" y="183"/>
                        </a:lnTo>
                        <a:lnTo>
                          <a:pt x="1" y="188"/>
                        </a:lnTo>
                        <a:lnTo>
                          <a:pt x="3" y="191"/>
                        </a:lnTo>
                        <a:lnTo>
                          <a:pt x="10" y="199"/>
                        </a:lnTo>
                        <a:lnTo>
                          <a:pt x="23" y="206"/>
                        </a:lnTo>
                        <a:lnTo>
                          <a:pt x="37" y="213"/>
                        </a:lnTo>
                        <a:lnTo>
                          <a:pt x="55" y="216"/>
                        </a:lnTo>
                        <a:lnTo>
                          <a:pt x="75" y="219"/>
                        </a:lnTo>
                        <a:lnTo>
                          <a:pt x="96" y="221"/>
                        </a:lnTo>
                        <a:lnTo>
                          <a:pt x="118" y="221"/>
                        </a:lnTo>
                        <a:lnTo>
                          <a:pt x="139" y="219"/>
                        </a:lnTo>
                        <a:lnTo>
                          <a:pt x="162" y="216"/>
                        </a:lnTo>
                        <a:lnTo>
                          <a:pt x="177" y="213"/>
                        </a:lnTo>
                        <a:lnTo>
                          <a:pt x="189" y="209"/>
                        </a:lnTo>
                        <a:lnTo>
                          <a:pt x="202" y="204"/>
                        </a:lnTo>
                        <a:lnTo>
                          <a:pt x="211" y="199"/>
                        </a:lnTo>
                        <a:lnTo>
                          <a:pt x="218" y="195"/>
                        </a:lnTo>
                        <a:lnTo>
                          <a:pt x="223" y="188"/>
                        </a:lnTo>
                        <a:lnTo>
                          <a:pt x="227" y="183"/>
                        </a:lnTo>
                        <a:lnTo>
                          <a:pt x="228" y="177"/>
                        </a:lnTo>
                        <a:lnTo>
                          <a:pt x="228" y="0"/>
                        </a:lnTo>
                        <a:close/>
                      </a:path>
                    </a:pathLst>
                  </a:custGeom>
                  <a:solidFill>
                    <a:srgbClr val="FFCC66"/>
                  </a:solidFill>
                  <a:ln w="11113">
                    <a:solidFill>
                      <a:srgbClr val="000000"/>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398" name="Freeform 28">
                    <a:extLst>
                      <a:ext uri="{FF2B5EF4-FFF2-40B4-BE49-F238E27FC236}">
                        <a16:creationId xmlns:a16="http://schemas.microsoft.com/office/drawing/2014/main" id="{0F596579-D102-4047-9488-5F1B0124E82C}"/>
                      </a:ext>
                    </a:extLst>
                  </p:cNvPr>
                  <p:cNvSpPr>
                    <a:spLocks/>
                  </p:cNvSpPr>
                  <p:nvPr/>
                </p:nvSpPr>
                <p:spPr bwMode="auto">
                  <a:xfrm>
                    <a:off x="1930" y="2352"/>
                    <a:ext cx="215" cy="69"/>
                  </a:xfrm>
                  <a:custGeom>
                    <a:avLst/>
                    <a:gdLst/>
                    <a:ahLst/>
                    <a:cxnLst>
                      <a:cxn ang="0">
                        <a:pos x="218" y="21"/>
                      </a:cxn>
                      <a:cxn ang="0">
                        <a:pos x="225" y="27"/>
                      </a:cxn>
                      <a:cxn ang="0">
                        <a:pos x="227" y="32"/>
                      </a:cxn>
                      <a:cxn ang="0">
                        <a:pos x="229" y="36"/>
                      </a:cxn>
                      <a:cxn ang="0">
                        <a:pos x="227" y="44"/>
                      </a:cxn>
                      <a:cxn ang="0">
                        <a:pos x="222" y="52"/>
                      </a:cxn>
                      <a:cxn ang="0">
                        <a:pos x="211" y="58"/>
                      </a:cxn>
                      <a:cxn ang="0">
                        <a:pos x="199" y="65"/>
                      </a:cxn>
                      <a:cxn ang="0">
                        <a:pos x="183" y="72"/>
                      </a:cxn>
                      <a:cxn ang="0">
                        <a:pos x="163" y="76"/>
                      </a:cxn>
                      <a:cxn ang="0">
                        <a:pos x="140" y="80"/>
                      </a:cxn>
                      <a:cxn ang="0">
                        <a:pos x="118" y="81"/>
                      </a:cxn>
                      <a:cxn ang="0">
                        <a:pos x="97" y="81"/>
                      </a:cxn>
                      <a:cxn ang="0">
                        <a:pos x="75" y="80"/>
                      </a:cxn>
                      <a:cxn ang="0">
                        <a:pos x="56" y="76"/>
                      </a:cxn>
                      <a:cxn ang="0">
                        <a:pos x="38" y="73"/>
                      </a:cxn>
                      <a:cxn ang="0">
                        <a:pos x="23" y="67"/>
                      </a:cxn>
                      <a:cxn ang="0">
                        <a:pos x="11" y="60"/>
                      </a:cxn>
                      <a:cxn ang="0">
                        <a:pos x="4" y="52"/>
                      </a:cxn>
                      <a:cxn ang="0">
                        <a:pos x="2" y="49"/>
                      </a:cxn>
                      <a:cxn ang="0">
                        <a:pos x="0" y="44"/>
                      </a:cxn>
                      <a:cxn ang="0">
                        <a:pos x="2" y="37"/>
                      </a:cxn>
                      <a:cxn ang="0">
                        <a:pos x="7" y="29"/>
                      </a:cxn>
                      <a:cxn ang="0">
                        <a:pos x="18" y="21"/>
                      </a:cxn>
                      <a:cxn ang="0">
                        <a:pos x="31" y="14"/>
                      </a:cxn>
                      <a:cxn ang="0">
                        <a:pos x="47" y="9"/>
                      </a:cxn>
                      <a:cxn ang="0">
                        <a:pos x="66" y="4"/>
                      </a:cxn>
                      <a:cxn ang="0">
                        <a:pos x="90" y="1"/>
                      </a:cxn>
                      <a:cxn ang="0">
                        <a:pos x="111" y="0"/>
                      </a:cxn>
                      <a:cxn ang="0">
                        <a:pos x="132" y="0"/>
                      </a:cxn>
                      <a:cxn ang="0">
                        <a:pos x="154" y="1"/>
                      </a:cxn>
                      <a:cxn ang="0">
                        <a:pos x="174" y="4"/>
                      </a:cxn>
                      <a:cxn ang="0">
                        <a:pos x="191" y="8"/>
                      </a:cxn>
                      <a:cxn ang="0">
                        <a:pos x="206" y="14"/>
                      </a:cxn>
                      <a:cxn ang="0">
                        <a:pos x="218" y="21"/>
                      </a:cxn>
                    </a:cxnLst>
                    <a:rect l="0" t="0" r="r" b="b"/>
                    <a:pathLst>
                      <a:path w="229" h="81">
                        <a:moveTo>
                          <a:pt x="218" y="21"/>
                        </a:moveTo>
                        <a:lnTo>
                          <a:pt x="225" y="27"/>
                        </a:lnTo>
                        <a:lnTo>
                          <a:pt x="227" y="32"/>
                        </a:lnTo>
                        <a:lnTo>
                          <a:pt x="229" y="36"/>
                        </a:lnTo>
                        <a:lnTo>
                          <a:pt x="227" y="44"/>
                        </a:lnTo>
                        <a:lnTo>
                          <a:pt x="222" y="52"/>
                        </a:lnTo>
                        <a:lnTo>
                          <a:pt x="211" y="58"/>
                        </a:lnTo>
                        <a:lnTo>
                          <a:pt x="199" y="65"/>
                        </a:lnTo>
                        <a:lnTo>
                          <a:pt x="183" y="72"/>
                        </a:lnTo>
                        <a:lnTo>
                          <a:pt x="163" y="76"/>
                        </a:lnTo>
                        <a:lnTo>
                          <a:pt x="140" y="80"/>
                        </a:lnTo>
                        <a:lnTo>
                          <a:pt x="118" y="81"/>
                        </a:lnTo>
                        <a:lnTo>
                          <a:pt x="97" y="81"/>
                        </a:lnTo>
                        <a:lnTo>
                          <a:pt x="75" y="80"/>
                        </a:lnTo>
                        <a:lnTo>
                          <a:pt x="56" y="76"/>
                        </a:lnTo>
                        <a:lnTo>
                          <a:pt x="38" y="73"/>
                        </a:lnTo>
                        <a:lnTo>
                          <a:pt x="23" y="67"/>
                        </a:lnTo>
                        <a:lnTo>
                          <a:pt x="11" y="60"/>
                        </a:lnTo>
                        <a:lnTo>
                          <a:pt x="4" y="52"/>
                        </a:lnTo>
                        <a:lnTo>
                          <a:pt x="2" y="49"/>
                        </a:lnTo>
                        <a:lnTo>
                          <a:pt x="0" y="44"/>
                        </a:lnTo>
                        <a:lnTo>
                          <a:pt x="2" y="37"/>
                        </a:lnTo>
                        <a:lnTo>
                          <a:pt x="7" y="29"/>
                        </a:lnTo>
                        <a:lnTo>
                          <a:pt x="18" y="21"/>
                        </a:lnTo>
                        <a:lnTo>
                          <a:pt x="31" y="14"/>
                        </a:lnTo>
                        <a:lnTo>
                          <a:pt x="47" y="9"/>
                        </a:lnTo>
                        <a:lnTo>
                          <a:pt x="66" y="4"/>
                        </a:lnTo>
                        <a:lnTo>
                          <a:pt x="90" y="1"/>
                        </a:lnTo>
                        <a:lnTo>
                          <a:pt x="111" y="0"/>
                        </a:lnTo>
                        <a:lnTo>
                          <a:pt x="132" y="0"/>
                        </a:lnTo>
                        <a:lnTo>
                          <a:pt x="154" y="1"/>
                        </a:lnTo>
                        <a:lnTo>
                          <a:pt x="174" y="4"/>
                        </a:lnTo>
                        <a:lnTo>
                          <a:pt x="191" y="8"/>
                        </a:lnTo>
                        <a:lnTo>
                          <a:pt x="206" y="14"/>
                        </a:lnTo>
                        <a:lnTo>
                          <a:pt x="218" y="21"/>
                        </a:lnTo>
                        <a:close/>
                      </a:path>
                    </a:pathLst>
                  </a:custGeom>
                  <a:solidFill>
                    <a:srgbClr val="CCCCCC"/>
                  </a:solidFill>
                  <a:ln w="11113">
                    <a:solidFill>
                      <a:srgbClr val="000000"/>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384" name="Group 29">
                  <a:extLst>
                    <a:ext uri="{FF2B5EF4-FFF2-40B4-BE49-F238E27FC236}">
                      <a16:creationId xmlns:a16="http://schemas.microsoft.com/office/drawing/2014/main" id="{03156E7A-FEDD-4607-A7EB-000A8E308CAB}"/>
                    </a:ext>
                  </a:extLst>
                </p:cNvPr>
                <p:cNvGrpSpPr>
                  <a:grpSpLocks/>
                </p:cNvGrpSpPr>
                <p:nvPr/>
              </p:nvGrpSpPr>
              <p:grpSpPr bwMode="auto">
                <a:xfrm>
                  <a:off x="2149" y="2235"/>
                  <a:ext cx="222" cy="225"/>
                  <a:chOff x="1923" y="2346"/>
                  <a:chExt cx="222" cy="225"/>
                </a:xfrm>
              </p:grpSpPr>
              <p:sp>
                <p:nvSpPr>
                  <p:cNvPr id="393" name="AutoShape 30">
                    <a:extLst>
                      <a:ext uri="{FF2B5EF4-FFF2-40B4-BE49-F238E27FC236}">
                        <a16:creationId xmlns:a16="http://schemas.microsoft.com/office/drawing/2014/main" id="{21ECB89A-1EFC-4A46-BCFC-B877487B540F}"/>
                      </a:ext>
                    </a:extLst>
                  </p:cNvPr>
                  <p:cNvSpPr>
                    <a:spLocks noChangeAspect="1" noChangeArrowheads="1" noTextEdit="1"/>
                  </p:cNvSpPr>
                  <p:nvPr/>
                </p:nvSpPr>
                <p:spPr bwMode="auto">
                  <a:xfrm>
                    <a:off x="1923" y="2346"/>
                    <a:ext cx="222" cy="225"/>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394" name="Freeform 31">
                    <a:extLst>
                      <a:ext uri="{FF2B5EF4-FFF2-40B4-BE49-F238E27FC236}">
                        <a16:creationId xmlns:a16="http://schemas.microsoft.com/office/drawing/2014/main" id="{7EAEDE4A-3D48-47FC-B17A-115DD55DDC3F}"/>
                      </a:ext>
                    </a:extLst>
                  </p:cNvPr>
                  <p:cNvSpPr>
                    <a:spLocks/>
                  </p:cNvSpPr>
                  <p:nvPr/>
                </p:nvSpPr>
                <p:spPr bwMode="auto">
                  <a:xfrm>
                    <a:off x="1927" y="2381"/>
                    <a:ext cx="214" cy="187"/>
                  </a:xfrm>
                  <a:custGeom>
                    <a:avLst/>
                    <a:gdLst/>
                    <a:ahLst/>
                    <a:cxnLst>
                      <a:cxn ang="0">
                        <a:pos x="228" y="0"/>
                      </a:cxn>
                      <a:cxn ang="0">
                        <a:pos x="0" y="6"/>
                      </a:cxn>
                      <a:cxn ang="0">
                        <a:pos x="0" y="183"/>
                      </a:cxn>
                      <a:cxn ang="0">
                        <a:pos x="1" y="188"/>
                      </a:cxn>
                      <a:cxn ang="0">
                        <a:pos x="3" y="191"/>
                      </a:cxn>
                      <a:cxn ang="0">
                        <a:pos x="10" y="199"/>
                      </a:cxn>
                      <a:cxn ang="0">
                        <a:pos x="23" y="206"/>
                      </a:cxn>
                      <a:cxn ang="0">
                        <a:pos x="37" y="213"/>
                      </a:cxn>
                      <a:cxn ang="0">
                        <a:pos x="55" y="216"/>
                      </a:cxn>
                      <a:cxn ang="0">
                        <a:pos x="75" y="219"/>
                      </a:cxn>
                      <a:cxn ang="0">
                        <a:pos x="96" y="221"/>
                      </a:cxn>
                      <a:cxn ang="0">
                        <a:pos x="118" y="221"/>
                      </a:cxn>
                      <a:cxn ang="0">
                        <a:pos x="139" y="219"/>
                      </a:cxn>
                      <a:cxn ang="0">
                        <a:pos x="162" y="216"/>
                      </a:cxn>
                      <a:cxn ang="0">
                        <a:pos x="177" y="213"/>
                      </a:cxn>
                      <a:cxn ang="0">
                        <a:pos x="189" y="209"/>
                      </a:cxn>
                      <a:cxn ang="0">
                        <a:pos x="202" y="204"/>
                      </a:cxn>
                      <a:cxn ang="0">
                        <a:pos x="211" y="199"/>
                      </a:cxn>
                      <a:cxn ang="0">
                        <a:pos x="218" y="195"/>
                      </a:cxn>
                      <a:cxn ang="0">
                        <a:pos x="223" y="188"/>
                      </a:cxn>
                      <a:cxn ang="0">
                        <a:pos x="227" y="183"/>
                      </a:cxn>
                      <a:cxn ang="0">
                        <a:pos x="228" y="177"/>
                      </a:cxn>
                      <a:cxn ang="0">
                        <a:pos x="228" y="0"/>
                      </a:cxn>
                    </a:cxnLst>
                    <a:rect l="0" t="0" r="r" b="b"/>
                    <a:pathLst>
                      <a:path w="228" h="221">
                        <a:moveTo>
                          <a:pt x="228" y="0"/>
                        </a:moveTo>
                        <a:lnTo>
                          <a:pt x="0" y="6"/>
                        </a:lnTo>
                        <a:lnTo>
                          <a:pt x="0" y="183"/>
                        </a:lnTo>
                        <a:lnTo>
                          <a:pt x="1" y="188"/>
                        </a:lnTo>
                        <a:lnTo>
                          <a:pt x="3" y="191"/>
                        </a:lnTo>
                        <a:lnTo>
                          <a:pt x="10" y="199"/>
                        </a:lnTo>
                        <a:lnTo>
                          <a:pt x="23" y="206"/>
                        </a:lnTo>
                        <a:lnTo>
                          <a:pt x="37" y="213"/>
                        </a:lnTo>
                        <a:lnTo>
                          <a:pt x="55" y="216"/>
                        </a:lnTo>
                        <a:lnTo>
                          <a:pt x="75" y="219"/>
                        </a:lnTo>
                        <a:lnTo>
                          <a:pt x="96" y="221"/>
                        </a:lnTo>
                        <a:lnTo>
                          <a:pt x="118" y="221"/>
                        </a:lnTo>
                        <a:lnTo>
                          <a:pt x="139" y="219"/>
                        </a:lnTo>
                        <a:lnTo>
                          <a:pt x="162" y="216"/>
                        </a:lnTo>
                        <a:lnTo>
                          <a:pt x="177" y="213"/>
                        </a:lnTo>
                        <a:lnTo>
                          <a:pt x="189" y="209"/>
                        </a:lnTo>
                        <a:lnTo>
                          <a:pt x="202" y="204"/>
                        </a:lnTo>
                        <a:lnTo>
                          <a:pt x="211" y="199"/>
                        </a:lnTo>
                        <a:lnTo>
                          <a:pt x="218" y="195"/>
                        </a:lnTo>
                        <a:lnTo>
                          <a:pt x="223" y="188"/>
                        </a:lnTo>
                        <a:lnTo>
                          <a:pt x="227" y="183"/>
                        </a:lnTo>
                        <a:lnTo>
                          <a:pt x="228" y="177"/>
                        </a:lnTo>
                        <a:lnTo>
                          <a:pt x="228" y="0"/>
                        </a:lnTo>
                        <a:close/>
                      </a:path>
                    </a:pathLst>
                  </a:custGeom>
                  <a:solidFill>
                    <a:srgbClr val="FFCC66"/>
                  </a:solidFill>
                  <a:ln w="11113">
                    <a:solidFill>
                      <a:srgbClr val="000000"/>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395" name="Freeform 32">
                    <a:extLst>
                      <a:ext uri="{FF2B5EF4-FFF2-40B4-BE49-F238E27FC236}">
                        <a16:creationId xmlns:a16="http://schemas.microsoft.com/office/drawing/2014/main" id="{F564D9EC-CFCD-4312-8772-8C7AA85A69FD}"/>
                      </a:ext>
                    </a:extLst>
                  </p:cNvPr>
                  <p:cNvSpPr>
                    <a:spLocks/>
                  </p:cNvSpPr>
                  <p:nvPr/>
                </p:nvSpPr>
                <p:spPr bwMode="auto">
                  <a:xfrm>
                    <a:off x="1930" y="2352"/>
                    <a:ext cx="215" cy="69"/>
                  </a:xfrm>
                  <a:custGeom>
                    <a:avLst/>
                    <a:gdLst/>
                    <a:ahLst/>
                    <a:cxnLst>
                      <a:cxn ang="0">
                        <a:pos x="218" y="21"/>
                      </a:cxn>
                      <a:cxn ang="0">
                        <a:pos x="225" y="27"/>
                      </a:cxn>
                      <a:cxn ang="0">
                        <a:pos x="227" y="32"/>
                      </a:cxn>
                      <a:cxn ang="0">
                        <a:pos x="229" y="36"/>
                      </a:cxn>
                      <a:cxn ang="0">
                        <a:pos x="227" y="44"/>
                      </a:cxn>
                      <a:cxn ang="0">
                        <a:pos x="222" y="52"/>
                      </a:cxn>
                      <a:cxn ang="0">
                        <a:pos x="211" y="58"/>
                      </a:cxn>
                      <a:cxn ang="0">
                        <a:pos x="199" y="65"/>
                      </a:cxn>
                      <a:cxn ang="0">
                        <a:pos x="183" y="72"/>
                      </a:cxn>
                      <a:cxn ang="0">
                        <a:pos x="163" y="76"/>
                      </a:cxn>
                      <a:cxn ang="0">
                        <a:pos x="140" y="80"/>
                      </a:cxn>
                      <a:cxn ang="0">
                        <a:pos x="118" y="81"/>
                      </a:cxn>
                      <a:cxn ang="0">
                        <a:pos x="97" y="81"/>
                      </a:cxn>
                      <a:cxn ang="0">
                        <a:pos x="75" y="80"/>
                      </a:cxn>
                      <a:cxn ang="0">
                        <a:pos x="56" y="76"/>
                      </a:cxn>
                      <a:cxn ang="0">
                        <a:pos x="38" y="73"/>
                      </a:cxn>
                      <a:cxn ang="0">
                        <a:pos x="23" y="67"/>
                      </a:cxn>
                      <a:cxn ang="0">
                        <a:pos x="11" y="60"/>
                      </a:cxn>
                      <a:cxn ang="0">
                        <a:pos x="4" y="52"/>
                      </a:cxn>
                      <a:cxn ang="0">
                        <a:pos x="2" y="49"/>
                      </a:cxn>
                      <a:cxn ang="0">
                        <a:pos x="0" y="44"/>
                      </a:cxn>
                      <a:cxn ang="0">
                        <a:pos x="2" y="37"/>
                      </a:cxn>
                      <a:cxn ang="0">
                        <a:pos x="7" y="29"/>
                      </a:cxn>
                      <a:cxn ang="0">
                        <a:pos x="18" y="21"/>
                      </a:cxn>
                      <a:cxn ang="0">
                        <a:pos x="31" y="14"/>
                      </a:cxn>
                      <a:cxn ang="0">
                        <a:pos x="47" y="9"/>
                      </a:cxn>
                      <a:cxn ang="0">
                        <a:pos x="66" y="4"/>
                      </a:cxn>
                      <a:cxn ang="0">
                        <a:pos x="90" y="1"/>
                      </a:cxn>
                      <a:cxn ang="0">
                        <a:pos x="111" y="0"/>
                      </a:cxn>
                      <a:cxn ang="0">
                        <a:pos x="132" y="0"/>
                      </a:cxn>
                      <a:cxn ang="0">
                        <a:pos x="154" y="1"/>
                      </a:cxn>
                      <a:cxn ang="0">
                        <a:pos x="174" y="4"/>
                      </a:cxn>
                      <a:cxn ang="0">
                        <a:pos x="191" y="8"/>
                      </a:cxn>
                      <a:cxn ang="0">
                        <a:pos x="206" y="14"/>
                      </a:cxn>
                      <a:cxn ang="0">
                        <a:pos x="218" y="21"/>
                      </a:cxn>
                    </a:cxnLst>
                    <a:rect l="0" t="0" r="r" b="b"/>
                    <a:pathLst>
                      <a:path w="229" h="81">
                        <a:moveTo>
                          <a:pt x="218" y="21"/>
                        </a:moveTo>
                        <a:lnTo>
                          <a:pt x="225" y="27"/>
                        </a:lnTo>
                        <a:lnTo>
                          <a:pt x="227" y="32"/>
                        </a:lnTo>
                        <a:lnTo>
                          <a:pt x="229" y="36"/>
                        </a:lnTo>
                        <a:lnTo>
                          <a:pt x="227" y="44"/>
                        </a:lnTo>
                        <a:lnTo>
                          <a:pt x="222" y="52"/>
                        </a:lnTo>
                        <a:lnTo>
                          <a:pt x="211" y="58"/>
                        </a:lnTo>
                        <a:lnTo>
                          <a:pt x="199" y="65"/>
                        </a:lnTo>
                        <a:lnTo>
                          <a:pt x="183" y="72"/>
                        </a:lnTo>
                        <a:lnTo>
                          <a:pt x="163" y="76"/>
                        </a:lnTo>
                        <a:lnTo>
                          <a:pt x="140" y="80"/>
                        </a:lnTo>
                        <a:lnTo>
                          <a:pt x="118" y="81"/>
                        </a:lnTo>
                        <a:lnTo>
                          <a:pt x="97" y="81"/>
                        </a:lnTo>
                        <a:lnTo>
                          <a:pt x="75" y="80"/>
                        </a:lnTo>
                        <a:lnTo>
                          <a:pt x="56" y="76"/>
                        </a:lnTo>
                        <a:lnTo>
                          <a:pt x="38" y="73"/>
                        </a:lnTo>
                        <a:lnTo>
                          <a:pt x="23" y="67"/>
                        </a:lnTo>
                        <a:lnTo>
                          <a:pt x="11" y="60"/>
                        </a:lnTo>
                        <a:lnTo>
                          <a:pt x="4" y="52"/>
                        </a:lnTo>
                        <a:lnTo>
                          <a:pt x="2" y="49"/>
                        </a:lnTo>
                        <a:lnTo>
                          <a:pt x="0" y="44"/>
                        </a:lnTo>
                        <a:lnTo>
                          <a:pt x="2" y="37"/>
                        </a:lnTo>
                        <a:lnTo>
                          <a:pt x="7" y="29"/>
                        </a:lnTo>
                        <a:lnTo>
                          <a:pt x="18" y="21"/>
                        </a:lnTo>
                        <a:lnTo>
                          <a:pt x="31" y="14"/>
                        </a:lnTo>
                        <a:lnTo>
                          <a:pt x="47" y="9"/>
                        </a:lnTo>
                        <a:lnTo>
                          <a:pt x="66" y="4"/>
                        </a:lnTo>
                        <a:lnTo>
                          <a:pt x="90" y="1"/>
                        </a:lnTo>
                        <a:lnTo>
                          <a:pt x="111" y="0"/>
                        </a:lnTo>
                        <a:lnTo>
                          <a:pt x="132" y="0"/>
                        </a:lnTo>
                        <a:lnTo>
                          <a:pt x="154" y="1"/>
                        </a:lnTo>
                        <a:lnTo>
                          <a:pt x="174" y="4"/>
                        </a:lnTo>
                        <a:lnTo>
                          <a:pt x="191" y="8"/>
                        </a:lnTo>
                        <a:lnTo>
                          <a:pt x="206" y="14"/>
                        </a:lnTo>
                        <a:lnTo>
                          <a:pt x="218" y="21"/>
                        </a:lnTo>
                        <a:close/>
                      </a:path>
                    </a:pathLst>
                  </a:custGeom>
                  <a:solidFill>
                    <a:srgbClr val="CCCCCC"/>
                  </a:solidFill>
                  <a:ln w="11113">
                    <a:solidFill>
                      <a:srgbClr val="000000"/>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385" name="Group 33">
                  <a:extLst>
                    <a:ext uri="{FF2B5EF4-FFF2-40B4-BE49-F238E27FC236}">
                      <a16:creationId xmlns:a16="http://schemas.microsoft.com/office/drawing/2014/main" id="{8268824F-8CF7-42E3-B0E8-BE1CBD4B5D49}"/>
                    </a:ext>
                  </a:extLst>
                </p:cNvPr>
                <p:cNvGrpSpPr>
                  <a:grpSpLocks/>
                </p:cNvGrpSpPr>
                <p:nvPr/>
              </p:nvGrpSpPr>
              <p:grpSpPr bwMode="auto">
                <a:xfrm>
                  <a:off x="2375" y="2236"/>
                  <a:ext cx="222" cy="225"/>
                  <a:chOff x="1923" y="2346"/>
                  <a:chExt cx="222" cy="225"/>
                </a:xfrm>
              </p:grpSpPr>
              <p:sp>
                <p:nvSpPr>
                  <p:cNvPr id="390" name="AutoShape 34">
                    <a:extLst>
                      <a:ext uri="{FF2B5EF4-FFF2-40B4-BE49-F238E27FC236}">
                        <a16:creationId xmlns:a16="http://schemas.microsoft.com/office/drawing/2014/main" id="{282614D7-E2EA-486C-8182-B5378487C1AD}"/>
                      </a:ext>
                    </a:extLst>
                  </p:cNvPr>
                  <p:cNvSpPr>
                    <a:spLocks noChangeAspect="1" noChangeArrowheads="1" noTextEdit="1"/>
                  </p:cNvSpPr>
                  <p:nvPr/>
                </p:nvSpPr>
                <p:spPr bwMode="auto">
                  <a:xfrm>
                    <a:off x="1923" y="2346"/>
                    <a:ext cx="222" cy="225"/>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391" name="Freeform 35">
                    <a:extLst>
                      <a:ext uri="{FF2B5EF4-FFF2-40B4-BE49-F238E27FC236}">
                        <a16:creationId xmlns:a16="http://schemas.microsoft.com/office/drawing/2014/main" id="{6CC8D4DA-CBDE-4C90-AD48-DBCE1FD63707}"/>
                      </a:ext>
                    </a:extLst>
                  </p:cNvPr>
                  <p:cNvSpPr>
                    <a:spLocks/>
                  </p:cNvSpPr>
                  <p:nvPr/>
                </p:nvSpPr>
                <p:spPr bwMode="auto">
                  <a:xfrm>
                    <a:off x="1927" y="2381"/>
                    <a:ext cx="214" cy="187"/>
                  </a:xfrm>
                  <a:custGeom>
                    <a:avLst/>
                    <a:gdLst/>
                    <a:ahLst/>
                    <a:cxnLst>
                      <a:cxn ang="0">
                        <a:pos x="228" y="0"/>
                      </a:cxn>
                      <a:cxn ang="0">
                        <a:pos x="0" y="6"/>
                      </a:cxn>
                      <a:cxn ang="0">
                        <a:pos x="0" y="183"/>
                      </a:cxn>
                      <a:cxn ang="0">
                        <a:pos x="1" y="188"/>
                      </a:cxn>
                      <a:cxn ang="0">
                        <a:pos x="3" y="191"/>
                      </a:cxn>
                      <a:cxn ang="0">
                        <a:pos x="10" y="199"/>
                      </a:cxn>
                      <a:cxn ang="0">
                        <a:pos x="23" y="206"/>
                      </a:cxn>
                      <a:cxn ang="0">
                        <a:pos x="37" y="213"/>
                      </a:cxn>
                      <a:cxn ang="0">
                        <a:pos x="55" y="216"/>
                      </a:cxn>
                      <a:cxn ang="0">
                        <a:pos x="75" y="219"/>
                      </a:cxn>
                      <a:cxn ang="0">
                        <a:pos x="96" y="221"/>
                      </a:cxn>
                      <a:cxn ang="0">
                        <a:pos x="118" y="221"/>
                      </a:cxn>
                      <a:cxn ang="0">
                        <a:pos x="139" y="219"/>
                      </a:cxn>
                      <a:cxn ang="0">
                        <a:pos x="162" y="216"/>
                      </a:cxn>
                      <a:cxn ang="0">
                        <a:pos x="177" y="213"/>
                      </a:cxn>
                      <a:cxn ang="0">
                        <a:pos x="189" y="209"/>
                      </a:cxn>
                      <a:cxn ang="0">
                        <a:pos x="202" y="204"/>
                      </a:cxn>
                      <a:cxn ang="0">
                        <a:pos x="211" y="199"/>
                      </a:cxn>
                      <a:cxn ang="0">
                        <a:pos x="218" y="195"/>
                      </a:cxn>
                      <a:cxn ang="0">
                        <a:pos x="223" y="188"/>
                      </a:cxn>
                      <a:cxn ang="0">
                        <a:pos x="227" y="183"/>
                      </a:cxn>
                      <a:cxn ang="0">
                        <a:pos x="228" y="177"/>
                      </a:cxn>
                      <a:cxn ang="0">
                        <a:pos x="228" y="0"/>
                      </a:cxn>
                    </a:cxnLst>
                    <a:rect l="0" t="0" r="r" b="b"/>
                    <a:pathLst>
                      <a:path w="228" h="221">
                        <a:moveTo>
                          <a:pt x="228" y="0"/>
                        </a:moveTo>
                        <a:lnTo>
                          <a:pt x="0" y="6"/>
                        </a:lnTo>
                        <a:lnTo>
                          <a:pt x="0" y="183"/>
                        </a:lnTo>
                        <a:lnTo>
                          <a:pt x="1" y="188"/>
                        </a:lnTo>
                        <a:lnTo>
                          <a:pt x="3" y="191"/>
                        </a:lnTo>
                        <a:lnTo>
                          <a:pt x="10" y="199"/>
                        </a:lnTo>
                        <a:lnTo>
                          <a:pt x="23" y="206"/>
                        </a:lnTo>
                        <a:lnTo>
                          <a:pt x="37" y="213"/>
                        </a:lnTo>
                        <a:lnTo>
                          <a:pt x="55" y="216"/>
                        </a:lnTo>
                        <a:lnTo>
                          <a:pt x="75" y="219"/>
                        </a:lnTo>
                        <a:lnTo>
                          <a:pt x="96" y="221"/>
                        </a:lnTo>
                        <a:lnTo>
                          <a:pt x="118" y="221"/>
                        </a:lnTo>
                        <a:lnTo>
                          <a:pt x="139" y="219"/>
                        </a:lnTo>
                        <a:lnTo>
                          <a:pt x="162" y="216"/>
                        </a:lnTo>
                        <a:lnTo>
                          <a:pt x="177" y="213"/>
                        </a:lnTo>
                        <a:lnTo>
                          <a:pt x="189" y="209"/>
                        </a:lnTo>
                        <a:lnTo>
                          <a:pt x="202" y="204"/>
                        </a:lnTo>
                        <a:lnTo>
                          <a:pt x="211" y="199"/>
                        </a:lnTo>
                        <a:lnTo>
                          <a:pt x="218" y="195"/>
                        </a:lnTo>
                        <a:lnTo>
                          <a:pt x="223" y="188"/>
                        </a:lnTo>
                        <a:lnTo>
                          <a:pt x="227" y="183"/>
                        </a:lnTo>
                        <a:lnTo>
                          <a:pt x="228" y="177"/>
                        </a:lnTo>
                        <a:lnTo>
                          <a:pt x="228" y="0"/>
                        </a:lnTo>
                        <a:close/>
                      </a:path>
                    </a:pathLst>
                  </a:custGeom>
                  <a:solidFill>
                    <a:srgbClr val="FFCC66"/>
                  </a:solidFill>
                  <a:ln w="11113">
                    <a:solidFill>
                      <a:srgbClr val="000000"/>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392" name="Freeform 36">
                    <a:extLst>
                      <a:ext uri="{FF2B5EF4-FFF2-40B4-BE49-F238E27FC236}">
                        <a16:creationId xmlns:a16="http://schemas.microsoft.com/office/drawing/2014/main" id="{9DE344A0-0392-47DE-BFD9-44A54B0D08BF}"/>
                      </a:ext>
                    </a:extLst>
                  </p:cNvPr>
                  <p:cNvSpPr>
                    <a:spLocks/>
                  </p:cNvSpPr>
                  <p:nvPr/>
                </p:nvSpPr>
                <p:spPr bwMode="auto">
                  <a:xfrm>
                    <a:off x="1930" y="2352"/>
                    <a:ext cx="215" cy="69"/>
                  </a:xfrm>
                  <a:custGeom>
                    <a:avLst/>
                    <a:gdLst/>
                    <a:ahLst/>
                    <a:cxnLst>
                      <a:cxn ang="0">
                        <a:pos x="218" y="21"/>
                      </a:cxn>
                      <a:cxn ang="0">
                        <a:pos x="225" y="27"/>
                      </a:cxn>
                      <a:cxn ang="0">
                        <a:pos x="227" y="32"/>
                      </a:cxn>
                      <a:cxn ang="0">
                        <a:pos x="229" y="36"/>
                      </a:cxn>
                      <a:cxn ang="0">
                        <a:pos x="227" y="44"/>
                      </a:cxn>
                      <a:cxn ang="0">
                        <a:pos x="222" y="52"/>
                      </a:cxn>
                      <a:cxn ang="0">
                        <a:pos x="211" y="58"/>
                      </a:cxn>
                      <a:cxn ang="0">
                        <a:pos x="199" y="65"/>
                      </a:cxn>
                      <a:cxn ang="0">
                        <a:pos x="183" y="72"/>
                      </a:cxn>
                      <a:cxn ang="0">
                        <a:pos x="163" y="76"/>
                      </a:cxn>
                      <a:cxn ang="0">
                        <a:pos x="140" y="80"/>
                      </a:cxn>
                      <a:cxn ang="0">
                        <a:pos x="118" y="81"/>
                      </a:cxn>
                      <a:cxn ang="0">
                        <a:pos x="97" y="81"/>
                      </a:cxn>
                      <a:cxn ang="0">
                        <a:pos x="75" y="80"/>
                      </a:cxn>
                      <a:cxn ang="0">
                        <a:pos x="56" y="76"/>
                      </a:cxn>
                      <a:cxn ang="0">
                        <a:pos x="38" y="73"/>
                      </a:cxn>
                      <a:cxn ang="0">
                        <a:pos x="23" y="67"/>
                      </a:cxn>
                      <a:cxn ang="0">
                        <a:pos x="11" y="60"/>
                      </a:cxn>
                      <a:cxn ang="0">
                        <a:pos x="4" y="52"/>
                      </a:cxn>
                      <a:cxn ang="0">
                        <a:pos x="2" y="49"/>
                      </a:cxn>
                      <a:cxn ang="0">
                        <a:pos x="0" y="44"/>
                      </a:cxn>
                      <a:cxn ang="0">
                        <a:pos x="2" y="37"/>
                      </a:cxn>
                      <a:cxn ang="0">
                        <a:pos x="7" y="29"/>
                      </a:cxn>
                      <a:cxn ang="0">
                        <a:pos x="18" y="21"/>
                      </a:cxn>
                      <a:cxn ang="0">
                        <a:pos x="31" y="14"/>
                      </a:cxn>
                      <a:cxn ang="0">
                        <a:pos x="47" y="9"/>
                      </a:cxn>
                      <a:cxn ang="0">
                        <a:pos x="66" y="4"/>
                      </a:cxn>
                      <a:cxn ang="0">
                        <a:pos x="90" y="1"/>
                      </a:cxn>
                      <a:cxn ang="0">
                        <a:pos x="111" y="0"/>
                      </a:cxn>
                      <a:cxn ang="0">
                        <a:pos x="132" y="0"/>
                      </a:cxn>
                      <a:cxn ang="0">
                        <a:pos x="154" y="1"/>
                      </a:cxn>
                      <a:cxn ang="0">
                        <a:pos x="174" y="4"/>
                      </a:cxn>
                      <a:cxn ang="0">
                        <a:pos x="191" y="8"/>
                      </a:cxn>
                      <a:cxn ang="0">
                        <a:pos x="206" y="14"/>
                      </a:cxn>
                      <a:cxn ang="0">
                        <a:pos x="218" y="21"/>
                      </a:cxn>
                    </a:cxnLst>
                    <a:rect l="0" t="0" r="r" b="b"/>
                    <a:pathLst>
                      <a:path w="229" h="81">
                        <a:moveTo>
                          <a:pt x="218" y="21"/>
                        </a:moveTo>
                        <a:lnTo>
                          <a:pt x="225" y="27"/>
                        </a:lnTo>
                        <a:lnTo>
                          <a:pt x="227" y="32"/>
                        </a:lnTo>
                        <a:lnTo>
                          <a:pt x="229" y="36"/>
                        </a:lnTo>
                        <a:lnTo>
                          <a:pt x="227" y="44"/>
                        </a:lnTo>
                        <a:lnTo>
                          <a:pt x="222" y="52"/>
                        </a:lnTo>
                        <a:lnTo>
                          <a:pt x="211" y="58"/>
                        </a:lnTo>
                        <a:lnTo>
                          <a:pt x="199" y="65"/>
                        </a:lnTo>
                        <a:lnTo>
                          <a:pt x="183" y="72"/>
                        </a:lnTo>
                        <a:lnTo>
                          <a:pt x="163" y="76"/>
                        </a:lnTo>
                        <a:lnTo>
                          <a:pt x="140" y="80"/>
                        </a:lnTo>
                        <a:lnTo>
                          <a:pt x="118" y="81"/>
                        </a:lnTo>
                        <a:lnTo>
                          <a:pt x="97" y="81"/>
                        </a:lnTo>
                        <a:lnTo>
                          <a:pt x="75" y="80"/>
                        </a:lnTo>
                        <a:lnTo>
                          <a:pt x="56" y="76"/>
                        </a:lnTo>
                        <a:lnTo>
                          <a:pt x="38" y="73"/>
                        </a:lnTo>
                        <a:lnTo>
                          <a:pt x="23" y="67"/>
                        </a:lnTo>
                        <a:lnTo>
                          <a:pt x="11" y="60"/>
                        </a:lnTo>
                        <a:lnTo>
                          <a:pt x="4" y="52"/>
                        </a:lnTo>
                        <a:lnTo>
                          <a:pt x="2" y="49"/>
                        </a:lnTo>
                        <a:lnTo>
                          <a:pt x="0" y="44"/>
                        </a:lnTo>
                        <a:lnTo>
                          <a:pt x="2" y="37"/>
                        </a:lnTo>
                        <a:lnTo>
                          <a:pt x="7" y="29"/>
                        </a:lnTo>
                        <a:lnTo>
                          <a:pt x="18" y="21"/>
                        </a:lnTo>
                        <a:lnTo>
                          <a:pt x="31" y="14"/>
                        </a:lnTo>
                        <a:lnTo>
                          <a:pt x="47" y="9"/>
                        </a:lnTo>
                        <a:lnTo>
                          <a:pt x="66" y="4"/>
                        </a:lnTo>
                        <a:lnTo>
                          <a:pt x="90" y="1"/>
                        </a:lnTo>
                        <a:lnTo>
                          <a:pt x="111" y="0"/>
                        </a:lnTo>
                        <a:lnTo>
                          <a:pt x="132" y="0"/>
                        </a:lnTo>
                        <a:lnTo>
                          <a:pt x="154" y="1"/>
                        </a:lnTo>
                        <a:lnTo>
                          <a:pt x="174" y="4"/>
                        </a:lnTo>
                        <a:lnTo>
                          <a:pt x="191" y="8"/>
                        </a:lnTo>
                        <a:lnTo>
                          <a:pt x="206" y="14"/>
                        </a:lnTo>
                        <a:lnTo>
                          <a:pt x="218" y="21"/>
                        </a:lnTo>
                        <a:close/>
                      </a:path>
                    </a:pathLst>
                  </a:custGeom>
                  <a:solidFill>
                    <a:srgbClr val="CCCCCC"/>
                  </a:solidFill>
                  <a:ln w="11113">
                    <a:solidFill>
                      <a:srgbClr val="000000"/>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386" name="Group 37">
                  <a:extLst>
                    <a:ext uri="{FF2B5EF4-FFF2-40B4-BE49-F238E27FC236}">
                      <a16:creationId xmlns:a16="http://schemas.microsoft.com/office/drawing/2014/main" id="{3358DBA6-1703-4909-A901-4C288C7AA48D}"/>
                    </a:ext>
                  </a:extLst>
                </p:cNvPr>
                <p:cNvGrpSpPr>
                  <a:grpSpLocks/>
                </p:cNvGrpSpPr>
                <p:nvPr/>
              </p:nvGrpSpPr>
              <p:grpSpPr bwMode="auto">
                <a:xfrm>
                  <a:off x="2600" y="2231"/>
                  <a:ext cx="222" cy="225"/>
                  <a:chOff x="1923" y="2346"/>
                  <a:chExt cx="222" cy="225"/>
                </a:xfrm>
              </p:grpSpPr>
              <p:sp>
                <p:nvSpPr>
                  <p:cNvPr id="387" name="AutoShape 38">
                    <a:extLst>
                      <a:ext uri="{FF2B5EF4-FFF2-40B4-BE49-F238E27FC236}">
                        <a16:creationId xmlns:a16="http://schemas.microsoft.com/office/drawing/2014/main" id="{8B10F90E-1B7B-4E4B-A33F-2BBDC71123C3}"/>
                      </a:ext>
                    </a:extLst>
                  </p:cNvPr>
                  <p:cNvSpPr>
                    <a:spLocks noChangeAspect="1" noChangeArrowheads="1" noTextEdit="1"/>
                  </p:cNvSpPr>
                  <p:nvPr/>
                </p:nvSpPr>
                <p:spPr bwMode="auto">
                  <a:xfrm>
                    <a:off x="1923" y="2346"/>
                    <a:ext cx="222" cy="225"/>
                  </a:xfrm>
                  <a:prstGeom prst="rect">
                    <a:avLst/>
                  </a:prstGeom>
                  <a:noFill/>
                  <a:ln w="9525">
                    <a:noFill/>
                    <a:miter lim="800000"/>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388" name="Freeform 39">
                    <a:extLst>
                      <a:ext uri="{FF2B5EF4-FFF2-40B4-BE49-F238E27FC236}">
                        <a16:creationId xmlns:a16="http://schemas.microsoft.com/office/drawing/2014/main" id="{DE60C3C2-4A8A-40F6-9889-E45CA92C7334}"/>
                      </a:ext>
                    </a:extLst>
                  </p:cNvPr>
                  <p:cNvSpPr>
                    <a:spLocks/>
                  </p:cNvSpPr>
                  <p:nvPr/>
                </p:nvSpPr>
                <p:spPr bwMode="auto">
                  <a:xfrm>
                    <a:off x="1927" y="2381"/>
                    <a:ext cx="214" cy="187"/>
                  </a:xfrm>
                  <a:custGeom>
                    <a:avLst/>
                    <a:gdLst/>
                    <a:ahLst/>
                    <a:cxnLst>
                      <a:cxn ang="0">
                        <a:pos x="228" y="0"/>
                      </a:cxn>
                      <a:cxn ang="0">
                        <a:pos x="0" y="6"/>
                      </a:cxn>
                      <a:cxn ang="0">
                        <a:pos x="0" y="183"/>
                      </a:cxn>
                      <a:cxn ang="0">
                        <a:pos x="1" y="188"/>
                      </a:cxn>
                      <a:cxn ang="0">
                        <a:pos x="3" y="191"/>
                      </a:cxn>
                      <a:cxn ang="0">
                        <a:pos x="10" y="199"/>
                      </a:cxn>
                      <a:cxn ang="0">
                        <a:pos x="23" y="206"/>
                      </a:cxn>
                      <a:cxn ang="0">
                        <a:pos x="37" y="213"/>
                      </a:cxn>
                      <a:cxn ang="0">
                        <a:pos x="55" y="216"/>
                      </a:cxn>
                      <a:cxn ang="0">
                        <a:pos x="75" y="219"/>
                      </a:cxn>
                      <a:cxn ang="0">
                        <a:pos x="96" y="221"/>
                      </a:cxn>
                      <a:cxn ang="0">
                        <a:pos x="118" y="221"/>
                      </a:cxn>
                      <a:cxn ang="0">
                        <a:pos x="139" y="219"/>
                      </a:cxn>
                      <a:cxn ang="0">
                        <a:pos x="162" y="216"/>
                      </a:cxn>
                      <a:cxn ang="0">
                        <a:pos x="177" y="213"/>
                      </a:cxn>
                      <a:cxn ang="0">
                        <a:pos x="189" y="209"/>
                      </a:cxn>
                      <a:cxn ang="0">
                        <a:pos x="202" y="204"/>
                      </a:cxn>
                      <a:cxn ang="0">
                        <a:pos x="211" y="199"/>
                      </a:cxn>
                      <a:cxn ang="0">
                        <a:pos x="218" y="195"/>
                      </a:cxn>
                      <a:cxn ang="0">
                        <a:pos x="223" y="188"/>
                      </a:cxn>
                      <a:cxn ang="0">
                        <a:pos x="227" y="183"/>
                      </a:cxn>
                      <a:cxn ang="0">
                        <a:pos x="228" y="177"/>
                      </a:cxn>
                      <a:cxn ang="0">
                        <a:pos x="228" y="0"/>
                      </a:cxn>
                    </a:cxnLst>
                    <a:rect l="0" t="0" r="r" b="b"/>
                    <a:pathLst>
                      <a:path w="228" h="221">
                        <a:moveTo>
                          <a:pt x="228" y="0"/>
                        </a:moveTo>
                        <a:lnTo>
                          <a:pt x="0" y="6"/>
                        </a:lnTo>
                        <a:lnTo>
                          <a:pt x="0" y="183"/>
                        </a:lnTo>
                        <a:lnTo>
                          <a:pt x="1" y="188"/>
                        </a:lnTo>
                        <a:lnTo>
                          <a:pt x="3" y="191"/>
                        </a:lnTo>
                        <a:lnTo>
                          <a:pt x="10" y="199"/>
                        </a:lnTo>
                        <a:lnTo>
                          <a:pt x="23" y="206"/>
                        </a:lnTo>
                        <a:lnTo>
                          <a:pt x="37" y="213"/>
                        </a:lnTo>
                        <a:lnTo>
                          <a:pt x="55" y="216"/>
                        </a:lnTo>
                        <a:lnTo>
                          <a:pt x="75" y="219"/>
                        </a:lnTo>
                        <a:lnTo>
                          <a:pt x="96" y="221"/>
                        </a:lnTo>
                        <a:lnTo>
                          <a:pt x="118" y="221"/>
                        </a:lnTo>
                        <a:lnTo>
                          <a:pt x="139" y="219"/>
                        </a:lnTo>
                        <a:lnTo>
                          <a:pt x="162" y="216"/>
                        </a:lnTo>
                        <a:lnTo>
                          <a:pt x="177" y="213"/>
                        </a:lnTo>
                        <a:lnTo>
                          <a:pt x="189" y="209"/>
                        </a:lnTo>
                        <a:lnTo>
                          <a:pt x="202" y="204"/>
                        </a:lnTo>
                        <a:lnTo>
                          <a:pt x="211" y="199"/>
                        </a:lnTo>
                        <a:lnTo>
                          <a:pt x="218" y="195"/>
                        </a:lnTo>
                        <a:lnTo>
                          <a:pt x="223" y="188"/>
                        </a:lnTo>
                        <a:lnTo>
                          <a:pt x="227" y="183"/>
                        </a:lnTo>
                        <a:lnTo>
                          <a:pt x="228" y="177"/>
                        </a:lnTo>
                        <a:lnTo>
                          <a:pt x="228" y="0"/>
                        </a:lnTo>
                        <a:close/>
                      </a:path>
                    </a:pathLst>
                  </a:custGeom>
                  <a:solidFill>
                    <a:srgbClr val="FFCC66"/>
                  </a:solidFill>
                  <a:ln w="11113">
                    <a:solidFill>
                      <a:srgbClr val="000000"/>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389" name="Freeform 40">
                    <a:extLst>
                      <a:ext uri="{FF2B5EF4-FFF2-40B4-BE49-F238E27FC236}">
                        <a16:creationId xmlns:a16="http://schemas.microsoft.com/office/drawing/2014/main" id="{1833420F-247D-4303-9ABD-BB7CC5CA7E8B}"/>
                      </a:ext>
                    </a:extLst>
                  </p:cNvPr>
                  <p:cNvSpPr>
                    <a:spLocks/>
                  </p:cNvSpPr>
                  <p:nvPr/>
                </p:nvSpPr>
                <p:spPr bwMode="auto">
                  <a:xfrm>
                    <a:off x="1930" y="2352"/>
                    <a:ext cx="215" cy="69"/>
                  </a:xfrm>
                  <a:custGeom>
                    <a:avLst/>
                    <a:gdLst/>
                    <a:ahLst/>
                    <a:cxnLst>
                      <a:cxn ang="0">
                        <a:pos x="218" y="21"/>
                      </a:cxn>
                      <a:cxn ang="0">
                        <a:pos x="225" y="27"/>
                      </a:cxn>
                      <a:cxn ang="0">
                        <a:pos x="227" y="32"/>
                      </a:cxn>
                      <a:cxn ang="0">
                        <a:pos x="229" y="36"/>
                      </a:cxn>
                      <a:cxn ang="0">
                        <a:pos x="227" y="44"/>
                      </a:cxn>
                      <a:cxn ang="0">
                        <a:pos x="222" y="52"/>
                      </a:cxn>
                      <a:cxn ang="0">
                        <a:pos x="211" y="58"/>
                      </a:cxn>
                      <a:cxn ang="0">
                        <a:pos x="199" y="65"/>
                      </a:cxn>
                      <a:cxn ang="0">
                        <a:pos x="183" y="72"/>
                      </a:cxn>
                      <a:cxn ang="0">
                        <a:pos x="163" y="76"/>
                      </a:cxn>
                      <a:cxn ang="0">
                        <a:pos x="140" y="80"/>
                      </a:cxn>
                      <a:cxn ang="0">
                        <a:pos x="118" y="81"/>
                      </a:cxn>
                      <a:cxn ang="0">
                        <a:pos x="97" y="81"/>
                      </a:cxn>
                      <a:cxn ang="0">
                        <a:pos x="75" y="80"/>
                      </a:cxn>
                      <a:cxn ang="0">
                        <a:pos x="56" y="76"/>
                      </a:cxn>
                      <a:cxn ang="0">
                        <a:pos x="38" y="73"/>
                      </a:cxn>
                      <a:cxn ang="0">
                        <a:pos x="23" y="67"/>
                      </a:cxn>
                      <a:cxn ang="0">
                        <a:pos x="11" y="60"/>
                      </a:cxn>
                      <a:cxn ang="0">
                        <a:pos x="4" y="52"/>
                      </a:cxn>
                      <a:cxn ang="0">
                        <a:pos x="2" y="49"/>
                      </a:cxn>
                      <a:cxn ang="0">
                        <a:pos x="0" y="44"/>
                      </a:cxn>
                      <a:cxn ang="0">
                        <a:pos x="2" y="37"/>
                      </a:cxn>
                      <a:cxn ang="0">
                        <a:pos x="7" y="29"/>
                      </a:cxn>
                      <a:cxn ang="0">
                        <a:pos x="18" y="21"/>
                      </a:cxn>
                      <a:cxn ang="0">
                        <a:pos x="31" y="14"/>
                      </a:cxn>
                      <a:cxn ang="0">
                        <a:pos x="47" y="9"/>
                      </a:cxn>
                      <a:cxn ang="0">
                        <a:pos x="66" y="4"/>
                      </a:cxn>
                      <a:cxn ang="0">
                        <a:pos x="90" y="1"/>
                      </a:cxn>
                      <a:cxn ang="0">
                        <a:pos x="111" y="0"/>
                      </a:cxn>
                      <a:cxn ang="0">
                        <a:pos x="132" y="0"/>
                      </a:cxn>
                      <a:cxn ang="0">
                        <a:pos x="154" y="1"/>
                      </a:cxn>
                      <a:cxn ang="0">
                        <a:pos x="174" y="4"/>
                      </a:cxn>
                      <a:cxn ang="0">
                        <a:pos x="191" y="8"/>
                      </a:cxn>
                      <a:cxn ang="0">
                        <a:pos x="206" y="14"/>
                      </a:cxn>
                      <a:cxn ang="0">
                        <a:pos x="218" y="21"/>
                      </a:cxn>
                    </a:cxnLst>
                    <a:rect l="0" t="0" r="r" b="b"/>
                    <a:pathLst>
                      <a:path w="229" h="81">
                        <a:moveTo>
                          <a:pt x="218" y="21"/>
                        </a:moveTo>
                        <a:lnTo>
                          <a:pt x="225" y="27"/>
                        </a:lnTo>
                        <a:lnTo>
                          <a:pt x="227" y="32"/>
                        </a:lnTo>
                        <a:lnTo>
                          <a:pt x="229" y="36"/>
                        </a:lnTo>
                        <a:lnTo>
                          <a:pt x="227" y="44"/>
                        </a:lnTo>
                        <a:lnTo>
                          <a:pt x="222" y="52"/>
                        </a:lnTo>
                        <a:lnTo>
                          <a:pt x="211" y="58"/>
                        </a:lnTo>
                        <a:lnTo>
                          <a:pt x="199" y="65"/>
                        </a:lnTo>
                        <a:lnTo>
                          <a:pt x="183" y="72"/>
                        </a:lnTo>
                        <a:lnTo>
                          <a:pt x="163" y="76"/>
                        </a:lnTo>
                        <a:lnTo>
                          <a:pt x="140" y="80"/>
                        </a:lnTo>
                        <a:lnTo>
                          <a:pt x="118" y="81"/>
                        </a:lnTo>
                        <a:lnTo>
                          <a:pt x="97" y="81"/>
                        </a:lnTo>
                        <a:lnTo>
                          <a:pt x="75" y="80"/>
                        </a:lnTo>
                        <a:lnTo>
                          <a:pt x="56" y="76"/>
                        </a:lnTo>
                        <a:lnTo>
                          <a:pt x="38" y="73"/>
                        </a:lnTo>
                        <a:lnTo>
                          <a:pt x="23" y="67"/>
                        </a:lnTo>
                        <a:lnTo>
                          <a:pt x="11" y="60"/>
                        </a:lnTo>
                        <a:lnTo>
                          <a:pt x="4" y="52"/>
                        </a:lnTo>
                        <a:lnTo>
                          <a:pt x="2" y="49"/>
                        </a:lnTo>
                        <a:lnTo>
                          <a:pt x="0" y="44"/>
                        </a:lnTo>
                        <a:lnTo>
                          <a:pt x="2" y="37"/>
                        </a:lnTo>
                        <a:lnTo>
                          <a:pt x="7" y="29"/>
                        </a:lnTo>
                        <a:lnTo>
                          <a:pt x="18" y="21"/>
                        </a:lnTo>
                        <a:lnTo>
                          <a:pt x="31" y="14"/>
                        </a:lnTo>
                        <a:lnTo>
                          <a:pt x="47" y="9"/>
                        </a:lnTo>
                        <a:lnTo>
                          <a:pt x="66" y="4"/>
                        </a:lnTo>
                        <a:lnTo>
                          <a:pt x="90" y="1"/>
                        </a:lnTo>
                        <a:lnTo>
                          <a:pt x="111" y="0"/>
                        </a:lnTo>
                        <a:lnTo>
                          <a:pt x="132" y="0"/>
                        </a:lnTo>
                        <a:lnTo>
                          <a:pt x="154" y="1"/>
                        </a:lnTo>
                        <a:lnTo>
                          <a:pt x="174" y="4"/>
                        </a:lnTo>
                        <a:lnTo>
                          <a:pt x="191" y="8"/>
                        </a:lnTo>
                        <a:lnTo>
                          <a:pt x="206" y="14"/>
                        </a:lnTo>
                        <a:lnTo>
                          <a:pt x="218" y="21"/>
                        </a:lnTo>
                        <a:close/>
                      </a:path>
                    </a:pathLst>
                  </a:custGeom>
                  <a:solidFill>
                    <a:srgbClr val="CCCCCC"/>
                  </a:solidFill>
                  <a:ln w="11113">
                    <a:solidFill>
                      <a:srgbClr val="000000"/>
                    </a:solidFill>
                    <a:prstDash val="solid"/>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grpSp>
          </p:grpSp>
        </p:grpSp>
        <p:sp>
          <p:nvSpPr>
            <p:cNvPr id="144" name="Line 41">
              <a:extLst>
                <a:ext uri="{FF2B5EF4-FFF2-40B4-BE49-F238E27FC236}">
                  <a16:creationId xmlns:a16="http://schemas.microsoft.com/office/drawing/2014/main" id="{12D3C21F-3D5E-42A3-B3E4-6C23DE80057C}"/>
                </a:ext>
              </a:extLst>
            </p:cNvPr>
            <p:cNvSpPr>
              <a:spLocks noChangeShapeType="1"/>
            </p:cNvSpPr>
            <p:nvPr/>
          </p:nvSpPr>
          <p:spPr bwMode="auto">
            <a:xfrm>
              <a:off x="4045582" y="2065185"/>
              <a:ext cx="0" cy="123825"/>
            </a:xfrm>
            <a:prstGeom prst="line">
              <a:avLst/>
            </a:prstGeom>
            <a:noFill/>
            <a:ln w="28575">
              <a:solidFill>
                <a:schemeClr val="tx1"/>
              </a:solidFill>
              <a:round/>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145" name="Line 42">
              <a:extLst>
                <a:ext uri="{FF2B5EF4-FFF2-40B4-BE49-F238E27FC236}">
                  <a16:creationId xmlns:a16="http://schemas.microsoft.com/office/drawing/2014/main" id="{E0695D72-DD43-40FD-B8CA-70F06A3B7775}"/>
                </a:ext>
              </a:extLst>
            </p:cNvPr>
            <p:cNvSpPr>
              <a:spLocks noChangeShapeType="1"/>
            </p:cNvSpPr>
            <p:nvPr/>
          </p:nvSpPr>
          <p:spPr bwMode="auto">
            <a:xfrm>
              <a:off x="1900869" y="1771498"/>
              <a:ext cx="1457325" cy="15875"/>
            </a:xfrm>
            <a:prstGeom prst="line">
              <a:avLst/>
            </a:prstGeom>
            <a:noFill/>
            <a:ln w="19050">
              <a:solidFill>
                <a:schemeClr val="tx1"/>
              </a:solidFill>
              <a:prstDash val="dash"/>
              <a:round/>
              <a:headEnd/>
              <a:tailEnd type="stealth" w="med" len="me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146" name="Line 43">
              <a:extLst>
                <a:ext uri="{FF2B5EF4-FFF2-40B4-BE49-F238E27FC236}">
                  <a16:creationId xmlns:a16="http://schemas.microsoft.com/office/drawing/2014/main" id="{3BC4AB79-5ADE-4EE3-A35D-FB6CB41BB9FA}"/>
                </a:ext>
              </a:extLst>
            </p:cNvPr>
            <p:cNvSpPr>
              <a:spLocks noChangeShapeType="1"/>
            </p:cNvSpPr>
            <p:nvPr/>
          </p:nvSpPr>
          <p:spPr bwMode="auto">
            <a:xfrm flipV="1">
              <a:off x="2418394" y="1873098"/>
              <a:ext cx="931863" cy="1398587"/>
            </a:xfrm>
            <a:prstGeom prst="line">
              <a:avLst/>
            </a:prstGeom>
            <a:noFill/>
            <a:ln w="19050">
              <a:solidFill>
                <a:schemeClr val="tx1"/>
              </a:solidFill>
              <a:prstDash val="dash"/>
              <a:round/>
              <a:headEnd/>
              <a:tailEnd type="stealth" w="med" len="me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147" name="Rectangle 142">
              <a:extLst>
                <a:ext uri="{FF2B5EF4-FFF2-40B4-BE49-F238E27FC236}">
                  <a16:creationId xmlns:a16="http://schemas.microsoft.com/office/drawing/2014/main" id="{7BBB7BF4-E148-4DE3-BF0A-F5C55D69A1EC}"/>
                </a:ext>
              </a:extLst>
            </p:cNvPr>
            <p:cNvSpPr>
              <a:spLocks noChangeArrowheads="1"/>
            </p:cNvSpPr>
            <p:nvPr/>
          </p:nvSpPr>
          <p:spPr bwMode="auto">
            <a:xfrm>
              <a:off x="1145219" y="1563535"/>
              <a:ext cx="322263" cy="314325"/>
            </a:xfrm>
            <a:prstGeom prst="rect">
              <a:avLst/>
            </a:prstGeom>
            <a:solidFill>
              <a:schemeClr val="bg2"/>
            </a:solidFill>
            <a:ln w="9525">
              <a:solidFill>
                <a:schemeClr val="tx1"/>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D</a:t>
              </a:r>
            </a:p>
          </p:txBody>
        </p:sp>
        <p:sp>
          <p:nvSpPr>
            <p:cNvPr id="286" name="Rectangle 143">
              <a:extLst>
                <a:ext uri="{FF2B5EF4-FFF2-40B4-BE49-F238E27FC236}">
                  <a16:creationId xmlns:a16="http://schemas.microsoft.com/office/drawing/2014/main" id="{A78A28F0-EBC6-4016-8B3E-E0C48D95BAB9}"/>
                </a:ext>
              </a:extLst>
            </p:cNvPr>
            <p:cNvSpPr>
              <a:spLocks noChangeArrowheads="1"/>
            </p:cNvSpPr>
            <p:nvPr/>
          </p:nvSpPr>
          <p:spPr bwMode="auto">
            <a:xfrm>
              <a:off x="613407" y="3414560"/>
              <a:ext cx="322262" cy="314325"/>
            </a:xfrm>
            <a:prstGeom prst="rect">
              <a:avLst/>
            </a:prstGeom>
            <a:solidFill>
              <a:schemeClr val="bg2"/>
            </a:solidFill>
            <a:ln w="9525">
              <a:solidFill>
                <a:schemeClr val="tx1"/>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D</a:t>
              </a:r>
            </a:p>
          </p:txBody>
        </p:sp>
        <p:sp>
          <p:nvSpPr>
            <p:cNvPr id="287" name="Rectangle 144">
              <a:extLst>
                <a:ext uri="{FF2B5EF4-FFF2-40B4-BE49-F238E27FC236}">
                  <a16:creationId xmlns:a16="http://schemas.microsoft.com/office/drawing/2014/main" id="{666415BB-D89A-435C-A9B3-86F8490CEB2A}"/>
                </a:ext>
              </a:extLst>
            </p:cNvPr>
            <p:cNvSpPr>
              <a:spLocks noChangeArrowheads="1"/>
            </p:cNvSpPr>
            <p:nvPr/>
          </p:nvSpPr>
          <p:spPr bwMode="auto">
            <a:xfrm>
              <a:off x="1786569" y="3343123"/>
              <a:ext cx="322263" cy="314325"/>
            </a:xfrm>
            <a:prstGeom prst="rect">
              <a:avLst/>
            </a:prstGeom>
            <a:solidFill>
              <a:schemeClr val="bg2"/>
            </a:solidFill>
            <a:ln w="9525">
              <a:solidFill>
                <a:schemeClr val="tx1"/>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D</a:t>
              </a:r>
            </a:p>
          </p:txBody>
        </p:sp>
        <p:sp>
          <p:nvSpPr>
            <p:cNvPr id="288" name="Rectangle 145">
              <a:extLst>
                <a:ext uri="{FF2B5EF4-FFF2-40B4-BE49-F238E27FC236}">
                  <a16:creationId xmlns:a16="http://schemas.microsoft.com/office/drawing/2014/main" id="{CCC0193B-0E3D-483A-87B1-E387E4CCE261}"/>
                </a:ext>
              </a:extLst>
            </p:cNvPr>
            <p:cNvSpPr>
              <a:spLocks noChangeArrowheads="1"/>
            </p:cNvSpPr>
            <p:nvPr/>
          </p:nvSpPr>
          <p:spPr bwMode="auto">
            <a:xfrm>
              <a:off x="1472244" y="4384523"/>
              <a:ext cx="322263" cy="314325"/>
            </a:xfrm>
            <a:prstGeom prst="rect">
              <a:avLst/>
            </a:prstGeom>
            <a:solidFill>
              <a:schemeClr val="bg2"/>
            </a:solidFill>
            <a:ln w="9525">
              <a:solidFill>
                <a:schemeClr val="tx1"/>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D</a:t>
              </a:r>
            </a:p>
          </p:txBody>
        </p:sp>
        <p:grpSp>
          <p:nvGrpSpPr>
            <p:cNvPr id="289" name="Group 146">
              <a:extLst>
                <a:ext uri="{FF2B5EF4-FFF2-40B4-BE49-F238E27FC236}">
                  <a16:creationId xmlns:a16="http://schemas.microsoft.com/office/drawing/2014/main" id="{3EE9DEC8-84CC-495F-BA86-9FB919451084}"/>
                </a:ext>
              </a:extLst>
            </p:cNvPr>
            <p:cNvGrpSpPr>
              <a:grpSpLocks/>
            </p:cNvGrpSpPr>
            <p:nvPr/>
          </p:nvGrpSpPr>
          <p:grpSpPr bwMode="auto">
            <a:xfrm>
              <a:off x="230819" y="2953678"/>
              <a:ext cx="1017588" cy="1031091"/>
              <a:chOff x="1599" y="2645"/>
              <a:chExt cx="632" cy="671"/>
            </a:xfrm>
          </p:grpSpPr>
          <p:sp>
            <p:nvSpPr>
              <p:cNvPr id="373" name="AutoShape 147">
                <a:extLst>
                  <a:ext uri="{FF2B5EF4-FFF2-40B4-BE49-F238E27FC236}">
                    <a16:creationId xmlns:a16="http://schemas.microsoft.com/office/drawing/2014/main" id="{9B0BE567-679A-46C0-9D8F-6D3C426B9089}"/>
                  </a:ext>
                </a:extLst>
              </p:cNvPr>
              <p:cNvSpPr>
                <a:spLocks noChangeArrowheads="1"/>
              </p:cNvSpPr>
              <p:nvPr/>
            </p:nvSpPr>
            <p:spPr bwMode="auto">
              <a:xfrm>
                <a:off x="1599" y="2828"/>
                <a:ext cx="632" cy="332"/>
              </a:xfrm>
              <a:prstGeom prst="roundRect">
                <a:avLst>
                  <a:gd name="adj" fmla="val 16667"/>
                </a:avLst>
              </a:prstGeom>
              <a:solidFill>
                <a:srgbClr val="FFFFCC"/>
              </a:solidFill>
              <a:ln w="9525">
                <a:solidFill>
                  <a:schemeClr val="tx1"/>
                </a:solidFill>
                <a:prstDash val="dash"/>
                <a:round/>
                <a:headEnd/>
                <a:tailEnd/>
              </a:ln>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374" name="Group 148">
                <a:extLst>
                  <a:ext uri="{FF2B5EF4-FFF2-40B4-BE49-F238E27FC236}">
                    <a16:creationId xmlns:a16="http://schemas.microsoft.com/office/drawing/2014/main" id="{2D055662-B29B-4041-BB93-E96906344868}"/>
                  </a:ext>
                </a:extLst>
              </p:cNvPr>
              <p:cNvGrpSpPr>
                <a:grpSpLocks/>
              </p:cNvGrpSpPr>
              <p:nvPr/>
            </p:nvGrpSpPr>
            <p:grpSpPr bwMode="auto">
              <a:xfrm>
                <a:off x="1656" y="2645"/>
                <a:ext cx="514" cy="671"/>
                <a:chOff x="1656" y="2645"/>
                <a:chExt cx="514" cy="671"/>
              </a:xfrm>
            </p:grpSpPr>
            <p:grpSp>
              <p:nvGrpSpPr>
                <p:cNvPr id="375" name="Group 149">
                  <a:extLst>
                    <a:ext uri="{FF2B5EF4-FFF2-40B4-BE49-F238E27FC236}">
                      <a16:creationId xmlns:a16="http://schemas.microsoft.com/office/drawing/2014/main" id="{D1BD4858-49A1-43F3-A27B-6DAFE591C562}"/>
                    </a:ext>
                  </a:extLst>
                </p:cNvPr>
                <p:cNvGrpSpPr>
                  <a:grpSpLocks/>
                </p:cNvGrpSpPr>
                <p:nvPr/>
              </p:nvGrpSpPr>
              <p:grpSpPr bwMode="auto">
                <a:xfrm>
                  <a:off x="1656" y="2854"/>
                  <a:ext cx="514" cy="462"/>
                  <a:chOff x="522" y="2230"/>
                  <a:chExt cx="645" cy="886"/>
                </a:xfrm>
              </p:grpSpPr>
              <p:pic>
                <p:nvPicPr>
                  <p:cNvPr id="377" name="Picture 150">
                    <a:extLst>
                      <a:ext uri="{FF2B5EF4-FFF2-40B4-BE49-F238E27FC236}">
                        <a16:creationId xmlns:a16="http://schemas.microsoft.com/office/drawing/2014/main" id="{CF821EFE-0021-44F8-AAB3-1E477AB1BA23}"/>
                      </a:ext>
                    </a:extLst>
                  </p:cNvPr>
                  <p:cNvPicPr>
                    <a:picLocks noChangeAspect="1" noChangeArrowheads="1"/>
                  </p:cNvPicPr>
                  <p:nvPr/>
                </p:nvPicPr>
                <p:blipFill>
                  <a:blip r:embed="rId3" cstate="print"/>
                  <a:srcRect/>
                  <a:stretch>
                    <a:fillRect/>
                  </a:stretch>
                </p:blipFill>
                <p:spPr bwMode="auto">
                  <a:xfrm>
                    <a:off x="522" y="2232"/>
                    <a:ext cx="304" cy="448"/>
                  </a:xfrm>
                  <a:prstGeom prst="rect">
                    <a:avLst/>
                  </a:prstGeom>
                  <a:noFill/>
                  <a:ln w="9525">
                    <a:noFill/>
                    <a:miter lim="800000"/>
                    <a:headEnd/>
                    <a:tailEnd/>
                  </a:ln>
                  <a:effectLst/>
                </p:spPr>
              </p:pic>
              <p:pic>
                <p:nvPicPr>
                  <p:cNvPr id="378" name="Picture 151">
                    <a:extLst>
                      <a:ext uri="{FF2B5EF4-FFF2-40B4-BE49-F238E27FC236}">
                        <a16:creationId xmlns:a16="http://schemas.microsoft.com/office/drawing/2014/main" id="{13757F4F-2E02-44F6-8DF1-C4550B0371F3}"/>
                      </a:ext>
                    </a:extLst>
                  </p:cNvPr>
                  <p:cNvPicPr>
                    <a:picLocks noChangeAspect="1" noChangeArrowheads="1"/>
                  </p:cNvPicPr>
                  <p:nvPr/>
                </p:nvPicPr>
                <p:blipFill>
                  <a:blip r:embed="rId3" cstate="print"/>
                  <a:srcRect/>
                  <a:stretch>
                    <a:fillRect/>
                  </a:stretch>
                </p:blipFill>
                <p:spPr bwMode="auto">
                  <a:xfrm>
                    <a:off x="852" y="2230"/>
                    <a:ext cx="304" cy="448"/>
                  </a:xfrm>
                  <a:prstGeom prst="rect">
                    <a:avLst/>
                  </a:prstGeom>
                  <a:noFill/>
                  <a:ln w="9525">
                    <a:noFill/>
                    <a:miter lim="800000"/>
                    <a:headEnd/>
                    <a:tailEnd/>
                  </a:ln>
                  <a:effectLst/>
                </p:spPr>
              </p:pic>
              <p:pic>
                <p:nvPicPr>
                  <p:cNvPr id="379" name="Picture 152">
                    <a:extLst>
                      <a:ext uri="{FF2B5EF4-FFF2-40B4-BE49-F238E27FC236}">
                        <a16:creationId xmlns:a16="http://schemas.microsoft.com/office/drawing/2014/main" id="{08DC43C9-FC2A-4694-8DCA-4CA47A620970}"/>
                      </a:ext>
                    </a:extLst>
                  </p:cNvPr>
                  <p:cNvPicPr>
                    <a:picLocks noChangeAspect="1" noChangeArrowheads="1"/>
                  </p:cNvPicPr>
                  <p:nvPr/>
                </p:nvPicPr>
                <p:blipFill>
                  <a:blip r:embed="rId3" cstate="print"/>
                  <a:srcRect/>
                  <a:stretch>
                    <a:fillRect/>
                  </a:stretch>
                </p:blipFill>
                <p:spPr bwMode="auto">
                  <a:xfrm>
                    <a:off x="524" y="2668"/>
                    <a:ext cx="304" cy="448"/>
                  </a:xfrm>
                  <a:prstGeom prst="rect">
                    <a:avLst/>
                  </a:prstGeom>
                  <a:noFill/>
                  <a:ln w="9525">
                    <a:noFill/>
                    <a:miter lim="800000"/>
                    <a:headEnd/>
                    <a:tailEnd/>
                  </a:ln>
                  <a:effectLst/>
                </p:spPr>
              </p:pic>
              <p:pic>
                <p:nvPicPr>
                  <p:cNvPr id="380" name="Picture 153">
                    <a:extLst>
                      <a:ext uri="{FF2B5EF4-FFF2-40B4-BE49-F238E27FC236}">
                        <a16:creationId xmlns:a16="http://schemas.microsoft.com/office/drawing/2014/main" id="{8864CDBC-5C3B-4472-AA56-26FEB148F6EA}"/>
                      </a:ext>
                    </a:extLst>
                  </p:cNvPr>
                  <p:cNvPicPr>
                    <a:picLocks noChangeAspect="1" noChangeArrowheads="1"/>
                  </p:cNvPicPr>
                  <p:nvPr/>
                </p:nvPicPr>
                <p:blipFill>
                  <a:blip r:embed="rId3" cstate="print"/>
                  <a:srcRect/>
                  <a:stretch>
                    <a:fillRect/>
                  </a:stretch>
                </p:blipFill>
                <p:spPr bwMode="auto">
                  <a:xfrm>
                    <a:off x="863" y="2653"/>
                    <a:ext cx="304" cy="448"/>
                  </a:xfrm>
                  <a:prstGeom prst="rect">
                    <a:avLst/>
                  </a:prstGeom>
                  <a:noFill/>
                  <a:ln w="9525">
                    <a:noFill/>
                    <a:miter lim="800000"/>
                    <a:headEnd/>
                    <a:tailEnd/>
                  </a:ln>
                  <a:effectLst/>
                </p:spPr>
              </p:pic>
            </p:grpSp>
            <p:sp>
              <p:nvSpPr>
                <p:cNvPr id="376" name="Text Box 154">
                  <a:extLst>
                    <a:ext uri="{FF2B5EF4-FFF2-40B4-BE49-F238E27FC236}">
                      <a16:creationId xmlns:a16="http://schemas.microsoft.com/office/drawing/2014/main" id="{D42E62C9-86C4-4A33-A050-13352B620CCF}"/>
                    </a:ext>
                  </a:extLst>
                </p:cNvPr>
                <p:cNvSpPr txBox="1">
                  <a:spLocks noChangeArrowheads="1"/>
                </p:cNvSpPr>
                <p:nvPr/>
              </p:nvSpPr>
              <p:spPr bwMode="auto">
                <a:xfrm>
                  <a:off x="1696" y="2645"/>
                  <a:ext cx="465" cy="219"/>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800" b="1" i="0" u="none" strike="noStrike" kern="1200" cap="none" spc="0" normalizeH="0" baseline="0" noProof="0" dirty="0">
                      <a:ln>
                        <a:noFill/>
                      </a:ln>
                      <a:solidFill>
                        <a:srgbClr val="5F5F5F"/>
                      </a:solidFill>
                      <a:effectLst/>
                      <a:uLnTx/>
                      <a:uFillTx/>
                      <a:latin typeface="Arial"/>
                      <a:ea typeface="+mn-ea"/>
                      <a:cs typeface="+mn-cs"/>
                    </a:rPr>
                    <a:t>LAN-based Clients</a:t>
                  </a:r>
                </a:p>
              </p:txBody>
            </p:sp>
          </p:grpSp>
        </p:grpSp>
        <p:grpSp>
          <p:nvGrpSpPr>
            <p:cNvPr id="290" name="Group 155">
              <a:extLst>
                <a:ext uri="{FF2B5EF4-FFF2-40B4-BE49-F238E27FC236}">
                  <a16:creationId xmlns:a16="http://schemas.microsoft.com/office/drawing/2014/main" id="{56AD522C-4AC9-4094-81C2-C7ACE3581255}"/>
                </a:ext>
              </a:extLst>
            </p:cNvPr>
            <p:cNvGrpSpPr>
              <a:grpSpLocks/>
            </p:cNvGrpSpPr>
            <p:nvPr/>
          </p:nvGrpSpPr>
          <p:grpSpPr bwMode="auto">
            <a:xfrm>
              <a:off x="1388107" y="2952598"/>
              <a:ext cx="1006475" cy="1062257"/>
              <a:chOff x="423" y="1708"/>
              <a:chExt cx="647" cy="745"/>
            </a:xfrm>
          </p:grpSpPr>
          <p:sp>
            <p:nvSpPr>
              <p:cNvPr id="370" name="AutoShape 156">
                <a:extLst>
                  <a:ext uri="{FF2B5EF4-FFF2-40B4-BE49-F238E27FC236}">
                    <a16:creationId xmlns:a16="http://schemas.microsoft.com/office/drawing/2014/main" id="{23425782-E4D6-4274-B23A-B0CC2D69FFE9}"/>
                  </a:ext>
                </a:extLst>
              </p:cNvPr>
              <p:cNvSpPr>
                <a:spLocks noChangeArrowheads="1"/>
              </p:cNvSpPr>
              <p:nvPr/>
            </p:nvSpPr>
            <p:spPr bwMode="auto">
              <a:xfrm>
                <a:off x="423" y="1914"/>
                <a:ext cx="647" cy="358"/>
              </a:xfrm>
              <a:prstGeom prst="roundRect">
                <a:avLst>
                  <a:gd name="adj" fmla="val 16667"/>
                </a:avLst>
              </a:prstGeom>
              <a:solidFill>
                <a:srgbClr val="FFFFCC"/>
              </a:solidFill>
              <a:ln w="6350">
                <a:solidFill>
                  <a:schemeClr val="tx1"/>
                </a:solidFill>
                <a:prstDash val="dash"/>
                <a:round/>
                <a:headEnd/>
                <a:tailEnd/>
              </a:ln>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pic>
            <p:nvPicPr>
              <p:cNvPr id="371" name="Picture 157">
                <a:extLst>
                  <a:ext uri="{FF2B5EF4-FFF2-40B4-BE49-F238E27FC236}">
                    <a16:creationId xmlns:a16="http://schemas.microsoft.com/office/drawing/2014/main" id="{2F5B02AB-358B-4506-B27B-55CC2A3145A5}"/>
                  </a:ext>
                </a:extLst>
              </p:cNvPr>
              <p:cNvPicPr>
                <a:picLocks noChangeAspect="1" noChangeArrowheads="1"/>
              </p:cNvPicPr>
              <p:nvPr/>
            </p:nvPicPr>
            <p:blipFill>
              <a:blip r:embed="rId4" cstate="print"/>
              <a:srcRect/>
              <a:stretch>
                <a:fillRect/>
              </a:stretch>
            </p:blipFill>
            <p:spPr bwMode="auto">
              <a:xfrm>
                <a:off x="523" y="1851"/>
                <a:ext cx="475" cy="602"/>
              </a:xfrm>
              <a:prstGeom prst="rect">
                <a:avLst/>
              </a:prstGeom>
              <a:noFill/>
              <a:ln w="9525">
                <a:noFill/>
                <a:miter lim="800000"/>
                <a:headEnd/>
                <a:tailEnd/>
              </a:ln>
              <a:effectLst/>
            </p:spPr>
          </p:pic>
          <p:sp>
            <p:nvSpPr>
              <p:cNvPr id="372" name="Text Box 158">
                <a:extLst>
                  <a:ext uri="{FF2B5EF4-FFF2-40B4-BE49-F238E27FC236}">
                    <a16:creationId xmlns:a16="http://schemas.microsoft.com/office/drawing/2014/main" id="{33CB479A-BBDB-41F6-903F-16A36B5D4FD2}"/>
                  </a:ext>
                </a:extLst>
              </p:cNvPr>
              <p:cNvSpPr txBox="1">
                <a:spLocks noChangeArrowheads="1"/>
              </p:cNvSpPr>
              <p:nvPr/>
            </p:nvSpPr>
            <p:spPr bwMode="auto">
              <a:xfrm>
                <a:off x="472" y="1708"/>
                <a:ext cx="574" cy="150"/>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800" b="1" i="0" u="none" strike="noStrike" kern="1200" cap="none" spc="0" normalizeH="0" baseline="0" noProof="0" dirty="0">
                    <a:ln>
                      <a:noFill/>
                    </a:ln>
                    <a:solidFill>
                      <a:srgbClr val="5F5F5F"/>
                    </a:solidFill>
                    <a:effectLst/>
                    <a:uLnTx/>
                    <a:uFillTx/>
                    <a:latin typeface="Arial"/>
                    <a:ea typeface="+mn-ea"/>
                    <a:cs typeface="+mn-cs"/>
                  </a:rPr>
                  <a:t>NDMP Storage</a:t>
                </a:r>
              </a:p>
            </p:txBody>
          </p:sp>
        </p:grpSp>
        <p:grpSp>
          <p:nvGrpSpPr>
            <p:cNvPr id="291" name="Group 159">
              <a:extLst>
                <a:ext uri="{FF2B5EF4-FFF2-40B4-BE49-F238E27FC236}">
                  <a16:creationId xmlns:a16="http://schemas.microsoft.com/office/drawing/2014/main" id="{695E3397-BD85-4EE6-B83A-F7A238EBECFE}"/>
                </a:ext>
              </a:extLst>
            </p:cNvPr>
            <p:cNvGrpSpPr>
              <a:grpSpLocks/>
            </p:cNvGrpSpPr>
            <p:nvPr/>
          </p:nvGrpSpPr>
          <p:grpSpPr bwMode="auto">
            <a:xfrm>
              <a:off x="464182" y="4122584"/>
              <a:ext cx="1684337" cy="866895"/>
              <a:chOff x="250" y="2692"/>
              <a:chExt cx="957" cy="528"/>
            </a:xfrm>
          </p:grpSpPr>
          <p:sp>
            <p:nvSpPr>
              <p:cNvPr id="364" name="AutoShape 160">
                <a:extLst>
                  <a:ext uri="{FF2B5EF4-FFF2-40B4-BE49-F238E27FC236}">
                    <a16:creationId xmlns:a16="http://schemas.microsoft.com/office/drawing/2014/main" id="{47CF6B8F-2C94-4C44-8106-74DB393B949D}"/>
                  </a:ext>
                </a:extLst>
              </p:cNvPr>
              <p:cNvSpPr>
                <a:spLocks noChangeArrowheads="1"/>
              </p:cNvSpPr>
              <p:nvPr/>
            </p:nvSpPr>
            <p:spPr bwMode="auto">
              <a:xfrm>
                <a:off x="250" y="2814"/>
                <a:ext cx="957" cy="311"/>
              </a:xfrm>
              <a:prstGeom prst="roundRect">
                <a:avLst>
                  <a:gd name="adj" fmla="val 16667"/>
                </a:avLst>
              </a:prstGeom>
              <a:solidFill>
                <a:srgbClr val="FFFFCC"/>
              </a:solidFill>
              <a:ln w="6350">
                <a:solidFill>
                  <a:schemeClr val="tx1"/>
                </a:solidFill>
                <a:prstDash val="dash"/>
                <a:round/>
                <a:headEnd/>
                <a:tailEnd/>
              </a:ln>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365" name="Group 161">
                <a:extLst>
                  <a:ext uri="{FF2B5EF4-FFF2-40B4-BE49-F238E27FC236}">
                    <a16:creationId xmlns:a16="http://schemas.microsoft.com/office/drawing/2014/main" id="{E7DFE73B-03AF-4542-92EE-F64DEA8A56B6}"/>
                  </a:ext>
                </a:extLst>
              </p:cNvPr>
              <p:cNvGrpSpPr>
                <a:grpSpLocks/>
              </p:cNvGrpSpPr>
              <p:nvPr/>
            </p:nvGrpSpPr>
            <p:grpSpPr bwMode="auto">
              <a:xfrm>
                <a:off x="277" y="2692"/>
                <a:ext cx="906" cy="528"/>
                <a:chOff x="277" y="2692"/>
                <a:chExt cx="906" cy="528"/>
              </a:xfrm>
            </p:grpSpPr>
            <p:pic>
              <p:nvPicPr>
                <p:cNvPr id="366" name="Picture 162">
                  <a:extLst>
                    <a:ext uri="{FF2B5EF4-FFF2-40B4-BE49-F238E27FC236}">
                      <a16:creationId xmlns:a16="http://schemas.microsoft.com/office/drawing/2014/main" id="{7F34B0B5-0090-4B1B-9B36-9ADA39AAFE1B}"/>
                    </a:ext>
                  </a:extLst>
                </p:cNvPr>
                <p:cNvPicPr>
                  <a:picLocks noChangeAspect="1" noChangeArrowheads="1"/>
                </p:cNvPicPr>
                <p:nvPr/>
              </p:nvPicPr>
              <p:blipFill>
                <a:blip r:embed="rId5" cstate="print"/>
                <a:srcRect/>
                <a:stretch>
                  <a:fillRect/>
                </a:stretch>
              </p:blipFill>
              <p:spPr bwMode="auto">
                <a:xfrm>
                  <a:off x="593" y="2798"/>
                  <a:ext cx="287" cy="421"/>
                </a:xfrm>
                <a:prstGeom prst="rect">
                  <a:avLst/>
                </a:prstGeom>
                <a:noFill/>
                <a:ln w="9525">
                  <a:noFill/>
                  <a:miter lim="800000"/>
                  <a:headEnd/>
                  <a:tailEnd/>
                </a:ln>
                <a:effectLst/>
              </p:spPr>
            </p:pic>
            <p:pic>
              <p:nvPicPr>
                <p:cNvPr id="367" name="Picture 163">
                  <a:extLst>
                    <a:ext uri="{FF2B5EF4-FFF2-40B4-BE49-F238E27FC236}">
                      <a16:creationId xmlns:a16="http://schemas.microsoft.com/office/drawing/2014/main" id="{5B10A302-8CB0-490E-88B4-5FCFF5F410C4}"/>
                    </a:ext>
                  </a:extLst>
                </p:cNvPr>
                <p:cNvPicPr>
                  <a:picLocks noChangeAspect="1" noChangeArrowheads="1"/>
                </p:cNvPicPr>
                <p:nvPr/>
              </p:nvPicPr>
              <p:blipFill>
                <a:blip r:embed="rId5" cstate="print"/>
                <a:srcRect/>
                <a:stretch>
                  <a:fillRect/>
                </a:stretch>
              </p:blipFill>
              <p:spPr bwMode="auto">
                <a:xfrm>
                  <a:off x="895" y="2797"/>
                  <a:ext cx="288" cy="421"/>
                </a:xfrm>
                <a:prstGeom prst="rect">
                  <a:avLst/>
                </a:prstGeom>
                <a:noFill/>
                <a:ln w="9525">
                  <a:noFill/>
                  <a:miter lim="800000"/>
                  <a:headEnd/>
                  <a:tailEnd/>
                </a:ln>
                <a:effectLst/>
              </p:spPr>
            </p:pic>
            <p:pic>
              <p:nvPicPr>
                <p:cNvPr id="368" name="Picture 164">
                  <a:extLst>
                    <a:ext uri="{FF2B5EF4-FFF2-40B4-BE49-F238E27FC236}">
                      <a16:creationId xmlns:a16="http://schemas.microsoft.com/office/drawing/2014/main" id="{83D73227-DD51-4B14-A17D-B332FC92958E}"/>
                    </a:ext>
                  </a:extLst>
                </p:cNvPr>
                <p:cNvPicPr>
                  <a:picLocks noChangeAspect="1" noChangeArrowheads="1"/>
                </p:cNvPicPr>
                <p:nvPr/>
              </p:nvPicPr>
              <p:blipFill>
                <a:blip r:embed="rId5" cstate="print"/>
                <a:srcRect/>
                <a:stretch>
                  <a:fillRect/>
                </a:stretch>
              </p:blipFill>
              <p:spPr bwMode="auto">
                <a:xfrm>
                  <a:off x="277" y="2799"/>
                  <a:ext cx="287" cy="421"/>
                </a:xfrm>
                <a:prstGeom prst="rect">
                  <a:avLst/>
                </a:prstGeom>
                <a:noFill/>
                <a:ln w="9525">
                  <a:noFill/>
                  <a:miter lim="800000"/>
                  <a:headEnd/>
                  <a:tailEnd/>
                </a:ln>
                <a:effectLst/>
              </p:spPr>
            </p:pic>
            <p:sp>
              <p:nvSpPr>
                <p:cNvPr id="369" name="Text Box 165">
                  <a:extLst>
                    <a:ext uri="{FF2B5EF4-FFF2-40B4-BE49-F238E27FC236}">
                      <a16:creationId xmlns:a16="http://schemas.microsoft.com/office/drawing/2014/main" id="{4E0C43A7-BECC-417F-871F-8C5BB9F624F7}"/>
                    </a:ext>
                  </a:extLst>
                </p:cNvPr>
                <p:cNvSpPr txBox="1">
                  <a:spLocks noChangeArrowheads="1"/>
                </p:cNvSpPr>
                <p:nvPr/>
              </p:nvSpPr>
              <p:spPr bwMode="auto">
                <a:xfrm>
                  <a:off x="305" y="2692"/>
                  <a:ext cx="814" cy="131"/>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800" b="1" i="0" u="none" strike="noStrike" kern="1200" cap="none" spc="0" normalizeH="0" baseline="0" noProof="0" dirty="0">
                      <a:ln>
                        <a:noFill/>
                      </a:ln>
                      <a:solidFill>
                        <a:srgbClr val="5F5F5F"/>
                      </a:solidFill>
                      <a:effectLst/>
                      <a:uLnTx/>
                      <a:uFillTx/>
                      <a:latin typeface="Arial"/>
                      <a:ea typeface="+mn-ea"/>
                      <a:cs typeface="+mn-cs"/>
                    </a:rPr>
                    <a:t>SAN-attached Clients</a:t>
                  </a:r>
                </a:p>
              </p:txBody>
            </p:sp>
          </p:grpSp>
        </p:grpSp>
        <p:grpSp>
          <p:nvGrpSpPr>
            <p:cNvPr id="292" name="Group 192">
              <a:extLst>
                <a:ext uri="{FF2B5EF4-FFF2-40B4-BE49-F238E27FC236}">
                  <a16:creationId xmlns:a16="http://schemas.microsoft.com/office/drawing/2014/main" id="{C533DB0A-D0CE-43E1-B514-CC4DF0515360}"/>
                </a:ext>
              </a:extLst>
            </p:cNvPr>
            <p:cNvGrpSpPr>
              <a:grpSpLocks/>
            </p:cNvGrpSpPr>
            <p:nvPr/>
          </p:nvGrpSpPr>
          <p:grpSpPr bwMode="auto">
            <a:xfrm>
              <a:off x="757869" y="684950"/>
              <a:ext cx="1316038" cy="1670050"/>
              <a:chOff x="1588" y="1268"/>
              <a:chExt cx="725" cy="1052"/>
            </a:xfrm>
          </p:grpSpPr>
          <p:sp>
            <p:nvSpPr>
              <p:cNvPr id="361" name="Text Box 193">
                <a:extLst>
                  <a:ext uri="{FF2B5EF4-FFF2-40B4-BE49-F238E27FC236}">
                    <a16:creationId xmlns:a16="http://schemas.microsoft.com/office/drawing/2014/main" id="{DB1B3F40-A041-41E7-9607-58B35BD604D9}"/>
                  </a:ext>
                </a:extLst>
              </p:cNvPr>
              <p:cNvSpPr txBox="1">
                <a:spLocks noChangeArrowheads="1"/>
              </p:cNvSpPr>
              <p:nvPr/>
            </p:nvSpPr>
            <p:spPr bwMode="auto">
              <a:xfrm>
                <a:off x="1588" y="1268"/>
                <a:ext cx="725" cy="252"/>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000" b="1" i="0" u="none" strike="noStrike" kern="1200" cap="none" spc="0" normalizeH="0" baseline="0" noProof="0" dirty="0">
                    <a:ln>
                      <a:noFill/>
                    </a:ln>
                    <a:solidFill>
                      <a:srgbClr val="5F5F5F"/>
                    </a:solidFill>
                    <a:effectLst/>
                    <a:uLnTx/>
                    <a:uFillTx/>
                    <a:latin typeface="Arial"/>
                    <a:ea typeface="+mn-ea"/>
                    <a:cs typeface="+mn-cs"/>
                  </a:rPr>
                  <a:t>Mainframe Gateways</a:t>
                </a:r>
              </a:p>
            </p:txBody>
          </p:sp>
          <p:pic>
            <p:nvPicPr>
              <p:cNvPr id="362" name="Picture 194">
                <a:extLst>
                  <a:ext uri="{FF2B5EF4-FFF2-40B4-BE49-F238E27FC236}">
                    <a16:creationId xmlns:a16="http://schemas.microsoft.com/office/drawing/2014/main" id="{57BAB000-F476-4C2A-AC81-AEF39CB11FA0}"/>
                  </a:ext>
                </a:extLst>
              </p:cNvPr>
              <p:cNvPicPr>
                <a:picLocks noChangeAspect="1" noChangeArrowheads="1"/>
              </p:cNvPicPr>
              <p:nvPr/>
            </p:nvPicPr>
            <p:blipFill>
              <a:blip r:embed="rId6" cstate="print"/>
              <a:srcRect/>
              <a:stretch>
                <a:fillRect/>
              </a:stretch>
            </p:blipFill>
            <p:spPr bwMode="auto">
              <a:xfrm>
                <a:off x="1804" y="1644"/>
                <a:ext cx="432" cy="676"/>
              </a:xfrm>
              <a:prstGeom prst="rect">
                <a:avLst/>
              </a:prstGeom>
              <a:noFill/>
            </p:spPr>
          </p:pic>
          <p:pic>
            <p:nvPicPr>
              <p:cNvPr id="363" name="Picture 195">
                <a:extLst>
                  <a:ext uri="{FF2B5EF4-FFF2-40B4-BE49-F238E27FC236}">
                    <a16:creationId xmlns:a16="http://schemas.microsoft.com/office/drawing/2014/main" id="{22E01ABD-F0CE-4338-BD84-EE93EDA3216D}"/>
                  </a:ext>
                </a:extLst>
              </p:cNvPr>
              <p:cNvPicPr>
                <a:picLocks noChangeAspect="1" noChangeArrowheads="1"/>
              </p:cNvPicPr>
              <p:nvPr/>
            </p:nvPicPr>
            <p:blipFill>
              <a:blip r:embed="rId6" cstate="print"/>
              <a:srcRect/>
              <a:stretch>
                <a:fillRect/>
              </a:stretch>
            </p:blipFill>
            <p:spPr bwMode="auto">
              <a:xfrm>
                <a:off x="1650" y="1527"/>
                <a:ext cx="432" cy="676"/>
              </a:xfrm>
              <a:prstGeom prst="rect">
                <a:avLst/>
              </a:prstGeom>
              <a:noFill/>
            </p:spPr>
          </p:pic>
        </p:grpSp>
        <p:sp>
          <p:nvSpPr>
            <p:cNvPr id="293" name="Oval 197">
              <a:extLst>
                <a:ext uri="{FF2B5EF4-FFF2-40B4-BE49-F238E27FC236}">
                  <a16:creationId xmlns:a16="http://schemas.microsoft.com/office/drawing/2014/main" id="{FF4DC6A2-8FE3-4CE9-9135-F40A224E002F}"/>
                </a:ext>
              </a:extLst>
            </p:cNvPr>
            <p:cNvSpPr>
              <a:spLocks noChangeArrowheads="1"/>
            </p:cNvSpPr>
            <p:nvPr/>
          </p:nvSpPr>
          <p:spPr bwMode="auto">
            <a:xfrm>
              <a:off x="2193282" y="1894144"/>
              <a:ext cx="950913" cy="389513"/>
            </a:xfrm>
            <a:prstGeom prst="ellipse">
              <a:avLst/>
            </a:prstGeom>
            <a:solidFill>
              <a:srgbClr val="B2B2B2"/>
            </a:solidFill>
            <a:ln w="9525">
              <a:solidFill>
                <a:srgbClr val="DCDCDC"/>
              </a:solidFill>
              <a:round/>
              <a:headEnd/>
              <a:tailEnd/>
            </a:ln>
            <a:effectLst/>
          </p:spPr>
          <p:txBody>
            <a:bodyPr wrap="squar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IP/FC</a:t>
              </a:r>
            </a:p>
          </p:txBody>
        </p:sp>
        <p:grpSp>
          <p:nvGrpSpPr>
            <p:cNvPr id="294" name="Group 198">
              <a:extLst>
                <a:ext uri="{FF2B5EF4-FFF2-40B4-BE49-F238E27FC236}">
                  <a16:creationId xmlns:a16="http://schemas.microsoft.com/office/drawing/2014/main" id="{7780449A-61E9-4F21-8693-97173949B4ED}"/>
                </a:ext>
              </a:extLst>
            </p:cNvPr>
            <p:cNvGrpSpPr>
              <a:grpSpLocks/>
            </p:cNvGrpSpPr>
            <p:nvPr/>
          </p:nvGrpSpPr>
          <p:grpSpPr bwMode="auto">
            <a:xfrm>
              <a:off x="3366132" y="1188885"/>
              <a:ext cx="1320800" cy="930275"/>
              <a:chOff x="2560" y="2669"/>
              <a:chExt cx="787" cy="828"/>
            </a:xfrm>
          </p:grpSpPr>
          <p:pic>
            <p:nvPicPr>
              <p:cNvPr id="359" name="Picture 199">
                <a:extLst>
                  <a:ext uri="{FF2B5EF4-FFF2-40B4-BE49-F238E27FC236}">
                    <a16:creationId xmlns:a16="http://schemas.microsoft.com/office/drawing/2014/main" id="{E3DDA7AB-50B7-4B79-9D0F-5AF1857E9CB6}"/>
                  </a:ext>
                </a:extLst>
              </p:cNvPr>
              <p:cNvPicPr>
                <a:picLocks noChangeAspect="1" noChangeArrowheads="1"/>
              </p:cNvPicPr>
              <p:nvPr/>
            </p:nvPicPr>
            <p:blipFill>
              <a:blip r:embed="rId7" cstate="print"/>
              <a:srcRect/>
              <a:stretch>
                <a:fillRect/>
              </a:stretch>
            </p:blipFill>
            <p:spPr bwMode="auto">
              <a:xfrm>
                <a:off x="2560" y="2894"/>
                <a:ext cx="787" cy="603"/>
              </a:xfrm>
              <a:prstGeom prst="rect">
                <a:avLst/>
              </a:prstGeom>
              <a:noFill/>
              <a:ln w="38100">
                <a:noFill/>
                <a:miter lim="800000"/>
                <a:headEnd/>
                <a:tailEnd/>
              </a:ln>
              <a:effectLst/>
            </p:spPr>
          </p:pic>
          <p:pic>
            <p:nvPicPr>
              <p:cNvPr id="360" name="Picture 200">
                <a:extLst>
                  <a:ext uri="{FF2B5EF4-FFF2-40B4-BE49-F238E27FC236}">
                    <a16:creationId xmlns:a16="http://schemas.microsoft.com/office/drawing/2014/main" id="{65CB24B9-905D-44C6-8202-2D220D1CD502}"/>
                  </a:ext>
                </a:extLst>
              </p:cNvPr>
              <p:cNvPicPr>
                <a:picLocks noChangeAspect="1" noChangeArrowheads="1"/>
              </p:cNvPicPr>
              <p:nvPr/>
            </p:nvPicPr>
            <p:blipFill>
              <a:blip r:embed="rId8" cstate="print"/>
              <a:srcRect/>
              <a:stretch>
                <a:fillRect/>
              </a:stretch>
            </p:blipFill>
            <p:spPr bwMode="auto">
              <a:xfrm>
                <a:off x="2561" y="2669"/>
                <a:ext cx="786" cy="604"/>
              </a:xfrm>
              <a:prstGeom prst="rect">
                <a:avLst/>
              </a:prstGeom>
              <a:noFill/>
              <a:ln w="9525">
                <a:noFill/>
                <a:miter lim="800000"/>
                <a:headEnd/>
                <a:tailEnd/>
              </a:ln>
              <a:effectLst/>
            </p:spPr>
          </p:pic>
        </p:grpSp>
        <p:sp>
          <p:nvSpPr>
            <p:cNvPr id="295" name="Rectangle 81">
              <a:extLst>
                <a:ext uri="{FF2B5EF4-FFF2-40B4-BE49-F238E27FC236}">
                  <a16:creationId xmlns:a16="http://schemas.microsoft.com/office/drawing/2014/main" id="{73DB33E7-3D79-4CC0-8139-7C4FA3937C34}"/>
                </a:ext>
              </a:extLst>
            </p:cNvPr>
            <p:cNvSpPr>
              <a:spLocks noChangeArrowheads="1"/>
            </p:cNvSpPr>
            <p:nvPr/>
          </p:nvSpPr>
          <p:spPr bwMode="auto">
            <a:xfrm>
              <a:off x="6484618" y="1349490"/>
              <a:ext cx="539750" cy="584200"/>
            </a:xfrm>
            <a:prstGeom prst="rect">
              <a:avLst/>
            </a:prstGeom>
            <a:solidFill>
              <a:schemeClr val="bg1"/>
            </a:solidFill>
            <a:ln w="9525">
              <a:noFill/>
              <a:miter lim="800000"/>
              <a:headEnd/>
              <a:tailEnd/>
            </a:ln>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296" name="Rectangle 85">
              <a:extLst>
                <a:ext uri="{FF2B5EF4-FFF2-40B4-BE49-F238E27FC236}">
                  <a16:creationId xmlns:a16="http://schemas.microsoft.com/office/drawing/2014/main" id="{835ABFF9-315E-4985-9494-74B422595F78}"/>
                </a:ext>
              </a:extLst>
            </p:cNvPr>
            <p:cNvSpPr>
              <a:spLocks noChangeArrowheads="1"/>
            </p:cNvSpPr>
            <p:nvPr/>
          </p:nvSpPr>
          <p:spPr bwMode="auto">
            <a:xfrm>
              <a:off x="6440168" y="1190740"/>
              <a:ext cx="687388" cy="636588"/>
            </a:xfrm>
            <a:prstGeom prst="rect">
              <a:avLst/>
            </a:prstGeom>
            <a:solidFill>
              <a:schemeClr val="bg1"/>
            </a:solidFill>
            <a:ln w="9525">
              <a:noFill/>
              <a:miter lim="800000"/>
              <a:headEnd/>
              <a:tailEnd/>
            </a:ln>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297" name="AutoShape 86">
              <a:extLst>
                <a:ext uri="{FF2B5EF4-FFF2-40B4-BE49-F238E27FC236}">
                  <a16:creationId xmlns:a16="http://schemas.microsoft.com/office/drawing/2014/main" id="{9DEA0E49-5B20-4081-A65B-5B3E244F3066}"/>
                </a:ext>
              </a:extLst>
            </p:cNvPr>
            <p:cNvSpPr>
              <a:spLocks noChangeArrowheads="1"/>
            </p:cNvSpPr>
            <p:nvPr/>
          </p:nvSpPr>
          <p:spPr bwMode="auto">
            <a:xfrm>
              <a:off x="5909943" y="878003"/>
              <a:ext cx="2924175" cy="1563687"/>
            </a:xfrm>
            <a:prstGeom prst="roundRect">
              <a:avLst>
                <a:gd name="adj" fmla="val 16667"/>
              </a:avLst>
            </a:prstGeom>
            <a:solidFill>
              <a:srgbClr val="CCCCFF"/>
            </a:solidFill>
            <a:ln w="9525">
              <a:solidFill>
                <a:schemeClr val="tx1"/>
              </a:solidFill>
              <a:prstDash val="dash"/>
              <a:round/>
              <a:headEnd/>
              <a:tailEnd/>
            </a:ln>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grpSp>
          <p:nvGrpSpPr>
            <p:cNvPr id="298" name="Group 87">
              <a:extLst>
                <a:ext uri="{FF2B5EF4-FFF2-40B4-BE49-F238E27FC236}">
                  <a16:creationId xmlns:a16="http://schemas.microsoft.com/office/drawing/2014/main" id="{1D8693D7-04CD-41E7-AF51-0A33A4731363}"/>
                </a:ext>
              </a:extLst>
            </p:cNvPr>
            <p:cNvGrpSpPr>
              <a:grpSpLocks/>
            </p:cNvGrpSpPr>
            <p:nvPr/>
          </p:nvGrpSpPr>
          <p:grpSpPr bwMode="auto">
            <a:xfrm>
              <a:off x="6011543" y="970078"/>
              <a:ext cx="592138" cy="368300"/>
              <a:chOff x="3250" y="1189"/>
              <a:chExt cx="373" cy="292"/>
            </a:xfrm>
          </p:grpSpPr>
          <p:sp>
            <p:nvSpPr>
              <p:cNvPr id="357" name="Rectangle 88">
                <a:extLst>
                  <a:ext uri="{FF2B5EF4-FFF2-40B4-BE49-F238E27FC236}">
                    <a16:creationId xmlns:a16="http://schemas.microsoft.com/office/drawing/2014/main" id="{C57F78D1-49D4-46D5-8E1B-121215036081}"/>
                  </a:ext>
                </a:extLst>
              </p:cNvPr>
              <p:cNvSpPr>
                <a:spLocks noChangeArrowheads="1"/>
              </p:cNvSpPr>
              <p:nvPr/>
            </p:nvSpPr>
            <p:spPr bwMode="auto">
              <a:xfrm>
                <a:off x="3250" y="1189"/>
                <a:ext cx="373" cy="292"/>
              </a:xfrm>
              <a:prstGeom prst="rect">
                <a:avLst/>
              </a:prstGeom>
              <a:solidFill>
                <a:srgbClr val="CC3300"/>
              </a:solidFill>
              <a:ln w="12700">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358" name="Text Box 89">
                <a:extLst>
                  <a:ext uri="{FF2B5EF4-FFF2-40B4-BE49-F238E27FC236}">
                    <a16:creationId xmlns:a16="http://schemas.microsoft.com/office/drawing/2014/main" id="{0A5F164A-64D3-40D0-86FA-516E626036C9}"/>
                  </a:ext>
                </a:extLst>
              </p:cNvPr>
              <p:cNvSpPr txBox="1">
                <a:spLocks noChangeArrowheads="1"/>
              </p:cNvSpPr>
              <p:nvPr/>
            </p:nvSpPr>
            <p:spPr bwMode="auto">
              <a:xfrm>
                <a:off x="3262" y="1218"/>
                <a:ext cx="336" cy="224"/>
              </a:xfrm>
              <a:prstGeom prst="rect">
                <a:avLst/>
              </a:prstGeom>
              <a:solidFill>
                <a:srgbClr val="CC3300"/>
              </a:solidFill>
              <a:ln w="12700">
                <a:noFill/>
                <a:miter lim="800000"/>
                <a:headEnd type="none" w="sm" len="sm"/>
                <a:tailEnd type="none" w="sm" len="sm"/>
              </a:ln>
              <a:effectLst/>
            </p:spPr>
            <p:txBody>
              <a:bodyPr>
                <a:spAutoFit/>
              </a:bodyPr>
              <a:lstStyle/>
              <a:p>
                <a:pPr marL="0" marR="0" lvl="0" indent="0" algn="ctr" defTabSz="457200" rtl="0" eaLnBrk="1" fontAlgn="auto" latinLnBrk="0" hangingPunct="1">
                  <a:lnSpc>
                    <a:spcPct val="125000"/>
                  </a:lnSpc>
                  <a:spcBef>
                    <a:spcPct val="50000"/>
                  </a:spcBef>
                  <a:spcAft>
                    <a:spcPts val="0"/>
                  </a:spcAft>
                  <a:buClrTx/>
                  <a:buSzTx/>
                  <a:buFontTx/>
                  <a:buNone/>
                  <a:tabLst/>
                  <a:defRPr/>
                </a:pPr>
                <a:r>
                  <a:rPr kumimoji="0" lang="en-US" sz="1000" b="1" i="0" u="none" strike="noStrike" kern="1200" cap="none" spc="0" normalizeH="0" baseline="0" noProof="0" dirty="0">
                    <a:ln>
                      <a:noFill/>
                    </a:ln>
                    <a:solidFill>
                      <a:srgbClr val="F8F8F8"/>
                    </a:solidFill>
                    <a:effectLst/>
                    <a:uLnTx/>
                    <a:uFillTx/>
                    <a:latin typeface="Arial"/>
                    <a:ea typeface="+mn-ea"/>
                    <a:cs typeface="Arial" pitchFamily="34" charset="0"/>
                  </a:rPr>
                  <a:t>8KB</a:t>
                </a:r>
              </a:p>
            </p:txBody>
          </p:sp>
        </p:grpSp>
        <p:sp>
          <p:nvSpPr>
            <p:cNvPr id="299" name="Rectangle 94">
              <a:extLst>
                <a:ext uri="{FF2B5EF4-FFF2-40B4-BE49-F238E27FC236}">
                  <a16:creationId xmlns:a16="http://schemas.microsoft.com/office/drawing/2014/main" id="{3483FF1E-0AAF-4A02-BD1D-9D341F1F9E7D}"/>
                </a:ext>
              </a:extLst>
            </p:cNvPr>
            <p:cNvSpPr>
              <a:spLocks noChangeArrowheads="1"/>
            </p:cNvSpPr>
            <p:nvPr/>
          </p:nvSpPr>
          <p:spPr bwMode="auto">
            <a:xfrm>
              <a:off x="6925943" y="971665"/>
              <a:ext cx="592138" cy="368300"/>
            </a:xfrm>
            <a:prstGeom prst="rect">
              <a:avLst/>
            </a:prstGeom>
            <a:solidFill>
              <a:srgbClr val="CC3300"/>
            </a:solidFill>
            <a:ln w="12700">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300" name="Text Box 95">
              <a:extLst>
                <a:ext uri="{FF2B5EF4-FFF2-40B4-BE49-F238E27FC236}">
                  <a16:creationId xmlns:a16="http://schemas.microsoft.com/office/drawing/2014/main" id="{706BB62A-B68E-49D8-9A8E-D1AE1670B338}"/>
                </a:ext>
              </a:extLst>
            </p:cNvPr>
            <p:cNvSpPr txBox="1">
              <a:spLocks noChangeArrowheads="1"/>
            </p:cNvSpPr>
            <p:nvPr/>
          </p:nvSpPr>
          <p:spPr bwMode="auto">
            <a:xfrm>
              <a:off x="6944993" y="1008243"/>
              <a:ext cx="533400" cy="285054"/>
            </a:xfrm>
            <a:prstGeom prst="rect">
              <a:avLst/>
            </a:prstGeom>
            <a:solidFill>
              <a:srgbClr val="CC3300"/>
            </a:solidFill>
            <a:ln w="12700">
              <a:noFill/>
              <a:miter lim="800000"/>
              <a:headEnd type="none" w="sm" len="sm"/>
              <a:tailEnd type="none" w="sm" len="sm"/>
            </a:ln>
            <a:effectLst/>
          </p:spPr>
          <p:txBody>
            <a:bodyPr>
              <a:spAutoFit/>
            </a:bodyPr>
            <a:lstStyle/>
            <a:p>
              <a:pPr marL="0" marR="0" lvl="0" indent="0" algn="ctr" defTabSz="457200" rtl="0" eaLnBrk="1" fontAlgn="auto" latinLnBrk="0" hangingPunct="1">
                <a:lnSpc>
                  <a:spcPct val="125000"/>
                </a:lnSpc>
                <a:spcBef>
                  <a:spcPct val="50000"/>
                </a:spcBef>
                <a:spcAft>
                  <a:spcPts val="0"/>
                </a:spcAft>
                <a:buClrTx/>
                <a:buSzTx/>
                <a:buFontTx/>
                <a:buNone/>
                <a:tabLst/>
                <a:defRPr/>
              </a:pPr>
              <a:r>
                <a:rPr kumimoji="0" lang="pl-PL" sz="1000" b="0" i="0" u="none" strike="noStrike" kern="1200" cap="none" spc="0" normalizeH="0" baseline="0" noProof="0" dirty="0">
                  <a:ln>
                    <a:noFill/>
                  </a:ln>
                  <a:solidFill>
                    <a:srgbClr val="F8F8F8"/>
                  </a:solidFill>
                  <a:effectLst/>
                  <a:uLnTx/>
                  <a:uFillTx/>
                  <a:latin typeface="Arial"/>
                  <a:ea typeface="+mn-ea"/>
                  <a:cs typeface="+mn-cs"/>
                </a:rPr>
                <a:t>12</a:t>
              </a:r>
              <a:r>
                <a:rPr kumimoji="0" lang="en-US" sz="1000" b="1" i="0" u="none" strike="noStrike" kern="1200" cap="none" spc="0" normalizeH="0" baseline="0" noProof="0">
                  <a:ln>
                    <a:noFill/>
                  </a:ln>
                  <a:solidFill>
                    <a:srgbClr val="F8F8F8"/>
                  </a:solidFill>
                  <a:effectLst/>
                  <a:uLnTx/>
                  <a:uFillTx/>
                  <a:latin typeface="Arial"/>
                  <a:ea typeface="+mn-ea"/>
                  <a:cs typeface="Arial" pitchFamily="34" charset="0"/>
                </a:rPr>
                <a:t>KB</a:t>
              </a:r>
              <a:endParaRPr kumimoji="0" lang="en-US" sz="1000" b="1" i="0" u="none" strike="noStrike" kern="1200" cap="none" spc="0" normalizeH="0" baseline="0" noProof="0" dirty="0">
                <a:ln>
                  <a:noFill/>
                </a:ln>
                <a:solidFill>
                  <a:srgbClr val="F8F8F8"/>
                </a:solidFill>
                <a:effectLst/>
                <a:uLnTx/>
                <a:uFillTx/>
                <a:latin typeface="Arial"/>
                <a:ea typeface="+mn-ea"/>
                <a:cs typeface="Arial" pitchFamily="34" charset="0"/>
              </a:endParaRPr>
            </a:p>
          </p:txBody>
        </p:sp>
        <p:grpSp>
          <p:nvGrpSpPr>
            <p:cNvPr id="301" name="Group 99">
              <a:extLst>
                <a:ext uri="{FF2B5EF4-FFF2-40B4-BE49-F238E27FC236}">
                  <a16:creationId xmlns:a16="http://schemas.microsoft.com/office/drawing/2014/main" id="{0198C416-CA5B-4910-A67D-015C3A87C5F7}"/>
                </a:ext>
              </a:extLst>
            </p:cNvPr>
            <p:cNvGrpSpPr>
              <a:grpSpLocks/>
            </p:cNvGrpSpPr>
            <p:nvPr/>
          </p:nvGrpSpPr>
          <p:grpSpPr bwMode="auto">
            <a:xfrm>
              <a:off x="7846693" y="971665"/>
              <a:ext cx="592138" cy="368300"/>
              <a:chOff x="3250" y="1189"/>
              <a:chExt cx="373" cy="292"/>
            </a:xfrm>
          </p:grpSpPr>
          <p:sp>
            <p:nvSpPr>
              <p:cNvPr id="355" name="Rectangle 100">
                <a:extLst>
                  <a:ext uri="{FF2B5EF4-FFF2-40B4-BE49-F238E27FC236}">
                    <a16:creationId xmlns:a16="http://schemas.microsoft.com/office/drawing/2014/main" id="{3D456C2D-3692-4C6B-B37F-764BEAEB8822}"/>
                  </a:ext>
                </a:extLst>
              </p:cNvPr>
              <p:cNvSpPr>
                <a:spLocks noChangeArrowheads="1"/>
              </p:cNvSpPr>
              <p:nvPr/>
            </p:nvSpPr>
            <p:spPr bwMode="auto">
              <a:xfrm>
                <a:off x="3250" y="1189"/>
                <a:ext cx="373" cy="292"/>
              </a:xfrm>
              <a:prstGeom prst="rect">
                <a:avLst/>
              </a:prstGeom>
              <a:solidFill>
                <a:srgbClr val="CC3300"/>
              </a:solidFill>
              <a:ln w="12700">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356" name="Text Box 101">
                <a:extLst>
                  <a:ext uri="{FF2B5EF4-FFF2-40B4-BE49-F238E27FC236}">
                    <a16:creationId xmlns:a16="http://schemas.microsoft.com/office/drawing/2014/main" id="{E1D3B61A-C52D-4F08-A7CA-EAF61FE37935}"/>
                  </a:ext>
                </a:extLst>
              </p:cNvPr>
              <p:cNvSpPr txBox="1">
                <a:spLocks noChangeArrowheads="1"/>
              </p:cNvSpPr>
              <p:nvPr/>
            </p:nvSpPr>
            <p:spPr bwMode="auto">
              <a:xfrm>
                <a:off x="3262" y="1218"/>
                <a:ext cx="336" cy="226"/>
              </a:xfrm>
              <a:prstGeom prst="rect">
                <a:avLst/>
              </a:prstGeom>
              <a:solidFill>
                <a:srgbClr val="CC3300"/>
              </a:solidFill>
              <a:ln w="12700">
                <a:noFill/>
                <a:miter lim="800000"/>
                <a:headEnd type="none" w="sm" len="sm"/>
                <a:tailEnd type="none" w="sm" len="sm"/>
              </a:ln>
              <a:effectLst/>
            </p:spPr>
            <p:txBody>
              <a:bodyPr>
                <a:spAutoFit/>
              </a:bodyPr>
              <a:lstStyle/>
              <a:p>
                <a:pPr marL="0" marR="0" lvl="0" indent="0" algn="ctr" defTabSz="457200" rtl="0" eaLnBrk="1" fontAlgn="auto" latinLnBrk="0" hangingPunct="1">
                  <a:lnSpc>
                    <a:spcPct val="125000"/>
                  </a:lnSpc>
                  <a:spcBef>
                    <a:spcPct val="50000"/>
                  </a:spcBef>
                  <a:spcAft>
                    <a:spcPts val="0"/>
                  </a:spcAft>
                  <a:buClrTx/>
                  <a:buSzTx/>
                  <a:buFontTx/>
                  <a:buNone/>
                  <a:tabLst/>
                  <a:defRPr/>
                </a:pPr>
                <a:r>
                  <a:rPr kumimoji="0" lang="pl-PL" sz="1000" b="0" i="0" u="none" strike="noStrike" kern="1200" cap="none" spc="0" normalizeH="0" baseline="0" noProof="0" dirty="0">
                    <a:ln>
                      <a:noFill/>
                    </a:ln>
                    <a:solidFill>
                      <a:srgbClr val="F8F8F8"/>
                    </a:solidFill>
                    <a:effectLst/>
                    <a:uLnTx/>
                    <a:uFillTx/>
                    <a:latin typeface="Arial"/>
                    <a:ea typeface="+mn-ea"/>
                    <a:cs typeface="+mn-cs"/>
                  </a:rPr>
                  <a:t>6</a:t>
                </a:r>
                <a:r>
                  <a:rPr kumimoji="0" lang="en-US" sz="1000" b="1" i="0" u="none" strike="noStrike" kern="1200" cap="none" spc="0" normalizeH="0" baseline="0" noProof="0">
                    <a:ln>
                      <a:noFill/>
                    </a:ln>
                    <a:solidFill>
                      <a:srgbClr val="F8F8F8"/>
                    </a:solidFill>
                    <a:effectLst/>
                    <a:uLnTx/>
                    <a:uFillTx/>
                    <a:latin typeface="Arial"/>
                    <a:ea typeface="+mn-ea"/>
                    <a:cs typeface="Arial" pitchFamily="34" charset="0"/>
                  </a:rPr>
                  <a:t>KB</a:t>
                </a:r>
                <a:endParaRPr kumimoji="0" lang="en-US" sz="1000" b="1" i="0" u="none" strike="noStrike" kern="1200" cap="none" spc="0" normalizeH="0" baseline="0" noProof="0" dirty="0">
                  <a:ln>
                    <a:noFill/>
                  </a:ln>
                  <a:solidFill>
                    <a:srgbClr val="F8F8F8"/>
                  </a:solidFill>
                  <a:effectLst/>
                  <a:uLnTx/>
                  <a:uFillTx/>
                  <a:latin typeface="Arial"/>
                  <a:ea typeface="+mn-ea"/>
                  <a:cs typeface="Arial" pitchFamily="34" charset="0"/>
                </a:endParaRPr>
              </a:p>
            </p:txBody>
          </p:sp>
        </p:grpSp>
        <p:sp>
          <p:nvSpPr>
            <p:cNvPr id="302" name="Rectangle 106">
              <a:extLst>
                <a:ext uri="{FF2B5EF4-FFF2-40B4-BE49-F238E27FC236}">
                  <a16:creationId xmlns:a16="http://schemas.microsoft.com/office/drawing/2014/main" id="{29F33DBD-B2C0-4912-B61F-FF628B7D1A20}"/>
                </a:ext>
              </a:extLst>
            </p:cNvPr>
            <p:cNvSpPr>
              <a:spLocks noChangeArrowheads="1"/>
            </p:cNvSpPr>
            <p:nvPr/>
          </p:nvSpPr>
          <p:spPr bwMode="auto">
            <a:xfrm>
              <a:off x="6013131" y="1360603"/>
              <a:ext cx="592137" cy="368300"/>
            </a:xfrm>
            <a:prstGeom prst="rect">
              <a:avLst/>
            </a:prstGeom>
            <a:solidFill>
              <a:srgbClr val="CC3300"/>
            </a:solidFill>
            <a:ln w="12700">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303" name="Text Box 107">
              <a:extLst>
                <a:ext uri="{FF2B5EF4-FFF2-40B4-BE49-F238E27FC236}">
                  <a16:creationId xmlns:a16="http://schemas.microsoft.com/office/drawing/2014/main" id="{748CF774-5837-4066-A259-3B967149A330}"/>
                </a:ext>
              </a:extLst>
            </p:cNvPr>
            <p:cNvSpPr txBox="1">
              <a:spLocks noChangeArrowheads="1"/>
            </p:cNvSpPr>
            <p:nvPr/>
          </p:nvSpPr>
          <p:spPr bwMode="auto">
            <a:xfrm>
              <a:off x="6032181" y="1397181"/>
              <a:ext cx="533400" cy="285054"/>
            </a:xfrm>
            <a:prstGeom prst="rect">
              <a:avLst/>
            </a:prstGeom>
            <a:solidFill>
              <a:srgbClr val="CC3300"/>
            </a:solidFill>
            <a:ln w="12700">
              <a:noFill/>
              <a:miter lim="800000"/>
              <a:headEnd type="none" w="sm" len="sm"/>
              <a:tailEnd type="none" w="sm" len="sm"/>
            </a:ln>
            <a:effectLst/>
          </p:spPr>
          <p:txBody>
            <a:bodyPr>
              <a:spAutoFit/>
            </a:bodyPr>
            <a:lstStyle/>
            <a:p>
              <a:pPr marL="0" marR="0" lvl="0" indent="0" algn="ctr" defTabSz="457200" rtl="0" eaLnBrk="1" fontAlgn="auto" latinLnBrk="0" hangingPunct="1">
                <a:lnSpc>
                  <a:spcPct val="125000"/>
                </a:lnSpc>
                <a:spcBef>
                  <a:spcPct val="50000"/>
                </a:spcBef>
                <a:spcAft>
                  <a:spcPts val="0"/>
                </a:spcAft>
                <a:buClrTx/>
                <a:buSzTx/>
                <a:buFontTx/>
                <a:buNone/>
                <a:tabLst/>
                <a:defRPr/>
              </a:pPr>
              <a:r>
                <a:rPr kumimoji="0" lang="pl-PL" sz="1000" b="0" i="0" u="none" strike="noStrike" kern="1200" cap="none" spc="0" normalizeH="0" baseline="0" noProof="0" dirty="0">
                  <a:ln>
                    <a:noFill/>
                  </a:ln>
                  <a:solidFill>
                    <a:srgbClr val="F8F8F8"/>
                  </a:solidFill>
                  <a:effectLst/>
                  <a:uLnTx/>
                  <a:uFillTx/>
                  <a:latin typeface="Arial"/>
                  <a:ea typeface="+mn-ea"/>
                  <a:cs typeface="+mn-cs"/>
                </a:rPr>
                <a:t>10</a:t>
              </a:r>
              <a:r>
                <a:rPr kumimoji="0" lang="en-US" sz="1000" b="1" i="0" u="none" strike="noStrike" kern="1200" cap="none" spc="0" normalizeH="0" baseline="0" noProof="0" dirty="0">
                  <a:ln>
                    <a:noFill/>
                  </a:ln>
                  <a:solidFill>
                    <a:srgbClr val="F8F8F8"/>
                  </a:solidFill>
                  <a:effectLst/>
                  <a:uLnTx/>
                  <a:uFillTx/>
                  <a:latin typeface="Arial"/>
                  <a:ea typeface="+mn-ea"/>
                  <a:cs typeface="Arial" pitchFamily="34" charset="0"/>
                </a:rPr>
                <a:t>KB</a:t>
              </a:r>
            </a:p>
          </p:txBody>
        </p:sp>
        <p:grpSp>
          <p:nvGrpSpPr>
            <p:cNvPr id="304" name="Group 111">
              <a:extLst>
                <a:ext uri="{FF2B5EF4-FFF2-40B4-BE49-F238E27FC236}">
                  <a16:creationId xmlns:a16="http://schemas.microsoft.com/office/drawing/2014/main" id="{D26B755B-668F-4F9F-92C8-F01012BCC31F}"/>
                </a:ext>
              </a:extLst>
            </p:cNvPr>
            <p:cNvGrpSpPr>
              <a:grpSpLocks/>
            </p:cNvGrpSpPr>
            <p:nvPr/>
          </p:nvGrpSpPr>
          <p:grpSpPr bwMode="auto">
            <a:xfrm>
              <a:off x="6927531" y="1362190"/>
              <a:ext cx="592137" cy="368300"/>
              <a:chOff x="3250" y="1189"/>
              <a:chExt cx="373" cy="292"/>
            </a:xfrm>
          </p:grpSpPr>
          <p:sp>
            <p:nvSpPr>
              <p:cNvPr id="353" name="Rectangle 112">
                <a:extLst>
                  <a:ext uri="{FF2B5EF4-FFF2-40B4-BE49-F238E27FC236}">
                    <a16:creationId xmlns:a16="http://schemas.microsoft.com/office/drawing/2014/main" id="{635996B6-34B7-457F-A4E8-56210152CA74}"/>
                  </a:ext>
                </a:extLst>
              </p:cNvPr>
              <p:cNvSpPr>
                <a:spLocks noChangeArrowheads="1"/>
              </p:cNvSpPr>
              <p:nvPr/>
            </p:nvSpPr>
            <p:spPr bwMode="auto">
              <a:xfrm>
                <a:off x="3250" y="1189"/>
                <a:ext cx="373" cy="292"/>
              </a:xfrm>
              <a:prstGeom prst="rect">
                <a:avLst/>
              </a:prstGeom>
              <a:solidFill>
                <a:srgbClr val="CC3300"/>
              </a:solidFill>
              <a:ln w="12700">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354" name="Text Box 113">
                <a:extLst>
                  <a:ext uri="{FF2B5EF4-FFF2-40B4-BE49-F238E27FC236}">
                    <a16:creationId xmlns:a16="http://schemas.microsoft.com/office/drawing/2014/main" id="{5F3DB03A-3B81-4CF5-B1F8-161211E842A1}"/>
                  </a:ext>
                </a:extLst>
              </p:cNvPr>
              <p:cNvSpPr txBox="1">
                <a:spLocks noChangeArrowheads="1"/>
              </p:cNvSpPr>
              <p:nvPr/>
            </p:nvSpPr>
            <p:spPr bwMode="auto">
              <a:xfrm>
                <a:off x="3262" y="1218"/>
                <a:ext cx="336" cy="226"/>
              </a:xfrm>
              <a:prstGeom prst="rect">
                <a:avLst/>
              </a:prstGeom>
              <a:solidFill>
                <a:srgbClr val="CC3300"/>
              </a:solidFill>
              <a:ln w="12700">
                <a:noFill/>
                <a:miter lim="800000"/>
                <a:headEnd type="none" w="sm" len="sm"/>
                <a:tailEnd type="none" w="sm" len="sm"/>
              </a:ln>
              <a:effectLst/>
            </p:spPr>
            <p:txBody>
              <a:bodyPr>
                <a:spAutoFit/>
              </a:bodyPr>
              <a:lstStyle/>
              <a:p>
                <a:pPr marL="0" marR="0" lvl="0" indent="0" algn="ctr" defTabSz="457200" rtl="0" eaLnBrk="1" fontAlgn="auto" latinLnBrk="0" hangingPunct="1">
                  <a:lnSpc>
                    <a:spcPct val="125000"/>
                  </a:lnSpc>
                  <a:spcBef>
                    <a:spcPct val="50000"/>
                  </a:spcBef>
                  <a:spcAft>
                    <a:spcPts val="0"/>
                  </a:spcAft>
                  <a:buClrTx/>
                  <a:buSzTx/>
                  <a:buFontTx/>
                  <a:buNone/>
                  <a:tabLst/>
                  <a:defRPr/>
                </a:pPr>
                <a:r>
                  <a:rPr kumimoji="0" lang="pl-PL" sz="1000" b="0" i="0" u="none" strike="noStrike" kern="1200" cap="none" spc="0" normalizeH="0" baseline="0" noProof="0" dirty="0">
                    <a:ln>
                      <a:noFill/>
                    </a:ln>
                    <a:solidFill>
                      <a:srgbClr val="F8F8F8"/>
                    </a:solidFill>
                    <a:effectLst/>
                    <a:uLnTx/>
                    <a:uFillTx/>
                    <a:latin typeface="Arial"/>
                    <a:ea typeface="+mn-ea"/>
                    <a:cs typeface="+mn-cs"/>
                  </a:rPr>
                  <a:t>8</a:t>
                </a:r>
                <a:r>
                  <a:rPr kumimoji="0" lang="en-US" sz="1000" b="1" i="0" u="none" strike="noStrike" kern="1200" cap="none" spc="0" normalizeH="0" baseline="0" noProof="0" dirty="0">
                    <a:ln>
                      <a:noFill/>
                    </a:ln>
                    <a:solidFill>
                      <a:srgbClr val="F8F8F8"/>
                    </a:solidFill>
                    <a:effectLst/>
                    <a:uLnTx/>
                    <a:uFillTx/>
                    <a:latin typeface="Arial"/>
                    <a:ea typeface="+mn-ea"/>
                    <a:cs typeface="Arial" pitchFamily="34" charset="0"/>
                  </a:rPr>
                  <a:t>KB</a:t>
                </a:r>
              </a:p>
            </p:txBody>
          </p:sp>
        </p:grpSp>
        <p:sp>
          <p:nvSpPr>
            <p:cNvPr id="305" name="Rectangle 118">
              <a:extLst>
                <a:ext uri="{FF2B5EF4-FFF2-40B4-BE49-F238E27FC236}">
                  <a16:creationId xmlns:a16="http://schemas.microsoft.com/office/drawing/2014/main" id="{7640F510-C26F-4698-B071-58CD206454A8}"/>
                </a:ext>
              </a:extLst>
            </p:cNvPr>
            <p:cNvSpPr>
              <a:spLocks noChangeArrowheads="1"/>
            </p:cNvSpPr>
            <p:nvPr/>
          </p:nvSpPr>
          <p:spPr bwMode="auto">
            <a:xfrm>
              <a:off x="7848281" y="1362190"/>
              <a:ext cx="592137" cy="368300"/>
            </a:xfrm>
            <a:prstGeom prst="rect">
              <a:avLst/>
            </a:prstGeom>
            <a:solidFill>
              <a:srgbClr val="CC3300"/>
            </a:solidFill>
            <a:ln w="12700">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306" name="Text Box 119">
              <a:extLst>
                <a:ext uri="{FF2B5EF4-FFF2-40B4-BE49-F238E27FC236}">
                  <a16:creationId xmlns:a16="http://schemas.microsoft.com/office/drawing/2014/main" id="{319F733D-8F83-486D-8846-6E7F6F38CE6A}"/>
                </a:ext>
              </a:extLst>
            </p:cNvPr>
            <p:cNvSpPr txBox="1">
              <a:spLocks noChangeArrowheads="1"/>
            </p:cNvSpPr>
            <p:nvPr/>
          </p:nvSpPr>
          <p:spPr bwMode="auto">
            <a:xfrm>
              <a:off x="7867331" y="1398768"/>
              <a:ext cx="533400" cy="285054"/>
            </a:xfrm>
            <a:prstGeom prst="rect">
              <a:avLst/>
            </a:prstGeom>
            <a:solidFill>
              <a:srgbClr val="CC3300"/>
            </a:solidFill>
            <a:ln w="12700">
              <a:noFill/>
              <a:miter lim="800000"/>
              <a:headEnd type="none" w="sm" len="sm"/>
              <a:tailEnd type="none" w="sm" len="sm"/>
            </a:ln>
            <a:effectLst/>
          </p:spPr>
          <p:txBody>
            <a:bodyPr>
              <a:spAutoFit/>
            </a:bodyPr>
            <a:lstStyle/>
            <a:p>
              <a:pPr marL="0" marR="0" lvl="0" indent="0" algn="ctr" defTabSz="457200" rtl="0" eaLnBrk="1" fontAlgn="auto" latinLnBrk="0" hangingPunct="1">
                <a:lnSpc>
                  <a:spcPct val="125000"/>
                </a:lnSpc>
                <a:spcBef>
                  <a:spcPct val="50000"/>
                </a:spcBef>
                <a:spcAft>
                  <a:spcPts val="0"/>
                </a:spcAft>
                <a:buClrTx/>
                <a:buSzTx/>
                <a:buFontTx/>
                <a:buNone/>
                <a:tabLst/>
                <a:defRPr/>
              </a:pPr>
              <a:r>
                <a:rPr kumimoji="0" lang="pl-PL" sz="1000" b="0" i="0" u="none" strike="noStrike" kern="1200" cap="none" spc="0" normalizeH="0" baseline="0" noProof="0" dirty="0">
                  <a:ln>
                    <a:noFill/>
                  </a:ln>
                  <a:solidFill>
                    <a:srgbClr val="F8F8F8"/>
                  </a:solidFill>
                  <a:effectLst/>
                  <a:uLnTx/>
                  <a:uFillTx/>
                  <a:latin typeface="Arial"/>
                  <a:ea typeface="+mn-ea"/>
                  <a:cs typeface="+mn-cs"/>
                </a:rPr>
                <a:t>11</a:t>
              </a:r>
              <a:r>
                <a:rPr kumimoji="0" lang="en-US" sz="1000" b="1" i="0" u="none" strike="noStrike" kern="1200" cap="none" spc="0" normalizeH="0" baseline="0" noProof="0">
                  <a:ln>
                    <a:noFill/>
                  </a:ln>
                  <a:solidFill>
                    <a:srgbClr val="F8F8F8"/>
                  </a:solidFill>
                  <a:effectLst/>
                  <a:uLnTx/>
                  <a:uFillTx/>
                  <a:latin typeface="Arial"/>
                  <a:ea typeface="+mn-ea"/>
                  <a:cs typeface="Arial" pitchFamily="34" charset="0"/>
                </a:rPr>
                <a:t>KB</a:t>
              </a:r>
              <a:endParaRPr kumimoji="0" lang="en-US" sz="1000" b="1" i="0" u="none" strike="noStrike" kern="1200" cap="none" spc="0" normalizeH="0" baseline="0" noProof="0" dirty="0">
                <a:ln>
                  <a:noFill/>
                </a:ln>
                <a:solidFill>
                  <a:srgbClr val="F8F8F8"/>
                </a:solidFill>
                <a:effectLst/>
                <a:uLnTx/>
                <a:uFillTx/>
                <a:latin typeface="Arial"/>
                <a:ea typeface="+mn-ea"/>
                <a:cs typeface="Arial" pitchFamily="34" charset="0"/>
              </a:endParaRPr>
            </a:p>
          </p:txBody>
        </p:sp>
        <p:grpSp>
          <p:nvGrpSpPr>
            <p:cNvPr id="307" name="Group 123">
              <a:extLst>
                <a:ext uri="{FF2B5EF4-FFF2-40B4-BE49-F238E27FC236}">
                  <a16:creationId xmlns:a16="http://schemas.microsoft.com/office/drawing/2014/main" id="{24CB91D3-EF59-482D-9030-A37B4ED675A5}"/>
                </a:ext>
              </a:extLst>
            </p:cNvPr>
            <p:cNvGrpSpPr>
              <a:grpSpLocks/>
            </p:cNvGrpSpPr>
            <p:nvPr/>
          </p:nvGrpSpPr>
          <p:grpSpPr bwMode="auto">
            <a:xfrm>
              <a:off x="6013131" y="1749540"/>
              <a:ext cx="592137" cy="368300"/>
              <a:chOff x="3250" y="1189"/>
              <a:chExt cx="373" cy="292"/>
            </a:xfrm>
          </p:grpSpPr>
          <p:sp>
            <p:nvSpPr>
              <p:cNvPr id="351" name="Rectangle 124">
                <a:extLst>
                  <a:ext uri="{FF2B5EF4-FFF2-40B4-BE49-F238E27FC236}">
                    <a16:creationId xmlns:a16="http://schemas.microsoft.com/office/drawing/2014/main" id="{0B625D81-1789-4C25-9B31-15150F6D5FB6}"/>
                  </a:ext>
                </a:extLst>
              </p:cNvPr>
              <p:cNvSpPr>
                <a:spLocks noChangeArrowheads="1"/>
              </p:cNvSpPr>
              <p:nvPr/>
            </p:nvSpPr>
            <p:spPr bwMode="auto">
              <a:xfrm>
                <a:off x="3250" y="1189"/>
                <a:ext cx="373" cy="292"/>
              </a:xfrm>
              <a:prstGeom prst="rect">
                <a:avLst/>
              </a:prstGeom>
              <a:solidFill>
                <a:srgbClr val="CC3300"/>
              </a:solidFill>
              <a:ln w="12700">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352" name="Text Box 125">
                <a:extLst>
                  <a:ext uri="{FF2B5EF4-FFF2-40B4-BE49-F238E27FC236}">
                    <a16:creationId xmlns:a16="http://schemas.microsoft.com/office/drawing/2014/main" id="{378453D2-7668-4A14-9B22-A572EF5D0B48}"/>
                  </a:ext>
                </a:extLst>
              </p:cNvPr>
              <p:cNvSpPr txBox="1">
                <a:spLocks noChangeArrowheads="1"/>
              </p:cNvSpPr>
              <p:nvPr/>
            </p:nvSpPr>
            <p:spPr bwMode="auto">
              <a:xfrm>
                <a:off x="3262" y="1218"/>
                <a:ext cx="336" cy="226"/>
              </a:xfrm>
              <a:prstGeom prst="rect">
                <a:avLst/>
              </a:prstGeom>
              <a:solidFill>
                <a:srgbClr val="CC3300"/>
              </a:solidFill>
              <a:ln w="12700">
                <a:noFill/>
                <a:miter lim="800000"/>
                <a:headEnd type="none" w="sm" len="sm"/>
                <a:tailEnd type="none" w="sm" len="sm"/>
              </a:ln>
              <a:effectLst/>
            </p:spPr>
            <p:txBody>
              <a:bodyPr>
                <a:spAutoFit/>
              </a:bodyPr>
              <a:lstStyle/>
              <a:p>
                <a:pPr marL="0" marR="0" lvl="0" indent="0" algn="ctr" defTabSz="457200" rtl="0" eaLnBrk="1" fontAlgn="auto" latinLnBrk="0" hangingPunct="1">
                  <a:lnSpc>
                    <a:spcPct val="125000"/>
                  </a:lnSpc>
                  <a:spcBef>
                    <a:spcPct val="50000"/>
                  </a:spcBef>
                  <a:spcAft>
                    <a:spcPts val="0"/>
                  </a:spcAft>
                  <a:buClrTx/>
                  <a:buSzTx/>
                  <a:buFontTx/>
                  <a:buNone/>
                  <a:tabLst/>
                  <a:defRPr/>
                </a:pPr>
                <a:r>
                  <a:rPr kumimoji="0" lang="pl-PL" sz="1000" b="0" i="0" u="none" strike="noStrike" kern="1200" cap="none" spc="0" normalizeH="0" baseline="0" noProof="0" dirty="0">
                    <a:ln>
                      <a:noFill/>
                    </a:ln>
                    <a:solidFill>
                      <a:srgbClr val="F8F8F8"/>
                    </a:solidFill>
                    <a:effectLst/>
                    <a:uLnTx/>
                    <a:uFillTx/>
                    <a:latin typeface="Arial"/>
                    <a:ea typeface="+mn-ea"/>
                    <a:cs typeface="+mn-cs"/>
                  </a:rPr>
                  <a:t>8</a:t>
                </a:r>
                <a:r>
                  <a:rPr kumimoji="0" lang="en-US" sz="1000" b="1" i="0" u="none" strike="noStrike" kern="1200" cap="none" spc="0" normalizeH="0" baseline="0" noProof="0">
                    <a:ln>
                      <a:noFill/>
                    </a:ln>
                    <a:solidFill>
                      <a:srgbClr val="F8F8F8"/>
                    </a:solidFill>
                    <a:effectLst/>
                    <a:uLnTx/>
                    <a:uFillTx/>
                    <a:latin typeface="Arial"/>
                    <a:ea typeface="+mn-ea"/>
                    <a:cs typeface="Arial" pitchFamily="34" charset="0"/>
                  </a:rPr>
                  <a:t>KB</a:t>
                </a:r>
                <a:endParaRPr kumimoji="0" lang="en-US" sz="1000" b="1" i="0" u="none" strike="noStrike" kern="1200" cap="none" spc="0" normalizeH="0" baseline="0" noProof="0" dirty="0">
                  <a:ln>
                    <a:noFill/>
                  </a:ln>
                  <a:solidFill>
                    <a:srgbClr val="F8F8F8"/>
                  </a:solidFill>
                  <a:effectLst/>
                  <a:uLnTx/>
                  <a:uFillTx/>
                  <a:latin typeface="Arial"/>
                  <a:ea typeface="+mn-ea"/>
                  <a:cs typeface="Arial" pitchFamily="34" charset="0"/>
                </a:endParaRPr>
              </a:p>
            </p:txBody>
          </p:sp>
        </p:grpSp>
        <p:grpSp>
          <p:nvGrpSpPr>
            <p:cNvPr id="308" name="Group 129">
              <a:extLst>
                <a:ext uri="{FF2B5EF4-FFF2-40B4-BE49-F238E27FC236}">
                  <a16:creationId xmlns:a16="http://schemas.microsoft.com/office/drawing/2014/main" id="{02546542-2C23-47B9-85A0-02B3D77B43D0}"/>
                </a:ext>
              </a:extLst>
            </p:cNvPr>
            <p:cNvGrpSpPr>
              <a:grpSpLocks/>
            </p:cNvGrpSpPr>
            <p:nvPr/>
          </p:nvGrpSpPr>
          <p:grpSpPr bwMode="auto">
            <a:xfrm>
              <a:off x="6927531" y="1751128"/>
              <a:ext cx="592137" cy="368300"/>
              <a:chOff x="3250" y="1189"/>
              <a:chExt cx="373" cy="292"/>
            </a:xfrm>
          </p:grpSpPr>
          <p:sp>
            <p:nvSpPr>
              <p:cNvPr id="349" name="Rectangle 130">
                <a:extLst>
                  <a:ext uri="{FF2B5EF4-FFF2-40B4-BE49-F238E27FC236}">
                    <a16:creationId xmlns:a16="http://schemas.microsoft.com/office/drawing/2014/main" id="{B0455527-AA19-466A-A3A4-311C691EACD1}"/>
                  </a:ext>
                </a:extLst>
              </p:cNvPr>
              <p:cNvSpPr>
                <a:spLocks noChangeArrowheads="1"/>
              </p:cNvSpPr>
              <p:nvPr/>
            </p:nvSpPr>
            <p:spPr bwMode="auto">
              <a:xfrm>
                <a:off x="3250" y="1189"/>
                <a:ext cx="373" cy="292"/>
              </a:xfrm>
              <a:prstGeom prst="rect">
                <a:avLst/>
              </a:prstGeom>
              <a:solidFill>
                <a:srgbClr val="CC3300"/>
              </a:solidFill>
              <a:ln w="12700">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350" name="Text Box 131">
                <a:extLst>
                  <a:ext uri="{FF2B5EF4-FFF2-40B4-BE49-F238E27FC236}">
                    <a16:creationId xmlns:a16="http://schemas.microsoft.com/office/drawing/2014/main" id="{503BBBDD-6A1D-4EC4-873D-EB1586B5CC93}"/>
                  </a:ext>
                </a:extLst>
              </p:cNvPr>
              <p:cNvSpPr txBox="1">
                <a:spLocks noChangeArrowheads="1"/>
              </p:cNvSpPr>
              <p:nvPr/>
            </p:nvSpPr>
            <p:spPr bwMode="auto">
              <a:xfrm>
                <a:off x="3262" y="1218"/>
                <a:ext cx="336" cy="224"/>
              </a:xfrm>
              <a:prstGeom prst="rect">
                <a:avLst/>
              </a:prstGeom>
              <a:solidFill>
                <a:srgbClr val="CC3300"/>
              </a:solidFill>
              <a:ln w="12700">
                <a:noFill/>
                <a:miter lim="800000"/>
                <a:headEnd type="none" w="sm" len="sm"/>
                <a:tailEnd type="none" w="sm" len="sm"/>
              </a:ln>
              <a:effectLst/>
            </p:spPr>
            <p:txBody>
              <a:bodyPr>
                <a:spAutoFit/>
              </a:bodyPr>
              <a:lstStyle/>
              <a:p>
                <a:pPr marL="0" marR="0" lvl="0" indent="0" algn="ctr" defTabSz="457200" rtl="0" eaLnBrk="1" fontAlgn="auto" latinLnBrk="0" hangingPunct="1">
                  <a:lnSpc>
                    <a:spcPct val="125000"/>
                  </a:lnSpc>
                  <a:spcBef>
                    <a:spcPct val="50000"/>
                  </a:spcBef>
                  <a:spcAft>
                    <a:spcPts val="0"/>
                  </a:spcAft>
                  <a:buClrTx/>
                  <a:buSzTx/>
                  <a:buFontTx/>
                  <a:buNone/>
                  <a:tabLst/>
                  <a:defRPr/>
                </a:pPr>
                <a:r>
                  <a:rPr kumimoji="0" lang="en-US" sz="1000" b="1" i="0" u="none" strike="noStrike" kern="1200" cap="none" spc="0" normalizeH="0" baseline="0" noProof="0">
                    <a:ln>
                      <a:noFill/>
                    </a:ln>
                    <a:solidFill>
                      <a:srgbClr val="F8F8F8"/>
                    </a:solidFill>
                    <a:effectLst/>
                    <a:uLnTx/>
                    <a:uFillTx/>
                    <a:latin typeface="Arial"/>
                    <a:ea typeface="+mn-ea"/>
                    <a:cs typeface="Arial" pitchFamily="34" charset="0"/>
                  </a:rPr>
                  <a:t>8KB</a:t>
                </a:r>
              </a:p>
            </p:txBody>
          </p:sp>
        </p:grpSp>
        <p:grpSp>
          <p:nvGrpSpPr>
            <p:cNvPr id="309" name="Group 135">
              <a:extLst>
                <a:ext uri="{FF2B5EF4-FFF2-40B4-BE49-F238E27FC236}">
                  <a16:creationId xmlns:a16="http://schemas.microsoft.com/office/drawing/2014/main" id="{7B38E92A-5BC6-4D8C-AFB9-4646B4577662}"/>
                </a:ext>
              </a:extLst>
            </p:cNvPr>
            <p:cNvGrpSpPr>
              <a:grpSpLocks/>
            </p:cNvGrpSpPr>
            <p:nvPr/>
          </p:nvGrpSpPr>
          <p:grpSpPr bwMode="auto">
            <a:xfrm>
              <a:off x="7848281" y="1751128"/>
              <a:ext cx="592137" cy="368300"/>
              <a:chOff x="3250" y="1189"/>
              <a:chExt cx="373" cy="292"/>
            </a:xfrm>
          </p:grpSpPr>
          <p:sp>
            <p:nvSpPr>
              <p:cNvPr id="347" name="Rectangle 136">
                <a:extLst>
                  <a:ext uri="{FF2B5EF4-FFF2-40B4-BE49-F238E27FC236}">
                    <a16:creationId xmlns:a16="http://schemas.microsoft.com/office/drawing/2014/main" id="{B7E32590-3640-414B-846F-02407B1E9121}"/>
                  </a:ext>
                </a:extLst>
              </p:cNvPr>
              <p:cNvSpPr>
                <a:spLocks noChangeArrowheads="1"/>
              </p:cNvSpPr>
              <p:nvPr/>
            </p:nvSpPr>
            <p:spPr bwMode="auto">
              <a:xfrm>
                <a:off x="3250" y="1189"/>
                <a:ext cx="373" cy="292"/>
              </a:xfrm>
              <a:prstGeom prst="rect">
                <a:avLst/>
              </a:prstGeom>
              <a:solidFill>
                <a:srgbClr val="CC3300"/>
              </a:solidFill>
              <a:ln w="12700">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348" name="Text Box 137">
                <a:extLst>
                  <a:ext uri="{FF2B5EF4-FFF2-40B4-BE49-F238E27FC236}">
                    <a16:creationId xmlns:a16="http://schemas.microsoft.com/office/drawing/2014/main" id="{1F64DBFA-45E7-4095-AABA-D1E6C4D732B0}"/>
                  </a:ext>
                </a:extLst>
              </p:cNvPr>
              <p:cNvSpPr txBox="1">
                <a:spLocks noChangeArrowheads="1"/>
              </p:cNvSpPr>
              <p:nvPr/>
            </p:nvSpPr>
            <p:spPr bwMode="auto">
              <a:xfrm>
                <a:off x="3262" y="1218"/>
                <a:ext cx="336" cy="226"/>
              </a:xfrm>
              <a:prstGeom prst="rect">
                <a:avLst/>
              </a:prstGeom>
              <a:solidFill>
                <a:srgbClr val="CC3300"/>
              </a:solidFill>
              <a:ln w="12700">
                <a:noFill/>
                <a:miter lim="800000"/>
                <a:headEnd type="none" w="sm" len="sm"/>
                <a:tailEnd type="none" w="sm" len="sm"/>
              </a:ln>
              <a:effectLst/>
            </p:spPr>
            <p:txBody>
              <a:bodyPr>
                <a:spAutoFit/>
              </a:bodyPr>
              <a:lstStyle/>
              <a:p>
                <a:pPr marL="0" marR="0" lvl="0" indent="0" algn="ctr" defTabSz="457200" rtl="0" eaLnBrk="1" fontAlgn="auto" latinLnBrk="0" hangingPunct="1">
                  <a:lnSpc>
                    <a:spcPct val="125000"/>
                  </a:lnSpc>
                  <a:spcBef>
                    <a:spcPct val="50000"/>
                  </a:spcBef>
                  <a:spcAft>
                    <a:spcPts val="0"/>
                  </a:spcAft>
                  <a:buClrTx/>
                  <a:buSzTx/>
                  <a:buFontTx/>
                  <a:buNone/>
                  <a:tabLst/>
                  <a:defRPr/>
                </a:pPr>
                <a:r>
                  <a:rPr kumimoji="0" lang="pl-PL" sz="1000" b="0" i="0" u="none" strike="noStrike" kern="1200" cap="none" spc="0" normalizeH="0" baseline="0" noProof="0" dirty="0">
                    <a:ln>
                      <a:noFill/>
                    </a:ln>
                    <a:solidFill>
                      <a:srgbClr val="F8F8F8"/>
                    </a:solidFill>
                    <a:effectLst/>
                    <a:uLnTx/>
                    <a:uFillTx/>
                    <a:latin typeface="Arial"/>
                    <a:ea typeface="+mn-ea"/>
                    <a:cs typeface="+mn-cs"/>
                  </a:rPr>
                  <a:t>5</a:t>
                </a:r>
                <a:r>
                  <a:rPr kumimoji="0" lang="en-US" sz="1000" b="1" i="0" u="none" strike="noStrike" kern="1200" cap="none" spc="0" normalizeH="0" baseline="0" noProof="0">
                    <a:ln>
                      <a:noFill/>
                    </a:ln>
                    <a:solidFill>
                      <a:srgbClr val="F8F8F8"/>
                    </a:solidFill>
                    <a:effectLst/>
                    <a:uLnTx/>
                    <a:uFillTx/>
                    <a:latin typeface="Arial"/>
                    <a:ea typeface="+mn-ea"/>
                    <a:cs typeface="Arial" pitchFamily="34" charset="0"/>
                  </a:rPr>
                  <a:t>KB</a:t>
                </a:r>
                <a:endParaRPr kumimoji="0" lang="en-US" sz="1000" b="1" i="0" u="none" strike="noStrike" kern="1200" cap="none" spc="0" normalizeH="0" baseline="0" noProof="0" dirty="0">
                  <a:ln>
                    <a:noFill/>
                  </a:ln>
                  <a:solidFill>
                    <a:srgbClr val="F8F8F8"/>
                  </a:solidFill>
                  <a:effectLst/>
                  <a:uLnTx/>
                  <a:uFillTx/>
                  <a:latin typeface="Arial"/>
                  <a:ea typeface="+mn-ea"/>
                  <a:cs typeface="Arial" pitchFamily="34" charset="0"/>
                </a:endParaRPr>
              </a:p>
            </p:txBody>
          </p:sp>
        </p:grpSp>
        <p:sp>
          <p:nvSpPr>
            <p:cNvPr id="310" name="AutoShape 166">
              <a:extLst>
                <a:ext uri="{FF2B5EF4-FFF2-40B4-BE49-F238E27FC236}">
                  <a16:creationId xmlns:a16="http://schemas.microsoft.com/office/drawing/2014/main" id="{D7A32180-3ECA-4979-B17E-A02C291B02A5}"/>
                </a:ext>
              </a:extLst>
            </p:cNvPr>
            <p:cNvSpPr>
              <a:spLocks noChangeArrowheads="1"/>
            </p:cNvSpPr>
            <p:nvPr/>
          </p:nvSpPr>
          <p:spPr bwMode="auto">
            <a:xfrm>
              <a:off x="4985271" y="1453471"/>
              <a:ext cx="663575" cy="328612"/>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FF99"/>
            </a:solidFill>
            <a:ln w="9525">
              <a:solidFill>
                <a:schemeClr val="tx1"/>
              </a:solidFill>
              <a:miter lim="800000"/>
              <a:headEnd/>
              <a:tailEnd/>
            </a:ln>
            <a:effectLst/>
          </p:spPr>
          <p:txBody>
            <a:bodyPr wrap="non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311" name="Rectangle 170">
              <a:extLst>
                <a:ext uri="{FF2B5EF4-FFF2-40B4-BE49-F238E27FC236}">
                  <a16:creationId xmlns:a16="http://schemas.microsoft.com/office/drawing/2014/main" id="{18600E87-0AB8-4D28-9521-12461976CCCB}"/>
                </a:ext>
              </a:extLst>
            </p:cNvPr>
            <p:cNvSpPr>
              <a:spLocks noChangeArrowheads="1"/>
            </p:cNvSpPr>
            <p:nvPr/>
          </p:nvSpPr>
          <p:spPr bwMode="auto">
            <a:xfrm>
              <a:off x="6618809" y="3177496"/>
              <a:ext cx="322262" cy="314325"/>
            </a:xfrm>
            <a:prstGeom prst="rect">
              <a:avLst/>
            </a:prstGeom>
            <a:solidFill>
              <a:srgbClr val="FFFFCC"/>
            </a:solidFill>
            <a:ln w="9525">
              <a:solidFill>
                <a:schemeClr val="tx1"/>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D</a:t>
              </a:r>
            </a:p>
          </p:txBody>
        </p:sp>
        <p:sp>
          <p:nvSpPr>
            <p:cNvPr id="312" name="Rectangle 171">
              <a:extLst>
                <a:ext uri="{FF2B5EF4-FFF2-40B4-BE49-F238E27FC236}">
                  <a16:creationId xmlns:a16="http://schemas.microsoft.com/office/drawing/2014/main" id="{9FB1F5B6-5244-4B69-974F-84C7A12D4BAC}"/>
                </a:ext>
              </a:extLst>
            </p:cNvPr>
            <p:cNvSpPr>
              <a:spLocks noChangeArrowheads="1"/>
            </p:cNvSpPr>
            <p:nvPr/>
          </p:nvSpPr>
          <p:spPr bwMode="auto">
            <a:xfrm>
              <a:off x="6993459" y="3109233"/>
              <a:ext cx="322262" cy="314325"/>
            </a:xfrm>
            <a:prstGeom prst="rect">
              <a:avLst/>
            </a:prstGeom>
            <a:solidFill>
              <a:srgbClr val="FFCC99"/>
            </a:solidFill>
            <a:ln w="9525">
              <a:solidFill>
                <a:schemeClr val="tx1"/>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D</a:t>
              </a:r>
            </a:p>
          </p:txBody>
        </p:sp>
        <p:sp>
          <p:nvSpPr>
            <p:cNvPr id="313" name="Rectangle 172">
              <a:extLst>
                <a:ext uri="{FF2B5EF4-FFF2-40B4-BE49-F238E27FC236}">
                  <a16:creationId xmlns:a16="http://schemas.microsoft.com/office/drawing/2014/main" id="{C71F1371-2D83-4E5A-9FFE-C55786C8AB8F}"/>
                </a:ext>
              </a:extLst>
            </p:cNvPr>
            <p:cNvSpPr>
              <a:spLocks noChangeArrowheads="1"/>
            </p:cNvSpPr>
            <p:nvPr/>
          </p:nvSpPr>
          <p:spPr bwMode="auto">
            <a:xfrm>
              <a:off x="7755459" y="3106058"/>
              <a:ext cx="322262" cy="314325"/>
            </a:xfrm>
            <a:prstGeom prst="rect">
              <a:avLst/>
            </a:prstGeom>
            <a:solidFill>
              <a:srgbClr val="CCFF99"/>
            </a:solidFill>
            <a:ln w="9525">
              <a:solidFill>
                <a:schemeClr val="tx1"/>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D</a:t>
              </a:r>
            </a:p>
          </p:txBody>
        </p:sp>
        <p:sp>
          <p:nvSpPr>
            <p:cNvPr id="314" name="Rectangle 173">
              <a:extLst>
                <a:ext uri="{FF2B5EF4-FFF2-40B4-BE49-F238E27FC236}">
                  <a16:creationId xmlns:a16="http://schemas.microsoft.com/office/drawing/2014/main" id="{EBBEBD8E-64B3-4391-9560-979DBF8355D3}"/>
                </a:ext>
              </a:extLst>
            </p:cNvPr>
            <p:cNvSpPr>
              <a:spLocks noChangeArrowheads="1"/>
            </p:cNvSpPr>
            <p:nvPr/>
          </p:nvSpPr>
          <p:spPr bwMode="auto">
            <a:xfrm>
              <a:off x="7377634" y="3106058"/>
              <a:ext cx="322262" cy="314325"/>
            </a:xfrm>
            <a:prstGeom prst="rect">
              <a:avLst/>
            </a:prstGeom>
            <a:solidFill>
              <a:schemeClr val="accent1"/>
            </a:solidFill>
            <a:ln w="9525">
              <a:solidFill>
                <a:schemeClr val="tx1"/>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D</a:t>
              </a:r>
            </a:p>
          </p:txBody>
        </p:sp>
        <p:sp>
          <p:nvSpPr>
            <p:cNvPr id="315" name="Rectangle 174">
              <a:extLst>
                <a:ext uri="{FF2B5EF4-FFF2-40B4-BE49-F238E27FC236}">
                  <a16:creationId xmlns:a16="http://schemas.microsoft.com/office/drawing/2014/main" id="{8E4903BE-0A98-429B-BE15-05BBA310BBCE}"/>
                </a:ext>
              </a:extLst>
            </p:cNvPr>
            <p:cNvSpPr>
              <a:spLocks noChangeArrowheads="1"/>
            </p:cNvSpPr>
            <p:nvPr/>
          </p:nvSpPr>
          <p:spPr bwMode="auto">
            <a:xfrm>
              <a:off x="7768159" y="3544208"/>
              <a:ext cx="322262" cy="314325"/>
            </a:xfrm>
            <a:prstGeom prst="rect">
              <a:avLst/>
            </a:prstGeom>
            <a:solidFill>
              <a:srgbClr val="FFCCCC"/>
            </a:solidFill>
            <a:ln w="9525">
              <a:solidFill>
                <a:schemeClr val="tx1"/>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D</a:t>
              </a:r>
            </a:p>
          </p:txBody>
        </p:sp>
        <p:sp>
          <p:nvSpPr>
            <p:cNvPr id="316" name="Rectangle 175">
              <a:extLst>
                <a:ext uri="{FF2B5EF4-FFF2-40B4-BE49-F238E27FC236}">
                  <a16:creationId xmlns:a16="http://schemas.microsoft.com/office/drawing/2014/main" id="{6091F8B5-EFC0-4AFB-9FBD-9D60BB00FE54}"/>
                </a:ext>
              </a:extLst>
            </p:cNvPr>
            <p:cNvSpPr>
              <a:spLocks noChangeArrowheads="1"/>
            </p:cNvSpPr>
            <p:nvPr/>
          </p:nvSpPr>
          <p:spPr bwMode="auto">
            <a:xfrm>
              <a:off x="6617221" y="3548971"/>
              <a:ext cx="322263" cy="314325"/>
            </a:xfrm>
            <a:prstGeom prst="rect">
              <a:avLst/>
            </a:prstGeom>
            <a:solidFill>
              <a:srgbClr val="99FF99"/>
            </a:solidFill>
            <a:ln w="9525">
              <a:solidFill>
                <a:schemeClr val="tx1"/>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D</a:t>
              </a:r>
            </a:p>
          </p:txBody>
        </p:sp>
        <p:sp>
          <p:nvSpPr>
            <p:cNvPr id="317" name="Rectangle 176">
              <a:extLst>
                <a:ext uri="{FF2B5EF4-FFF2-40B4-BE49-F238E27FC236}">
                  <a16:creationId xmlns:a16="http://schemas.microsoft.com/office/drawing/2014/main" id="{D51F89EC-2693-43E1-8199-D333E543141C}"/>
                </a:ext>
              </a:extLst>
            </p:cNvPr>
            <p:cNvSpPr>
              <a:spLocks noChangeArrowheads="1"/>
            </p:cNvSpPr>
            <p:nvPr/>
          </p:nvSpPr>
          <p:spPr bwMode="auto">
            <a:xfrm>
              <a:off x="7380809" y="3479121"/>
              <a:ext cx="322262" cy="314325"/>
            </a:xfrm>
            <a:prstGeom prst="rect">
              <a:avLst/>
            </a:prstGeom>
            <a:solidFill>
              <a:srgbClr val="008000"/>
            </a:solidFill>
            <a:ln w="9525">
              <a:solidFill>
                <a:schemeClr val="tx1"/>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D</a:t>
              </a:r>
            </a:p>
          </p:txBody>
        </p:sp>
        <p:sp>
          <p:nvSpPr>
            <p:cNvPr id="318" name="Rectangle 177">
              <a:extLst>
                <a:ext uri="{FF2B5EF4-FFF2-40B4-BE49-F238E27FC236}">
                  <a16:creationId xmlns:a16="http://schemas.microsoft.com/office/drawing/2014/main" id="{135B7E74-D3BF-4B7A-A67B-0C3E96D9EA09}"/>
                </a:ext>
              </a:extLst>
            </p:cNvPr>
            <p:cNvSpPr>
              <a:spLocks noChangeArrowheads="1"/>
            </p:cNvSpPr>
            <p:nvPr/>
          </p:nvSpPr>
          <p:spPr bwMode="auto">
            <a:xfrm>
              <a:off x="6996634" y="3475946"/>
              <a:ext cx="322262" cy="314325"/>
            </a:xfrm>
            <a:prstGeom prst="rect">
              <a:avLst/>
            </a:prstGeom>
            <a:solidFill>
              <a:srgbClr val="EAEAEA"/>
            </a:solidFill>
            <a:ln w="9525">
              <a:solidFill>
                <a:schemeClr val="tx1"/>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D</a:t>
              </a:r>
            </a:p>
          </p:txBody>
        </p:sp>
        <p:sp>
          <p:nvSpPr>
            <p:cNvPr id="319" name="Rectangle 178">
              <a:extLst>
                <a:ext uri="{FF2B5EF4-FFF2-40B4-BE49-F238E27FC236}">
                  <a16:creationId xmlns:a16="http://schemas.microsoft.com/office/drawing/2014/main" id="{89CD0176-AAEC-454C-8DD4-ED3485BB9104}"/>
                </a:ext>
              </a:extLst>
            </p:cNvPr>
            <p:cNvSpPr>
              <a:spLocks noChangeArrowheads="1"/>
            </p:cNvSpPr>
            <p:nvPr/>
          </p:nvSpPr>
          <p:spPr bwMode="auto">
            <a:xfrm>
              <a:off x="6525146" y="3074308"/>
              <a:ext cx="1609725" cy="869950"/>
            </a:xfrm>
            <a:prstGeom prst="rect">
              <a:avLst/>
            </a:prstGeom>
            <a:solidFill>
              <a:schemeClr val="tx2"/>
            </a:solidFill>
            <a:ln w="9525">
              <a:noFill/>
              <a:miter lim="800000"/>
              <a:headEnd/>
              <a:tailEnd/>
            </a:ln>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320" name="Rectangle 179">
              <a:extLst>
                <a:ext uri="{FF2B5EF4-FFF2-40B4-BE49-F238E27FC236}">
                  <a16:creationId xmlns:a16="http://schemas.microsoft.com/office/drawing/2014/main" id="{DB27260B-415D-4137-8BB4-602A2ED4C8C4}"/>
                </a:ext>
              </a:extLst>
            </p:cNvPr>
            <p:cNvSpPr>
              <a:spLocks noChangeArrowheads="1"/>
            </p:cNvSpPr>
            <p:nvPr/>
          </p:nvSpPr>
          <p:spPr bwMode="auto">
            <a:xfrm>
              <a:off x="6707748" y="3114095"/>
              <a:ext cx="287259" cy="307777"/>
            </a:xfrm>
            <a:prstGeom prst="rect">
              <a:avLst/>
            </a:prstGeom>
            <a:solidFill>
              <a:srgbClr val="92D050"/>
            </a:solidFill>
            <a:ln w="9525">
              <a:solidFill>
                <a:schemeClr val="tx1"/>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pl-PL" sz="1400" b="0" i="0" u="none" strike="noStrike" kern="1200" cap="none" spc="0" normalizeH="0" baseline="0" noProof="0" dirty="0">
                  <a:ln>
                    <a:noFill/>
                  </a:ln>
                  <a:solidFill>
                    <a:srgbClr val="000000"/>
                  </a:solidFill>
                  <a:effectLst/>
                  <a:uLnTx/>
                  <a:uFillTx/>
                  <a:latin typeface="Arial"/>
                  <a:ea typeface="+mn-ea"/>
                  <a:cs typeface="+mn-cs"/>
                </a:rPr>
                <a:t>A</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21" name="Rectangle 180">
              <a:extLst>
                <a:ext uri="{FF2B5EF4-FFF2-40B4-BE49-F238E27FC236}">
                  <a16:creationId xmlns:a16="http://schemas.microsoft.com/office/drawing/2014/main" id="{4A52E234-3B5A-4790-81F4-215B5C95B18A}"/>
                </a:ext>
              </a:extLst>
            </p:cNvPr>
            <p:cNvSpPr>
              <a:spLocks noChangeArrowheads="1"/>
            </p:cNvSpPr>
            <p:nvPr/>
          </p:nvSpPr>
          <p:spPr bwMode="auto">
            <a:xfrm>
              <a:off x="7079994" y="3115682"/>
              <a:ext cx="292068" cy="307777"/>
            </a:xfrm>
            <a:prstGeom prst="rect">
              <a:avLst/>
            </a:prstGeom>
            <a:solidFill>
              <a:schemeClr val="accent6">
                <a:lumMod val="60000"/>
                <a:lumOff val="40000"/>
              </a:schemeClr>
            </a:solidFill>
            <a:ln w="9525">
              <a:solidFill>
                <a:schemeClr val="tx1"/>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pl-PL" sz="1400" b="0" i="0" u="none" strike="noStrike" kern="1200" cap="none" spc="0" normalizeH="0" baseline="0" noProof="0" dirty="0">
                  <a:ln>
                    <a:noFill/>
                  </a:ln>
                  <a:solidFill>
                    <a:srgbClr val="000000"/>
                  </a:solidFill>
                  <a:effectLst/>
                  <a:uLnTx/>
                  <a:uFillTx/>
                  <a:latin typeface="Arial"/>
                  <a:ea typeface="+mn-ea"/>
                  <a:cs typeface="+mn-cs"/>
                </a:rPr>
                <a:t>B</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22" name="Rectangle 184">
              <a:extLst>
                <a:ext uri="{FF2B5EF4-FFF2-40B4-BE49-F238E27FC236}">
                  <a16:creationId xmlns:a16="http://schemas.microsoft.com/office/drawing/2014/main" id="{37169320-1877-4D44-BA7D-E08D22284D49}"/>
                </a:ext>
              </a:extLst>
            </p:cNvPr>
            <p:cNvSpPr>
              <a:spLocks noChangeArrowheads="1"/>
            </p:cNvSpPr>
            <p:nvPr/>
          </p:nvSpPr>
          <p:spPr bwMode="auto">
            <a:xfrm>
              <a:off x="6688659" y="3482296"/>
              <a:ext cx="322262" cy="314325"/>
            </a:xfrm>
            <a:prstGeom prst="rect">
              <a:avLst/>
            </a:prstGeom>
            <a:solidFill>
              <a:srgbClr val="FFFF00"/>
            </a:solidFill>
            <a:ln w="9525">
              <a:solidFill>
                <a:schemeClr val="tx1"/>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a:ea typeface="+mn-ea"/>
                  <a:cs typeface="+mn-cs"/>
                </a:rPr>
                <a:t>D</a:t>
              </a:r>
            </a:p>
          </p:txBody>
        </p:sp>
        <p:sp>
          <p:nvSpPr>
            <p:cNvPr id="323" name="Rectangle 186">
              <a:extLst>
                <a:ext uri="{FF2B5EF4-FFF2-40B4-BE49-F238E27FC236}">
                  <a16:creationId xmlns:a16="http://schemas.microsoft.com/office/drawing/2014/main" id="{3BC63D5D-3F61-4C7B-BCAD-48FA0C5F1CEA}"/>
                </a:ext>
              </a:extLst>
            </p:cNvPr>
            <p:cNvSpPr>
              <a:spLocks noChangeArrowheads="1"/>
            </p:cNvSpPr>
            <p:nvPr/>
          </p:nvSpPr>
          <p:spPr bwMode="auto">
            <a:xfrm>
              <a:off x="7086375" y="3482395"/>
              <a:ext cx="285656" cy="307777"/>
            </a:xfrm>
            <a:prstGeom prst="rect">
              <a:avLst/>
            </a:prstGeom>
            <a:solidFill>
              <a:schemeClr val="tx2">
                <a:lumMod val="40000"/>
                <a:lumOff val="60000"/>
              </a:schemeClr>
            </a:solidFill>
            <a:ln w="9525">
              <a:solidFill>
                <a:schemeClr val="tx1"/>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pl-PL" sz="1400" b="0" i="0" u="none" strike="noStrike" kern="1200" cap="none" spc="0" normalizeH="0" baseline="0" noProof="0" dirty="0">
                  <a:ln>
                    <a:noFill/>
                  </a:ln>
                  <a:solidFill>
                    <a:srgbClr val="000000"/>
                  </a:solidFill>
                  <a:effectLst/>
                  <a:uLnTx/>
                  <a:uFillTx/>
                  <a:latin typeface="Arial"/>
                  <a:ea typeface="+mn-ea"/>
                  <a:cs typeface="+mn-cs"/>
                </a:rPr>
                <a:t>C</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324" name="Group 187">
              <a:extLst>
                <a:ext uri="{FF2B5EF4-FFF2-40B4-BE49-F238E27FC236}">
                  <a16:creationId xmlns:a16="http://schemas.microsoft.com/office/drawing/2014/main" id="{D8660E5B-E233-4F33-8C5A-5394E0F346DE}"/>
                </a:ext>
              </a:extLst>
            </p:cNvPr>
            <p:cNvGrpSpPr>
              <a:grpSpLocks/>
            </p:cNvGrpSpPr>
            <p:nvPr/>
          </p:nvGrpSpPr>
          <p:grpSpPr bwMode="auto">
            <a:xfrm>
              <a:off x="6596584" y="2496458"/>
              <a:ext cx="1628775" cy="1889126"/>
              <a:chOff x="3998" y="2887"/>
              <a:chExt cx="1026" cy="1190"/>
            </a:xfrm>
          </p:grpSpPr>
          <p:sp>
            <p:nvSpPr>
              <p:cNvPr id="343" name="Line 188">
                <a:extLst>
                  <a:ext uri="{FF2B5EF4-FFF2-40B4-BE49-F238E27FC236}">
                    <a16:creationId xmlns:a16="http://schemas.microsoft.com/office/drawing/2014/main" id="{6ED63FA4-68E6-4B12-8FA3-CAD842C9CAAE}"/>
                  </a:ext>
                </a:extLst>
              </p:cNvPr>
              <p:cNvSpPr>
                <a:spLocks noChangeShapeType="1"/>
              </p:cNvSpPr>
              <p:nvPr/>
            </p:nvSpPr>
            <p:spPr bwMode="auto">
              <a:xfrm>
                <a:off x="4452" y="2887"/>
                <a:ext cx="5" cy="332"/>
              </a:xfrm>
              <a:prstGeom prst="line">
                <a:avLst/>
              </a:prstGeom>
              <a:noFill/>
              <a:ln w="28575">
                <a:solidFill>
                  <a:schemeClr val="tx1"/>
                </a:solidFill>
                <a:prstDash val="dash"/>
                <a:round/>
                <a:headEnd type="stealth" w="med" len="med"/>
                <a:tailEnd type="stealth" w="med" len="med"/>
              </a:ln>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grpSp>
            <p:nvGrpSpPr>
              <p:cNvPr id="344" name="Group 189">
                <a:extLst>
                  <a:ext uri="{FF2B5EF4-FFF2-40B4-BE49-F238E27FC236}">
                    <a16:creationId xmlns:a16="http://schemas.microsoft.com/office/drawing/2014/main" id="{828958C9-87A6-4DFB-A413-68E2A5D50BCE}"/>
                  </a:ext>
                </a:extLst>
              </p:cNvPr>
              <p:cNvGrpSpPr>
                <a:grpSpLocks/>
              </p:cNvGrpSpPr>
              <p:nvPr/>
            </p:nvGrpSpPr>
            <p:grpSpPr bwMode="auto">
              <a:xfrm>
                <a:off x="3998" y="3228"/>
                <a:ext cx="1026" cy="849"/>
                <a:chOff x="3998" y="3228"/>
                <a:chExt cx="1026" cy="849"/>
              </a:xfrm>
            </p:grpSpPr>
            <p:sp>
              <p:nvSpPr>
                <p:cNvPr id="345" name="AutoShape 190">
                  <a:extLst>
                    <a:ext uri="{FF2B5EF4-FFF2-40B4-BE49-F238E27FC236}">
                      <a16:creationId xmlns:a16="http://schemas.microsoft.com/office/drawing/2014/main" id="{505FEDB4-B8C1-4184-8E68-566A34B553D0}"/>
                    </a:ext>
                  </a:extLst>
                </p:cNvPr>
                <p:cNvSpPr>
                  <a:spLocks noChangeArrowheads="1"/>
                </p:cNvSpPr>
                <p:nvPr/>
              </p:nvSpPr>
              <p:spPr bwMode="auto">
                <a:xfrm>
                  <a:off x="3998" y="3228"/>
                  <a:ext cx="1026" cy="521"/>
                </a:xfrm>
                <a:prstGeom prst="roundRect">
                  <a:avLst>
                    <a:gd name="adj" fmla="val 16667"/>
                  </a:avLst>
                </a:prstGeom>
                <a:noFill/>
                <a:ln w="9525">
                  <a:solidFill>
                    <a:schemeClr val="tx1"/>
                  </a:solidFill>
                  <a:prstDash val="dash"/>
                  <a:round/>
                  <a:headEnd/>
                  <a:tailEnd/>
                </a:ln>
                <a:effectLst/>
              </p:spPr>
              <p:txBody>
                <a:bodyPr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346" name="Text Box 191">
                  <a:extLst>
                    <a:ext uri="{FF2B5EF4-FFF2-40B4-BE49-F238E27FC236}">
                      <a16:creationId xmlns:a16="http://schemas.microsoft.com/office/drawing/2014/main" id="{24F6A468-F23B-49DB-B08B-6B904D44FFCD}"/>
                    </a:ext>
                  </a:extLst>
                </p:cNvPr>
                <p:cNvSpPr txBox="1">
                  <a:spLocks noChangeArrowheads="1"/>
                </p:cNvSpPr>
                <p:nvPr/>
              </p:nvSpPr>
              <p:spPr bwMode="auto">
                <a:xfrm>
                  <a:off x="4048" y="3776"/>
                  <a:ext cx="939" cy="301"/>
                </a:xfrm>
                <a:prstGeom prst="rect">
                  <a:avLst/>
                </a:prstGeom>
                <a:noFill/>
                <a:ln w="9525">
                  <a:noFill/>
                  <a:miter lim="800000"/>
                  <a:headEnd/>
                  <a:tailEnd/>
                </a:ln>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000" b="1" i="0" u="none" strike="noStrike" kern="1200" cap="none" spc="0" normalizeH="0" baseline="0" noProof="0" dirty="0">
                      <a:ln>
                        <a:noFill/>
                      </a:ln>
                      <a:solidFill>
                        <a:srgbClr val="5F5F5F"/>
                      </a:solidFill>
                      <a:effectLst/>
                      <a:uLnTx/>
                      <a:uFillTx/>
                      <a:latin typeface="Arial"/>
                      <a:ea typeface="+mn-ea"/>
                      <a:cs typeface="+mn-cs"/>
                    </a:rPr>
                    <a:t>De-Duplicated Data</a:t>
                  </a:r>
                </a:p>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000" b="1" i="0" u="none" strike="noStrike" kern="1200" cap="none" spc="0" normalizeH="0" baseline="0" noProof="0" dirty="0">
                      <a:ln>
                        <a:noFill/>
                      </a:ln>
                      <a:solidFill>
                        <a:srgbClr val="5F5F5F"/>
                      </a:solidFill>
                      <a:effectLst/>
                      <a:uLnTx/>
                      <a:uFillTx/>
                      <a:latin typeface="Arial"/>
                      <a:ea typeface="+mn-ea"/>
                      <a:cs typeface="+mn-cs"/>
                    </a:rPr>
                    <a:t>4,5MB container</a:t>
                  </a:r>
                </a:p>
              </p:txBody>
            </p:sp>
          </p:grpSp>
        </p:grpSp>
        <p:sp>
          <p:nvSpPr>
            <p:cNvPr id="325" name="Rectangle 233">
              <a:extLst>
                <a:ext uri="{FF2B5EF4-FFF2-40B4-BE49-F238E27FC236}">
                  <a16:creationId xmlns:a16="http://schemas.microsoft.com/office/drawing/2014/main" id="{167CFEDC-E473-4F22-B611-4EB81A75BBAF}"/>
                </a:ext>
              </a:extLst>
            </p:cNvPr>
            <p:cNvSpPr>
              <a:spLocks noChangeArrowheads="1"/>
            </p:cNvSpPr>
            <p:nvPr/>
          </p:nvSpPr>
          <p:spPr bwMode="auto">
            <a:xfrm>
              <a:off x="5180534" y="3101296"/>
              <a:ext cx="322263" cy="314325"/>
            </a:xfrm>
            <a:prstGeom prst="rect">
              <a:avLst/>
            </a:prstGeom>
            <a:solidFill>
              <a:srgbClr val="B2B2B2"/>
            </a:solidFill>
            <a:ln w="9525">
              <a:solidFill>
                <a:srgbClr val="DCDCDC"/>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D</a:t>
              </a:r>
            </a:p>
          </p:txBody>
        </p:sp>
        <p:sp>
          <p:nvSpPr>
            <p:cNvPr id="326" name="Rectangle 234">
              <a:extLst>
                <a:ext uri="{FF2B5EF4-FFF2-40B4-BE49-F238E27FC236}">
                  <a16:creationId xmlns:a16="http://schemas.microsoft.com/office/drawing/2014/main" id="{D618BC5A-E358-4069-B46A-9DDF32853739}"/>
                </a:ext>
              </a:extLst>
            </p:cNvPr>
            <p:cNvSpPr>
              <a:spLocks noChangeArrowheads="1"/>
            </p:cNvSpPr>
            <p:nvPr/>
          </p:nvSpPr>
          <p:spPr bwMode="auto">
            <a:xfrm>
              <a:off x="5555184" y="3102883"/>
              <a:ext cx="322263" cy="314325"/>
            </a:xfrm>
            <a:prstGeom prst="rect">
              <a:avLst/>
            </a:prstGeom>
            <a:solidFill>
              <a:srgbClr val="B2B2B2"/>
            </a:solidFill>
            <a:ln w="9525">
              <a:solidFill>
                <a:srgbClr val="DCDCDC"/>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D</a:t>
              </a:r>
            </a:p>
          </p:txBody>
        </p:sp>
        <p:sp>
          <p:nvSpPr>
            <p:cNvPr id="327" name="Rectangle 235">
              <a:extLst>
                <a:ext uri="{FF2B5EF4-FFF2-40B4-BE49-F238E27FC236}">
                  <a16:creationId xmlns:a16="http://schemas.microsoft.com/office/drawing/2014/main" id="{B3E3413D-C047-4733-8D7A-71EC2D358687}"/>
                </a:ext>
              </a:extLst>
            </p:cNvPr>
            <p:cNvSpPr>
              <a:spLocks noChangeArrowheads="1"/>
            </p:cNvSpPr>
            <p:nvPr/>
          </p:nvSpPr>
          <p:spPr bwMode="auto">
            <a:xfrm>
              <a:off x="5955234" y="3175908"/>
              <a:ext cx="322263" cy="314325"/>
            </a:xfrm>
            <a:prstGeom prst="rect">
              <a:avLst/>
            </a:prstGeom>
            <a:solidFill>
              <a:srgbClr val="CCFF99"/>
            </a:solidFill>
            <a:ln w="9525">
              <a:solidFill>
                <a:schemeClr val="tx1"/>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D</a:t>
              </a:r>
            </a:p>
          </p:txBody>
        </p:sp>
        <p:sp>
          <p:nvSpPr>
            <p:cNvPr id="328" name="Rectangle 236">
              <a:extLst>
                <a:ext uri="{FF2B5EF4-FFF2-40B4-BE49-F238E27FC236}">
                  <a16:creationId xmlns:a16="http://schemas.microsoft.com/office/drawing/2014/main" id="{BCEA77CA-12F7-46A0-A05A-E66280026785}"/>
                </a:ext>
              </a:extLst>
            </p:cNvPr>
            <p:cNvSpPr>
              <a:spLocks noChangeArrowheads="1"/>
            </p:cNvSpPr>
            <p:nvPr/>
          </p:nvSpPr>
          <p:spPr bwMode="auto">
            <a:xfrm>
              <a:off x="5939359" y="3099708"/>
              <a:ext cx="322263" cy="314325"/>
            </a:xfrm>
            <a:prstGeom prst="rect">
              <a:avLst/>
            </a:prstGeom>
            <a:solidFill>
              <a:schemeClr val="accent1"/>
            </a:solidFill>
            <a:ln w="9525">
              <a:solidFill>
                <a:schemeClr val="tx1"/>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D</a:t>
              </a:r>
            </a:p>
          </p:txBody>
        </p:sp>
        <p:sp>
          <p:nvSpPr>
            <p:cNvPr id="329" name="Rectangle 237">
              <a:extLst>
                <a:ext uri="{FF2B5EF4-FFF2-40B4-BE49-F238E27FC236}">
                  <a16:creationId xmlns:a16="http://schemas.microsoft.com/office/drawing/2014/main" id="{786B3FE4-F321-4423-9D46-6A3209B0588F}"/>
                </a:ext>
              </a:extLst>
            </p:cNvPr>
            <p:cNvSpPr>
              <a:spLocks noChangeArrowheads="1"/>
            </p:cNvSpPr>
            <p:nvPr/>
          </p:nvSpPr>
          <p:spPr bwMode="auto">
            <a:xfrm>
              <a:off x="5967934" y="3544208"/>
              <a:ext cx="322263" cy="314325"/>
            </a:xfrm>
            <a:prstGeom prst="rect">
              <a:avLst/>
            </a:prstGeom>
            <a:solidFill>
              <a:srgbClr val="FFCCCC"/>
            </a:solidFill>
            <a:ln w="9525">
              <a:solidFill>
                <a:schemeClr val="tx1"/>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D</a:t>
              </a:r>
            </a:p>
          </p:txBody>
        </p:sp>
        <p:sp>
          <p:nvSpPr>
            <p:cNvPr id="330" name="Rectangle 238">
              <a:extLst>
                <a:ext uri="{FF2B5EF4-FFF2-40B4-BE49-F238E27FC236}">
                  <a16:creationId xmlns:a16="http://schemas.microsoft.com/office/drawing/2014/main" id="{6CBC40DF-59C3-4DFB-9791-7898BD4F8190}"/>
                </a:ext>
              </a:extLst>
            </p:cNvPr>
            <p:cNvSpPr>
              <a:spLocks noChangeArrowheads="1"/>
            </p:cNvSpPr>
            <p:nvPr/>
          </p:nvSpPr>
          <p:spPr bwMode="auto">
            <a:xfrm>
              <a:off x="5178946" y="3472771"/>
              <a:ext cx="322263" cy="314325"/>
            </a:xfrm>
            <a:prstGeom prst="rect">
              <a:avLst/>
            </a:prstGeom>
            <a:solidFill>
              <a:srgbClr val="B2B2B2"/>
            </a:solidFill>
            <a:ln w="9525">
              <a:solidFill>
                <a:srgbClr val="DCDCDC"/>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D</a:t>
              </a:r>
            </a:p>
          </p:txBody>
        </p:sp>
        <p:sp>
          <p:nvSpPr>
            <p:cNvPr id="331" name="Rectangle 239">
              <a:extLst>
                <a:ext uri="{FF2B5EF4-FFF2-40B4-BE49-F238E27FC236}">
                  <a16:creationId xmlns:a16="http://schemas.microsoft.com/office/drawing/2014/main" id="{A739CB5D-9AFA-44A5-A9DE-2F8DAE6605A8}"/>
                </a:ext>
              </a:extLst>
            </p:cNvPr>
            <p:cNvSpPr>
              <a:spLocks noChangeArrowheads="1"/>
            </p:cNvSpPr>
            <p:nvPr/>
          </p:nvSpPr>
          <p:spPr bwMode="auto">
            <a:xfrm>
              <a:off x="5942534" y="3472771"/>
              <a:ext cx="322263" cy="314325"/>
            </a:xfrm>
            <a:prstGeom prst="rect">
              <a:avLst/>
            </a:prstGeom>
            <a:solidFill>
              <a:srgbClr val="008000"/>
            </a:solidFill>
            <a:ln w="9525">
              <a:solidFill>
                <a:schemeClr val="tx1"/>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a:ea typeface="+mn-ea"/>
                  <a:cs typeface="+mn-cs"/>
                </a:rPr>
                <a:t>D</a:t>
              </a:r>
            </a:p>
          </p:txBody>
        </p:sp>
        <p:sp>
          <p:nvSpPr>
            <p:cNvPr id="332" name="Rectangle 240">
              <a:extLst>
                <a:ext uri="{FF2B5EF4-FFF2-40B4-BE49-F238E27FC236}">
                  <a16:creationId xmlns:a16="http://schemas.microsoft.com/office/drawing/2014/main" id="{25AEF80F-B44A-46F0-B1AB-A84F9C11B45A}"/>
                </a:ext>
              </a:extLst>
            </p:cNvPr>
            <p:cNvSpPr>
              <a:spLocks noChangeArrowheads="1"/>
            </p:cNvSpPr>
            <p:nvPr/>
          </p:nvSpPr>
          <p:spPr bwMode="auto">
            <a:xfrm>
              <a:off x="5558359" y="3469596"/>
              <a:ext cx="322263" cy="314325"/>
            </a:xfrm>
            <a:prstGeom prst="rect">
              <a:avLst/>
            </a:prstGeom>
            <a:solidFill>
              <a:srgbClr val="B2B2B2"/>
            </a:solidFill>
            <a:ln w="9525">
              <a:solidFill>
                <a:srgbClr val="DCDCDC"/>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D</a:t>
              </a:r>
            </a:p>
          </p:txBody>
        </p:sp>
        <p:sp>
          <p:nvSpPr>
            <p:cNvPr id="333" name="Rectangle 241">
              <a:extLst>
                <a:ext uri="{FF2B5EF4-FFF2-40B4-BE49-F238E27FC236}">
                  <a16:creationId xmlns:a16="http://schemas.microsoft.com/office/drawing/2014/main" id="{67069417-1660-4679-886E-4B2CA9F0B1B2}"/>
                </a:ext>
              </a:extLst>
            </p:cNvPr>
            <p:cNvSpPr>
              <a:spLocks noChangeArrowheads="1"/>
            </p:cNvSpPr>
            <p:nvPr/>
          </p:nvSpPr>
          <p:spPr bwMode="auto">
            <a:xfrm>
              <a:off x="4686932" y="3069515"/>
              <a:ext cx="1693752" cy="869950"/>
            </a:xfrm>
            <a:prstGeom prst="rect">
              <a:avLst/>
            </a:prstGeom>
            <a:solidFill>
              <a:schemeClr val="tx2"/>
            </a:solidFill>
            <a:ln w="9525">
              <a:noFill/>
              <a:miter lim="800000"/>
              <a:headEnd/>
              <a:tailEnd/>
            </a:ln>
            <a:effectLst/>
          </p:spPr>
          <p:txBody>
            <a:bodyPr wrap="square"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334" name="Rectangle 242">
              <a:extLst>
                <a:ext uri="{FF2B5EF4-FFF2-40B4-BE49-F238E27FC236}">
                  <a16:creationId xmlns:a16="http://schemas.microsoft.com/office/drawing/2014/main" id="{8F7FF301-6DFC-4701-81A1-3413343CBDDD}"/>
                </a:ext>
              </a:extLst>
            </p:cNvPr>
            <p:cNvSpPr>
              <a:spLocks noChangeArrowheads="1"/>
            </p:cNvSpPr>
            <p:nvPr/>
          </p:nvSpPr>
          <p:spPr bwMode="auto">
            <a:xfrm>
              <a:off x="5102746" y="3107646"/>
              <a:ext cx="277813" cy="307975"/>
            </a:xfrm>
            <a:prstGeom prst="rect">
              <a:avLst/>
            </a:prstGeom>
            <a:solidFill>
              <a:srgbClr val="B2B2B2"/>
            </a:solidFill>
            <a:ln w="9525">
              <a:solidFill>
                <a:srgbClr val="DCDCDC"/>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pl-PL" sz="1400" b="0" i="0" u="none" strike="noStrike" kern="1200" cap="none" spc="0" normalizeH="0" baseline="0" noProof="0" dirty="0">
                  <a:ln>
                    <a:noFill/>
                  </a:ln>
                  <a:solidFill>
                    <a:srgbClr val="000000"/>
                  </a:solidFill>
                  <a:effectLst/>
                  <a:uLnTx/>
                  <a:uFillTx/>
                  <a:latin typeface="Arial"/>
                  <a:ea typeface="+mn-ea"/>
                  <a:cs typeface="+mn-cs"/>
                </a:rPr>
                <a:t>a</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35" name="Rectangle 243">
              <a:extLst>
                <a:ext uri="{FF2B5EF4-FFF2-40B4-BE49-F238E27FC236}">
                  <a16:creationId xmlns:a16="http://schemas.microsoft.com/office/drawing/2014/main" id="{6EA8EB82-6A5F-4D85-80EC-6B6C80C8B1C8}"/>
                </a:ext>
              </a:extLst>
            </p:cNvPr>
            <p:cNvSpPr>
              <a:spLocks noChangeArrowheads="1"/>
            </p:cNvSpPr>
            <p:nvPr/>
          </p:nvSpPr>
          <p:spPr bwMode="auto">
            <a:xfrm>
              <a:off x="5472634" y="3109233"/>
              <a:ext cx="285750" cy="307975"/>
            </a:xfrm>
            <a:prstGeom prst="rect">
              <a:avLst/>
            </a:prstGeom>
            <a:solidFill>
              <a:srgbClr val="B2B2B2"/>
            </a:solidFill>
            <a:ln w="9525">
              <a:solidFill>
                <a:srgbClr val="DCDCDC"/>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pl-PL" sz="1400" b="0" i="0" u="none" strike="noStrike" kern="1200" cap="none" spc="0" normalizeH="0" baseline="0" noProof="0" dirty="0">
                  <a:ln>
                    <a:noFill/>
                  </a:ln>
                  <a:solidFill>
                    <a:srgbClr val="000000"/>
                  </a:solidFill>
                  <a:effectLst/>
                  <a:uLnTx/>
                  <a:uFillTx/>
                  <a:latin typeface="Arial"/>
                  <a:ea typeface="+mn-ea"/>
                  <a:cs typeface="+mn-cs"/>
                </a:rPr>
                <a:t>b</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36" name="Rectangle 247">
              <a:extLst>
                <a:ext uri="{FF2B5EF4-FFF2-40B4-BE49-F238E27FC236}">
                  <a16:creationId xmlns:a16="http://schemas.microsoft.com/office/drawing/2014/main" id="{90474986-656D-497D-A33D-7042434B9132}"/>
                </a:ext>
              </a:extLst>
            </p:cNvPr>
            <p:cNvSpPr>
              <a:spLocks noChangeArrowheads="1"/>
            </p:cNvSpPr>
            <p:nvPr/>
          </p:nvSpPr>
          <p:spPr bwMode="auto">
            <a:xfrm>
              <a:off x="5093221" y="3475946"/>
              <a:ext cx="292100" cy="314325"/>
            </a:xfrm>
            <a:prstGeom prst="rect">
              <a:avLst/>
            </a:prstGeom>
            <a:solidFill>
              <a:srgbClr val="B2B2B2"/>
            </a:solidFill>
            <a:ln w="9525">
              <a:solidFill>
                <a:srgbClr val="DCDCDC"/>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Arial"/>
                  <a:ea typeface="+mn-ea"/>
                  <a:cs typeface="+mn-cs"/>
                </a:rPr>
                <a:t>d</a:t>
              </a:r>
            </a:p>
          </p:txBody>
        </p:sp>
        <p:sp>
          <p:nvSpPr>
            <p:cNvPr id="337" name="Rectangle 249">
              <a:extLst>
                <a:ext uri="{FF2B5EF4-FFF2-40B4-BE49-F238E27FC236}">
                  <a16:creationId xmlns:a16="http://schemas.microsoft.com/office/drawing/2014/main" id="{89A9D36C-BD3A-4910-AAA0-00CBCEAF58E0}"/>
                </a:ext>
              </a:extLst>
            </p:cNvPr>
            <p:cNvSpPr>
              <a:spLocks noChangeArrowheads="1"/>
            </p:cNvSpPr>
            <p:nvPr/>
          </p:nvSpPr>
          <p:spPr bwMode="auto">
            <a:xfrm>
              <a:off x="5485334" y="3475946"/>
              <a:ext cx="266700" cy="307975"/>
            </a:xfrm>
            <a:prstGeom prst="rect">
              <a:avLst/>
            </a:prstGeom>
            <a:solidFill>
              <a:srgbClr val="B2B2B2"/>
            </a:solidFill>
            <a:ln w="9525">
              <a:solidFill>
                <a:srgbClr val="DCDCDC"/>
              </a:solidFill>
              <a:miter lim="800000"/>
              <a:headEnd/>
              <a:tailEnd/>
            </a:ln>
            <a:effectLst/>
          </p:spPr>
          <p:txBody>
            <a:bodyPr wrap="none" anchor="ct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pl-PL" sz="1400" b="0" i="0" u="none" strike="noStrike" kern="1200" cap="none" spc="0" normalizeH="0" baseline="0" noProof="0" dirty="0">
                  <a:ln>
                    <a:noFill/>
                  </a:ln>
                  <a:solidFill>
                    <a:srgbClr val="000000"/>
                  </a:solidFill>
                  <a:effectLst/>
                  <a:uLnTx/>
                  <a:uFillTx/>
                  <a:latin typeface="Arial"/>
                  <a:ea typeface="+mn-ea"/>
                  <a:cs typeface="+mn-cs"/>
                </a:rPr>
                <a:t>c</a:t>
              </a:r>
              <a:endParaRPr kumimoji="0" lang="en-US" sz="1400" b="0" i="0" u="none" strike="noStrike" kern="1200" cap="none" spc="0" normalizeH="0" baseline="0" noProof="0" dirty="0">
                <a:ln>
                  <a:noFill/>
                </a:ln>
                <a:solidFill>
                  <a:srgbClr val="000000"/>
                </a:solidFill>
                <a:effectLst/>
                <a:uLnTx/>
                <a:uFillTx/>
                <a:latin typeface="Arial"/>
                <a:ea typeface="+mn-ea"/>
                <a:cs typeface="+mn-cs"/>
              </a:endParaRPr>
            </a:p>
          </p:txBody>
        </p:sp>
        <p:sp>
          <p:nvSpPr>
            <p:cNvPr id="338" name="AutoShape 250">
              <a:extLst>
                <a:ext uri="{FF2B5EF4-FFF2-40B4-BE49-F238E27FC236}">
                  <a16:creationId xmlns:a16="http://schemas.microsoft.com/office/drawing/2014/main" id="{CD16F5E0-E5E7-4514-830B-DEF3B1C4D3FE}"/>
                </a:ext>
              </a:extLst>
            </p:cNvPr>
            <p:cNvSpPr>
              <a:spLocks noChangeArrowheads="1"/>
            </p:cNvSpPr>
            <p:nvPr/>
          </p:nvSpPr>
          <p:spPr bwMode="auto">
            <a:xfrm>
              <a:off x="4997971" y="3029858"/>
              <a:ext cx="838200" cy="838200"/>
            </a:xfrm>
            <a:prstGeom prst="roundRect">
              <a:avLst>
                <a:gd name="adj" fmla="val 16667"/>
              </a:avLst>
            </a:prstGeom>
            <a:noFill/>
            <a:ln w="9525">
              <a:solidFill>
                <a:schemeClr val="tx1"/>
              </a:solidFill>
              <a:prstDash val="dash"/>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339" name="Text Box 256">
              <a:extLst>
                <a:ext uri="{FF2B5EF4-FFF2-40B4-BE49-F238E27FC236}">
                  <a16:creationId xmlns:a16="http://schemas.microsoft.com/office/drawing/2014/main" id="{D3101EF3-AC64-4C35-ADC8-B55E7B5AAE0F}"/>
                </a:ext>
              </a:extLst>
            </p:cNvPr>
            <p:cNvSpPr txBox="1">
              <a:spLocks noChangeArrowheads="1"/>
            </p:cNvSpPr>
            <p:nvPr/>
          </p:nvSpPr>
          <p:spPr bwMode="auto">
            <a:xfrm>
              <a:off x="5007496" y="3868058"/>
              <a:ext cx="1676400" cy="400110"/>
            </a:xfrm>
            <a:prstGeom prst="rect">
              <a:avLst/>
            </a:prstGeom>
            <a:noFill/>
            <a:ln w="9525">
              <a:noFill/>
              <a:miter lim="800000"/>
              <a:headEnd/>
              <a:tailEnd/>
            </a:ln>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1000" b="1" i="0" u="none" strike="noStrike" kern="1200" cap="none" spc="0" normalizeH="0" baseline="0" noProof="0" dirty="0">
                  <a:ln>
                    <a:noFill/>
                  </a:ln>
                  <a:solidFill>
                    <a:srgbClr val="5F5F5F"/>
                  </a:solidFill>
                  <a:effectLst/>
                  <a:uLnTx/>
                  <a:uFillTx/>
                  <a:latin typeface="Arial"/>
                  <a:ea typeface="+mn-ea"/>
                  <a:cs typeface="+mn-cs"/>
                </a:rPr>
                <a:t>Additional</a:t>
              </a:r>
              <a:br>
                <a:rPr kumimoji="0" lang="pl-PL" sz="1000" b="1" i="0" u="none" strike="noStrike" kern="1200" cap="none" spc="0" normalizeH="0" baseline="0" noProof="0" dirty="0">
                  <a:ln>
                    <a:noFill/>
                  </a:ln>
                  <a:solidFill>
                    <a:srgbClr val="5F5F5F"/>
                  </a:solidFill>
                  <a:effectLst/>
                  <a:uLnTx/>
                  <a:uFillTx/>
                  <a:latin typeface="Arial"/>
                  <a:ea typeface="+mn-ea"/>
                  <a:cs typeface="+mn-cs"/>
                </a:rPr>
              </a:br>
              <a:r>
                <a:rPr kumimoji="0" lang="en-US" sz="1000" b="1" i="0" u="none" strike="noStrike" kern="1200" cap="none" spc="0" normalizeH="0" baseline="0" noProof="0" dirty="0">
                  <a:ln>
                    <a:noFill/>
                  </a:ln>
                  <a:solidFill>
                    <a:srgbClr val="5F5F5F"/>
                  </a:solidFill>
                  <a:effectLst/>
                  <a:uLnTx/>
                  <a:uFillTx/>
                  <a:latin typeface="Arial"/>
                  <a:ea typeface="+mn-ea"/>
                  <a:cs typeface="+mn-cs"/>
                </a:rPr>
                <a:t>compression</a:t>
              </a:r>
            </a:p>
          </p:txBody>
        </p:sp>
        <p:sp>
          <p:nvSpPr>
            <p:cNvPr id="340" name="Line 258">
              <a:extLst>
                <a:ext uri="{FF2B5EF4-FFF2-40B4-BE49-F238E27FC236}">
                  <a16:creationId xmlns:a16="http://schemas.microsoft.com/office/drawing/2014/main" id="{7F3B278A-8D56-4418-96A8-A203FF6969AA}"/>
                </a:ext>
              </a:extLst>
            </p:cNvPr>
            <p:cNvSpPr>
              <a:spLocks noChangeShapeType="1"/>
            </p:cNvSpPr>
            <p:nvPr/>
          </p:nvSpPr>
          <p:spPr bwMode="auto">
            <a:xfrm flipV="1">
              <a:off x="5875859" y="3458483"/>
              <a:ext cx="731837" cy="19050"/>
            </a:xfrm>
            <a:prstGeom prst="line">
              <a:avLst/>
            </a:prstGeom>
            <a:noFill/>
            <a:ln w="28575">
              <a:solidFill>
                <a:schemeClr val="tx1"/>
              </a:solidFill>
              <a:prstDash val="dash"/>
              <a:round/>
              <a:headEnd type="stealth" w="med" len="med"/>
              <a:tailEn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341" name="AutoShape 262">
              <a:extLst>
                <a:ext uri="{FF2B5EF4-FFF2-40B4-BE49-F238E27FC236}">
                  <a16:creationId xmlns:a16="http://schemas.microsoft.com/office/drawing/2014/main" id="{B29E07A6-9204-48E7-8DA5-356632169CC6}"/>
                </a:ext>
              </a:extLst>
            </p:cNvPr>
            <p:cNvSpPr>
              <a:spLocks noChangeArrowheads="1"/>
            </p:cNvSpPr>
            <p:nvPr/>
          </p:nvSpPr>
          <p:spPr bwMode="auto">
            <a:xfrm>
              <a:off x="4902721" y="738035"/>
              <a:ext cx="4143375" cy="3739623"/>
            </a:xfrm>
            <a:prstGeom prst="roundRect">
              <a:avLst>
                <a:gd name="adj" fmla="val 16667"/>
              </a:avLst>
            </a:prstGeom>
            <a:noFill/>
            <a:ln w="6350">
              <a:solidFill>
                <a:schemeClr val="tx1"/>
              </a:solidFill>
              <a:prstDash val="dash"/>
              <a:round/>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pic>
          <p:nvPicPr>
            <p:cNvPr id="342" name="Picture 341">
              <a:extLst>
                <a:ext uri="{FF2B5EF4-FFF2-40B4-BE49-F238E27FC236}">
                  <a16:creationId xmlns:a16="http://schemas.microsoft.com/office/drawing/2014/main" id="{AF16360D-1008-498A-AE08-97101A58C26D}"/>
                </a:ext>
              </a:extLst>
            </p:cNvPr>
            <p:cNvPicPr>
              <a:picLocks noChangeAspect="1"/>
            </p:cNvPicPr>
            <p:nvPr/>
          </p:nvPicPr>
          <p:blipFill>
            <a:blip r:embed="rId9"/>
            <a:stretch>
              <a:fillRect/>
            </a:stretch>
          </p:blipFill>
          <p:spPr>
            <a:xfrm>
              <a:off x="2966672" y="1079385"/>
              <a:ext cx="782607" cy="782607"/>
            </a:xfrm>
            <a:prstGeom prst="rect">
              <a:avLst/>
            </a:prstGeom>
          </p:spPr>
        </p:pic>
      </p:grpSp>
      <mc:AlternateContent xmlns:mc="http://schemas.openxmlformats.org/markup-compatibility/2006" xmlns:p14="http://schemas.microsoft.com/office/powerpoint/2010/main">
        <mc:Choice Requires="p14">
          <p:contentPart p14:bwMode="auto" r:id="rId10">
            <p14:nvContentPartPr>
              <p14:cNvPr id="725" name="Ink 724">
                <a:extLst>
                  <a:ext uri="{FF2B5EF4-FFF2-40B4-BE49-F238E27FC236}">
                    <a16:creationId xmlns:a16="http://schemas.microsoft.com/office/drawing/2014/main" id="{93188154-4CA0-0D59-5D44-2777083AEB82}"/>
                  </a:ext>
                </a:extLst>
              </p14:cNvPr>
              <p14:cNvContentPartPr/>
              <p14:nvPr/>
            </p14:nvContentPartPr>
            <p14:xfrm>
              <a:off x="3721907" y="2391038"/>
              <a:ext cx="28800" cy="42480"/>
            </p14:xfrm>
          </p:contentPart>
        </mc:Choice>
        <mc:Fallback xmlns="">
          <p:pic>
            <p:nvPicPr>
              <p:cNvPr id="725" name="Ink 724">
                <a:extLst>
                  <a:ext uri="{FF2B5EF4-FFF2-40B4-BE49-F238E27FC236}">
                    <a16:creationId xmlns:a16="http://schemas.microsoft.com/office/drawing/2014/main" id="{93188154-4CA0-0D59-5D44-2777083AEB82}"/>
                  </a:ext>
                </a:extLst>
              </p:cNvPr>
              <p:cNvPicPr/>
              <p:nvPr/>
            </p:nvPicPr>
            <p:blipFill>
              <a:blip r:embed="rId11"/>
              <a:stretch>
                <a:fillRect/>
              </a:stretch>
            </p:blipFill>
            <p:spPr>
              <a:xfrm>
                <a:off x="3713267" y="2382398"/>
                <a:ext cx="46440" cy="60120"/>
              </a:xfrm>
              <a:prstGeom prst="rect">
                <a:avLst/>
              </a:prstGeom>
            </p:spPr>
          </p:pic>
        </mc:Fallback>
      </mc:AlternateContent>
    </p:spTree>
    <p:extLst>
      <p:ext uri="{BB962C8B-B14F-4D97-AF65-F5344CB8AC3E}">
        <p14:creationId xmlns:p14="http://schemas.microsoft.com/office/powerpoint/2010/main" val="2286125003"/>
      </p:ext>
    </p:extLst>
  </p:cSld>
  <p:clrMapOvr>
    <a:masterClrMapping/>
  </p:clrMapOvr>
  <p:transition spd="med">
    <p:wipe dir="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6">
            <a:extLst>
              <a:ext uri="{FF2B5EF4-FFF2-40B4-BE49-F238E27FC236}">
                <a16:creationId xmlns:a16="http://schemas.microsoft.com/office/drawing/2014/main" id="{0D8B8568-513E-4937-BBC7-33E52DE4ABE2}"/>
              </a:ext>
            </a:extLst>
          </p:cNvPr>
          <p:cNvSpPr txBox="1">
            <a:spLocks noChangeArrowheads="1"/>
          </p:cNvSpPr>
          <p:nvPr/>
        </p:nvSpPr>
        <p:spPr bwMode="gray">
          <a:xfrm>
            <a:off x="775838" y="112342"/>
            <a:ext cx="1828800" cy="178190"/>
          </a:xfrm>
          <a:prstGeom prst="rect">
            <a:avLst/>
          </a:prstGeom>
          <a:noFill/>
          <a:ln w="9525" algn="ctr">
            <a:noFill/>
            <a:miter lim="800000"/>
            <a:headEnd/>
            <a:tailEnd/>
          </a:ln>
        </p:spPr>
        <p:txBody>
          <a:bodyPr wrap="square" lIns="0" tIns="0" rIns="0" bIns="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7DC3"/>
                </a:solidFill>
                <a:effectLst/>
                <a:uLnTx/>
                <a:uFillTx/>
                <a:latin typeface="Calibri" pitchFamily="34" charset="0"/>
                <a:ea typeface="+mn-ea"/>
                <a:cs typeface="Calibri" pitchFamily="34" charset="0"/>
              </a:rPr>
              <a:t>Site A</a:t>
            </a:r>
          </a:p>
        </p:txBody>
      </p:sp>
      <p:sp>
        <p:nvSpPr>
          <p:cNvPr id="10" name="Line 138">
            <a:extLst>
              <a:ext uri="{FF2B5EF4-FFF2-40B4-BE49-F238E27FC236}">
                <a16:creationId xmlns:a16="http://schemas.microsoft.com/office/drawing/2014/main" id="{40BE33BB-DE9F-474E-9366-49ED5205006D}"/>
              </a:ext>
            </a:extLst>
          </p:cNvPr>
          <p:cNvSpPr>
            <a:spLocks noChangeShapeType="1"/>
          </p:cNvSpPr>
          <p:nvPr/>
        </p:nvSpPr>
        <p:spPr bwMode="gray">
          <a:xfrm>
            <a:off x="1630867" y="2933190"/>
            <a:ext cx="0" cy="888316"/>
          </a:xfrm>
          <a:prstGeom prst="line">
            <a:avLst/>
          </a:prstGeom>
          <a:noFill/>
          <a:ln w="50800">
            <a:solidFill>
              <a:srgbClr val="800000"/>
            </a:solidFill>
            <a:round/>
            <a:headEnd type="triangle"/>
            <a:tailEnd type="triangle"/>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11" name="Text Box 108">
            <a:extLst>
              <a:ext uri="{FF2B5EF4-FFF2-40B4-BE49-F238E27FC236}">
                <a16:creationId xmlns:a16="http://schemas.microsoft.com/office/drawing/2014/main" id="{06AD7EC2-00CF-4A95-B391-B9322474DA79}"/>
              </a:ext>
            </a:extLst>
          </p:cNvPr>
          <p:cNvSpPr txBox="1">
            <a:spLocks noChangeArrowheads="1"/>
          </p:cNvSpPr>
          <p:nvPr/>
        </p:nvSpPr>
        <p:spPr bwMode="gray">
          <a:xfrm>
            <a:off x="976053" y="4484133"/>
            <a:ext cx="1410643" cy="235449"/>
          </a:xfrm>
          <a:prstGeom prst="rect">
            <a:avLst/>
          </a:prstGeom>
          <a:noFill/>
          <a:ln w="9525" algn="ctr">
            <a:noFill/>
            <a:miter lim="800000"/>
            <a:headEnd/>
            <a:tailEnd/>
          </a:ln>
        </p:spPr>
        <p:txBody>
          <a:bodyPr wrap="none" lIns="0" tIns="0" rIns="0" bIns="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CC"/>
                </a:solidFill>
                <a:effectLst/>
                <a:uLnTx/>
                <a:uFillTx/>
                <a:latin typeface="Arial"/>
                <a:ea typeface="+mn-ea"/>
                <a:cs typeface="Times New Roman" pitchFamily="18" charset="0"/>
              </a:rPr>
              <a:t>Data Domain</a:t>
            </a:r>
          </a:p>
        </p:txBody>
      </p:sp>
      <p:sp>
        <p:nvSpPr>
          <p:cNvPr id="12" name="Text Box 108">
            <a:extLst>
              <a:ext uri="{FF2B5EF4-FFF2-40B4-BE49-F238E27FC236}">
                <a16:creationId xmlns:a16="http://schemas.microsoft.com/office/drawing/2014/main" id="{47F47C18-7CFE-4667-B6EB-E41D03C06BEF}"/>
              </a:ext>
            </a:extLst>
          </p:cNvPr>
          <p:cNvSpPr txBox="1">
            <a:spLocks noChangeArrowheads="1"/>
          </p:cNvSpPr>
          <p:nvPr/>
        </p:nvSpPr>
        <p:spPr bwMode="gray">
          <a:xfrm>
            <a:off x="1690238" y="3172207"/>
            <a:ext cx="859210" cy="470898"/>
          </a:xfrm>
          <a:prstGeom prst="rect">
            <a:avLst/>
          </a:prstGeom>
          <a:noFill/>
          <a:ln w="9525" algn="ctr">
            <a:noFill/>
            <a:miter lim="800000"/>
            <a:headEnd/>
            <a:tailEnd/>
          </a:ln>
        </p:spPr>
        <p:txBody>
          <a:bodyPr wrap="none" lIns="0" tIns="0" rIns="0" bIns="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800000"/>
                </a:solidFill>
                <a:effectLst/>
                <a:uLnTx/>
                <a:uFillTx/>
                <a:latin typeface="Arial"/>
                <a:ea typeface="+mn-ea"/>
                <a:cs typeface="Times New Roman" pitchFamily="18" charset="0"/>
              </a:rPr>
              <a:t>Backup</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800000"/>
                </a:solidFill>
                <a:effectLst/>
                <a:uLnTx/>
                <a:uFillTx/>
                <a:latin typeface="Arial"/>
                <a:ea typeface="+mn-ea"/>
                <a:cs typeface="Times New Roman" pitchFamily="18" charset="0"/>
              </a:rPr>
              <a:t>Restore</a:t>
            </a:r>
          </a:p>
        </p:txBody>
      </p:sp>
      <p:sp>
        <p:nvSpPr>
          <p:cNvPr id="13" name="Line 138">
            <a:extLst>
              <a:ext uri="{FF2B5EF4-FFF2-40B4-BE49-F238E27FC236}">
                <a16:creationId xmlns:a16="http://schemas.microsoft.com/office/drawing/2014/main" id="{B8D8F208-FFD0-482A-ADE7-8787B578D978}"/>
              </a:ext>
            </a:extLst>
          </p:cNvPr>
          <p:cNvSpPr>
            <a:spLocks noChangeShapeType="1"/>
          </p:cNvSpPr>
          <p:nvPr/>
        </p:nvSpPr>
        <p:spPr bwMode="gray">
          <a:xfrm>
            <a:off x="3038622" y="4084200"/>
            <a:ext cx="2757267" cy="9497"/>
          </a:xfrm>
          <a:prstGeom prst="line">
            <a:avLst/>
          </a:prstGeom>
          <a:noFill/>
          <a:ln w="50800">
            <a:solidFill>
              <a:srgbClr val="000066"/>
            </a:solidFill>
            <a:round/>
            <a:headEnd type="none"/>
            <a:tailEnd type="triangle"/>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14" name="Text Box 108">
            <a:extLst>
              <a:ext uri="{FF2B5EF4-FFF2-40B4-BE49-F238E27FC236}">
                <a16:creationId xmlns:a16="http://schemas.microsoft.com/office/drawing/2014/main" id="{C6C75421-3ADD-4D53-A191-F21E846B4F6F}"/>
              </a:ext>
            </a:extLst>
          </p:cNvPr>
          <p:cNvSpPr txBox="1">
            <a:spLocks noChangeArrowheads="1"/>
          </p:cNvSpPr>
          <p:nvPr/>
        </p:nvSpPr>
        <p:spPr bwMode="gray">
          <a:xfrm>
            <a:off x="3500946" y="4175341"/>
            <a:ext cx="2133597" cy="627864"/>
          </a:xfrm>
          <a:prstGeom prst="rect">
            <a:avLst/>
          </a:prstGeom>
          <a:noFill/>
          <a:ln w="9525" algn="ctr">
            <a:noFill/>
            <a:miter lim="800000"/>
            <a:headEnd/>
            <a:tailEnd/>
          </a:ln>
        </p:spPr>
        <p:txBody>
          <a:bodyPr wrap="none" lIns="0" tIns="0" rIns="0" bIns="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00000"/>
                </a:solidFill>
                <a:effectLst/>
                <a:uLnTx/>
                <a:uFillTx/>
                <a:latin typeface="Arial"/>
                <a:ea typeface="+mn-ea"/>
                <a:cs typeface="Times New Roman" pitchFamily="18" charset="0"/>
              </a:rPr>
              <a:t>Disaster Recovery</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0000"/>
                </a:solidFill>
                <a:effectLst/>
                <a:uLnTx/>
                <a:uFillTx/>
                <a:latin typeface="Arial"/>
                <a:ea typeface="+mn-ea"/>
                <a:cs typeface="Times New Roman" pitchFamily="18" charset="0"/>
              </a:rPr>
              <a:t>Transfer 1%</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0000"/>
                </a:solidFill>
                <a:effectLst/>
                <a:uLnTx/>
                <a:uFillTx/>
                <a:latin typeface="Arial"/>
                <a:ea typeface="+mn-ea"/>
                <a:cs typeface="Times New Roman" pitchFamily="18" charset="0"/>
              </a:rPr>
              <a:t>Recovery 100% of data</a:t>
            </a:r>
          </a:p>
        </p:txBody>
      </p:sp>
      <p:sp>
        <p:nvSpPr>
          <p:cNvPr id="15" name="Cloud 14">
            <a:extLst>
              <a:ext uri="{FF2B5EF4-FFF2-40B4-BE49-F238E27FC236}">
                <a16:creationId xmlns:a16="http://schemas.microsoft.com/office/drawing/2014/main" id="{DF5CB4A8-2CFB-4C75-9533-A5FF4C09C703}"/>
              </a:ext>
            </a:extLst>
          </p:cNvPr>
          <p:cNvSpPr/>
          <p:nvPr/>
        </p:nvSpPr>
        <p:spPr>
          <a:xfrm>
            <a:off x="122348" y="445250"/>
            <a:ext cx="3554569" cy="2348942"/>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4444"/>
                </a:solidFill>
                <a:effectLst/>
                <a:uLnTx/>
                <a:uFillTx/>
                <a:latin typeface="Arial"/>
                <a:ea typeface="+mn-ea"/>
                <a:cs typeface="+mn-cs"/>
              </a:rPr>
              <a:t>Databases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4444"/>
                </a:solidFill>
                <a:effectLst/>
                <a:uLnTx/>
                <a:uFillTx/>
                <a:latin typeface="Arial"/>
                <a:ea typeface="+mn-ea"/>
                <a:cs typeface="+mn-cs"/>
              </a:rPr>
              <a:t>Virtualization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4444"/>
                </a:solidFill>
                <a:effectLst/>
                <a:uLnTx/>
                <a:uFillTx/>
                <a:latin typeface="Arial"/>
                <a:ea typeface="+mn-ea"/>
                <a:cs typeface="+mn-cs"/>
              </a:rPr>
              <a:t>Applications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4444"/>
                </a:solidFill>
                <a:effectLst/>
                <a:uLnTx/>
                <a:uFillTx/>
                <a:latin typeface="Arial"/>
                <a:ea typeface="+mn-ea"/>
                <a:cs typeface="+mn-cs"/>
              </a:rPr>
              <a:t>Servers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4444"/>
                </a:solidFill>
                <a:effectLst/>
                <a:uLnTx/>
                <a:uFillTx/>
                <a:latin typeface="Arial"/>
                <a:ea typeface="+mn-ea"/>
                <a:cs typeface="+mn-cs"/>
              </a:rPr>
              <a:t>Remote offices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4444"/>
                </a:solidFill>
                <a:effectLst/>
                <a:uLnTx/>
                <a:uFillTx/>
                <a:latin typeface="Arial"/>
                <a:ea typeface="+mn-ea"/>
                <a:cs typeface="+mn-cs"/>
              </a:rPr>
              <a:t>Laptops</a:t>
            </a:r>
          </a:p>
        </p:txBody>
      </p:sp>
      <p:sp>
        <p:nvSpPr>
          <p:cNvPr id="16" name="Text Box 46">
            <a:extLst>
              <a:ext uri="{FF2B5EF4-FFF2-40B4-BE49-F238E27FC236}">
                <a16:creationId xmlns:a16="http://schemas.microsoft.com/office/drawing/2014/main" id="{0231CD44-B1C2-45DB-A047-C7CBB2FFADB0}"/>
              </a:ext>
            </a:extLst>
          </p:cNvPr>
          <p:cNvSpPr txBox="1">
            <a:spLocks noChangeArrowheads="1"/>
          </p:cNvSpPr>
          <p:nvPr/>
        </p:nvSpPr>
        <p:spPr bwMode="gray">
          <a:xfrm>
            <a:off x="6121001" y="128560"/>
            <a:ext cx="1828800" cy="178190"/>
          </a:xfrm>
          <a:prstGeom prst="rect">
            <a:avLst/>
          </a:prstGeom>
          <a:noFill/>
          <a:ln w="9525" algn="ctr">
            <a:noFill/>
            <a:miter lim="800000"/>
            <a:headEnd/>
            <a:tailEnd/>
          </a:ln>
        </p:spPr>
        <p:txBody>
          <a:bodyPr wrap="square" lIns="0" tIns="0" rIns="0" bIns="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7DC3"/>
                </a:solidFill>
                <a:effectLst/>
                <a:uLnTx/>
                <a:uFillTx/>
                <a:latin typeface="Calibri" pitchFamily="34" charset="0"/>
                <a:ea typeface="+mn-ea"/>
                <a:cs typeface="Calibri" pitchFamily="34" charset="0"/>
              </a:rPr>
              <a:t>Site B</a:t>
            </a:r>
          </a:p>
        </p:txBody>
      </p:sp>
      <p:sp>
        <p:nvSpPr>
          <p:cNvPr id="20" name="Text Box 108">
            <a:extLst>
              <a:ext uri="{FF2B5EF4-FFF2-40B4-BE49-F238E27FC236}">
                <a16:creationId xmlns:a16="http://schemas.microsoft.com/office/drawing/2014/main" id="{C57BF00C-2E2E-4BC7-A8A7-7300AF2019F5}"/>
              </a:ext>
            </a:extLst>
          </p:cNvPr>
          <p:cNvSpPr txBox="1">
            <a:spLocks noChangeArrowheads="1"/>
          </p:cNvSpPr>
          <p:nvPr/>
        </p:nvSpPr>
        <p:spPr bwMode="gray">
          <a:xfrm>
            <a:off x="6321213" y="4500351"/>
            <a:ext cx="1410644" cy="235449"/>
          </a:xfrm>
          <a:prstGeom prst="rect">
            <a:avLst/>
          </a:prstGeom>
          <a:noFill/>
          <a:ln w="9525" algn="ctr">
            <a:noFill/>
            <a:miter lim="800000"/>
            <a:headEnd/>
            <a:tailEnd/>
          </a:ln>
        </p:spPr>
        <p:txBody>
          <a:bodyPr wrap="none" lIns="0" tIns="0" rIns="0" bIns="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CC"/>
                </a:solidFill>
                <a:effectLst/>
                <a:uLnTx/>
                <a:uFillTx/>
                <a:latin typeface="Arial"/>
                <a:ea typeface="+mn-ea"/>
                <a:cs typeface="Times New Roman" pitchFamily="18" charset="0"/>
              </a:rPr>
              <a:t>Data Domain</a:t>
            </a:r>
          </a:p>
        </p:txBody>
      </p:sp>
      <p:pic>
        <p:nvPicPr>
          <p:cNvPr id="21" name="Picture 20">
            <a:extLst>
              <a:ext uri="{FF2B5EF4-FFF2-40B4-BE49-F238E27FC236}">
                <a16:creationId xmlns:a16="http://schemas.microsoft.com/office/drawing/2014/main" id="{1F5C1567-B478-4367-9FB6-5180E48E4BEE}"/>
              </a:ext>
            </a:extLst>
          </p:cNvPr>
          <p:cNvPicPr>
            <a:picLocks noChangeAspect="1"/>
          </p:cNvPicPr>
          <p:nvPr/>
        </p:nvPicPr>
        <p:blipFill>
          <a:blip r:embed="rId3"/>
          <a:stretch>
            <a:fillRect/>
          </a:stretch>
        </p:blipFill>
        <p:spPr>
          <a:xfrm>
            <a:off x="468952" y="3862355"/>
            <a:ext cx="2509427" cy="462683"/>
          </a:xfrm>
          <a:prstGeom prst="rect">
            <a:avLst/>
          </a:prstGeom>
        </p:spPr>
      </p:pic>
      <p:pic>
        <p:nvPicPr>
          <p:cNvPr id="22" name="Picture 21">
            <a:extLst>
              <a:ext uri="{FF2B5EF4-FFF2-40B4-BE49-F238E27FC236}">
                <a16:creationId xmlns:a16="http://schemas.microsoft.com/office/drawing/2014/main" id="{2AE22071-89BD-4B9C-9A19-132F2001D0A0}"/>
              </a:ext>
            </a:extLst>
          </p:cNvPr>
          <p:cNvPicPr>
            <a:picLocks noChangeAspect="1"/>
          </p:cNvPicPr>
          <p:nvPr/>
        </p:nvPicPr>
        <p:blipFill>
          <a:blip r:embed="rId3"/>
          <a:stretch>
            <a:fillRect/>
          </a:stretch>
        </p:blipFill>
        <p:spPr>
          <a:xfrm>
            <a:off x="5836603" y="3862355"/>
            <a:ext cx="2509427" cy="462683"/>
          </a:xfrm>
          <a:prstGeom prst="rect">
            <a:avLst/>
          </a:prstGeom>
        </p:spPr>
      </p:pic>
      <p:sp>
        <p:nvSpPr>
          <p:cNvPr id="23" name="Text Box 108">
            <a:extLst>
              <a:ext uri="{FF2B5EF4-FFF2-40B4-BE49-F238E27FC236}">
                <a16:creationId xmlns:a16="http://schemas.microsoft.com/office/drawing/2014/main" id="{AD095F8B-936B-4643-9DD4-9E34706EA28A}"/>
              </a:ext>
            </a:extLst>
          </p:cNvPr>
          <p:cNvSpPr txBox="1">
            <a:spLocks noChangeArrowheads="1"/>
          </p:cNvSpPr>
          <p:nvPr/>
        </p:nvSpPr>
        <p:spPr bwMode="gray">
          <a:xfrm>
            <a:off x="196036" y="3172207"/>
            <a:ext cx="1308050" cy="470898"/>
          </a:xfrm>
          <a:prstGeom prst="rect">
            <a:avLst/>
          </a:prstGeom>
          <a:solidFill>
            <a:srgbClr val="800000"/>
          </a:solidFill>
          <a:ln w="9525" algn="ctr">
            <a:noFill/>
            <a:miter lim="800000"/>
            <a:headEnd/>
            <a:tailEnd/>
          </a:ln>
        </p:spPr>
        <p:txBody>
          <a:bodyPr wrap="none" lIns="0" tIns="0" rIns="0" bIns="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a:ea typeface="+mn-ea"/>
                <a:cs typeface="Times New Roman" pitchFamily="18" charset="0"/>
              </a:rPr>
              <a:t>Any backup</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a:ea typeface="+mn-ea"/>
                <a:cs typeface="Times New Roman" pitchFamily="18" charset="0"/>
              </a:rPr>
              <a:t>software</a:t>
            </a:r>
          </a:p>
        </p:txBody>
      </p:sp>
    </p:spTree>
    <p:extLst>
      <p:ext uri="{BB962C8B-B14F-4D97-AF65-F5344CB8AC3E}">
        <p14:creationId xmlns:p14="http://schemas.microsoft.com/office/powerpoint/2010/main" val="234045212"/>
      </p:ext>
    </p:extLst>
  </p:cSld>
  <p:clrMapOvr>
    <a:masterClrMapping/>
  </p:clrMapOvr>
  <p:transition spd="med">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6">
            <a:extLst>
              <a:ext uri="{FF2B5EF4-FFF2-40B4-BE49-F238E27FC236}">
                <a16:creationId xmlns:a16="http://schemas.microsoft.com/office/drawing/2014/main" id="{0D8B8568-513E-4937-BBC7-33E52DE4ABE2}"/>
              </a:ext>
            </a:extLst>
          </p:cNvPr>
          <p:cNvSpPr txBox="1">
            <a:spLocks noChangeArrowheads="1"/>
          </p:cNvSpPr>
          <p:nvPr/>
        </p:nvSpPr>
        <p:spPr bwMode="gray">
          <a:xfrm>
            <a:off x="775838" y="112342"/>
            <a:ext cx="1828800" cy="178190"/>
          </a:xfrm>
          <a:prstGeom prst="rect">
            <a:avLst/>
          </a:prstGeom>
          <a:noFill/>
          <a:ln w="9525" algn="ctr">
            <a:noFill/>
            <a:miter lim="800000"/>
            <a:headEnd/>
            <a:tailEnd/>
          </a:ln>
        </p:spPr>
        <p:txBody>
          <a:bodyPr wrap="square" lIns="0" tIns="0" rIns="0" bIns="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7DC3"/>
                </a:solidFill>
                <a:effectLst/>
                <a:uLnTx/>
                <a:uFillTx/>
                <a:latin typeface="Calibri" pitchFamily="34" charset="0"/>
                <a:ea typeface="+mn-ea"/>
                <a:cs typeface="Calibri" pitchFamily="34" charset="0"/>
              </a:rPr>
              <a:t>Site A</a:t>
            </a:r>
          </a:p>
        </p:txBody>
      </p:sp>
      <p:sp>
        <p:nvSpPr>
          <p:cNvPr id="11" name="Text Box 108">
            <a:extLst>
              <a:ext uri="{FF2B5EF4-FFF2-40B4-BE49-F238E27FC236}">
                <a16:creationId xmlns:a16="http://schemas.microsoft.com/office/drawing/2014/main" id="{06AD7EC2-00CF-4A95-B391-B9322474DA79}"/>
              </a:ext>
            </a:extLst>
          </p:cNvPr>
          <p:cNvSpPr txBox="1">
            <a:spLocks noChangeArrowheads="1"/>
          </p:cNvSpPr>
          <p:nvPr/>
        </p:nvSpPr>
        <p:spPr bwMode="gray">
          <a:xfrm>
            <a:off x="976053" y="4484133"/>
            <a:ext cx="1410643" cy="235449"/>
          </a:xfrm>
          <a:prstGeom prst="rect">
            <a:avLst/>
          </a:prstGeom>
          <a:noFill/>
          <a:ln w="9525" algn="ctr">
            <a:noFill/>
            <a:miter lim="800000"/>
            <a:headEnd/>
            <a:tailEnd/>
          </a:ln>
        </p:spPr>
        <p:txBody>
          <a:bodyPr wrap="none" lIns="0" tIns="0" rIns="0" bIns="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CC"/>
                </a:solidFill>
                <a:effectLst/>
                <a:uLnTx/>
                <a:uFillTx/>
                <a:latin typeface="Arial"/>
                <a:ea typeface="+mn-ea"/>
                <a:cs typeface="Times New Roman" pitchFamily="18" charset="0"/>
              </a:rPr>
              <a:t>Data Domain</a:t>
            </a:r>
          </a:p>
        </p:txBody>
      </p:sp>
      <p:sp>
        <p:nvSpPr>
          <p:cNvPr id="13" name="Line 138">
            <a:extLst>
              <a:ext uri="{FF2B5EF4-FFF2-40B4-BE49-F238E27FC236}">
                <a16:creationId xmlns:a16="http://schemas.microsoft.com/office/drawing/2014/main" id="{B8D8F208-FFD0-482A-ADE7-8787B578D978}"/>
              </a:ext>
            </a:extLst>
          </p:cNvPr>
          <p:cNvSpPr>
            <a:spLocks noChangeShapeType="1"/>
          </p:cNvSpPr>
          <p:nvPr/>
        </p:nvSpPr>
        <p:spPr bwMode="gray">
          <a:xfrm>
            <a:off x="3038622" y="4084200"/>
            <a:ext cx="2757267" cy="9497"/>
          </a:xfrm>
          <a:prstGeom prst="line">
            <a:avLst/>
          </a:prstGeom>
          <a:noFill/>
          <a:ln w="50800">
            <a:solidFill>
              <a:srgbClr val="000066"/>
            </a:solidFill>
            <a:round/>
            <a:headEnd type="triangle" w="sm" len="med"/>
            <a:tailEnd type="none"/>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14" name="Text Box 108">
            <a:extLst>
              <a:ext uri="{FF2B5EF4-FFF2-40B4-BE49-F238E27FC236}">
                <a16:creationId xmlns:a16="http://schemas.microsoft.com/office/drawing/2014/main" id="{C6C75421-3ADD-4D53-A191-F21E846B4F6F}"/>
              </a:ext>
            </a:extLst>
          </p:cNvPr>
          <p:cNvSpPr txBox="1">
            <a:spLocks noChangeArrowheads="1"/>
          </p:cNvSpPr>
          <p:nvPr/>
        </p:nvSpPr>
        <p:spPr bwMode="gray">
          <a:xfrm>
            <a:off x="3500946" y="4175341"/>
            <a:ext cx="2133597" cy="627864"/>
          </a:xfrm>
          <a:prstGeom prst="rect">
            <a:avLst/>
          </a:prstGeom>
          <a:noFill/>
          <a:ln w="9525" algn="ctr">
            <a:noFill/>
            <a:miter lim="800000"/>
            <a:headEnd/>
            <a:tailEnd/>
          </a:ln>
        </p:spPr>
        <p:txBody>
          <a:bodyPr wrap="none" lIns="0" tIns="0" rIns="0" bIns="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00000"/>
                </a:solidFill>
                <a:effectLst/>
                <a:uLnTx/>
                <a:uFillTx/>
                <a:latin typeface="Arial"/>
                <a:ea typeface="+mn-ea"/>
                <a:cs typeface="Times New Roman" pitchFamily="18" charset="0"/>
              </a:rPr>
              <a:t>Disaster Recovery</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0000"/>
                </a:solidFill>
                <a:effectLst/>
                <a:uLnTx/>
                <a:uFillTx/>
                <a:latin typeface="Arial"/>
                <a:ea typeface="+mn-ea"/>
                <a:cs typeface="Times New Roman" pitchFamily="18" charset="0"/>
              </a:rPr>
              <a:t>Transfer 1%</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0000"/>
                </a:solidFill>
                <a:effectLst/>
                <a:uLnTx/>
                <a:uFillTx/>
                <a:latin typeface="Arial"/>
                <a:ea typeface="+mn-ea"/>
                <a:cs typeface="Times New Roman" pitchFamily="18" charset="0"/>
              </a:rPr>
              <a:t>Recovery 100% of data</a:t>
            </a:r>
          </a:p>
        </p:txBody>
      </p:sp>
      <p:sp>
        <p:nvSpPr>
          <p:cNvPr id="16" name="Text Box 46">
            <a:extLst>
              <a:ext uri="{FF2B5EF4-FFF2-40B4-BE49-F238E27FC236}">
                <a16:creationId xmlns:a16="http://schemas.microsoft.com/office/drawing/2014/main" id="{0231CD44-B1C2-45DB-A047-C7CBB2FFADB0}"/>
              </a:ext>
            </a:extLst>
          </p:cNvPr>
          <p:cNvSpPr txBox="1">
            <a:spLocks noChangeArrowheads="1"/>
          </p:cNvSpPr>
          <p:nvPr/>
        </p:nvSpPr>
        <p:spPr bwMode="gray">
          <a:xfrm>
            <a:off x="6121001" y="128560"/>
            <a:ext cx="1828800" cy="178190"/>
          </a:xfrm>
          <a:prstGeom prst="rect">
            <a:avLst/>
          </a:prstGeom>
          <a:noFill/>
          <a:ln w="9525" algn="ctr">
            <a:noFill/>
            <a:miter lim="800000"/>
            <a:headEnd/>
            <a:tailEnd/>
          </a:ln>
        </p:spPr>
        <p:txBody>
          <a:bodyPr wrap="square" lIns="0" tIns="0" rIns="0" bIns="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7DC3"/>
                </a:solidFill>
                <a:effectLst/>
                <a:uLnTx/>
                <a:uFillTx/>
                <a:latin typeface="Calibri" pitchFamily="34" charset="0"/>
                <a:ea typeface="+mn-ea"/>
                <a:cs typeface="Calibri" pitchFamily="34" charset="0"/>
              </a:rPr>
              <a:t>Site B</a:t>
            </a:r>
          </a:p>
        </p:txBody>
      </p:sp>
      <p:sp>
        <p:nvSpPr>
          <p:cNvPr id="17" name="Line 138">
            <a:extLst>
              <a:ext uri="{FF2B5EF4-FFF2-40B4-BE49-F238E27FC236}">
                <a16:creationId xmlns:a16="http://schemas.microsoft.com/office/drawing/2014/main" id="{375380CB-F79D-44BD-B727-7033AF4E96AD}"/>
              </a:ext>
            </a:extLst>
          </p:cNvPr>
          <p:cNvSpPr>
            <a:spLocks noChangeShapeType="1"/>
          </p:cNvSpPr>
          <p:nvPr/>
        </p:nvSpPr>
        <p:spPr bwMode="gray">
          <a:xfrm>
            <a:off x="6976030" y="2949408"/>
            <a:ext cx="0" cy="888316"/>
          </a:xfrm>
          <a:prstGeom prst="line">
            <a:avLst/>
          </a:prstGeom>
          <a:noFill/>
          <a:ln w="50800">
            <a:solidFill>
              <a:srgbClr val="800000"/>
            </a:solidFill>
            <a:round/>
            <a:headEnd type="triangle"/>
            <a:tailEnd type="triangle"/>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18" name="Text Box 108">
            <a:extLst>
              <a:ext uri="{FF2B5EF4-FFF2-40B4-BE49-F238E27FC236}">
                <a16:creationId xmlns:a16="http://schemas.microsoft.com/office/drawing/2014/main" id="{F36AFD33-F829-442F-A755-CBD00958ECFB}"/>
              </a:ext>
            </a:extLst>
          </p:cNvPr>
          <p:cNvSpPr txBox="1">
            <a:spLocks noChangeArrowheads="1"/>
          </p:cNvSpPr>
          <p:nvPr/>
        </p:nvSpPr>
        <p:spPr bwMode="gray">
          <a:xfrm>
            <a:off x="5990039" y="3172207"/>
            <a:ext cx="859210" cy="470898"/>
          </a:xfrm>
          <a:prstGeom prst="rect">
            <a:avLst/>
          </a:prstGeom>
          <a:noFill/>
          <a:ln w="9525" algn="ctr">
            <a:noFill/>
            <a:miter lim="800000"/>
            <a:headEnd/>
            <a:tailEnd/>
          </a:ln>
        </p:spPr>
        <p:txBody>
          <a:bodyPr wrap="none" lIns="0" tIns="0" rIns="0" bIns="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800000"/>
                </a:solidFill>
                <a:effectLst/>
                <a:uLnTx/>
                <a:uFillTx/>
                <a:latin typeface="Arial"/>
                <a:ea typeface="+mn-ea"/>
                <a:cs typeface="Times New Roman" pitchFamily="18" charset="0"/>
              </a:rPr>
              <a:t>Backup</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800000"/>
                </a:solidFill>
                <a:effectLst/>
                <a:uLnTx/>
                <a:uFillTx/>
                <a:latin typeface="Arial"/>
                <a:ea typeface="+mn-ea"/>
                <a:cs typeface="Times New Roman" pitchFamily="18" charset="0"/>
              </a:rPr>
              <a:t>Restore</a:t>
            </a:r>
          </a:p>
        </p:txBody>
      </p:sp>
      <p:sp>
        <p:nvSpPr>
          <p:cNvPr id="19" name="Cloud 18">
            <a:extLst>
              <a:ext uri="{FF2B5EF4-FFF2-40B4-BE49-F238E27FC236}">
                <a16:creationId xmlns:a16="http://schemas.microsoft.com/office/drawing/2014/main" id="{EA63805E-DDCD-4918-9A91-DE2245FB016E}"/>
              </a:ext>
            </a:extLst>
          </p:cNvPr>
          <p:cNvSpPr/>
          <p:nvPr/>
        </p:nvSpPr>
        <p:spPr>
          <a:xfrm>
            <a:off x="5467511" y="461468"/>
            <a:ext cx="3554569" cy="2348942"/>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Databases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Virtualization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Applications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Servers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Remote offices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Laptops</a:t>
            </a:r>
          </a:p>
        </p:txBody>
      </p:sp>
      <p:sp>
        <p:nvSpPr>
          <p:cNvPr id="20" name="Text Box 108">
            <a:extLst>
              <a:ext uri="{FF2B5EF4-FFF2-40B4-BE49-F238E27FC236}">
                <a16:creationId xmlns:a16="http://schemas.microsoft.com/office/drawing/2014/main" id="{C57BF00C-2E2E-4BC7-A8A7-7300AF2019F5}"/>
              </a:ext>
            </a:extLst>
          </p:cNvPr>
          <p:cNvSpPr txBox="1">
            <a:spLocks noChangeArrowheads="1"/>
          </p:cNvSpPr>
          <p:nvPr/>
        </p:nvSpPr>
        <p:spPr bwMode="gray">
          <a:xfrm>
            <a:off x="6321213" y="4500351"/>
            <a:ext cx="1410644" cy="235449"/>
          </a:xfrm>
          <a:prstGeom prst="rect">
            <a:avLst/>
          </a:prstGeom>
          <a:noFill/>
          <a:ln w="9525" algn="ctr">
            <a:noFill/>
            <a:miter lim="800000"/>
            <a:headEnd/>
            <a:tailEnd/>
          </a:ln>
        </p:spPr>
        <p:txBody>
          <a:bodyPr wrap="none" lIns="0" tIns="0" rIns="0" bIns="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CC"/>
                </a:solidFill>
                <a:effectLst/>
                <a:uLnTx/>
                <a:uFillTx/>
                <a:latin typeface="Arial"/>
                <a:ea typeface="+mn-ea"/>
                <a:cs typeface="Times New Roman" pitchFamily="18" charset="0"/>
              </a:rPr>
              <a:t>Data Domain</a:t>
            </a:r>
          </a:p>
        </p:txBody>
      </p:sp>
      <p:pic>
        <p:nvPicPr>
          <p:cNvPr id="21" name="Picture 20">
            <a:extLst>
              <a:ext uri="{FF2B5EF4-FFF2-40B4-BE49-F238E27FC236}">
                <a16:creationId xmlns:a16="http://schemas.microsoft.com/office/drawing/2014/main" id="{1F5C1567-B478-4367-9FB6-5180E48E4BEE}"/>
              </a:ext>
            </a:extLst>
          </p:cNvPr>
          <p:cNvPicPr>
            <a:picLocks noChangeAspect="1"/>
          </p:cNvPicPr>
          <p:nvPr/>
        </p:nvPicPr>
        <p:blipFill>
          <a:blip r:embed="rId3"/>
          <a:stretch>
            <a:fillRect/>
          </a:stretch>
        </p:blipFill>
        <p:spPr>
          <a:xfrm>
            <a:off x="468952" y="3862355"/>
            <a:ext cx="2509427" cy="462683"/>
          </a:xfrm>
          <a:prstGeom prst="rect">
            <a:avLst/>
          </a:prstGeom>
        </p:spPr>
      </p:pic>
      <p:pic>
        <p:nvPicPr>
          <p:cNvPr id="22" name="Picture 21">
            <a:extLst>
              <a:ext uri="{FF2B5EF4-FFF2-40B4-BE49-F238E27FC236}">
                <a16:creationId xmlns:a16="http://schemas.microsoft.com/office/drawing/2014/main" id="{2AE22071-89BD-4B9C-9A19-132F2001D0A0}"/>
              </a:ext>
            </a:extLst>
          </p:cNvPr>
          <p:cNvPicPr>
            <a:picLocks noChangeAspect="1"/>
          </p:cNvPicPr>
          <p:nvPr/>
        </p:nvPicPr>
        <p:blipFill>
          <a:blip r:embed="rId3"/>
          <a:stretch>
            <a:fillRect/>
          </a:stretch>
        </p:blipFill>
        <p:spPr>
          <a:xfrm>
            <a:off x="5836603" y="3862355"/>
            <a:ext cx="2509427" cy="462683"/>
          </a:xfrm>
          <a:prstGeom prst="rect">
            <a:avLst/>
          </a:prstGeom>
        </p:spPr>
      </p:pic>
      <p:sp>
        <p:nvSpPr>
          <p:cNvPr id="24" name="Text Box 108">
            <a:extLst>
              <a:ext uri="{FF2B5EF4-FFF2-40B4-BE49-F238E27FC236}">
                <a16:creationId xmlns:a16="http://schemas.microsoft.com/office/drawing/2014/main" id="{B49052BE-EA5A-428B-8BE9-9EB9AD38E304}"/>
              </a:ext>
            </a:extLst>
          </p:cNvPr>
          <p:cNvSpPr txBox="1">
            <a:spLocks noChangeArrowheads="1"/>
          </p:cNvSpPr>
          <p:nvPr/>
        </p:nvSpPr>
        <p:spPr bwMode="gray">
          <a:xfrm>
            <a:off x="7102812" y="3172207"/>
            <a:ext cx="1308050" cy="470898"/>
          </a:xfrm>
          <a:prstGeom prst="rect">
            <a:avLst/>
          </a:prstGeom>
          <a:solidFill>
            <a:srgbClr val="800000"/>
          </a:solidFill>
          <a:ln w="9525" algn="ctr">
            <a:noFill/>
            <a:miter lim="800000"/>
            <a:headEnd/>
            <a:tailEnd/>
          </a:ln>
        </p:spPr>
        <p:txBody>
          <a:bodyPr wrap="none" lIns="0" tIns="0" rIns="0" bIns="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a:ea typeface="+mn-ea"/>
                <a:cs typeface="Times New Roman" pitchFamily="18" charset="0"/>
              </a:rPr>
              <a:t>Any backup</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a:ea typeface="+mn-ea"/>
                <a:cs typeface="Times New Roman" pitchFamily="18" charset="0"/>
              </a:rPr>
              <a:t>software</a:t>
            </a:r>
          </a:p>
        </p:txBody>
      </p:sp>
    </p:spTree>
    <p:extLst>
      <p:ext uri="{BB962C8B-B14F-4D97-AF65-F5344CB8AC3E}">
        <p14:creationId xmlns:p14="http://schemas.microsoft.com/office/powerpoint/2010/main" val="845240732"/>
      </p:ext>
    </p:extLst>
  </p:cSld>
  <p:clrMapOvr>
    <a:masterClrMapping/>
  </p:clrMapOvr>
  <p:transition spd="med">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6">
            <a:extLst>
              <a:ext uri="{FF2B5EF4-FFF2-40B4-BE49-F238E27FC236}">
                <a16:creationId xmlns:a16="http://schemas.microsoft.com/office/drawing/2014/main" id="{0D8B8568-513E-4937-BBC7-33E52DE4ABE2}"/>
              </a:ext>
            </a:extLst>
          </p:cNvPr>
          <p:cNvSpPr txBox="1">
            <a:spLocks noChangeArrowheads="1"/>
          </p:cNvSpPr>
          <p:nvPr/>
        </p:nvSpPr>
        <p:spPr bwMode="gray">
          <a:xfrm>
            <a:off x="775838" y="112342"/>
            <a:ext cx="1828800" cy="178190"/>
          </a:xfrm>
          <a:prstGeom prst="rect">
            <a:avLst/>
          </a:prstGeom>
          <a:noFill/>
          <a:ln w="9525" algn="ctr">
            <a:noFill/>
            <a:miter lim="800000"/>
            <a:headEnd/>
            <a:tailEnd/>
          </a:ln>
        </p:spPr>
        <p:txBody>
          <a:bodyPr wrap="square" lIns="0" tIns="0" rIns="0" bIns="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7DC3"/>
                </a:solidFill>
                <a:effectLst/>
                <a:uLnTx/>
                <a:uFillTx/>
                <a:latin typeface="Calibri" pitchFamily="34" charset="0"/>
                <a:ea typeface="+mn-ea"/>
                <a:cs typeface="Calibri" pitchFamily="34" charset="0"/>
              </a:rPr>
              <a:t>Site A</a:t>
            </a:r>
          </a:p>
        </p:txBody>
      </p:sp>
      <p:sp>
        <p:nvSpPr>
          <p:cNvPr id="10" name="Line 138">
            <a:extLst>
              <a:ext uri="{FF2B5EF4-FFF2-40B4-BE49-F238E27FC236}">
                <a16:creationId xmlns:a16="http://schemas.microsoft.com/office/drawing/2014/main" id="{40BE33BB-DE9F-474E-9366-49ED5205006D}"/>
              </a:ext>
            </a:extLst>
          </p:cNvPr>
          <p:cNvSpPr>
            <a:spLocks noChangeShapeType="1"/>
          </p:cNvSpPr>
          <p:nvPr/>
        </p:nvSpPr>
        <p:spPr bwMode="gray">
          <a:xfrm>
            <a:off x="1630867" y="2933190"/>
            <a:ext cx="0" cy="888316"/>
          </a:xfrm>
          <a:prstGeom prst="line">
            <a:avLst/>
          </a:prstGeom>
          <a:noFill/>
          <a:ln w="50800">
            <a:solidFill>
              <a:srgbClr val="800000"/>
            </a:solidFill>
            <a:round/>
            <a:headEnd type="triangle"/>
            <a:tailEnd type="triangle"/>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11" name="Text Box 108">
            <a:extLst>
              <a:ext uri="{FF2B5EF4-FFF2-40B4-BE49-F238E27FC236}">
                <a16:creationId xmlns:a16="http://schemas.microsoft.com/office/drawing/2014/main" id="{06AD7EC2-00CF-4A95-B391-B9322474DA79}"/>
              </a:ext>
            </a:extLst>
          </p:cNvPr>
          <p:cNvSpPr txBox="1">
            <a:spLocks noChangeArrowheads="1"/>
          </p:cNvSpPr>
          <p:nvPr/>
        </p:nvSpPr>
        <p:spPr bwMode="gray">
          <a:xfrm>
            <a:off x="976053" y="4484133"/>
            <a:ext cx="1410643" cy="235449"/>
          </a:xfrm>
          <a:prstGeom prst="rect">
            <a:avLst/>
          </a:prstGeom>
          <a:noFill/>
          <a:ln w="9525" algn="ctr">
            <a:noFill/>
            <a:miter lim="800000"/>
            <a:headEnd/>
            <a:tailEnd/>
          </a:ln>
        </p:spPr>
        <p:txBody>
          <a:bodyPr wrap="none" lIns="0" tIns="0" rIns="0" bIns="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CC"/>
                </a:solidFill>
                <a:effectLst/>
                <a:uLnTx/>
                <a:uFillTx/>
                <a:latin typeface="Arial"/>
                <a:ea typeface="+mn-ea"/>
                <a:cs typeface="Times New Roman" pitchFamily="18" charset="0"/>
              </a:rPr>
              <a:t>Data Domain</a:t>
            </a:r>
          </a:p>
        </p:txBody>
      </p:sp>
      <p:sp>
        <p:nvSpPr>
          <p:cNvPr id="12" name="Text Box 108">
            <a:extLst>
              <a:ext uri="{FF2B5EF4-FFF2-40B4-BE49-F238E27FC236}">
                <a16:creationId xmlns:a16="http://schemas.microsoft.com/office/drawing/2014/main" id="{47F47C18-7CFE-4667-B6EB-E41D03C06BEF}"/>
              </a:ext>
            </a:extLst>
          </p:cNvPr>
          <p:cNvSpPr txBox="1">
            <a:spLocks noChangeArrowheads="1"/>
          </p:cNvSpPr>
          <p:nvPr/>
        </p:nvSpPr>
        <p:spPr bwMode="gray">
          <a:xfrm>
            <a:off x="1690238" y="3172207"/>
            <a:ext cx="859210" cy="470898"/>
          </a:xfrm>
          <a:prstGeom prst="rect">
            <a:avLst/>
          </a:prstGeom>
          <a:noFill/>
          <a:ln w="9525" algn="ctr">
            <a:noFill/>
            <a:miter lim="800000"/>
            <a:headEnd/>
            <a:tailEnd/>
          </a:ln>
        </p:spPr>
        <p:txBody>
          <a:bodyPr wrap="none" lIns="0" tIns="0" rIns="0" bIns="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800000"/>
                </a:solidFill>
                <a:effectLst/>
                <a:uLnTx/>
                <a:uFillTx/>
                <a:latin typeface="Arial"/>
                <a:ea typeface="+mn-ea"/>
                <a:cs typeface="Times New Roman" pitchFamily="18" charset="0"/>
              </a:rPr>
              <a:t>Backup</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800000"/>
                </a:solidFill>
                <a:effectLst/>
                <a:uLnTx/>
                <a:uFillTx/>
                <a:latin typeface="Arial"/>
                <a:ea typeface="+mn-ea"/>
                <a:cs typeface="Times New Roman" pitchFamily="18" charset="0"/>
              </a:rPr>
              <a:t>Restore</a:t>
            </a:r>
          </a:p>
        </p:txBody>
      </p:sp>
      <p:sp>
        <p:nvSpPr>
          <p:cNvPr id="13" name="Line 138">
            <a:extLst>
              <a:ext uri="{FF2B5EF4-FFF2-40B4-BE49-F238E27FC236}">
                <a16:creationId xmlns:a16="http://schemas.microsoft.com/office/drawing/2014/main" id="{B8D8F208-FFD0-482A-ADE7-8787B578D978}"/>
              </a:ext>
            </a:extLst>
          </p:cNvPr>
          <p:cNvSpPr>
            <a:spLocks noChangeShapeType="1"/>
          </p:cNvSpPr>
          <p:nvPr/>
        </p:nvSpPr>
        <p:spPr bwMode="gray">
          <a:xfrm>
            <a:off x="3038622" y="4084200"/>
            <a:ext cx="2757267" cy="9497"/>
          </a:xfrm>
          <a:prstGeom prst="line">
            <a:avLst/>
          </a:prstGeom>
          <a:noFill/>
          <a:ln w="50800">
            <a:solidFill>
              <a:srgbClr val="000066"/>
            </a:solidFill>
            <a:round/>
            <a:headEnd type="triangle"/>
            <a:tailEnd type="triangle"/>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14" name="Text Box 108">
            <a:extLst>
              <a:ext uri="{FF2B5EF4-FFF2-40B4-BE49-F238E27FC236}">
                <a16:creationId xmlns:a16="http://schemas.microsoft.com/office/drawing/2014/main" id="{C6C75421-3ADD-4D53-A191-F21E846B4F6F}"/>
              </a:ext>
            </a:extLst>
          </p:cNvPr>
          <p:cNvSpPr txBox="1">
            <a:spLocks noChangeArrowheads="1"/>
          </p:cNvSpPr>
          <p:nvPr/>
        </p:nvSpPr>
        <p:spPr bwMode="gray">
          <a:xfrm>
            <a:off x="3500946" y="4175341"/>
            <a:ext cx="2133597" cy="627864"/>
          </a:xfrm>
          <a:prstGeom prst="rect">
            <a:avLst/>
          </a:prstGeom>
          <a:noFill/>
          <a:ln w="9525" algn="ctr">
            <a:noFill/>
            <a:miter lim="800000"/>
            <a:headEnd/>
            <a:tailEnd/>
          </a:ln>
        </p:spPr>
        <p:txBody>
          <a:bodyPr wrap="none" lIns="0" tIns="0" rIns="0" bIns="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00000"/>
                </a:solidFill>
                <a:effectLst/>
                <a:uLnTx/>
                <a:uFillTx/>
                <a:latin typeface="Arial"/>
                <a:ea typeface="+mn-ea"/>
                <a:cs typeface="Times New Roman" pitchFamily="18" charset="0"/>
              </a:rPr>
              <a:t>Disaster Recovery</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0000"/>
                </a:solidFill>
                <a:effectLst/>
                <a:uLnTx/>
                <a:uFillTx/>
                <a:latin typeface="Arial"/>
                <a:ea typeface="+mn-ea"/>
                <a:cs typeface="Times New Roman" pitchFamily="18" charset="0"/>
              </a:rPr>
              <a:t>Transfer 1%</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800000"/>
                </a:solidFill>
                <a:effectLst/>
                <a:uLnTx/>
                <a:uFillTx/>
                <a:latin typeface="Arial"/>
                <a:ea typeface="+mn-ea"/>
                <a:cs typeface="Times New Roman" pitchFamily="18" charset="0"/>
              </a:rPr>
              <a:t>Recovery 100% of data</a:t>
            </a:r>
          </a:p>
        </p:txBody>
      </p:sp>
      <p:sp>
        <p:nvSpPr>
          <p:cNvPr id="15" name="Cloud 14">
            <a:extLst>
              <a:ext uri="{FF2B5EF4-FFF2-40B4-BE49-F238E27FC236}">
                <a16:creationId xmlns:a16="http://schemas.microsoft.com/office/drawing/2014/main" id="{DF5CB4A8-2CFB-4C75-9533-A5FF4C09C703}"/>
              </a:ext>
            </a:extLst>
          </p:cNvPr>
          <p:cNvSpPr/>
          <p:nvPr/>
        </p:nvSpPr>
        <p:spPr>
          <a:xfrm>
            <a:off x="122348" y="445250"/>
            <a:ext cx="3554569" cy="2348942"/>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4444"/>
                </a:solidFill>
                <a:effectLst/>
                <a:uLnTx/>
                <a:uFillTx/>
                <a:latin typeface="Arial"/>
                <a:ea typeface="+mn-ea"/>
                <a:cs typeface="+mn-cs"/>
              </a:rPr>
              <a:t>Databases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4444"/>
                </a:solidFill>
                <a:effectLst/>
                <a:uLnTx/>
                <a:uFillTx/>
                <a:latin typeface="Arial"/>
                <a:ea typeface="+mn-ea"/>
                <a:cs typeface="+mn-cs"/>
              </a:rPr>
              <a:t>Virtualization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4444"/>
                </a:solidFill>
                <a:effectLst/>
                <a:uLnTx/>
                <a:uFillTx/>
                <a:latin typeface="Arial"/>
                <a:ea typeface="+mn-ea"/>
                <a:cs typeface="+mn-cs"/>
              </a:rPr>
              <a:t>Applications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4444"/>
                </a:solidFill>
                <a:effectLst/>
                <a:uLnTx/>
                <a:uFillTx/>
                <a:latin typeface="Arial"/>
                <a:ea typeface="+mn-ea"/>
                <a:cs typeface="+mn-cs"/>
              </a:rPr>
              <a:t>Servers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4444"/>
                </a:solidFill>
                <a:effectLst/>
                <a:uLnTx/>
                <a:uFillTx/>
                <a:latin typeface="Arial"/>
                <a:ea typeface="+mn-ea"/>
                <a:cs typeface="+mn-cs"/>
              </a:rPr>
              <a:t>Remote offices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4444"/>
                </a:solidFill>
                <a:effectLst/>
                <a:uLnTx/>
                <a:uFillTx/>
                <a:latin typeface="Arial"/>
                <a:ea typeface="+mn-ea"/>
                <a:cs typeface="+mn-cs"/>
              </a:rPr>
              <a:t>Laptops</a:t>
            </a:r>
          </a:p>
        </p:txBody>
      </p:sp>
      <p:sp>
        <p:nvSpPr>
          <p:cNvPr id="16" name="Text Box 46">
            <a:extLst>
              <a:ext uri="{FF2B5EF4-FFF2-40B4-BE49-F238E27FC236}">
                <a16:creationId xmlns:a16="http://schemas.microsoft.com/office/drawing/2014/main" id="{0231CD44-B1C2-45DB-A047-C7CBB2FFADB0}"/>
              </a:ext>
            </a:extLst>
          </p:cNvPr>
          <p:cNvSpPr txBox="1">
            <a:spLocks noChangeArrowheads="1"/>
          </p:cNvSpPr>
          <p:nvPr/>
        </p:nvSpPr>
        <p:spPr bwMode="gray">
          <a:xfrm>
            <a:off x="6121001" y="128560"/>
            <a:ext cx="1828800" cy="178190"/>
          </a:xfrm>
          <a:prstGeom prst="rect">
            <a:avLst/>
          </a:prstGeom>
          <a:noFill/>
          <a:ln w="9525" algn="ctr">
            <a:noFill/>
            <a:miter lim="800000"/>
            <a:headEnd/>
            <a:tailEnd/>
          </a:ln>
        </p:spPr>
        <p:txBody>
          <a:bodyPr wrap="square" lIns="0" tIns="0" rIns="0" bIns="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7DC3"/>
                </a:solidFill>
                <a:effectLst/>
                <a:uLnTx/>
                <a:uFillTx/>
                <a:latin typeface="Calibri" pitchFamily="34" charset="0"/>
                <a:ea typeface="+mn-ea"/>
                <a:cs typeface="Calibri" pitchFamily="34" charset="0"/>
              </a:rPr>
              <a:t>Site B</a:t>
            </a:r>
          </a:p>
        </p:txBody>
      </p:sp>
      <p:sp>
        <p:nvSpPr>
          <p:cNvPr id="17" name="Line 138">
            <a:extLst>
              <a:ext uri="{FF2B5EF4-FFF2-40B4-BE49-F238E27FC236}">
                <a16:creationId xmlns:a16="http://schemas.microsoft.com/office/drawing/2014/main" id="{375380CB-F79D-44BD-B727-7033AF4E96AD}"/>
              </a:ext>
            </a:extLst>
          </p:cNvPr>
          <p:cNvSpPr>
            <a:spLocks noChangeShapeType="1"/>
          </p:cNvSpPr>
          <p:nvPr/>
        </p:nvSpPr>
        <p:spPr bwMode="gray">
          <a:xfrm>
            <a:off x="6976030" y="2949408"/>
            <a:ext cx="0" cy="888316"/>
          </a:xfrm>
          <a:prstGeom prst="line">
            <a:avLst/>
          </a:prstGeom>
          <a:noFill/>
          <a:ln w="50800">
            <a:solidFill>
              <a:srgbClr val="800000"/>
            </a:solidFill>
            <a:round/>
            <a:headEnd type="triangle"/>
            <a:tailEnd type="triangle"/>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18" name="Text Box 108">
            <a:extLst>
              <a:ext uri="{FF2B5EF4-FFF2-40B4-BE49-F238E27FC236}">
                <a16:creationId xmlns:a16="http://schemas.microsoft.com/office/drawing/2014/main" id="{F36AFD33-F829-442F-A755-CBD00958ECFB}"/>
              </a:ext>
            </a:extLst>
          </p:cNvPr>
          <p:cNvSpPr txBox="1">
            <a:spLocks noChangeArrowheads="1"/>
          </p:cNvSpPr>
          <p:nvPr/>
        </p:nvSpPr>
        <p:spPr bwMode="gray">
          <a:xfrm>
            <a:off x="5990039" y="3172207"/>
            <a:ext cx="859210" cy="470898"/>
          </a:xfrm>
          <a:prstGeom prst="rect">
            <a:avLst/>
          </a:prstGeom>
          <a:noFill/>
          <a:ln w="9525" algn="ctr">
            <a:noFill/>
            <a:miter lim="800000"/>
            <a:headEnd/>
            <a:tailEnd/>
          </a:ln>
        </p:spPr>
        <p:txBody>
          <a:bodyPr wrap="none" lIns="0" tIns="0" rIns="0" bIns="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800000"/>
                </a:solidFill>
                <a:effectLst/>
                <a:uLnTx/>
                <a:uFillTx/>
                <a:latin typeface="Arial"/>
                <a:ea typeface="+mn-ea"/>
                <a:cs typeface="Times New Roman" pitchFamily="18" charset="0"/>
              </a:rPr>
              <a:t>Backup</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800000"/>
                </a:solidFill>
                <a:effectLst/>
                <a:uLnTx/>
                <a:uFillTx/>
                <a:latin typeface="Arial"/>
                <a:ea typeface="+mn-ea"/>
                <a:cs typeface="Times New Roman" pitchFamily="18" charset="0"/>
              </a:rPr>
              <a:t>Restore</a:t>
            </a:r>
          </a:p>
        </p:txBody>
      </p:sp>
      <p:sp>
        <p:nvSpPr>
          <p:cNvPr id="19" name="Cloud 18">
            <a:extLst>
              <a:ext uri="{FF2B5EF4-FFF2-40B4-BE49-F238E27FC236}">
                <a16:creationId xmlns:a16="http://schemas.microsoft.com/office/drawing/2014/main" id="{EA63805E-DDCD-4918-9A91-DE2245FB016E}"/>
              </a:ext>
            </a:extLst>
          </p:cNvPr>
          <p:cNvSpPr/>
          <p:nvPr/>
        </p:nvSpPr>
        <p:spPr>
          <a:xfrm>
            <a:off x="5467511" y="461468"/>
            <a:ext cx="3554569" cy="2348942"/>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Databases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Virtualization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Applications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Servers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Remote offices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Laptops</a:t>
            </a:r>
          </a:p>
        </p:txBody>
      </p:sp>
      <p:sp>
        <p:nvSpPr>
          <p:cNvPr id="20" name="Text Box 108">
            <a:extLst>
              <a:ext uri="{FF2B5EF4-FFF2-40B4-BE49-F238E27FC236}">
                <a16:creationId xmlns:a16="http://schemas.microsoft.com/office/drawing/2014/main" id="{C57BF00C-2E2E-4BC7-A8A7-7300AF2019F5}"/>
              </a:ext>
            </a:extLst>
          </p:cNvPr>
          <p:cNvSpPr txBox="1">
            <a:spLocks noChangeArrowheads="1"/>
          </p:cNvSpPr>
          <p:nvPr/>
        </p:nvSpPr>
        <p:spPr bwMode="gray">
          <a:xfrm>
            <a:off x="6321213" y="4500351"/>
            <a:ext cx="1410644" cy="235449"/>
          </a:xfrm>
          <a:prstGeom prst="rect">
            <a:avLst/>
          </a:prstGeom>
          <a:noFill/>
          <a:ln w="9525" algn="ctr">
            <a:noFill/>
            <a:miter lim="800000"/>
            <a:headEnd/>
            <a:tailEnd/>
          </a:ln>
        </p:spPr>
        <p:txBody>
          <a:bodyPr wrap="none" lIns="0" tIns="0" rIns="0" bIns="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CC"/>
                </a:solidFill>
                <a:effectLst/>
                <a:uLnTx/>
                <a:uFillTx/>
                <a:latin typeface="Arial"/>
                <a:ea typeface="+mn-ea"/>
                <a:cs typeface="Times New Roman" pitchFamily="18" charset="0"/>
              </a:rPr>
              <a:t>Data Domain</a:t>
            </a:r>
          </a:p>
        </p:txBody>
      </p:sp>
      <p:pic>
        <p:nvPicPr>
          <p:cNvPr id="21" name="Picture 20">
            <a:extLst>
              <a:ext uri="{FF2B5EF4-FFF2-40B4-BE49-F238E27FC236}">
                <a16:creationId xmlns:a16="http://schemas.microsoft.com/office/drawing/2014/main" id="{1F5C1567-B478-4367-9FB6-5180E48E4BEE}"/>
              </a:ext>
            </a:extLst>
          </p:cNvPr>
          <p:cNvPicPr>
            <a:picLocks noChangeAspect="1"/>
          </p:cNvPicPr>
          <p:nvPr/>
        </p:nvPicPr>
        <p:blipFill>
          <a:blip r:embed="rId3"/>
          <a:stretch>
            <a:fillRect/>
          </a:stretch>
        </p:blipFill>
        <p:spPr>
          <a:xfrm>
            <a:off x="468952" y="3862355"/>
            <a:ext cx="2509427" cy="462683"/>
          </a:xfrm>
          <a:prstGeom prst="rect">
            <a:avLst/>
          </a:prstGeom>
        </p:spPr>
      </p:pic>
      <p:pic>
        <p:nvPicPr>
          <p:cNvPr id="22" name="Picture 21">
            <a:extLst>
              <a:ext uri="{FF2B5EF4-FFF2-40B4-BE49-F238E27FC236}">
                <a16:creationId xmlns:a16="http://schemas.microsoft.com/office/drawing/2014/main" id="{2AE22071-89BD-4B9C-9A19-132F2001D0A0}"/>
              </a:ext>
            </a:extLst>
          </p:cNvPr>
          <p:cNvPicPr>
            <a:picLocks noChangeAspect="1"/>
          </p:cNvPicPr>
          <p:nvPr/>
        </p:nvPicPr>
        <p:blipFill>
          <a:blip r:embed="rId3"/>
          <a:stretch>
            <a:fillRect/>
          </a:stretch>
        </p:blipFill>
        <p:spPr>
          <a:xfrm>
            <a:off x="5836603" y="3862355"/>
            <a:ext cx="2509427" cy="462683"/>
          </a:xfrm>
          <a:prstGeom prst="rect">
            <a:avLst/>
          </a:prstGeom>
        </p:spPr>
      </p:pic>
      <p:sp>
        <p:nvSpPr>
          <p:cNvPr id="23" name="Text Box 108">
            <a:extLst>
              <a:ext uri="{FF2B5EF4-FFF2-40B4-BE49-F238E27FC236}">
                <a16:creationId xmlns:a16="http://schemas.microsoft.com/office/drawing/2014/main" id="{AD095F8B-936B-4643-9DD4-9E34706EA28A}"/>
              </a:ext>
            </a:extLst>
          </p:cNvPr>
          <p:cNvSpPr txBox="1">
            <a:spLocks noChangeArrowheads="1"/>
          </p:cNvSpPr>
          <p:nvPr/>
        </p:nvSpPr>
        <p:spPr bwMode="gray">
          <a:xfrm>
            <a:off x="196036" y="3172207"/>
            <a:ext cx="1308050" cy="470898"/>
          </a:xfrm>
          <a:prstGeom prst="rect">
            <a:avLst/>
          </a:prstGeom>
          <a:solidFill>
            <a:srgbClr val="800000"/>
          </a:solidFill>
          <a:ln w="9525" algn="ctr">
            <a:noFill/>
            <a:miter lim="800000"/>
            <a:headEnd/>
            <a:tailEnd/>
          </a:ln>
        </p:spPr>
        <p:txBody>
          <a:bodyPr wrap="none" lIns="0" tIns="0" rIns="0" bIns="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a:ea typeface="+mn-ea"/>
                <a:cs typeface="Times New Roman" pitchFamily="18" charset="0"/>
              </a:rPr>
              <a:t>Any backup</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a:ea typeface="+mn-ea"/>
                <a:cs typeface="Times New Roman" pitchFamily="18" charset="0"/>
              </a:rPr>
              <a:t>software</a:t>
            </a:r>
          </a:p>
        </p:txBody>
      </p:sp>
      <p:sp>
        <p:nvSpPr>
          <p:cNvPr id="24" name="Text Box 108">
            <a:extLst>
              <a:ext uri="{FF2B5EF4-FFF2-40B4-BE49-F238E27FC236}">
                <a16:creationId xmlns:a16="http://schemas.microsoft.com/office/drawing/2014/main" id="{B49052BE-EA5A-428B-8BE9-9EB9AD38E304}"/>
              </a:ext>
            </a:extLst>
          </p:cNvPr>
          <p:cNvSpPr txBox="1">
            <a:spLocks noChangeArrowheads="1"/>
          </p:cNvSpPr>
          <p:nvPr/>
        </p:nvSpPr>
        <p:spPr bwMode="gray">
          <a:xfrm>
            <a:off x="7102812" y="3172207"/>
            <a:ext cx="1308050" cy="470898"/>
          </a:xfrm>
          <a:prstGeom prst="rect">
            <a:avLst/>
          </a:prstGeom>
          <a:solidFill>
            <a:srgbClr val="800000"/>
          </a:solidFill>
          <a:ln w="9525" algn="ctr">
            <a:noFill/>
            <a:miter lim="800000"/>
            <a:headEnd/>
            <a:tailEnd/>
          </a:ln>
        </p:spPr>
        <p:txBody>
          <a:bodyPr wrap="none" lIns="0" tIns="0" rIns="0" bIns="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a:ea typeface="+mn-ea"/>
                <a:cs typeface="Times New Roman" pitchFamily="18" charset="0"/>
              </a:rPr>
              <a:t>Any backup</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a:ea typeface="+mn-ea"/>
                <a:cs typeface="Times New Roman" pitchFamily="18" charset="0"/>
              </a:rPr>
              <a:t>software</a:t>
            </a:r>
          </a:p>
        </p:txBody>
      </p:sp>
    </p:spTree>
    <p:extLst>
      <p:ext uri="{BB962C8B-B14F-4D97-AF65-F5344CB8AC3E}">
        <p14:creationId xmlns:p14="http://schemas.microsoft.com/office/powerpoint/2010/main" val="1379892463"/>
      </p:ext>
    </p:extLst>
  </p:cSld>
  <p:clrMapOvr>
    <a:masterClrMapping/>
  </p:clrMapOvr>
  <p:transition spd="med">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 name="Picture 158">
            <a:extLst>
              <a:ext uri="{FF2B5EF4-FFF2-40B4-BE49-F238E27FC236}">
                <a16:creationId xmlns:a16="http://schemas.microsoft.com/office/drawing/2014/main" id="{5C39853D-5BE9-45D7-ADA6-B596BD74510B}"/>
              </a:ext>
            </a:extLst>
          </p:cNvPr>
          <p:cNvPicPr>
            <a:picLocks noChangeAspect="1"/>
          </p:cNvPicPr>
          <p:nvPr/>
        </p:nvPicPr>
        <p:blipFill>
          <a:blip r:embed="rId3"/>
          <a:stretch>
            <a:fillRect/>
          </a:stretch>
        </p:blipFill>
        <p:spPr>
          <a:xfrm>
            <a:off x="516416" y="2248746"/>
            <a:ext cx="8200730" cy="2816641"/>
          </a:xfrm>
          <a:prstGeom prst="rect">
            <a:avLst/>
          </a:prstGeom>
        </p:spPr>
      </p:pic>
      <p:grpSp>
        <p:nvGrpSpPr>
          <p:cNvPr id="160" name="Group 159">
            <a:extLst>
              <a:ext uri="{FF2B5EF4-FFF2-40B4-BE49-F238E27FC236}">
                <a16:creationId xmlns:a16="http://schemas.microsoft.com/office/drawing/2014/main" id="{89DC43FB-4276-4CF3-B17F-C76E198B8B31}"/>
              </a:ext>
            </a:extLst>
          </p:cNvPr>
          <p:cNvGrpSpPr/>
          <p:nvPr/>
        </p:nvGrpSpPr>
        <p:grpSpPr>
          <a:xfrm>
            <a:off x="2191523" y="2303454"/>
            <a:ext cx="4847981" cy="2725372"/>
            <a:chOff x="2144110" y="1678893"/>
            <a:chExt cx="4847981" cy="3332480"/>
          </a:xfrm>
        </p:grpSpPr>
        <p:cxnSp>
          <p:nvCxnSpPr>
            <p:cNvPr id="161" name="Straight Connector 160">
              <a:extLst>
                <a:ext uri="{FF2B5EF4-FFF2-40B4-BE49-F238E27FC236}">
                  <a16:creationId xmlns:a16="http://schemas.microsoft.com/office/drawing/2014/main" id="{1A456299-A203-4578-9A6D-3A008C2DBF52}"/>
                </a:ext>
              </a:extLst>
            </p:cNvPr>
            <p:cNvCxnSpPr/>
            <p:nvPr/>
          </p:nvCxnSpPr>
          <p:spPr>
            <a:xfrm>
              <a:off x="2144110" y="1678893"/>
              <a:ext cx="0" cy="333248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1FFC1A7F-01AD-468F-8B84-492A086D83C9}"/>
                </a:ext>
              </a:extLst>
            </p:cNvPr>
            <p:cNvCxnSpPr/>
            <p:nvPr/>
          </p:nvCxnSpPr>
          <p:spPr>
            <a:xfrm>
              <a:off x="4887310" y="1678893"/>
              <a:ext cx="0" cy="333248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6A2EDBF2-DFBC-47D6-9B28-A126ED81723B}"/>
                </a:ext>
              </a:extLst>
            </p:cNvPr>
            <p:cNvCxnSpPr/>
            <p:nvPr/>
          </p:nvCxnSpPr>
          <p:spPr>
            <a:xfrm>
              <a:off x="6992091" y="1678893"/>
              <a:ext cx="0" cy="333248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64" name="TextBox 163">
            <a:extLst>
              <a:ext uri="{FF2B5EF4-FFF2-40B4-BE49-F238E27FC236}">
                <a16:creationId xmlns:a16="http://schemas.microsoft.com/office/drawing/2014/main" id="{FD88C59C-40C4-4237-9C11-FDC77537E31F}"/>
              </a:ext>
            </a:extLst>
          </p:cNvPr>
          <p:cNvSpPr txBox="1"/>
          <p:nvPr/>
        </p:nvSpPr>
        <p:spPr>
          <a:xfrm>
            <a:off x="719646" y="2216281"/>
            <a:ext cx="1297150" cy="1200329"/>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Arial"/>
                <a:ea typeface="+mn-ea"/>
                <a:cs typeface="+mn-cs"/>
              </a:rPr>
              <a:t>Backup</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Arial"/>
                <a:ea typeface="+mn-ea"/>
                <a:cs typeface="+mn-cs"/>
              </a:rPr>
              <a:t>system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Arial"/>
                <a:ea typeface="+mn-ea"/>
                <a:cs typeface="+mn-cs"/>
              </a:rPr>
              <a:t>#1</a:t>
            </a:r>
          </a:p>
        </p:txBody>
      </p:sp>
      <p:sp>
        <p:nvSpPr>
          <p:cNvPr id="165" name="TextBox 164">
            <a:extLst>
              <a:ext uri="{FF2B5EF4-FFF2-40B4-BE49-F238E27FC236}">
                <a16:creationId xmlns:a16="http://schemas.microsoft.com/office/drawing/2014/main" id="{E8C38664-ED42-488B-AEDF-3D27ADCE6669}"/>
              </a:ext>
            </a:extLst>
          </p:cNvPr>
          <p:cNvSpPr txBox="1"/>
          <p:nvPr/>
        </p:nvSpPr>
        <p:spPr>
          <a:xfrm>
            <a:off x="2866445" y="2218904"/>
            <a:ext cx="1297150" cy="1200329"/>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Arial"/>
                <a:ea typeface="+mn-ea"/>
                <a:cs typeface="+mn-cs"/>
              </a:rPr>
              <a:t>Backup</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Arial"/>
                <a:ea typeface="+mn-ea"/>
                <a:cs typeface="+mn-cs"/>
              </a:rPr>
              <a:t>system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Arial"/>
                <a:ea typeface="+mn-ea"/>
                <a:cs typeface="+mn-cs"/>
              </a:rPr>
              <a:t>#2</a:t>
            </a:r>
          </a:p>
        </p:txBody>
      </p:sp>
      <p:sp>
        <p:nvSpPr>
          <p:cNvPr id="166" name="TextBox 165">
            <a:extLst>
              <a:ext uri="{FF2B5EF4-FFF2-40B4-BE49-F238E27FC236}">
                <a16:creationId xmlns:a16="http://schemas.microsoft.com/office/drawing/2014/main" id="{35114E64-9F9A-43FF-8A9A-3CF0ABD6BBBB}"/>
              </a:ext>
            </a:extLst>
          </p:cNvPr>
          <p:cNvSpPr txBox="1"/>
          <p:nvPr/>
        </p:nvSpPr>
        <p:spPr>
          <a:xfrm>
            <a:off x="5344330" y="2213644"/>
            <a:ext cx="1297150" cy="1200329"/>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Arial"/>
                <a:ea typeface="+mn-ea"/>
                <a:cs typeface="+mn-cs"/>
              </a:rPr>
              <a:t>Backup</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Arial"/>
                <a:ea typeface="+mn-ea"/>
                <a:cs typeface="+mn-cs"/>
              </a:rPr>
              <a:t>system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Arial"/>
                <a:ea typeface="+mn-ea"/>
                <a:cs typeface="+mn-cs"/>
              </a:rPr>
              <a:t>#3</a:t>
            </a:r>
          </a:p>
        </p:txBody>
      </p:sp>
      <p:sp>
        <p:nvSpPr>
          <p:cNvPr id="167" name="TextBox 166">
            <a:extLst>
              <a:ext uri="{FF2B5EF4-FFF2-40B4-BE49-F238E27FC236}">
                <a16:creationId xmlns:a16="http://schemas.microsoft.com/office/drawing/2014/main" id="{C317D00E-5735-48F9-AAB7-6D3BC51BA8C5}"/>
              </a:ext>
            </a:extLst>
          </p:cNvPr>
          <p:cNvSpPr txBox="1"/>
          <p:nvPr/>
        </p:nvSpPr>
        <p:spPr>
          <a:xfrm>
            <a:off x="7270405" y="2208384"/>
            <a:ext cx="1297150" cy="1200329"/>
          </a:xfrm>
          <a:prstGeom prst="rect">
            <a:avLst/>
          </a:prstGeom>
          <a:noFill/>
        </p:spPr>
        <p:txBody>
          <a:bodyPr wrap="non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Arial"/>
                <a:ea typeface="+mn-ea"/>
                <a:cs typeface="+mn-cs"/>
              </a:rPr>
              <a:t>Backup</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Arial"/>
                <a:ea typeface="+mn-ea"/>
                <a:cs typeface="+mn-cs"/>
              </a:rPr>
              <a:t>system</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Arial"/>
                <a:ea typeface="+mn-ea"/>
                <a:cs typeface="+mn-cs"/>
              </a:rPr>
              <a:t>#4</a:t>
            </a:r>
          </a:p>
        </p:txBody>
      </p:sp>
      <p:sp>
        <p:nvSpPr>
          <p:cNvPr id="168" name="Can 77">
            <a:extLst>
              <a:ext uri="{FF2B5EF4-FFF2-40B4-BE49-F238E27FC236}">
                <a16:creationId xmlns:a16="http://schemas.microsoft.com/office/drawing/2014/main" id="{400D4314-ED3D-4A07-8FCE-D81966D31CB6}"/>
              </a:ext>
            </a:extLst>
          </p:cNvPr>
          <p:cNvSpPr/>
          <p:nvPr/>
        </p:nvSpPr>
        <p:spPr>
          <a:xfrm>
            <a:off x="930274" y="3609373"/>
            <a:ext cx="190500" cy="266700"/>
          </a:xfrm>
          <a:prstGeom prst="can">
            <a:avLst/>
          </a:prstGeom>
          <a:solidFill>
            <a:schemeClr val="accent1"/>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169" name="TextBox 168">
            <a:extLst>
              <a:ext uri="{FF2B5EF4-FFF2-40B4-BE49-F238E27FC236}">
                <a16:creationId xmlns:a16="http://schemas.microsoft.com/office/drawing/2014/main" id="{88EAF660-47C4-46D7-8B92-C6EA57CFABBC}"/>
              </a:ext>
            </a:extLst>
          </p:cNvPr>
          <p:cNvSpPr txBox="1"/>
          <p:nvPr/>
        </p:nvSpPr>
        <p:spPr>
          <a:xfrm>
            <a:off x="1073363" y="3635001"/>
            <a:ext cx="614271"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00"/>
                </a:solidFill>
                <a:effectLst/>
                <a:uLnTx/>
                <a:uFillTx/>
                <a:latin typeface="Arial"/>
                <a:ea typeface="+mn-ea"/>
                <a:cs typeface="+mn-cs"/>
              </a:rPr>
              <a:t>Backup1</a:t>
            </a:r>
          </a:p>
        </p:txBody>
      </p:sp>
      <p:sp>
        <p:nvSpPr>
          <p:cNvPr id="170" name="Can 79">
            <a:extLst>
              <a:ext uri="{FF2B5EF4-FFF2-40B4-BE49-F238E27FC236}">
                <a16:creationId xmlns:a16="http://schemas.microsoft.com/office/drawing/2014/main" id="{6D6E4841-DFEF-4827-9ACE-956D3A93B299}"/>
              </a:ext>
            </a:extLst>
          </p:cNvPr>
          <p:cNvSpPr/>
          <p:nvPr/>
        </p:nvSpPr>
        <p:spPr>
          <a:xfrm>
            <a:off x="933668" y="3897233"/>
            <a:ext cx="190500" cy="266700"/>
          </a:xfrm>
          <a:prstGeom prst="can">
            <a:avLst/>
          </a:prstGeom>
          <a:solidFill>
            <a:schemeClr val="accent1"/>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171" name="TextBox 170">
            <a:extLst>
              <a:ext uri="{FF2B5EF4-FFF2-40B4-BE49-F238E27FC236}">
                <a16:creationId xmlns:a16="http://schemas.microsoft.com/office/drawing/2014/main" id="{A07A2E17-74C9-4027-BE66-E404E390AAC4}"/>
              </a:ext>
            </a:extLst>
          </p:cNvPr>
          <p:cNvSpPr txBox="1"/>
          <p:nvPr/>
        </p:nvSpPr>
        <p:spPr>
          <a:xfrm>
            <a:off x="1076757" y="3922861"/>
            <a:ext cx="614271"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00"/>
                </a:solidFill>
                <a:effectLst/>
                <a:uLnTx/>
                <a:uFillTx/>
                <a:latin typeface="Arial"/>
                <a:ea typeface="+mn-ea"/>
                <a:cs typeface="+mn-cs"/>
              </a:rPr>
              <a:t>Backup3</a:t>
            </a:r>
          </a:p>
        </p:txBody>
      </p:sp>
      <p:sp>
        <p:nvSpPr>
          <p:cNvPr id="172" name="Can 81">
            <a:extLst>
              <a:ext uri="{FF2B5EF4-FFF2-40B4-BE49-F238E27FC236}">
                <a16:creationId xmlns:a16="http://schemas.microsoft.com/office/drawing/2014/main" id="{4AF968B3-A492-42D4-BD4D-B85702F04A6C}"/>
              </a:ext>
            </a:extLst>
          </p:cNvPr>
          <p:cNvSpPr/>
          <p:nvPr/>
        </p:nvSpPr>
        <p:spPr>
          <a:xfrm>
            <a:off x="937062" y="4185093"/>
            <a:ext cx="190500" cy="266700"/>
          </a:xfrm>
          <a:prstGeom prst="can">
            <a:avLst/>
          </a:prstGeom>
          <a:solidFill>
            <a:schemeClr val="accent1"/>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173" name="TextBox 172">
            <a:extLst>
              <a:ext uri="{FF2B5EF4-FFF2-40B4-BE49-F238E27FC236}">
                <a16:creationId xmlns:a16="http://schemas.microsoft.com/office/drawing/2014/main" id="{97A50115-209E-4753-89AD-C2EE045DECDB}"/>
              </a:ext>
            </a:extLst>
          </p:cNvPr>
          <p:cNvSpPr txBox="1"/>
          <p:nvPr/>
        </p:nvSpPr>
        <p:spPr>
          <a:xfrm>
            <a:off x="1080151" y="4210721"/>
            <a:ext cx="614271"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00"/>
                </a:solidFill>
                <a:effectLst/>
                <a:uLnTx/>
                <a:uFillTx/>
                <a:latin typeface="Arial"/>
                <a:ea typeface="+mn-ea"/>
                <a:cs typeface="+mn-cs"/>
              </a:rPr>
              <a:t>Backup3</a:t>
            </a:r>
          </a:p>
        </p:txBody>
      </p:sp>
      <p:pic>
        <p:nvPicPr>
          <p:cNvPr id="174" name="Picture 173">
            <a:extLst>
              <a:ext uri="{FF2B5EF4-FFF2-40B4-BE49-F238E27FC236}">
                <a16:creationId xmlns:a16="http://schemas.microsoft.com/office/drawing/2014/main" id="{2755C4FB-EC67-4535-A613-A74A63DE2DB0}"/>
              </a:ext>
            </a:extLst>
          </p:cNvPr>
          <p:cNvPicPr>
            <a:picLocks noChangeAspect="1"/>
          </p:cNvPicPr>
          <p:nvPr/>
        </p:nvPicPr>
        <p:blipFill>
          <a:blip r:embed="rId4"/>
          <a:stretch>
            <a:fillRect/>
          </a:stretch>
        </p:blipFill>
        <p:spPr>
          <a:xfrm>
            <a:off x="1761748" y="3413434"/>
            <a:ext cx="202383" cy="260431"/>
          </a:xfrm>
          <a:prstGeom prst="rect">
            <a:avLst/>
          </a:prstGeom>
        </p:spPr>
      </p:pic>
      <p:sp>
        <p:nvSpPr>
          <p:cNvPr id="175" name="TextBox 174">
            <a:extLst>
              <a:ext uri="{FF2B5EF4-FFF2-40B4-BE49-F238E27FC236}">
                <a16:creationId xmlns:a16="http://schemas.microsoft.com/office/drawing/2014/main" id="{978E493A-FA00-4735-B05E-795EF124EE65}"/>
              </a:ext>
            </a:extLst>
          </p:cNvPr>
          <p:cNvSpPr txBox="1"/>
          <p:nvPr/>
        </p:nvSpPr>
        <p:spPr>
          <a:xfrm>
            <a:off x="1575558" y="3651885"/>
            <a:ext cx="564578"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CCCC"/>
                </a:solidFill>
                <a:effectLst/>
                <a:uLnTx/>
                <a:uFillTx/>
                <a:latin typeface="Arial"/>
                <a:ea typeface="+mn-ea"/>
                <a:cs typeface="+mn-cs"/>
              </a:rPr>
              <a:t>30 days</a:t>
            </a:r>
          </a:p>
        </p:txBody>
      </p:sp>
      <p:pic>
        <p:nvPicPr>
          <p:cNvPr id="176" name="Picture 175">
            <a:extLst>
              <a:ext uri="{FF2B5EF4-FFF2-40B4-BE49-F238E27FC236}">
                <a16:creationId xmlns:a16="http://schemas.microsoft.com/office/drawing/2014/main" id="{49F604B6-4465-4A75-9585-0D6ACE80609B}"/>
              </a:ext>
            </a:extLst>
          </p:cNvPr>
          <p:cNvPicPr>
            <a:picLocks noChangeAspect="1"/>
          </p:cNvPicPr>
          <p:nvPr/>
        </p:nvPicPr>
        <p:blipFill>
          <a:blip r:embed="rId4"/>
          <a:stretch>
            <a:fillRect/>
          </a:stretch>
        </p:blipFill>
        <p:spPr>
          <a:xfrm>
            <a:off x="1765142" y="4290545"/>
            <a:ext cx="202383" cy="260431"/>
          </a:xfrm>
          <a:prstGeom prst="rect">
            <a:avLst/>
          </a:prstGeom>
        </p:spPr>
      </p:pic>
      <p:sp>
        <p:nvSpPr>
          <p:cNvPr id="177" name="TextBox 176">
            <a:extLst>
              <a:ext uri="{FF2B5EF4-FFF2-40B4-BE49-F238E27FC236}">
                <a16:creationId xmlns:a16="http://schemas.microsoft.com/office/drawing/2014/main" id="{DED58C31-ECBF-4E41-84DC-0E4FF030DBD2}"/>
              </a:ext>
            </a:extLst>
          </p:cNvPr>
          <p:cNvSpPr txBox="1"/>
          <p:nvPr/>
        </p:nvSpPr>
        <p:spPr>
          <a:xfrm>
            <a:off x="1578952" y="4528996"/>
            <a:ext cx="564578"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CCCC"/>
                </a:solidFill>
                <a:effectLst/>
                <a:uLnTx/>
                <a:uFillTx/>
                <a:latin typeface="Arial"/>
                <a:ea typeface="+mn-ea"/>
                <a:cs typeface="+mn-cs"/>
              </a:rPr>
              <a:t>60 days</a:t>
            </a:r>
          </a:p>
        </p:txBody>
      </p:sp>
      <p:pic>
        <p:nvPicPr>
          <p:cNvPr id="178" name="Picture 177">
            <a:extLst>
              <a:ext uri="{FF2B5EF4-FFF2-40B4-BE49-F238E27FC236}">
                <a16:creationId xmlns:a16="http://schemas.microsoft.com/office/drawing/2014/main" id="{3FDCA4E0-DFBD-4157-B9AE-CA5039726228}"/>
              </a:ext>
            </a:extLst>
          </p:cNvPr>
          <p:cNvPicPr>
            <a:picLocks noChangeAspect="1"/>
          </p:cNvPicPr>
          <p:nvPr/>
        </p:nvPicPr>
        <p:blipFill>
          <a:blip r:embed="rId4"/>
          <a:stretch>
            <a:fillRect/>
          </a:stretch>
        </p:blipFill>
        <p:spPr>
          <a:xfrm>
            <a:off x="1758369" y="3857073"/>
            <a:ext cx="202383" cy="260431"/>
          </a:xfrm>
          <a:prstGeom prst="rect">
            <a:avLst/>
          </a:prstGeom>
        </p:spPr>
      </p:pic>
      <p:sp>
        <p:nvSpPr>
          <p:cNvPr id="179" name="TextBox 178">
            <a:extLst>
              <a:ext uri="{FF2B5EF4-FFF2-40B4-BE49-F238E27FC236}">
                <a16:creationId xmlns:a16="http://schemas.microsoft.com/office/drawing/2014/main" id="{780CACF8-8D54-44BE-AB9B-C44E112444D5}"/>
              </a:ext>
            </a:extLst>
          </p:cNvPr>
          <p:cNvSpPr txBox="1"/>
          <p:nvPr/>
        </p:nvSpPr>
        <p:spPr>
          <a:xfrm>
            <a:off x="1572179" y="4095524"/>
            <a:ext cx="564578"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CCCC"/>
                </a:solidFill>
                <a:effectLst/>
                <a:uLnTx/>
                <a:uFillTx/>
                <a:latin typeface="Arial"/>
                <a:ea typeface="+mn-ea"/>
                <a:cs typeface="+mn-cs"/>
              </a:rPr>
              <a:t>90 days</a:t>
            </a:r>
          </a:p>
        </p:txBody>
      </p:sp>
      <p:sp>
        <p:nvSpPr>
          <p:cNvPr id="180" name="Can 89">
            <a:extLst>
              <a:ext uri="{FF2B5EF4-FFF2-40B4-BE49-F238E27FC236}">
                <a16:creationId xmlns:a16="http://schemas.microsoft.com/office/drawing/2014/main" id="{10C6019A-BF80-4875-B6CC-0DD85EC3782A}"/>
              </a:ext>
            </a:extLst>
          </p:cNvPr>
          <p:cNvSpPr/>
          <p:nvPr/>
        </p:nvSpPr>
        <p:spPr>
          <a:xfrm>
            <a:off x="3191842" y="3612767"/>
            <a:ext cx="190500" cy="266700"/>
          </a:xfrm>
          <a:prstGeom prst="can">
            <a:avLst/>
          </a:prstGeom>
          <a:solidFill>
            <a:schemeClr val="accent1"/>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181" name="TextBox 180">
            <a:extLst>
              <a:ext uri="{FF2B5EF4-FFF2-40B4-BE49-F238E27FC236}">
                <a16:creationId xmlns:a16="http://schemas.microsoft.com/office/drawing/2014/main" id="{31330F1C-600C-4A44-A04E-6F7FDE7830C1}"/>
              </a:ext>
            </a:extLst>
          </p:cNvPr>
          <p:cNvSpPr txBox="1"/>
          <p:nvPr/>
        </p:nvSpPr>
        <p:spPr>
          <a:xfrm>
            <a:off x="3334931" y="3638395"/>
            <a:ext cx="614271"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00"/>
                </a:solidFill>
                <a:effectLst/>
                <a:uLnTx/>
                <a:uFillTx/>
                <a:latin typeface="Arial"/>
                <a:ea typeface="+mn-ea"/>
                <a:cs typeface="+mn-cs"/>
              </a:rPr>
              <a:t>Backup1</a:t>
            </a:r>
          </a:p>
        </p:txBody>
      </p:sp>
      <p:sp>
        <p:nvSpPr>
          <p:cNvPr id="182" name="Can 91">
            <a:extLst>
              <a:ext uri="{FF2B5EF4-FFF2-40B4-BE49-F238E27FC236}">
                <a16:creationId xmlns:a16="http://schemas.microsoft.com/office/drawing/2014/main" id="{993386A9-A757-4248-8FA9-169A457AE7A8}"/>
              </a:ext>
            </a:extLst>
          </p:cNvPr>
          <p:cNvSpPr/>
          <p:nvPr/>
        </p:nvSpPr>
        <p:spPr>
          <a:xfrm>
            <a:off x="3195236" y="3900627"/>
            <a:ext cx="190500" cy="266700"/>
          </a:xfrm>
          <a:prstGeom prst="can">
            <a:avLst/>
          </a:prstGeom>
          <a:solidFill>
            <a:schemeClr val="accent1"/>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183" name="TextBox 182">
            <a:extLst>
              <a:ext uri="{FF2B5EF4-FFF2-40B4-BE49-F238E27FC236}">
                <a16:creationId xmlns:a16="http://schemas.microsoft.com/office/drawing/2014/main" id="{66CB886A-6100-41B4-ACD4-91557460536E}"/>
              </a:ext>
            </a:extLst>
          </p:cNvPr>
          <p:cNvSpPr txBox="1"/>
          <p:nvPr/>
        </p:nvSpPr>
        <p:spPr>
          <a:xfrm>
            <a:off x="3338325" y="3926255"/>
            <a:ext cx="614271"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00"/>
                </a:solidFill>
                <a:effectLst/>
                <a:uLnTx/>
                <a:uFillTx/>
                <a:latin typeface="Arial"/>
                <a:ea typeface="+mn-ea"/>
                <a:cs typeface="+mn-cs"/>
              </a:rPr>
              <a:t>Backup3</a:t>
            </a:r>
          </a:p>
        </p:txBody>
      </p:sp>
      <p:sp>
        <p:nvSpPr>
          <p:cNvPr id="184" name="Can 93">
            <a:extLst>
              <a:ext uri="{FF2B5EF4-FFF2-40B4-BE49-F238E27FC236}">
                <a16:creationId xmlns:a16="http://schemas.microsoft.com/office/drawing/2014/main" id="{A5E330FC-9EFB-40EA-A0CD-D6B04F12AAA4}"/>
              </a:ext>
            </a:extLst>
          </p:cNvPr>
          <p:cNvSpPr/>
          <p:nvPr/>
        </p:nvSpPr>
        <p:spPr>
          <a:xfrm>
            <a:off x="3198630" y="4188487"/>
            <a:ext cx="190500" cy="266700"/>
          </a:xfrm>
          <a:prstGeom prst="can">
            <a:avLst/>
          </a:prstGeom>
          <a:solidFill>
            <a:schemeClr val="accent1"/>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185" name="TextBox 184">
            <a:extLst>
              <a:ext uri="{FF2B5EF4-FFF2-40B4-BE49-F238E27FC236}">
                <a16:creationId xmlns:a16="http://schemas.microsoft.com/office/drawing/2014/main" id="{61CA334F-BC48-4642-8BA1-44573E535BA9}"/>
              </a:ext>
            </a:extLst>
          </p:cNvPr>
          <p:cNvSpPr txBox="1"/>
          <p:nvPr/>
        </p:nvSpPr>
        <p:spPr>
          <a:xfrm>
            <a:off x="3341719" y="4214115"/>
            <a:ext cx="614271"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00"/>
                </a:solidFill>
                <a:effectLst/>
                <a:uLnTx/>
                <a:uFillTx/>
                <a:latin typeface="Arial"/>
                <a:ea typeface="+mn-ea"/>
                <a:cs typeface="+mn-cs"/>
              </a:rPr>
              <a:t>Backup3</a:t>
            </a:r>
          </a:p>
        </p:txBody>
      </p:sp>
      <p:pic>
        <p:nvPicPr>
          <p:cNvPr id="186" name="Picture 185">
            <a:extLst>
              <a:ext uri="{FF2B5EF4-FFF2-40B4-BE49-F238E27FC236}">
                <a16:creationId xmlns:a16="http://schemas.microsoft.com/office/drawing/2014/main" id="{ED3F7A8A-F859-48BD-891D-8BFF09AB7AEB}"/>
              </a:ext>
            </a:extLst>
          </p:cNvPr>
          <p:cNvPicPr>
            <a:picLocks noChangeAspect="1"/>
          </p:cNvPicPr>
          <p:nvPr/>
        </p:nvPicPr>
        <p:blipFill>
          <a:blip r:embed="rId4"/>
          <a:stretch>
            <a:fillRect/>
          </a:stretch>
        </p:blipFill>
        <p:spPr>
          <a:xfrm>
            <a:off x="4023316" y="3416828"/>
            <a:ext cx="202383" cy="260431"/>
          </a:xfrm>
          <a:prstGeom prst="rect">
            <a:avLst/>
          </a:prstGeom>
        </p:spPr>
      </p:pic>
      <p:sp>
        <p:nvSpPr>
          <p:cNvPr id="187" name="TextBox 186">
            <a:extLst>
              <a:ext uri="{FF2B5EF4-FFF2-40B4-BE49-F238E27FC236}">
                <a16:creationId xmlns:a16="http://schemas.microsoft.com/office/drawing/2014/main" id="{AF71869E-C8AA-465F-80B0-356CD522FB12}"/>
              </a:ext>
            </a:extLst>
          </p:cNvPr>
          <p:cNvSpPr txBox="1"/>
          <p:nvPr/>
        </p:nvSpPr>
        <p:spPr>
          <a:xfrm>
            <a:off x="3837126" y="3655279"/>
            <a:ext cx="564578"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CCCC"/>
                </a:solidFill>
                <a:effectLst/>
                <a:uLnTx/>
                <a:uFillTx/>
                <a:latin typeface="Arial"/>
                <a:ea typeface="+mn-ea"/>
                <a:cs typeface="+mn-cs"/>
              </a:rPr>
              <a:t>30 days</a:t>
            </a:r>
          </a:p>
        </p:txBody>
      </p:sp>
      <p:pic>
        <p:nvPicPr>
          <p:cNvPr id="188" name="Picture 187">
            <a:extLst>
              <a:ext uri="{FF2B5EF4-FFF2-40B4-BE49-F238E27FC236}">
                <a16:creationId xmlns:a16="http://schemas.microsoft.com/office/drawing/2014/main" id="{531BEE7C-9995-4A09-81E8-54165F028499}"/>
              </a:ext>
            </a:extLst>
          </p:cNvPr>
          <p:cNvPicPr>
            <a:picLocks noChangeAspect="1"/>
          </p:cNvPicPr>
          <p:nvPr/>
        </p:nvPicPr>
        <p:blipFill>
          <a:blip r:embed="rId4"/>
          <a:stretch>
            <a:fillRect/>
          </a:stretch>
        </p:blipFill>
        <p:spPr>
          <a:xfrm>
            <a:off x="4026710" y="4293939"/>
            <a:ext cx="202383" cy="260431"/>
          </a:xfrm>
          <a:prstGeom prst="rect">
            <a:avLst/>
          </a:prstGeom>
        </p:spPr>
      </p:pic>
      <p:sp>
        <p:nvSpPr>
          <p:cNvPr id="189" name="TextBox 188">
            <a:extLst>
              <a:ext uri="{FF2B5EF4-FFF2-40B4-BE49-F238E27FC236}">
                <a16:creationId xmlns:a16="http://schemas.microsoft.com/office/drawing/2014/main" id="{75F1B7D3-C0EA-481D-9C95-CBD0800FB522}"/>
              </a:ext>
            </a:extLst>
          </p:cNvPr>
          <p:cNvSpPr txBox="1"/>
          <p:nvPr/>
        </p:nvSpPr>
        <p:spPr>
          <a:xfrm>
            <a:off x="3840520" y="4532390"/>
            <a:ext cx="564578"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CCCC"/>
                </a:solidFill>
                <a:effectLst/>
                <a:uLnTx/>
                <a:uFillTx/>
                <a:latin typeface="Arial"/>
                <a:ea typeface="+mn-ea"/>
                <a:cs typeface="+mn-cs"/>
              </a:rPr>
              <a:t>15 days</a:t>
            </a:r>
          </a:p>
        </p:txBody>
      </p:sp>
      <p:pic>
        <p:nvPicPr>
          <p:cNvPr id="190" name="Picture 189">
            <a:extLst>
              <a:ext uri="{FF2B5EF4-FFF2-40B4-BE49-F238E27FC236}">
                <a16:creationId xmlns:a16="http://schemas.microsoft.com/office/drawing/2014/main" id="{4F5DBA8E-9C7E-4298-8A66-BD3658AEA39C}"/>
              </a:ext>
            </a:extLst>
          </p:cNvPr>
          <p:cNvPicPr>
            <a:picLocks noChangeAspect="1"/>
          </p:cNvPicPr>
          <p:nvPr/>
        </p:nvPicPr>
        <p:blipFill>
          <a:blip r:embed="rId4"/>
          <a:stretch>
            <a:fillRect/>
          </a:stretch>
        </p:blipFill>
        <p:spPr>
          <a:xfrm>
            <a:off x="4019937" y="3860467"/>
            <a:ext cx="202383" cy="260431"/>
          </a:xfrm>
          <a:prstGeom prst="rect">
            <a:avLst/>
          </a:prstGeom>
        </p:spPr>
      </p:pic>
      <p:sp>
        <p:nvSpPr>
          <p:cNvPr id="191" name="TextBox 190">
            <a:extLst>
              <a:ext uri="{FF2B5EF4-FFF2-40B4-BE49-F238E27FC236}">
                <a16:creationId xmlns:a16="http://schemas.microsoft.com/office/drawing/2014/main" id="{A63C6985-6C9C-443F-9211-05A0AEF1CFA1}"/>
              </a:ext>
            </a:extLst>
          </p:cNvPr>
          <p:cNvSpPr txBox="1"/>
          <p:nvPr/>
        </p:nvSpPr>
        <p:spPr>
          <a:xfrm>
            <a:off x="3833747" y="4098918"/>
            <a:ext cx="564578"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CCCC"/>
                </a:solidFill>
                <a:effectLst/>
                <a:uLnTx/>
                <a:uFillTx/>
                <a:latin typeface="Arial"/>
                <a:ea typeface="+mn-ea"/>
                <a:cs typeface="+mn-cs"/>
              </a:rPr>
              <a:t>15 days</a:t>
            </a:r>
          </a:p>
        </p:txBody>
      </p:sp>
      <p:sp>
        <p:nvSpPr>
          <p:cNvPr id="192" name="Can 101">
            <a:extLst>
              <a:ext uri="{FF2B5EF4-FFF2-40B4-BE49-F238E27FC236}">
                <a16:creationId xmlns:a16="http://schemas.microsoft.com/office/drawing/2014/main" id="{4D3E0C4D-D7A0-4847-A6AF-0FA5D14CA944}"/>
              </a:ext>
            </a:extLst>
          </p:cNvPr>
          <p:cNvSpPr/>
          <p:nvPr/>
        </p:nvSpPr>
        <p:spPr>
          <a:xfrm>
            <a:off x="5565786" y="3616161"/>
            <a:ext cx="190500" cy="266700"/>
          </a:xfrm>
          <a:prstGeom prst="can">
            <a:avLst/>
          </a:prstGeom>
          <a:solidFill>
            <a:schemeClr val="accent1"/>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193" name="TextBox 192">
            <a:extLst>
              <a:ext uri="{FF2B5EF4-FFF2-40B4-BE49-F238E27FC236}">
                <a16:creationId xmlns:a16="http://schemas.microsoft.com/office/drawing/2014/main" id="{9639CCA5-A7D2-4D5C-958E-B235D639EF8B}"/>
              </a:ext>
            </a:extLst>
          </p:cNvPr>
          <p:cNvSpPr txBox="1"/>
          <p:nvPr/>
        </p:nvSpPr>
        <p:spPr>
          <a:xfrm>
            <a:off x="5708875" y="3641789"/>
            <a:ext cx="614271"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00"/>
                </a:solidFill>
                <a:effectLst/>
                <a:uLnTx/>
                <a:uFillTx/>
                <a:latin typeface="Arial"/>
                <a:ea typeface="+mn-ea"/>
                <a:cs typeface="+mn-cs"/>
              </a:rPr>
              <a:t>Backup1</a:t>
            </a:r>
          </a:p>
        </p:txBody>
      </p:sp>
      <p:sp>
        <p:nvSpPr>
          <p:cNvPr id="194" name="Can 103">
            <a:extLst>
              <a:ext uri="{FF2B5EF4-FFF2-40B4-BE49-F238E27FC236}">
                <a16:creationId xmlns:a16="http://schemas.microsoft.com/office/drawing/2014/main" id="{3C9D31A1-1AA3-48E2-8362-DC63F8AC0267}"/>
              </a:ext>
            </a:extLst>
          </p:cNvPr>
          <p:cNvSpPr/>
          <p:nvPr/>
        </p:nvSpPr>
        <p:spPr>
          <a:xfrm>
            <a:off x="5569180" y="3904021"/>
            <a:ext cx="190500" cy="266700"/>
          </a:xfrm>
          <a:prstGeom prst="can">
            <a:avLst/>
          </a:prstGeom>
          <a:solidFill>
            <a:schemeClr val="accent1"/>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195" name="TextBox 194">
            <a:extLst>
              <a:ext uri="{FF2B5EF4-FFF2-40B4-BE49-F238E27FC236}">
                <a16:creationId xmlns:a16="http://schemas.microsoft.com/office/drawing/2014/main" id="{FFB4D2AA-3C9E-40FF-A7BD-D902BFE7C89E}"/>
              </a:ext>
            </a:extLst>
          </p:cNvPr>
          <p:cNvSpPr txBox="1"/>
          <p:nvPr/>
        </p:nvSpPr>
        <p:spPr>
          <a:xfrm>
            <a:off x="5712269" y="3929649"/>
            <a:ext cx="614271"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00"/>
                </a:solidFill>
                <a:effectLst/>
                <a:uLnTx/>
                <a:uFillTx/>
                <a:latin typeface="Arial"/>
                <a:ea typeface="+mn-ea"/>
                <a:cs typeface="+mn-cs"/>
              </a:rPr>
              <a:t>Backup3</a:t>
            </a:r>
          </a:p>
        </p:txBody>
      </p:sp>
      <p:sp>
        <p:nvSpPr>
          <p:cNvPr id="196" name="Can 105">
            <a:extLst>
              <a:ext uri="{FF2B5EF4-FFF2-40B4-BE49-F238E27FC236}">
                <a16:creationId xmlns:a16="http://schemas.microsoft.com/office/drawing/2014/main" id="{B296D529-CD34-4F72-A3C8-44799F558F22}"/>
              </a:ext>
            </a:extLst>
          </p:cNvPr>
          <p:cNvSpPr/>
          <p:nvPr/>
        </p:nvSpPr>
        <p:spPr>
          <a:xfrm>
            <a:off x="5572574" y="4191881"/>
            <a:ext cx="190500" cy="266700"/>
          </a:xfrm>
          <a:prstGeom prst="can">
            <a:avLst/>
          </a:prstGeom>
          <a:solidFill>
            <a:schemeClr val="accent1"/>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197" name="TextBox 196">
            <a:extLst>
              <a:ext uri="{FF2B5EF4-FFF2-40B4-BE49-F238E27FC236}">
                <a16:creationId xmlns:a16="http://schemas.microsoft.com/office/drawing/2014/main" id="{3BC18BA0-AA10-4BD2-9DA7-342A269BCB38}"/>
              </a:ext>
            </a:extLst>
          </p:cNvPr>
          <p:cNvSpPr txBox="1"/>
          <p:nvPr/>
        </p:nvSpPr>
        <p:spPr>
          <a:xfrm>
            <a:off x="5715663" y="4217509"/>
            <a:ext cx="614271"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00"/>
                </a:solidFill>
                <a:effectLst/>
                <a:uLnTx/>
                <a:uFillTx/>
                <a:latin typeface="Arial"/>
                <a:ea typeface="+mn-ea"/>
                <a:cs typeface="+mn-cs"/>
              </a:rPr>
              <a:t>Backup3</a:t>
            </a:r>
          </a:p>
        </p:txBody>
      </p:sp>
      <p:pic>
        <p:nvPicPr>
          <p:cNvPr id="198" name="Picture 197">
            <a:extLst>
              <a:ext uri="{FF2B5EF4-FFF2-40B4-BE49-F238E27FC236}">
                <a16:creationId xmlns:a16="http://schemas.microsoft.com/office/drawing/2014/main" id="{97FE0636-3E36-47E4-9410-D3D83EA676D0}"/>
              </a:ext>
            </a:extLst>
          </p:cNvPr>
          <p:cNvPicPr>
            <a:picLocks noChangeAspect="1"/>
          </p:cNvPicPr>
          <p:nvPr/>
        </p:nvPicPr>
        <p:blipFill>
          <a:blip r:embed="rId4"/>
          <a:stretch>
            <a:fillRect/>
          </a:stretch>
        </p:blipFill>
        <p:spPr>
          <a:xfrm>
            <a:off x="6397260" y="3420222"/>
            <a:ext cx="202383" cy="260431"/>
          </a:xfrm>
          <a:prstGeom prst="rect">
            <a:avLst/>
          </a:prstGeom>
        </p:spPr>
      </p:pic>
      <p:sp>
        <p:nvSpPr>
          <p:cNvPr id="199" name="TextBox 198">
            <a:extLst>
              <a:ext uri="{FF2B5EF4-FFF2-40B4-BE49-F238E27FC236}">
                <a16:creationId xmlns:a16="http://schemas.microsoft.com/office/drawing/2014/main" id="{95E30649-458E-4387-9D1E-280E38A54EA5}"/>
              </a:ext>
            </a:extLst>
          </p:cNvPr>
          <p:cNvSpPr txBox="1"/>
          <p:nvPr/>
        </p:nvSpPr>
        <p:spPr>
          <a:xfrm>
            <a:off x="6211070" y="3658673"/>
            <a:ext cx="564578"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CCCC"/>
                </a:solidFill>
                <a:effectLst/>
                <a:uLnTx/>
                <a:uFillTx/>
                <a:latin typeface="Arial"/>
                <a:ea typeface="+mn-ea"/>
                <a:cs typeface="+mn-cs"/>
              </a:rPr>
              <a:t>20 days</a:t>
            </a:r>
          </a:p>
        </p:txBody>
      </p:sp>
      <p:pic>
        <p:nvPicPr>
          <p:cNvPr id="200" name="Picture 199">
            <a:extLst>
              <a:ext uri="{FF2B5EF4-FFF2-40B4-BE49-F238E27FC236}">
                <a16:creationId xmlns:a16="http://schemas.microsoft.com/office/drawing/2014/main" id="{5FB759D8-46E7-47B4-9E54-9B3EAC30E3B0}"/>
              </a:ext>
            </a:extLst>
          </p:cNvPr>
          <p:cNvPicPr>
            <a:picLocks noChangeAspect="1"/>
          </p:cNvPicPr>
          <p:nvPr/>
        </p:nvPicPr>
        <p:blipFill>
          <a:blip r:embed="rId4"/>
          <a:stretch>
            <a:fillRect/>
          </a:stretch>
        </p:blipFill>
        <p:spPr>
          <a:xfrm>
            <a:off x="6400654" y="4297333"/>
            <a:ext cx="202383" cy="260431"/>
          </a:xfrm>
          <a:prstGeom prst="rect">
            <a:avLst/>
          </a:prstGeom>
        </p:spPr>
      </p:pic>
      <p:sp>
        <p:nvSpPr>
          <p:cNvPr id="201" name="TextBox 200">
            <a:extLst>
              <a:ext uri="{FF2B5EF4-FFF2-40B4-BE49-F238E27FC236}">
                <a16:creationId xmlns:a16="http://schemas.microsoft.com/office/drawing/2014/main" id="{5B4A5176-0989-452C-B3BD-1BBB5070B2B5}"/>
              </a:ext>
            </a:extLst>
          </p:cNvPr>
          <p:cNvSpPr txBox="1"/>
          <p:nvPr/>
        </p:nvSpPr>
        <p:spPr>
          <a:xfrm>
            <a:off x="6214464" y="4535784"/>
            <a:ext cx="564578"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CCCC"/>
                </a:solidFill>
                <a:effectLst/>
                <a:uLnTx/>
                <a:uFillTx/>
                <a:latin typeface="Arial"/>
                <a:ea typeface="+mn-ea"/>
                <a:cs typeface="+mn-cs"/>
              </a:rPr>
              <a:t>10 days</a:t>
            </a:r>
          </a:p>
        </p:txBody>
      </p:sp>
      <p:pic>
        <p:nvPicPr>
          <p:cNvPr id="202" name="Picture 201">
            <a:extLst>
              <a:ext uri="{FF2B5EF4-FFF2-40B4-BE49-F238E27FC236}">
                <a16:creationId xmlns:a16="http://schemas.microsoft.com/office/drawing/2014/main" id="{BF60F8D0-3D2F-480A-AD35-4825CBFDB24D}"/>
              </a:ext>
            </a:extLst>
          </p:cNvPr>
          <p:cNvPicPr>
            <a:picLocks noChangeAspect="1"/>
          </p:cNvPicPr>
          <p:nvPr/>
        </p:nvPicPr>
        <p:blipFill>
          <a:blip r:embed="rId4"/>
          <a:stretch>
            <a:fillRect/>
          </a:stretch>
        </p:blipFill>
        <p:spPr>
          <a:xfrm>
            <a:off x="6393881" y="3863861"/>
            <a:ext cx="202383" cy="260431"/>
          </a:xfrm>
          <a:prstGeom prst="rect">
            <a:avLst/>
          </a:prstGeom>
        </p:spPr>
      </p:pic>
      <p:sp>
        <p:nvSpPr>
          <p:cNvPr id="203" name="TextBox 202">
            <a:extLst>
              <a:ext uri="{FF2B5EF4-FFF2-40B4-BE49-F238E27FC236}">
                <a16:creationId xmlns:a16="http://schemas.microsoft.com/office/drawing/2014/main" id="{A25CB2A7-8820-45A0-99F0-FE5C587DFEE3}"/>
              </a:ext>
            </a:extLst>
          </p:cNvPr>
          <p:cNvSpPr txBox="1"/>
          <p:nvPr/>
        </p:nvSpPr>
        <p:spPr>
          <a:xfrm>
            <a:off x="6207691" y="4102312"/>
            <a:ext cx="564578"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CCCC"/>
                </a:solidFill>
                <a:effectLst/>
                <a:uLnTx/>
                <a:uFillTx/>
                <a:latin typeface="Arial"/>
                <a:ea typeface="+mn-ea"/>
                <a:cs typeface="+mn-cs"/>
              </a:rPr>
              <a:t>20 days</a:t>
            </a:r>
          </a:p>
        </p:txBody>
      </p:sp>
      <p:sp>
        <p:nvSpPr>
          <p:cNvPr id="204" name="Can 113">
            <a:extLst>
              <a:ext uri="{FF2B5EF4-FFF2-40B4-BE49-F238E27FC236}">
                <a16:creationId xmlns:a16="http://schemas.microsoft.com/office/drawing/2014/main" id="{D7169FFF-CDAB-46CD-961D-9FD075DAA3BB}"/>
              </a:ext>
            </a:extLst>
          </p:cNvPr>
          <p:cNvSpPr/>
          <p:nvPr/>
        </p:nvSpPr>
        <p:spPr>
          <a:xfrm>
            <a:off x="7431755" y="3619555"/>
            <a:ext cx="190500" cy="266700"/>
          </a:xfrm>
          <a:prstGeom prst="can">
            <a:avLst/>
          </a:prstGeom>
          <a:solidFill>
            <a:schemeClr val="accent1"/>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205" name="TextBox 204">
            <a:extLst>
              <a:ext uri="{FF2B5EF4-FFF2-40B4-BE49-F238E27FC236}">
                <a16:creationId xmlns:a16="http://schemas.microsoft.com/office/drawing/2014/main" id="{915BC326-2742-494E-8C1B-C9B2FFD089D2}"/>
              </a:ext>
            </a:extLst>
          </p:cNvPr>
          <p:cNvSpPr txBox="1"/>
          <p:nvPr/>
        </p:nvSpPr>
        <p:spPr>
          <a:xfrm>
            <a:off x="7574844" y="3645183"/>
            <a:ext cx="614271"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00"/>
                </a:solidFill>
                <a:effectLst/>
                <a:uLnTx/>
                <a:uFillTx/>
                <a:latin typeface="Arial"/>
                <a:ea typeface="+mn-ea"/>
                <a:cs typeface="+mn-cs"/>
              </a:rPr>
              <a:t>Backup1</a:t>
            </a:r>
          </a:p>
        </p:txBody>
      </p:sp>
      <p:sp>
        <p:nvSpPr>
          <p:cNvPr id="206" name="Can 115">
            <a:extLst>
              <a:ext uri="{FF2B5EF4-FFF2-40B4-BE49-F238E27FC236}">
                <a16:creationId xmlns:a16="http://schemas.microsoft.com/office/drawing/2014/main" id="{DE376A7F-DA90-4AAA-8890-9DC5D4630D3C}"/>
              </a:ext>
            </a:extLst>
          </p:cNvPr>
          <p:cNvSpPr/>
          <p:nvPr/>
        </p:nvSpPr>
        <p:spPr>
          <a:xfrm>
            <a:off x="7435149" y="3907415"/>
            <a:ext cx="190500" cy="266700"/>
          </a:xfrm>
          <a:prstGeom prst="can">
            <a:avLst/>
          </a:prstGeom>
          <a:solidFill>
            <a:schemeClr val="accent1"/>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207" name="TextBox 206">
            <a:extLst>
              <a:ext uri="{FF2B5EF4-FFF2-40B4-BE49-F238E27FC236}">
                <a16:creationId xmlns:a16="http://schemas.microsoft.com/office/drawing/2014/main" id="{AFF82C32-92DA-4977-87C7-D45E3A2CF48C}"/>
              </a:ext>
            </a:extLst>
          </p:cNvPr>
          <p:cNvSpPr txBox="1"/>
          <p:nvPr/>
        </p:nvSpPr>
        <p:spPr>
          <a:xfrm>
            <a:off x="7578238" y="3933043"/>
            <a:ext cx="614271"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00"/>
                </a:solidFill>
                <a:effectLst/>
                <a:uLnTx/>
                <a:uFillTx/>
                <a:latin typeface="Arial"/>
                <a:ea typeface="+mn-ea"/>
                <a:cs typeface="+mn-cs"/>
              </a:rPr>
              <a:t>Backup3</a:t>
            </a:r>
          </a:p>
        </p:txBody>
      </p:sp>
      <p:sp>
        <p:nvSpPr>
          <p:cNvPr id="208" name="Can 117">
            <a:extLst>
              <a:ext uri="{FF2B5EF4-FFF2-40B4-BE49-F238E27FC236}">
                <a16:creationId xmlns:a16="http://schemas.microsoft.com/office/drawing/2014/main" id="{FFFF78BA-6618-4689-AA6D-8FC81617CD5E}"/>
              </a:ext>
            </a:extLst>
          </p:cNvPr>
          <p:cNvSpPr/>
          <p:nvPr/>
        </p:nvSpPr>
        <p:spPr>
          <a:xfrm>
            <a:off x="7438543" y="4195275"/>
            <a:ext cx="190500" cy="266700"/>
          </a:xfrm>
          <a:prstGeom prst="can">
            <a:avLst/>
          </a:prstGeom>
          <a:solidFill>
            <a:schemeClr val="accent1"/>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Arial"/>
              <a:ea typeface="+mn-ea"/>
              <a:cs typeface="+mn-cs"/>
            </a:endParaRPr>
          </a:p>
        </p:txBody>
      </p:sp>
      <p:sp>
        <p:nvSpPr>
          <p:cNvPr id="209" name="TextBox 208">
            <a:extLst>
              <a:ext uri="{FF2B5EF4-FFF2-40B4-BE49-F238E27FC236}">
                <a16:creationId xmlns:a16="http://schemas.microsoft.com/office/drawing/2014/main" id="{39FA4876-EB9B-4E24-AD26-DD26A04D05DA}"/>
              </a:ext>
            </a:extLst>
          </p:cNvPr>
          <p:cNvSpPr txBox="1"/>
          <p:nvPr/>
        </p:nvSpPr>
        <p:spPr>
          <a:xfrm>
            <a:off x="7581632" y="4220903"/>
            <a:ext cx="614271"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FF00"/>
                </a:solidFill>
                <a:effectLst/>
                <a:uLnTx/>
                <a:uFillTx/>
                <a:latin typeface="Arial"/>
                <a:ea typeface="+mn-ea"/>
                <a:cs typeface="+mn-cs"/>
              </a:rPr>
              <a:t>Backup3</a:t>
            </a:r>
          </a:p>
        </p:txBody>
      </p:sp>
      <p:pic>
        <p:nvPicPr>
          <p:cNvPr id="210" name="Picture 209">
            <a:extLst>
              <a:ext uri="{FF2B5EF4-FFF2-40B4-BE49-F238E27FC236}">
                <a16:creationId xmlns:a16="http://schemas.microsoft.com/office/drawing/2014/main" id="{6F2CA901-1091-4014-BDEF-1080B3BD61FB}"/>
              </a:ext>
            </a:extLst>
          </p:cNvPr>
          <p:cNvPicPr>
            <a:picLocks noChangeAspect="1"/>
          </p:cNvPicPr>
          <p:nvPr/>
        </p:nvPicPr>
        <p:blipFill>
          <a:blip r:embed="rId4"/>
          <a:stretch>
            <a:fillRect/>
          </a:stretch>
        </p:blipFill>
        <p:spPr>
          <a:xfrm>
            <a:off x="8263229" y="3423616"/>
            <a:ext cx="202383" cy="260431"/>
          </a:xfrm>
          <a:prstGeom prst="rect">
            <a:avLst/>
          </a:prstGeom>
        </p:spPr>
      </p:pic>
      <p:sp>
        <p:nvSpPr>
          <p:cNvPr id="211" name="TextBox 210">
            <a:extLst>
              <a:ext uri="{FF2B5EF4-FFF2-40B4-BE49-F238E27FC236}">
                <a16:creationId xmlns:a16="http://schemas.microsoft.com/office/drawing/2014/main" id="{86FD881F-CC35-41EB-9907-D7B092B16B7B}"/>
              </a:ext>
            </a:extLst>
          </p:cNvPr>
          <p:cNvSpPr txBox="1"/>
          <p:nvPr/>
        </p:nvSpPr>
        <p:spPr>
          <a:xfrm>
            <a:off x="8077039" y="3662067"/>
            <a:ext cx="564578"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CCCC"/>
                </a:solidFill>
                <a:effectLst/>
                <a:uLnTx/>
                <a:uFillTx/>
                <a:latin typeface="Arial"/>
                <a:ea typeface="+mn-ea"/>
                <a:cs typeface="+mn-cs"/>
              </a:rPr>
              <a:t>60 days</a:t>
            </a:r>
          </a:p>
        </p:txBody>
      </p:sp>
      <p:pic>
        <p:nvPicPr>
          <p:cNvPr id="212" name="Picture 211">
            <a:extLst>
              <a:ext uri="{FF2B5EF4-FFF2-40B4-BE49-F238E27FC236}">
                <a16:creationId xmlns:a16="http://schemas.microsoft.com/office/drawing/2014/main" id="{EB669C4E-683C-4F95-A4AF-28828912293A}"/>
              </a:ext>
            </a:extLst>
          </p:cNvPr>
          <p:cNvPicPr>
            <a:picLocks noChangeAspect="1"/>
          </p:cNvPicPr>
          <p:nvPr/>
        </p:nvPicPr>
        <p:blipFill>
          <a:blip r:embed="rId4"/>
          <a:stretch>
            <a:fillRect/>
          </a:stretch>
        </p:blipFill>
        <p:spPr>
          <a:xfrm>
            <a:off x="8266623" y="4300727"/>
            <a:ext cx="202383" cy="260431"/>
          </a:xfrm>
          <a:prstGeom prst="rect">
            <a:avLst/>
          </a:prstGeom>
        </p:spPr>
      </p:pic>
      <p:sp>
        <p:nvSpPr>
          <p:cNvPr id="213" name="TextBox 212">
            <a:extLst>
              <a:ext uri="{FF2B5EF4-FFF2-40B4-BE49-F238E27FC236}">
                <a16:creationId xmlns:a16="http://schemas.microsoft.com/office/drawing/2014/main" id="{E08881AD-6F81-40AD-9E29-28513C71912F}"/>
              </a:ext>
            </a:extLst>
          </p:cNvPr>
          <p:cNvSpPr txBox="1"/>
          <p:nvPr/>
        </p:nvSpPr>
        <p:spPr>
          <a:xfrm>
            <a:off x="8080433" y="4539178"/>
            <a:ext cx="564578"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CCCC"/>
                </a:solidFill>
                <a:effectLst/>
                <a:uLnTx/>
                <a:uFillTx/>
                <a:latin typeface="Arial"/>
                <a:ea typeface="+mn-ea"/>
                <a:cs typeface="+mn-cs"/>
              </a:rPr>
              <a:t>30 days</a:t>
            </a:r>
          </a:p>
        </p:txBody>
      </p:sp>
      <p:pic>
        <p:nvPicPr>
          <p:cNvPr id="214" name="Picture 213">
            <a:extLst>
              <a:ext uri="{FF2B5EF4-FFF2-40B4-BE49-F238E27FC236}">
                <a16:creationId xmlns:a16="http://schemas.microsoft.com/office/drawing/2014/main" id="{60785546-8DF6-4C0D-B367-07969E9E539B}"/>
              </a:ext>
            </a:extLst>
          </p:cNvPr>
          <p:cNvPicPr>
            <a:picLocks noChangeAspect="1"/>
          </p:cNvPicPr>
          <p:nvPr/>
        </p:nvPicPr>
        <p:blipFill>
          <a:blip r:embed="rId4"/>
          <a:stretch>
            <a:fillRect/>
          </a:stretch>
        </p:blipFill>
        <p:spPr>
          <a:xfrm>
            <a:off x="8259850" y="3867255"/>
            <a:ext cx="202383" cy="260431"/>
          </a:xfrm>
          <a:prstGeom prst="rect">
            <a:avLst/>
          </a:prstGeom>
        </p:spPr>
      </p:pic>
      <p:sp>
        <p:nvSpPr>
          <p:cNvPr id="215" name="TextBox 214">
            <a:extLst>
              <a:ext uri="{FF2B5EF4-FFF2-40B4-BE49-F238E27FC236}">
                <a16:creationId xmlns:a16="http://schemas.microsoft.com/office/drawing/2014/main" id="{CF22B81C-D86E-4CCC-A3C9-734326DEB517}"/>
              </a:ext>
            </a:extLst>
          </p:cNvPr>
          <p:cNvSpPr txBox="1"/>
          <p:nvPr/>
        </p:nvSpPr>
        <p:spPr>
          <a:xfrm>
            <a:off x="8073660" y="4105706"/>
            <a:ext cx="564578" cy="215444"/>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CCCC"/>
                </a:solidFill>
                <a:effectLst/>
                <a:uLnTx/>
                <a:uFillTx/>
                <a:latin typeface="Arial"/>
                <a:ea typeface="+mn-ea"/>
                <a:cs typeface="+mn-cs"/>
              </a:rPr>
              <a:t>30 days</a:t>
            </a:r>
          </a:p>
        </p:txBody>
      </p:sp>
      <p:sp>
        <p:nvSpPr>
          <p:cNvPr id="216" name="Rounded Rectangle 126">
            <a:extLst>
              <a:ext uri="{FF2B5EF4-FFF2-40B4-BE49-F238E27FC236}">
                <a16:creationId xmlns:a16="http://schemas.microsoft.com/office/drawing/2014/main" id="{9006C1C8-44E7-4544-858F-F8F561D8C5B3}"/>
              </a:ext>
            </a:extLst>
          </p:cNvPr>
          <p:cNvSpPr/>
          <p:nvPr/>
        </p:nvSpPr>
        <p:spPr>
          <a:xfrm>
            <a:off x="325458" y="86538"/>
            <a:ext cx="8479536" cy="1898912"/>
          </a:xfrm>
          <a:prstGeom prst="roundRect">
            <a:avLst/>
          </a:prstGeom>
          <a:solidFill>
            <a:srgbClr val="002060">
              <a:alpha val="97000"/>
            </a:srgbClr>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FFFFCC"/>
                </a:solidFill>
                <a:effectLst/>
                <a:uLnTx/>
                <a:uFillTx/>
                <a:latin typeface="Arial"/>
                <a:ea typeface="+mn-ea"/>
                <a:cs typeface="+mn-cs"/>
              </a:rPr>
              <a:t>Data Domain can lock (compliance) data. </a:t>
            </a:r>
          </a:p>
          <a:p>
            <a:pPr marL="0" marR="0" lvl="0" indent="0" algn="ctr" defTabSz="685800" rtl="0" eaLnBrk="1" fontAlgn="auto" latinLnBrk="0" hangingPunct="1">
              <a:lnSpc>
                <a:spcPct val="100000"/>
              </a:lnSpc>
              <a:spcBef>
                <a:spcPts val="1200"/>
              </a:spcBef>
              <a:spcAft>
                <a:spcPts val="0"/>
              </a:spcAft>
              <a:buClrTx/>
              <a:buSzTx/>
              <a:buFontTx/>
              <a:buNone/>
              <a:tabLst/>
              <a:defRPr/>
            </a:pPr>
            <a:r>
              <a:rPr kumimoji="0" lang="en-US" sz="2600" b="0" i="0" u="none" strike="noStrike" kern="1200" cap="none" spc="0" normalizeH="0" baseline="0" noProof="0" dirty="0">
                <a:ln>
                  <a:noFill/>
                </a:ln>
                <a:solidFill>
                  <a:srgbClr val="FFFFCC"/>
                </a:solidFill>
                <a:effectLst/>
                <a:uLnTx/>
                <a:uFillTx/>
                <a:latin typeface="Arial"/>
                <a:ea typeface="+mn-ea"/>
                <a:cs typeface="+mn-cs"/>
              </a:rPr>
              <a:t>No one can modify / delete file</a:t>
            </a:r>
          </a:p>
        </p:txBody>
      </p:sp>
    </p:spTree>
    <p:extLst>
      <p:ext uri="{BB962C8B-B14F-4D97-AF65-F5344CB8AC3E}">
        <p14:creationId xmlns:p14="http://schemas.microsoft.com/office/powerpoint/2010/main" val="2800535264"/>
      </p:ext>
    </p:extLst>
  </p:cSld>
  <p:clrMapOvr>
    <a:masterClrMapping/>
  </p:clrMapOvr>
  <p:transition spd="med">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C2265AA-A95D-468B-A098-7DCA0B042110}"/>
              </a:ext>
            </a:extLst>
          </p:cNvPr>
          <p:cNvGraphicFramePr>
            <a:graphicFrameLocks noChangeAspect="1"/>
          </p:cNvGraphicFramePr>
          <p:nvPr/>
        </p:nvGraphicFramePr>
        <p:xfrm>
          <a:off x="2628900" y="57150"/>
          <a:ext cx="3886200" cy="5029200"/>
        </p:xfrm>
        <a:graphic>
          <a:graphicData uri="http://schemas.openxmlformats.org/presentationml/2006/ole">
            <mc:AlternateContent xmlns:mc="http://schemas.openxmlformats.org/markup-compatibility/2006">
              <mc:Choice xmlns:v="urn:schemas-microsoft-com:vml" Requires="v">
                <p:oleObj name="Acrobat Document" r:id="rId3" imgW="3886200" imgH="5029200" progId="Acrobat.Document.DC">
                  <p:embed/>
                </p:oleObj>
              </mc:Choice>
              <mc:Fallback>
                <p:oleObj name="Acrobat Document" r:id="rId3" imgW="3886200" imgH="5029200" progId="Acrobat.Document.DC">
                  <p:embed/>
                  <p:pic>
                    <p:nvPicPr>
                      <p:cNvPr id="2" name="Object 1">
                        <a:extLst>
                          <a:ext uri="{FF2B5EF4-FFF2-40B4-BE49-F238E27FC236}">
                            <a16:creationId xmlns:a16="http://schemas.microsoft.com/office/drawing/2014/main" id="{0C2265AA-A95D-468B-A098-7DCA0B042110}"/>
                          </a:ext>
                        </a:extLst>
                      </p:cNvPr>
                      <p:cNvPicPr/>
                      <p:nvPr/>
                    </p:nvPicPr>
                    <p:blipFill>
                      <a:blip r:embed="rId4"/>
                      <a:stretch>
                        <a:fillRect/>
                      </a:stretch>
                    </p:blipFill>
                    <p:spPr>
                      <a:xfrm>
                        <a:off x="2628900" y="57150"/>
                        <a:ext cx="3886200" cy="5029200"/>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95D76426-397B-4F73-A416-449A5A85A7F5}"/>
              </a:ext>
            </a:extLst>
          </p:cNvPr>
          <p:cNvSpPr/>
          <p:nvPr/>
        </p:nvSpPr>
        <p:spPr>
          <a:xfrm>
            <a:off x="5795578" y="4443958"/>
            <a:ext cx="1152128" cy="360040"/>
          </a:xfrm>
          <a:prstGeom prst="rect">
            <a:avLst/>
          </a:prstGeom>
          <a:solidFill>
            <a:schemeClr val="tx2"/>
          </a:solidFill>
          <a:ln w="12700" cmpd="sng">
            <a:noFill/>
          </a:ln>
          <a:effectLst/>
        </p:spPr>
        <p:txBody>
          <a:bodyPr wrap="square" lIns="182880" tIns="137160" rIns="137160" bIns="137160" rtlCol="0" anchor="ctr">
            <a:noAutofit/>
          </a:bodyPr>
          <a:lstStyle/>
          <a:p>
            <a:pPr marL="0" marR="0" lvl="0" indent="0" algn="ctr" defTabSz="685800" rtl="0" eaLnBrk="1" fontAlgn="auto"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52814504"/>
      </p:ext>
    </p:extLst>
  </p:cSld>
  <p:clrMapOvr>
    <a:masterClrMapping/>
  </p:clrMapOvr>
  <p:transition spd="med">
    <p:wipe dir="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AEF171-3616-4CCE-A17E-DE9BE5FC2B13}"/>
              </a:ext>
            </a:extLst>
          </p:cNvPr>
          <p:cNvPicPr>
            <a:picLocks noChangeAspect="1"/>
          </p:cNvPicPr>
          <p:nvPr/>
        </p:nvPicPr>
        <p:blipFill>
          <a:blip r:embed="rId2"/>
          <a:stretch>
            <a:fillRect/>
          </a:stretch>
        </p:blipFill>
        <p:spPr>
          <a:xfrm>
            <a:off x="395536" y="1029154"/>
            <a:ext cx="3207254" cy="1745944"/>
          </a:xfrm>
          <a:prstGeom prst="rect">
            <a:avLst/>
          </a:prstGeom>
        </p:spPr>
      </p:pic>
      <p:sp>
        <p:nvSpPr>
          <p:cNvPr id="7" name="Rounded Rectangle 21">
            <a:extLst>
              <a:ext uri="{FF2B5EF4-FFF2-40B4-BE49-F238E27FC236}">
                <a16:creationId xmlns:a16="http://schemas.microsoft.com/office/drawing/2014/main" id="{546D99E0-CAF3-40F9-88C8-207081D5104E}"/>
              </a:ext>
            </a:extLst>
          </p:cNvPr>
          <p:cNvSpPr/>
          <p:nvPr/>
        </p:nvSpPr>
        <p:spPr>
          <a:xfrm>
            <a:off x="285750" y="3740890"/>
            <a:ext cx="3317040" cy="746911"/>
          </a:xfrm>
          <a:prstGeom prst="roundRect">
            <a:avLst/>
          </a:prstGeom>
          <a:solidFill>
            <a:srgbClr val="003F5C"/>
          </a:solidFill>
          <a:ln w="12700" cmpd="sng">
            <a:noFill/>
          </a:ln>
          <a:effectLst/>
        </p:spPr>
        <p:txBody>
          <a:bodyPr wrap="square" lIns="182880" tIns="137160" rIns="137160" bIns="137160" rtlCol="0" anchor="ctr">
            <a:noAutofit/>
          </a:bodyPr>
          <a:lstStyle/>
          <a:p>
            <a:pPr marL="0" marR="0" lvl="0" indent="0" algn="ctr" defTabSz="685800" rtl="0" eaLnBrk="1" fontAlgn="auto" latinLnBrk="0" hangingPunct="1">
              <a:lnSpc>
                <a:spcPct val="100000"/>
              </a:lnSpc>
              <a:spcBef>
                <a:spcPts val="0"/>
              </a:spcBef>
              <a:spcAft>
                <a:spcPts val="30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Arial"/>
                <a:ea typeface="+mn-ea"/>
                <a:cs typeface="+mn-cs"/>
              </a:rPr>
              <a:t>Castle strategy</a:t>
            </a:r>
            <a:endParaRPr kumimoji="0" lang="en-US" sz="3200" b="1" i="0" u="none" strike="noStrike" kern="1200" cap="none" spc="0" normalizeH="0" baseline="0" noProof="0" dirty="0">
              <a:ln>
                <a:noFill/>
              </a:ln>
              <a:solidFill>
                <a:srgbClr val="FFFF00"/>
              </a:solidFill>
              <a:effectLst/>
              <a:uLnTx/>
              <a:uFillTx/>
              <a:latin typeface="Arial"/>
              <a:ea typeface="+mn-ea"/>
              <a:cs typeface="+mn-cs"/>
            </a:endParaRPr>
          </a:p>
        </p:txBody>
      </p:sp>
    </p:spTree>
    <p:extLst>
      <p:ext uri="{BB962C8B-B14F-4D97-AF65-F5344CB8AC3E}">
        <p14:creationId xmlns:p14="http://schemas.microsoft.com/office/powerpoint/2010/main" val="1911610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9AEF171-3616-4CCE-A17E-DE9BE5FC2B13}"/>
              </a:ext>
            </a:extLst>
          </p:cNvPr>
          <p:cNvPicPr>
            <a:picLocks noChangeAspect="1"/>
          </p:cNvPicPr>
          <p:nvPr/>
        </p:nvPicPr>
        <p:blipFill>
          <a:blip r:embed="rId2"/>
          <a:stretch>
            <a:fillRect/>
          </a:stretch>
        </p:blipFill>
        <p:spPr>
          <a:xfrm>
            <a:off x="395536" y="1029154"/>
            <a:ext cx="3207254" cy="1745944"/>
          </a:xfrm>
          <a:prstGeom prst="rect">
            <a:avLst/>
          </a:prstGeom>
        </p:spPr>
      </p:pic>
      <p:sp>
        <p:nvSpPr>
          <p:cNvPr id="7" name="Rounded Rectangle 21">
            <a:extLst>
              <a:ext uri="{FF2B5EF4-FFF2-40B4-BE49-F238E27FC236}">
                <a16:creationId xmlns:a16="http://schemas.microsoft.com/office/drawing/2014/main" id="{546D99E0-CAF3-40F9-88C8-207081D5104E}"/>
              </a:ext>
            </a:extLst>
          </p:cNvPr>
          <p:cNvSpPr/>
          <p:nvPr/>
        </p:nvSpPr>
        <p:spPr>
          <a:xfrm>
            <a:off x="285750" y="3740890"/>
            <a:ext cx="3317040" cy="746911"/>
          </a:xfrm>
          <a:prstGeom prst="roundRect">
            <a:avLst/>
          </a:prstGeom>
          <a:solidFill>
            <a:srgbClr val="003F5C"/>
          </a:solidFill>
          <a:ln w="12700" cmpd="sng">
            <a:noFill/>
          </a:ln>
          <a:effectLst/>
        </p:spPr>
        <p:txBody>
          <a:bodyPr wrap="square" lIns="182880" tIns="137160" rIns="137160" bIns="137160" rtlCol="0" anchor="ctr">
            <a:noAutofit/>
          </a:bodyPr>
          <a:lstStyle/>
          <a:p>
            <a:pPr marL="0" marR="0" lvl="0" indent="0" algn="ctr" defTabSz="685800" rtl="0" eaLnBrk="1" fontAlgn="auto" latinLnBrk="0" hangingPunct="1">
              <a:lnSpc>
                <a:spcPct val="100000"/>
              </a:lnSpc>
              <a:spcBef>
                <a:spcPts val="0"/>
              </a:spcBef>
              <a:spcAft>
                <a:spcPts val="300"/>
              </a:spcAft>
              <a:buClrTx/>
              <a:buSzTx/>
              <a:buFontTx/>
              <a:buNone/>
              <a:tabLst/>
              <a:defRPr/>
            </a:pPr>
            <a:r>
              <a:rPr kumimoji="0" lang="en-US" sz="3200" b="0" i="0" u="none" strike="noStrike" kern="1200" cap="none" spc="0" normalizeH="0" baseline="0" noProof="0" dirty="0">
                <a:ln>
                  <a:noFill/>
                </a:ln>
                <a:solidFill>
                  <a:srgbClr val="FFFFCC"/>
                </a:solidFill>
                <a:effectLst/>
                <a:uLnTx/>
                <a:uFillTx/>
                <a:latin typeface="Arial"/>
                <a:ea typeface="+mn-ea"/>
                <a:cs typeface="+mn-cs"/>
              </a:rPr>
              <a:t>Castle strategy</a:t>
            </a:r>
            <a:endParaRPr kumimoji="0" lang="en-US" sz="3200" b="1" i="0" u="none" strike="noStrike" kern="1200" cap="none" spc="0" normalizeH="0" baseline="0" noProof="0" dirty="0">
              <a:ln>
                <a:noFill/>
              </a:ln>
              <a:solidFill>
                <a:srgbClr val="FFFF00"/>
              </a:solidFill>
              <a:effectLst/>
              <a:uLnTx/>
              <a:uFillTx/>
              <a:latin typeface="Arial"/>
              <a:ea typeface="+mn-ea"/>
              <a:cs typeface="+mn-cs"/>
            </a:endParaRPr>
          </a:p>
        </p:txBody>
      </p:sp>
      <p:pic>
        <p:nvPicPr>
          <p:cNvPr id="8" name="Picture 7">
            <a:extLst>
              <a:ext uri="{FF2B5EF4-FFF2-40B4-BE49-F238E27FC236}">
                <a16:creationId xmlns:a16="http://schemas.microsoft.com/office/drawing/2014/main" id="{A4C5C67F-9CFB-4001-B7AC-286DCC8C5F50}"/>
              </a:ext>
            </a:extLst>
          </p:cNvPr>
          <p:cNvPicPr>
            <a:picLocks noChangeAspect="1"/>
          </p:cNvPicPr>
          <p:nvPr/>
        </p:nvPicPr>
        <p:blipFill>
          <a:blip r:embed="rId3"/>
          <a:stretch>
            <a:fillRect/>
          </a:stretch>
        </p:blipFill>
        <p:spPr>
          <a:xfrm>
            <a:off x="5668806" y="1421639"/>
            <a:ext cx="2816917" cy="970578"/>
          </a:xfrm>
          <a:prstGeom prst="rect">
            <a:avLst/>
          </a:prstGeom>
        </p:spPr>
      </p:pic>
      <p:sp>
        <p:nvSpPr>
          <p:cNvPr id="9" name="Rectangle 8">
            <a:extLst>
              <a:ext uri="{FF2B5EF4-FFF2-40B4-BE49-F238E27FC236}">
                <a16:creationId xmlns:a16="http://schemas.microsoft.com/office/drawing/2014/main" id="{2FD78993-256C-44EF-9226-C3508A707EC0}"/>
              </a:ext>
            </a:extLst>
          </p:cNvPr>
          <p:cNvSpPr/>
          <p:nvPr/>
        </p:nvSpPr>
        <p:spPr>
          <a:xfrm>
            <a:off x="5326514" y="1131590"/>
            <a:ext cx="3391780" cy="1537073"/>
          </a:xfrm>
          <a:prstGeom prst="rect">
            <a:avLst/>
          </a:prstGeom>
          <a:noFill/>
          <a:ln w="203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76CE"/>
              </a:solidFill>
              <a:effectLst/>
              <a:uLnTx/>
              <a:uFillTx/>
              <a:latin typeface="Arial"/>
              <a:ea typeface="+mn-ea"/>
              <a:cs typeface="+mn-cs"/>
            </a:endParaRPr>
          </a:p>
        </p:txBody>
      </p:sp>
      <p:sp>
        <p:nvSpPr>
          <p:cNvPr id="10" name="Rounded Rectangle 21">
            <a:extLst>
              <a:ext uri="{FF2B5EF4-FFF2-40B4-BE49-F238E27FC236}">
                <a16:creationId xmlns:a16="http://schemas.microsoft.com/office/drawing/2014/main" id="{4219734D-F65B-4FAF-81B7-C00BFEB39E11}"/>
              </a:ext>
            </a:extLst>
          </p:cNvPr>
          <p:cNvSpPr/>
          <p:nvPr/>
        </p:nvSpPr>
        <p:spPr>
          <a:xfrm>
            <a:off x="5387843" y="3499622"/>
            <a:ext cx="3317040" cy="1229445"/>
          </a:xfrm>
          <a:prstGeom prst="roundRect">
            <a:avLst/>
          </a:prstGeom>
          <a:solidFill>
            <a:srgbClr val="003F5C"/>
          </a:solidFill>
          <a:ln w="12700" cmpd="sng">
            <a:noFill/>
          </a:ln>
          <a:effectLst/>
        </p:spPr>
        <p:txBody>
          <a:bodyPr wrap="square" lIns="182880" tIns="137160" rIns="137160" bIns="137160" rtlCol="0" anchor="ctr">
            <a:noAutofit/>
          </a:bodyPr>
          <a:lstStyle/>
          <a:p>
            <a:pPr marL="0" marR="0" lvl="0" indent="0" algn="ctr" defTabSz="685800" rtl="0" eaLnBrk="1" fontAlgn="auto" latinLnBrk="0" hangingPunct="1">
              <a:lnSpc>
                <a:spcPct val="100000"/>
              </a:lnSpc>
              <a:spcBef>
                <a:spcPts val="0"/>
              </a:spcBef>
              <a:spcAft>
                <a:spcPts val="300"/>
              </a:spcAft>
              <a:buClrTx/>
              <a:buSzTx/>
              <a:buFontTx/>
              <a:buNone/>
              <a:tabLst/>
              <a:defRPr/>
            </a:pPr>
            <a:r>
              <a:rPr kumimoji="0" lang="en-US" sz="3200" b="0" i="0" u="none" strike="noStrike" kern="1200" cap="none" spc="0" normalizeH="0" baseline="0" noProof="0">
                <a:ln>
                  <a:noFill/>
                </a:ln>
                <a:solidFill>
                  <a:srgbClr val="FFFFCC"/>
                </a:solidFill>
                <a:effectLst/>
                <a:uLnTx/>
                <a:uFillTx/>
                <a:latin typeface="Arial"/>
                <a:ea typeface="+mn-ea"/>
                <a:cs typeface="+mn-cs"/>
              </a:rPr>
              <a:t>Real time</a:t>
            </a:r>
          </a:p>
          <a:p>
            <a:pPr marL="0" marR="0" lvl="0" indent="0" algn="ctr" defTabSz="685800" rtl="0" eaLnBrk="1" fontAlgn="auto" latinLnBrk="0" hangingPunct="1">
              <a:lnSpc>
                <a:spcPct val="100000"/>
              </a:lnSpc>
              <a:spcBef>
                <a:spcPts val="0"/>
              </a:spcBef>
              <a:spcAft>
                <a:spcPts val="300"/>
              </a:spcAft>
              <a:buClrTx/>
              <a:buSzTx/>
              <a:buFontTx/>
              <a:buNone/>
              <a:tabLst/>
              <a:defRPr/>
            </a:pPr>
            <a:r>
              <a:rPr kumimoji="0" lang="en-US" sz="3200" b="0" i="0" u="none" strike="noStrike" kern="1200" cap="none" spc="0" normalizeH="0" baseline="0" noProof="0">
                <a:ln>
                  <a:noFill/>
                </a:ln>
                <a:solidFill>
                  <a:srgbClr val="FFFFCC"/>
                </a:solidFill>
                <a:effectLst/>
                <a:uLnTx/>
                <a:uFillTx/>
                <a:latin typeface="Arial"/>
                <a:ea typeface="+mn-ea"/>
                <a:cs typeface="+mn-cs"/>
              </a:rPr>
              <a:t>protection</a:t>
            </a:r>
            <a:endParaRPr kumimoji="0" lang="en-US" sz="3200" b="0" i="0" u="none" strike="noStrike" kern="1200" cap="none" spc="0" normalizeH="0" baseline="0" noProof="0">
              <a:ln>
                <a:noFill/>
              </a:ln>
              <a:solidFill>
                <a:srgbClr val="FFFF00"/>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3E5FC26A-E529-483A-A687-7E06639FFB27}"/>
              </a:ext>
            </a:extLst>
          </p:cNvPr>
          <p:cNvSpPr/>
          <p:nvPr/>
        </p:nvSpPr>
        <p:spPr>
          <a:xfrm>
            <a:off x="5176011" y="1861660"/>
            <a:ext cx="341889" cy="387798"/>
          </a:xfrm>
          <a:prstGeom prst="rect">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cxnSp>
        <p:nvCxnSpPr>
          <p:cNvPr id="12" name="Straight Connector 11">
            <a:extLst>
              <a:ext uri="{FF2B5EF4-FFF2-40B4-BE49-F238E27FC236}">
                <a16:creationId xmlns:a16="http://schemas.microsoft.com/office/drawing/2014/main" id="{8DBA00EB-F922-49DB-B23A-A247A7B197BF}"/>
              </a:ext>
            </a:extLst>
          </p:cNvPr>
          <p:cNvCxnSpPr/>
          <p:nvPr/>
        </p:nvCxnSpPr>
        <p:spPr>
          <a:xfrm>
            <a:off x="5337147" y="1530979"/>
            <a:ext cx="0" cy="861238"/>
          </a:xfrm>
          <a:prstGeom prst="line">
            <a:avLst/>
          </a:prstGeom>
          <a:ln w="101600">
            <a:solidFill>
              <a:srgbClr val="C00000"/>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AA53FCF0-F7D1-406A-8DD5-7F71FED3A721}"/>
              </a:ext>
            </a:extLst>
          </p:cNvPr>
          <p:cNvPicPr>
            <a:picLocks noChangeAspect="1"/>
          </p:cNvPicPr>
          <p:nvPr/>
        </p:nvPicPr>
        <p:blipFill>
          <a:blip r:embed="rId4"/>
          <a:stretch>
            <a:fillRect/>
          </a:stretch>
        </p:blipFill>
        <p:spPr>
          <a:xfrm>
            <a:off x="4474414" y="1530979"/>
            <a:ext cx="743165" cy="1137684"/>
          </a:xfrm>
          <a:prstGeom prst="rect">
            <a:avLst/>
          </a:prstGeom>
        </p:spPr>
      </p:pic>
      <mc:AlternateContent xmlns:mc="http://schemas.openxmlformats.org/markup-compatibility/2006" xmlns:p14="http://schemas.microsoft.com/office/powerpoint/2010/main">
        <mc:Choice Requires="p14">
          <p:contentPart p14:bwMode="auto" r:id="rId5">
            <p14:nvContentPartPr>
              <p14:cNvPr id="26" name="Ink 25">
                <a:extLst>
                  <a:ext uri="{FF2B5EF4-FFF2-40B4-BE49-F238E27FC236}">
                    <a16:creationId xmlns:a16="http://schemas.microsoft.com/office/drawing/2014/main" id="{AA51C099-2734-81D1-C057-461F6BD1174A}"/>
                  </a:ext>
                </a:extLst>
              </p14:cNvPr>
              <p14:cNvContentPartPr/>
              <p14:nvPr/>
            </p14:nvContentPartPr>
            <p14:xfrm>
              <a:off x="5199646" y="745315"/>
              <a:ext cx="360" cy="360"/>
            </p14:xfrm>
          </p:contentPart>
        </mc:Choice>
        <mc:Fallback xmlns="">
          <p:pic>
            <p:nvPicPr>
              <p:cNvPr id="26" name="Ink 25">
                <a:extLst>
                  <a:ext uri="{FF2B5EF4-FFF2-40B4-BE49-F238E27FC236}">
                    <a16:creationId xmlns:a16="http://schemas.microsoft.com/office/drawing/2014/main" id="{AA51C099-2734-81D1-C057-461F6BD1174A}"/>
                  </a:ext>
                </a:extLst>
              </p:cNvPr>
              <p:cNvPicPr/>
              <p:nvPr/>
            </p:nvPicPr>
            <p:blipFill>
              <a:blip r:embed="rId6"/>
              <a:stretch>
                <a:fillRect/>
              </a:stretch>
            </p:blipFill>
            <p:spPr>
              <a:xfrm>
                <a:off x="5191006" y="736315"/>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1" name="Ink 20">
                <a:extLst>
                  <a:ext uri="{FF2B5EF4-FFF2-40B4-BE49-F238E27FC236}">
                    <a16:creationId xmlns:a16="http://schemas.microsoft.com/office/drawing/2014/main" id="{DFB5F361-0F17-630A-CF01-1AADACD2DC1C}"/>
                  </a:ext>
                </a:extLst>
              </p14:cNvPr>
              <p14:cNvContentPartPr/>
              <p14:nvPr/>
            </p14:nvContentPartPr>
            <p14:xfrm>
              <a:off x="1519067" y="2191699"/>
              <a:ext cx="28800" cy="50760"/>
            </p14:xfrm>
          </p:contentPart>
        </mc:Choice>
        <mc:Fallback xmlns="">
          <p:pic>
            <p:nvPicPr>
              <p:cNvPr id="21" name="Ink 20">
                <a:extLst>
                  <a:ext uri="{FF2B5EF4-FFF2-40B4-BE49-F238E27FC236}">
                    <a16:creationId xmlns:a16="http://schemas.microsoft.com/office/drawing/2014/main" id="{DFB5F361-0F17-630A-CF01-1AADACD2DC1C}"/>
                  </a:ext>
                </a:extLst>
              </p:cNvPr>
              <p:cNvPicPr/>
              <p:nvPr/>
            </p:nvPicPr>
            <p:blipFill>
              <a:blip r:embed="rId8"/>
              <a:stretch>
                <a:fillRect/>
              </a:stretch>
            </p:blipFill>
            <p:spPr>
              <a:xfrm>
                <a:off x="1510427" y="2183059"/>
                <a:ext cx="46440" cy="68400"/>
              </a:xfrm>
              <a:prstGeom prst="rect">
                <a:avLst/>
              </a:prstGeom>
            </p:spPr>
          </p:pic>
        </mc:Fallback>
      </mc:AlternateContent>
    </p:spTree>
    <p:extLst>
      <p:ext uri="{BB962C8B-B14F-4D97-AF65-F5344CB8AC3E}">
        <p14:creationId xmlns:p14="http://schemas.microsoft.com/office/powerpoint/2010/main" val="665375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A36A38-33CE-4877-808A-3833A49730AA}"/>
              </a:ext>
            </a:extLst>
          </p:cNvPr>
          <p:cNvPicPr>
            <a:picLocks noChangeAspect="1"/>
          </p:cNvPicPr>
          <p:nvPr/>
        </p:nvPicPr>
        <p:blipFill>
          <a:blip r:embed="rId2"/>
          <a:stretch>
            <a:fillRect/>
          </a:stretch>
        </p:blipFill>
        <p:spPr>
          <a:xfrm>
            <a:off x="1187624" y="771550"/>
            <a:ext cx="1585993" cy="2108750"/>
          </a:xfrm>
          <a:prstGeom prst="rect">
            <a:avLst/>
          </a:prstGeom>
        </p:spPr>
      </p:pic>
      <p:sp>
        <p:nvSpPr>
          <p:cNvPr id="10" name="Rounded Rectangle 121">
            <a:extLst>
              <a:ext uri="{FF2B5EF4-FFF2-40B4-BE49-F238E27FC236}">
                <a16:creationId xmlns:a16="http://schemas.microsoft.com/office/drawing/2014/main" id="{21C7C651-038B-4970-9FFD-B2AFF20CE3F7}"/>
              </a:ext>
            </a:extLst>
          </p:cNvPr>
          <p:cNvSpPr/>
          <p:nvPr/>
        </p:nvSpPr>
        <p:spPr>
          <a:xfrm>
            <a:off x="683568" y="3409382"/>
            <a:ext cx="2811586" cy="1062142"/>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a:ea typeface="+mn-ea"/>
                <a:cs typeface="+mn-cs"/>
              </a:rPr>
              <a:t>Ambulance </a:t>
            </a:r>
            <a:br>
              <a:rPr kumimoji="0" lang="pl-PL" sz="3200" b="0" i="0" u="none" strike="noStrike" kern="1200" cap="none" spc="0" normalizeH="0" baseline="0" noProof="0" dirty="0">
                <a:ln>
                  <a:noFill/>
                </a:ln>
                <a:solidFill>
                  <a:srgbClr val="FFFF00"/>
                </a:solidFill>
                <a:effectLst/>
                <a:uLnTx/>
                <a:uFillTx/>
                <a:latin typeface="Arial"/>
                <a:ea typeface="+mn-ea"/>
                <a:cs typeface="+mn-cs"/>
              </a:rPr>
            </a:br>
            <a:r>
              <a:rPr kumimoji="0" lang="en-US" sz="3200" b="0" i="0" u="none" strike="noStrike" kern="1200" cap="none" spc="0" normalizeH="0" baseline="0" noProof="0" dirty="0">
                <a:ln>
                  <a:noFill/>
                </a:ln>
                <a:solidFill>
                  <a:srgbClr val="FFFF00"/>
                </a:solidFill>
                <a:effectLst/>
                <a:uLnTx/>
                <a:uFillTx/>
                <a:latin typeface="Arial"/>
                <a:ea typeface="+mn-ea"/>
                <a:cs typeface="+mn-cs"/>
              </a:rPr>
              <a:t>strategy</a:t>
            </a:r>
          </a:p>
        </p:txBody>
      </p:sp>
    </p:spTree>
    <p:extLst>
      <p:ext uri="{BB962C8B-B14F-4D97-AF65-F5344CB8AC3E}">
        <p14:creationId xmlns:p14="http://schemas.microsoft.com/office/powerpoint/2010/main" val="779917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63886" y="4779638"/>
            <a:ext cx="6966550" cy="285750"/>
          </a:xfrm>
          <a:prstGeom prst="rect">
            <a:avLst/>
          </a:prstGeom>
          <a:solidFill>
            <a:schemeClr val="tx2"/>
          </a:solidFill>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dirty="0">
              <a:ln>
                <a:noFill/>
              </a:ln>
              <a:solidFill>
                <a:srgbClr val="FFFFFF"/>
              </a:solidFill>
              <a:effectLst/>
              <a:uLnTx/>
              <a:uFillTx/>
              <a:latin typeface="Arial"/>
              <a:ea typeface="+mn-ea"/>
              <a:cs typeface="+mn-cs"/>
            </a:endParaRPr>
          </a:p>
        </p:txBody>
      </p:sp>
      <p:sp>
        <p:nvSpPr>
          <p:cNvPr id="8" name="Title 1"/>
          <p:cNvSpPr>
            <a:spLocks noGrp="1"/>
          </p:cNvSpPr>
          <p:nvPr>
            <p:ph type="title"/>
          </p:nvPr>
        </p:nvSpPr>
        <p:spPr>
          <a:xfrm>
            <a:off x="366715" y="152401"/>
            <a:ext cx="8410575" cy="690563"/>
          </a:xfrm>
        </p:spPr>
        <p:txBody>
          <a:bodyPr/>
          <a:lstStyle/>
          <a:p>
            <a:r>
              <a:rPr lang="en-US" dirty="0">
                <a:solidFill>
                  <a:srgbClr val="0070C0"/>
                </a:solidFill>
              </a:rPr>
              <a:t>Our environment</a:t>
            </a:r>
            <a:endParaRPr lang="en-US" sz="2200" dirty="0">
              <a:solidFill>
                <a:srgbClr val="0070C0"/>
              </a:solidFill>
            </a:endParaRPr>
          </a:p>
        </p:txBody>
      </p:sp>
      <p:sp>
        <p:nvSpPr>
          <p:cNvPr id="6" name="Rectangle 5"/>
          <p:cNvSpPr/>
          <p:nvPr/>
        </p:nvSpPr>
        <p:spPr>
          <a:xfrm>
            <a:off x="22696" y="4323631"/>
            <a:ext cx="8999384" cy="676811"/>
          </a:xfrm>
          <a:prstGeom prst="rect">
            <a:avLst/>
          </a:prstGeom>
          <a:solidFill>
            <a:schemeClr val="tx2"/>
          </a:solidFill>
          <a:ln w="127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dirty="0">
              <a:ln>
                <a:noFill/>
              </a:ln>
              <a:solidFill>
                <a:srgbClr val="FFFFFF"/>
              </a:solidFill>
              <a:effectLst/>
              <a:uLnTx/>
              <a:uFillTx/>
              <a:latin typeface="Arial"/>
              <a:ea typeface="+mn-ea"/>
              <a:cs typeface="+mn-cs"/>
            </a:endParaRPr>
          </a:p>
        </p:txBody>
      </p:sp>
      <p:sp>
        <p:nvSpPr>
          <p:cNvPr id="10" name="Line 61"/>
          <p:cNvSpPr>
            <a:spLocks noChangeShapeType="1"/>
          </p:cNvSpPr>
          <p:nvPr/>
        </p:nvSpPr>
        <p:spPr bwMode="gray">
          <a:xfrm>
            <a:off x="3639339" y="4068320"/>
            <a:ext cx="0" cy="36512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11" name="Line 61"/>
          <p:cNvSpPr>
            <a:spLocks noChangeShapeType="1"/>
          </p:cNvSpPr>
          <p:nvPr/>
        </p:nvSpPr>
        <p:spPr bwMode="gray">
          <a:xfrm>
            <a:off x="2893478" y="4058987"/>
            <a:ext cx="0" cy="36512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12" name="Line 80"/>
          <p:cNvSpPr>
            <a:spLocks noChangeShapeType="1"/>
          </p:cNvSpPr>
          <p:nvPr/>
        </p:nvSpPr>
        <p:spPr bwMode="gray">
          <a:xfrm>
            <a:off x="6477000" y="3114271"/>
            <a:ext cx="26166" cy="1277937"/>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13" name="Line 2"/>
          <p:cNvSpPr>
            <a:spLocks noChangeShapeType="1"/>
          </p:cNvSpPr>
          <p:nvPr/>
        </p:nvSpPr>
        <p:spPr bwMode="gray">
          <a:xfrm flipH="1">
            <a:off x="5638800" y="3122209"/>
            <a:ext cx="719138" cy="121126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14" name="Line 4"/>
          <p:cNvSpPr>
            <a:spLocks noChangeShapeType="1"/>
          </p:cNvSpPr>
          <p:nvPr/>
        </p:nvSpPr>
        <p:spPr bwMode="gray">
          <a:xfrm>
            <a:off x="1085850" y="3167427"/>
            <a:ext cx="209550" cy="26511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15" name="Line 5"/>
          <p:cNvSpPr>
            <a:spLocks noChangeShapeType="1"/>
          </p:cNvSpPr>
          <p:nvPr/>
        </p:nvSpPr>
        <p:spPr bwMode="gray">
          <a:xfrm>
            <a:off x="862013" y="2460222"/>
            <a:ext cx="3133725" cy="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16" name="Text Box 6"/>
          <p:cNvSpPr txBox="1">
            <a:spLocks noChangeArrowheads="1"/>
          </p:cNvSpPr>
          <p:nvPr/>
        </p:nvSpPr>
        <p:spPr bwMode="gray">
          <a:xfrm>
            <a:off x="2496908" y="1271774"/>
            <a:ext cx="868828" cy="470898"/>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Applications,</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Databases, </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Mail</a:t>
            </a:r>
          </a:p>
        </p:txBody>
      </p:sp>
      <p:sp>
        <p:nvSpPr>
          <p:cNvPr id="17" name="Line 7"/>
          <p:cNvSpPr>
            <a:spLocks noChangeShapeType="1"/>
          </p:cNvSpPr>
          <p:nvPr/>
        </p:nvSpPr>
        <p:spPr bwMode="gray">
          <a:xfrm>
            <a:off x="1258888" y="2230034"/>
            <a:ext cx="0" cy="2270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grpSp>
        <p:nvGrpSpPr>
          <p:cNvPr id="18" name="Group 8"/>
          <p:cNvGrpSpPr>
            <a:grpSpLocks/>
          </p:cNvGrpSpPr>
          <p:nvPr/>
        </p:nvGrpSpPr>
        <p:grpSpPr bwMode="auto">
          <a:xfrm>
            <a:off x="803275" y="1564872"/>
            <a:ext cx="863600" cy="720725"/>
            <a:chOff x="3896" y="636"/>
            <a:chExt cx="653" cy="545"/>
          </a:xfrm>
        </p:grpSpPr>
        <p:grpSp>
          <p:nvGrpSpPr>
            <p:cNvPr id="19" name="Group 9"/>
            <p:cNvGrpSpPr>
              <a:grpSpLocks/>
            </p:cNvGrpSpPr>
            <p:nvPr/>
          </p:nvGrpSpPr>
          <p:grpSpPr bwMode="auto">
            <a:xfrm>
              <a:off x="4128" y="636"/>
              <a:ext cx="421" cy="461"/>
              <a:chOff x="2844" y="27"/>
              <a:chExt cx="1052" cy="1153"/>
            </a:xfrm>
          </p:grpSpPr>
          <p:pic>
            <p:nvPicPr>
              <p:cNvPr id="23" name="Picture 10" descr="server"/>
              <p:cNvPicPr>
                <a:picLocks noChangeAspect="1" noChangeArrowheads="1"/>
              </p:cNvPicPr>
              <p:nvPr/>
            </p:nvPicPr>
            <p:blipFill>
              <a:blip r:embed="rId2" cstate="print"/>
              <a:srcRect/>
              <a:stretch>
                <a:fillRect/>
              </a:stretch>
            </p:blipFill>
            <p:spPr bwMode="gray">
              <a:xfrm>
                <a:off x="2844" y="27"/>
                <a:ext cx="696" cy="999"/>
              </a:xfrm>
              <a:prstGeom prst="rect">
                <a:avLst/>
              </a:prstGeom>
              <a:noFill/>
              <a:ln w="9525">
                <a:noFill/>
                <a:miter lim="800000"/>
                <a:headEnd/>
                <a:tailEnd/>
              </a:ln>
            </p:spPr>
          </p:pic>
          <p:pic>
            <p:nvPicPr>
              <p:cNvPr id="24" name="Picture 11" descr="server"/>
              <p:cNvPicPr>
                <a:picLocks noChangeAspect="1" noChangeArrowheads="1"/>
              </p:cNvPicPr>
              <p:nvPr/>
            </p:nvPicPr>
            <p:blipFill>
              <a:blip r:embed="rId2" cstate="print"/>
              <a:srcRect/>
              <a:stretch>
                <a:fillRect/>
              </a:stretch>
            </p:blipFill>
            <p:spPr bwMode="gray">
              <a:xfrm>
                <a:off x="3200" y="181"/>
                <a:ext cx="696" cy="999"/>
              </a:xfrm>
              <a:prstGeom prst="rect">
                <a:avLst/>
              </a:prstGeom>
              <a:noFill/>
              <a:ln w="9525">
                <a:noFill/>
                <a:miter lim="800000"/>
                <a:headEnd/>
                <a:tailEnd/>
              </a:ln>
            </p:spPr>
          </p:pic>
        </p:grpSp>
        <p:grpSp>
          <p:nvGrpSpPr>
            <p:cNvPr id="20" name="Group 12"/>
            <p:cNvGrpSpPr>
              <a:grpSpLocks/>
            </p:cNvGrpSpPr>
            <p:nvPr/>
          </p:nvGrpSpPr>
          <p:grpSpPr bwMode="auto">
            <a:xfrm>
              <a:off x="3896" y="720"/>
              <a:ext cx="421" cy="461"/>
              <a:chOff x="2844" y="27"/>
              <a:chExt cx="1052" cy="1153"/>
            </a:xfrm>
          </p:grpSpPr>
          <p:pic>
            <p:nvPicPr>
              <p:cNvPr id="21" name="Picture 13" descr="server"/>
              <p:cNvPicPr>
                <a:picLocks noChangeAspect="1" noChangeArrowheads="1"/>
              </p:cNvPicPr>
              <p:nvPr/>
            </p:nvPicPr>
            <p:blipFill>
              <a:blip r:embed="rId2" cstate="print"/>
              <a:srcRect/>
              <a:stretch>
                <a:fillRect/>
              </a:stretch>
            </p:blipFill>
            <p:spPr bwMode="gray">
              <a:xfrm>
                <a:off x="2844" y="27"/>
                <a:ext cx="696" cy="999"/>
              </a:xfrm>
              <a:prstGeom prst="rect">
                <a:avLst/>
              </a:prstGeom>
              <a:noFill/>
              <a:ln w="9525">
                <a:noFill/>
                <a:miter lim="800000"/>
                <a:headEnd/>
                <a:tailEnd/>
              </a:ln>
            </p:spPr>
          </p:pic>
          <p:pic>
            <p:nvPicPr>
              <p:cNvPr id="22" name="Picture 14" descr="server"/>
              <p:cNvPicPr>
                <a:picLocks noChangeAspect="1" noChangeArrowheads="1"/>
              </p:cNvPicPr>
              <p:nvPr/>
            </p:nvPicPr>
            <p:blipFill>
              <a:blip r:embed="rId2" cstate="print"/>
              <a:srcRect/>
              <a:stretch>
                <a:fillRect/>
              </a:stretch>
            </p:blipFill>
            <p:spPr bwMode="gray">
              <a:xfrm>
                <a:off x="3200" y="181"/>
                <a:ext cx="696" cy="999"/>
              </a:xfrm>
              <a:prstGeom prst="rect">
                <a:avLst/>
              </a:prstGeom>
              <a:noFill/>
              <a:ln w="9525">
                <a:noFill/>
                <a:miter lim="800000"/>
                <a:headEnd/>
                <a:tailEnd/>
              </a:ln>
            </p:spPr>
          </p:pic>
        </p:grpSp>
      </p:grpSp>
      <p:pic>
        <p:nvPicPr>
          <p:cNvPr id="25" name="Picture 15" descr="server"/>
          <p:cNvPicPr>
            <a:picLocks noChangeAspect="1" noChangeArrowheads="1"/>
          </p:cNvPicPr>
          <p:nvPr/>
        </p:nvPicPr>
        <p:blipFill>
          <a:blip r:embed="rId2" cstate="print"/>
          <a:srcRect/>
          <a:stretch>
            <a:fillRect/>
          </a:stretch>
        </p:blipFill>
        <p:spPr bwMode="gray">
          <a:xfrm>
            <a:off x="2992438" y="1756959"/>
            <a:ext cx="368300" cy="528638"/>
          </a:xfrm>
          <a:prstGeom prst="rect">
            <a:avLst/>
          </a:prstGeom>
          <a:noFill/>
          <a:ln w="9525">
            <a:noFill/>
            <a:miter lim="800000"/>
            <a:headEnd/>
            <a:tailEnd/>
          </a:ln>
        </p:spPr>
      </p:pic>
      <p:pic>
        <p:nvPicPr>
          <p:cNvPr id="26" name="Picture 16" descr="server"/>
          <p:cNvPicPr>
            <a:picLocks noChangeAspect="1" noChangeArrowheads="1"/>
          </p:cNvPicPr>
          <p:nvPr/>
        </p:nvPicPr>
        <p:blipFill>
          <a:blip r:embed="rId2" cstate="print"/>
          <a:srcRect/>
          <a:stretch>
            <a:fillRect/>
          </a:stretch>
        </p:blipFill>
        <p:spPr bwMode="gray">
          <a:xfrm>
            <a:off x="2474913" y="1756959"/>
            <a:ext cx="368300" cy="528638"/>
          </a:xfrm>
          <a:prstGeom prst="rect">
            <a:avLst/>
          </a:prstGeom>
          <a:noFill/>
          <a:ln w="9525">
            <a:noFill/>
            <a:miter lim="800000"/>
            <a:headEnd/>
            <a:tailEnd/>
          </a:ln>
        </p:spPr>
      </p:pic>
      <p:sp>
        <p:nvSpPr>
          <p:cNvPr id="27" name="Line 17"/>
          <p:cNvSpPr>
            <a:spLocks noChangeShapeType="1"/>
          </p:cNvSpPr>
          <p:nvPr/>
        </p:nvSpPr>
        <p:spPr bwMode="gray">
          <a:xfrm>
            <a:off x="2698750" y="2233209"/>
            <a:ext cx="0" cy="2270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28" name="Line 18"/>
          <p:cNvSpPr>
            <a:spLocks noChangeShapeType="1"/>
          </p:cNvSpPr>
          <p:nvPr/>
        </p:nvSpPr>
        <p:spPr bwMode="gray">
          <a:xfrm>
            <a:off x="3216275" y="2233209"/>
            <a:ext cx="0" cy="2270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29" name="Text Box 19"/>
          <p:cNvSpPr txBox="1">
            <a:spLocks noChangeArrowheads="1"/>
          </p:cNvSpPr>
          <p:nvPr/>
        </p:nvSpPr>
        <p:spPr bwMode="gray">
          <a:xfrm>
            <a:off x="746125" y="1196572"/>
            <a:ext cx="979488" cy="311150"/>
          </a:xfrm>
          <a:prstGeom prst="rect">
            <a:avLst/>
          </a:prstGeom>
          <a:noFill/>
          <a:ln w="9525" algn="ctr">
            <a:noFill/>
            <a:miter lim="800000"/>
            <a:headEnd/>
            <a:tailEnd/>
          </a:ln>
        </p:spPr>
        <p:txBody>
          <a:bodyPr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rPr>
              <a:t>Linux, </a:t>
            </a: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UNIX, Windows, </a:t>
            </a:r>
          </a:p>
        </p:txBody>
      </p:sp>
      <p:pic>
        <p:nvPicPr>
          <p:cNvPr id="30" name="Picture 20" descr="server"/>
          <p:cNvPicPr>
            <a:picLocks noChangeAspect="1" noChangeArrowheads="1"/>
          </p:cNvPicPr>
          <p:nvPr/>
        </p:nvPicPr>
        <p:blipFill>
          <a:blip r:embed="rId2" cstate="print"/>
          <a:srcRect/>
          <a:stretch>
            <a:fillRect/>
          </a:stretch>
        </p:blipFill>
        <p:spPr bwMode="gray">
          <a:xfrm>
            <a:off x="846138" y="2704697"/>
            <a:ext cx="368300" cy="528637"/>
          </a:xfrm>
          <a:prstGeom prst="rect">
            <a:avLst/>
          </a:prstGeom>
          <a:noFill/>
          <a:ln w="9525">
            <a:noFill/>
            <a:miter lim="800000"/>
            <a:headEnd/>
            <a:tailEnd/>
          </a:ln>
        </p:spPr>
      </p:pic>
      <p:sp>
        <p:nvSpPr>
          <p:cNvPr id="31" name="Line 21"/>
          <p:cNvSpPr>
            <a:spLocks noChangeShapeType="1"/>
          </p:cNvSpPr>
          <p:nvPr/>
        </p:nvSpPr>
        <p:spPr bwMode="gray">
          <a:xfrm>
            <a:off x="1069975" y="2487209"/>
            <a:ext cx="0" cy="2270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32" name="Text Box 22"/>
          <p:cNvSpPr txBox="1">
            <a:spLocks noChangeArrowheads="1"/>
          </p:cNvSpPr>
          <p:nvPr/>
        </p:nvSpPr>
        <p:spPr bwMode="gray">
          <a:xfrm>
            <a:off x="280154" y="2809472"/>
            <a:ext cx="511422" cy="313932"/>
          </a:xfrm>
          <a:prstGeom prst="rect">
            <a:avLst/>
          </a:prstGeom>
          <a:noFill/>
          <a:ln w="9525" algn="ctr">
            <a:noFill/>
            <a:miter lim="800000"/>
            <a:headEnd/>
            <a:tailEnd/>
          </a:ln>
        </p:spPr>
        <p:txBody>
          <a:bodyPr wrap="none" lIns="0" tIns="0" rIns="0" bIns="0">
            <a:spAutoFit/>
          </a:body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Backup</a:t>
            </a:r>
          </a:p>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Server</a:t>
            </a:r>
          </a:p>
        </p:txBody>
      </p:sp>
      <p:pic>
        <p:nvPicPr>
          <p:cNvPr id="33" name="Picture 23" descr="server"/>
          <p:cNvPicPr>
            <a:picLocks noChangeAspect="1" noChangeArrowheads="1"/>
          </p:cNvPicPr>
          <p:nvPr/>
        </p:nvPicPr>
        <p:blipFill>
          <a:blip r:embed="rId2" cstate="print"/>
          <a:srcRect/>
          <a:stretch>
            <a:fillRect/>
          </a:stretch>
        </p:blipFill>
        <p:spPr bwMode="gray">
          <a:xfrm>
            <a:off x="2428875" y="2682472"/>
            <a:ext cx="368300" cy="528637"/>
          </a:xfrm>
          <a:prstGeom prst="rect">
            <a:avLst/>
          </a:prstGeom>
          <a:noFill/>
          <a:ln w="9525">
            <a:noFill/>
            <a:miter lim="800000"/>
            <a:headEnd/>
            <a:tailEnd/>
          </a:ln>
        </p:spPr>
      </p:pic>
      <p:sp>
        <p:nvSpPr>
          <p:cNvPr id="34" name="Line 24"/>
          <p:cNvSpPr>
            <a:spLocks noChangeShapeType="1"/>
          </p:cNvSpPr>
          <p:nvPr/>
        </p:nvSpPr>
        <p:spPr bwMode="gray">
          <a:xfrm>
            <a:off x="2614613" y="2482447"/>
            <a:ext cx="0" cy="22701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pic>
        <p:nvPicPr>
          <p:cNvPr id="35" name="Picture 25" descr="server"/>
          <p:cNvPicPr>
            <a:picLocks noChangeAspect="1" noChangeArrowheads="1"/>
          </p:cNvPicPr>
          <p:nvPr/>
        </p:nvPicPr>
        <p:blipFill>
          <a:blip r:embed="rId2" cstate="print"/>
          <a:srcRect/>
          <a:stretch>
            <a:fillRect/>
          </a:stretch>
        </p:blipFill>
        <p:spPr bwMode="gray">
          <a:xfrm>
            <a:off x="2935288" y="2684059"/>
            <a:ext cx="368300" cy="528638"/>
          </a:xfrm>
          <a:prstGeom prst="rect">
            <a:avLst/>
          </a:prstGeom>
          <a:noFill/>
          <a:ln w="9525">
            <a:noFill/>
            <a:miter lim="800000"/>
            <a:headEnd/>
            <a:tailEnd/>
          </a:ln>
        </p:spPr>
      </p:pic>
      <p:sp>
        <p:nvSpPr>
          <p:cNvPr id="36" name="Line 26"/>
          <p:cNvSpPr>
            <a:spLocks noChangeShapeType="1"/>
          </p:cNvSpPr>
          <p:nvPr/>
        </p:nvSpPr>
        <p:spPr bwMode="gray">
          <a:xfrm>
            <a:off x="3121025" y="2484034"/>
            <a:ext cx="0" cy="2270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37" name="Line 27"/>
          <p:cNvSpPr>
            <a:spLocks noChangeShapeType="1"/>
          </p:cNvSpPr>
          <p:nvPr/>
        </p:nvSpPr>
        <p:spPr bwMode="gray">
          <a:xfrm flipH="1">
            <a:off x="2306652" y="3157134"/>
            <a:ext cx="250812" cy="30460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38" name="Line 28"/>
          <p:cNvSpPr>
            <a:spLocks noChangeShapeType="1"/>
          </p:cNvSpPr>
          <p:nvPr/>
        </p:nvSpPr>
        <p:spPr bwMode="gray">
          <a:xfrm flipH="1">
            <a:off x="2657532" y="3122209"/>
            <a:ext cx="385566" cy="371474"/>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39" name="Text Box 29"/>
          <p:cNvSpPr txBox="1">
            <a:spLocks noChangeArrowheads="1"/>
          </p:cNvSpPr>
          <p:nvPr/>
        </p:nvSpPr>
        <p:spPr bwMode="gray">
          <a:xfrm>
            <a:off x="2402865" y="2522134"/>
            <a:ext cx="290144" cy="156966"/>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DBs</a:t>
            </a:r>
          </a:p>
        </p:txBody>
      </p:sp>
      <p:sp>
        <p:nvSpPr>
          <p:cNvPr id="40" name="Text Box 30"/>
          <p:cNvSpPr txBox="1">
            <a:spLocks noChangeArrowheads="1"/>
          </p:cNvSpPr>
          <p:nvPr/>
        </p:nvSpPr>
        <p:spPr bwMode="gray">
          <a:xfrm>
            <a:off x="3043098" y="2504672"/>
            <a:ext cx="357470" cy="156966"/>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Mails</a:t>
            </a:r>
          </a:p>
        </p:txBody>
      </p:sp>
      <p:sp>
        <p:nvSpPr>
          <p:cNvPr id="41" name="Line 31"/>
          <p:cNvSpPr>
            <a:spLocks noChangeShapeType="1"/>
          </p:cNvSpPr>
          <p:nvPr/>
        </p:nvSpPr>
        <p:spPr bwMode="gray">
          <a:xfrm>
            <a:off x="4990380" y="2518959"/>
            <a:ext cx="3172545" cy="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42" name="Line 33"/>
          <p:cNvSpPr>
            <a:spLocks noChangeShapeType="1"/>
          </p:cNvSpPr>
          <p:nvPr/>
        </p:nvSpPr>
        <p:spPr bwMode="gray">
          <a:xfrm>
            <a:off x="5737225" y="2288772"/>
            <a:ext cx="0" cy="22701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grpSp>
        <p:nvGrpSpPr>
          <p:cNvPr id="43" name="Group 34"/>
          <p:cNvGrpSpPr>
            <a:grpSpLocks/>
          </p:cNvGrpSpPr>
          <p:nvPr/>
        </p:nvGrpSpPr>
        <p:grpSpPr bwMode="auto">
          <a:xfrm>
            <a:off x="5281613" y="1623609"/>
            <a:ext cx="863600" cy="720725"/>
            <a:chOff x="3896" y="636"/>
            <a:chExt cx="653" cy="545"/>
          </a:xfrm>
        </p:grpSpPr>
        <p:grpSp>
          <p:nvGrpSpPr>
            <p:cNvPr id="44" name="Group 35"/>
            <p:cNvGrpSpPr>
              <a:grpSpLocks/>
            </p:cNvGrpSpPr>
            <p:nvPr/>
          </p:nvGrpSpPr>
          <p:grpSpPr bwMode="auto">
            <a:xfrm>
              <a:off x="4128" y="636"/>
              <a:ext cx="421" cy="461"/>
              <a:chOff x="2844" y="27"/>
              <a:chExt cx="1052" cy="1153"/>
            </a:xfrm>
          </p:grpSpPr>
          <p:pic>
            <p:nvPicPr>
              <p:cNvPr id="48" name="Picture 36" descr="server"/>
              <p:cNvPicPr>
                <a:picLocks noChangeAspect="1" noChangeArrowheads="1"/>
              </p:cNvPicPr>
              <p:nvPr/>
            </p:nvPicPr>
            <p:blipFill>
              <a:blip r:embed="rId2" cstate="print"/>
              <a:srcRect/>
              <a:stretch>
                <a:fillRect/>
              </a:stretch>
            </p:blipFill>
            <p:spPr bwMode="gray">
              <a:xfrm>
                <a:off x="2844" y="27"/>
                <a:ext cx="696" cy="999"/>
              </a:xfrm>
              <a:prstGeom prst="rect">
                <a:avLst/>
              </a:prstGeom>
              <a:noFill/>
              <a:ln w="9525">
                <a:noFill/>
                <a:miter lim="800000"/>
                <a:headEnd/>
                <a:tailEnd/>
              </a:ln>
            </p:spPr>
          </p:pic>
          <p:pic>
            <p:nvPicPr>
              <p:cNvPr id="49" name="Picture 37" descr="server"/>
              <p:cNvPicPr>
                <a:picLocks noChangeAspect="1" noChangeArrowheads="1"/>
              </p:cNvPicPr>
              <p:nvPr/>
            </p:nvPicPr>
            <p:blipFill>
              <a:blip r:embed="rId2" cstate="print"/>
              <a:srcRect/>
              <a:stretch>
                <a:fillRect/>
              </a:stretch>
            </p:blipFill>
            <p:spPr bwMode="gray">
              <a:xfrm>
                <a:off x="3200" y="181"/>
                <a:ext cx="696" cy="999"/>
              </a:xfrm>
              <a:prstGeom prst="rect">
                <a:avLst/>
              </a:prstGeom>
              <a:noFill/>
              <a:ln w="9525">
                <a:noFill/>
                <a:miter lim="800000"/>
                <a:headEnd/>
                <a:tailEnd/>
              </a:ln>
            </p:spPr>
          </p:pic>
        </p:grpSp>
        <p:grpSp>
          <p:nvGrpSpPr>
            <p:cNvPr id="45" name="Group 38"/>
            <p:cNvGrpSpPr>
              <a:grpSpLocks/>
            </p:cNvGrpSpPr>
            <p:nvPr/>
          </p:nvGrpSpPr>
          <p:grpSpPr bwMode="auto">
            <a:xfrm>
              <a:off x="3896" y="720"/>
              <a:ext cx="421" cy="461"/>
              <a:chOff x="2844" y="27"/>
              <a:chExt cx="1052" cy="1153"/>
            </a:xfrm>
          </p:grpSpPr>
          <p:pic>
            <p:nvPicPr>
              <p:cNvPr id="46" name="Picture 39" descr="server"/>
              <p:cNvPicPr>
                <a:picLocks noChangeAspect="1" noChangeArrowheads="1"/>
              </p:cNvPicPr>
              <p:nvPr/>
            </p:nvPicPr>
            <p:blipFill>
              <a:blip r:embed="rId2" cstate="print"/>
              <a:srcRect/>
              <a:stretch>
                <a:fillRect/>
              </a:stretch>
            </p:blipFill>
            <p:spPr bwMode="gray">
              <a:xfrm>
                <a:off x="2844" y="27"/>
                <a:ext cx="696" cy="999"/>
              </a:xfrm>
              <a:prstGeom prst="rect">
                <a:avLst/>
              </a:prstGeom>
              <a:noFill/>
              <a:ln w="9525">
                <a:noFill/>
                <a:miter lim="800000"/>
                <a:headEnd/>
                <a:tailEnd/>
              </a:ln>
            </p:spPr>
          </p:pic>
          <p:pic>
            <p:nvPicPr>
              <p:cNvPr id="47" name="Picture 40" descr="server"/>
              <p:cNvPicPr>
                <a:picLocks noChangeAspect="1" noChangeArrowheads="1"/>
              </p:cNvPicPr>
              <p:nvPr/>
            </p:nvPicPr>
            <p:blipFill>
              <a:blip r:embed="rId2" cstate="print"/>
              <a:srcRect/>
              <a:stretch>
                <a:fillRect/>
              </a:stretch>
            </p:blipFill>
            <p:spPr bwMode="gray">
              <a:xfrm>
                <a:off x="3200" y="181"/>
                <a:ext cx="696" cy="999"/>
              </a:xfrm>
              <a:prstGeom prst="rect">
                <a:avLst/>
              </a:prstGeom>
              <a:noFill/>
              <a:ln w="9525">
                <a:noFill/>
                <a:miter lim="800000"/>
                <a:headEnd/>
                <a:tailEnd/>
              </a:ln>
            </p:spPr>
          </p:pic>
        </p:grpSp>
      </p:grpSp>
      <p:pic>
        <p:nvPicPr>
          <p:cNvPr id="50" name="Picture 41" descr="server"/>
          <p:cNvPicPr>
            <a:picLocks noChangeAspect="1" noChangeArrowheads="1"/>
          </p:cNvPicPr>
          <p:nvPr/>
        </p:nvPicPr>
        <p:blipFill>
          <a:blip r:embed="rId2" cstate="print"/>
          <a:srcRect/>
          <a:stretch>
            <a:fillRect/>
          </a:stretch>
        </p:blipFill>
        <p:spPr bwMode="gray">
          <a:xfrm>
            <a:off x="6842125" y="1815697"/>
            <a:ext cx="368300" cy="528637"/>
          </a:xfrm>
          <a:prstGeom prst="rect">
            <a:avLst/>
          </a:prstGeom>
          <a:noFill/>
          <a:ln w="9525">
            <a:noFill/>
            <a:miter lim="800000"/>
            <a:headEnd/>
            <a:tailEnd/>
          </a:ln>
        </p:spPr>
      </p:pic>
      <p:pic>
        <p:nvPicPr>
          <p:cNvPr id="51" name="Picture 42" descr="server"/>
          <p:cNvPicPr>
            <a:picLocks noChangeAspect="1" noChangeArrowheads="1"/>
          </p:cNvPicPr>
          <p:nvPr/>
        </p:nvPicPr>
        <p:blipFill>
          <a:blip r:embed="rId2" cstate="print"/>
          <a:srcRect/>
          <a:stretch>
            <a:fillRect/>
          </a:stretch>
        </p:blipFill>
        <p:spPr bwMode="gray">
          <a:xfrm>
            <a:off x="6324600" y="1815697"/>
            <a:ext cx="368300" cy="528637"/>
          </a:xfrm>
          <a:prstGeom prst="rect">
            <a:avLst/>
          </a:prstGeom>
          <a:noFill/>
          <a:ln w="9525">
            <a:noFill/>
            <a:miter lim="800000"/>
            <a:headEnd/>
            <a:tailEnd/>
          </a:ln>
        </p:spPr>
      </p:pic>
      <p:sp>
        <p:nvSpPr>
          <p:cNvPr id="52" name="Line 43"/>
          <p:cNvSpPr>
            <a:spLocks noChangeShapeType="1"/>
          </p:cNvSpPr>
          <p:nvPr/>
        </p:nvSpPr>
        <p:spPr bwMode="gray">
          <a:xfrm>
            <a:off x="6548438" y="2291947"/>
            <a:ext cx="0" cy="22701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53" name="Line 44"/>
          <p:cNvSpPr>
            <a:spLocks noChangeShapeType="1"/>
          </p:cNvSpPr>
          <p:nvPr/>
        </p:nvSpPr>
        <p:spPr bwMode="gray">
          <a:xfrm>
            <a:off x="7065963" y="2291947"/>
            <a:ext cx="0" cy="22701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54" name="Text Box 45"/>
          <p:cNvSpPr txBox="1">
            <a:spLocks noChangeArrowheads="1"/>
          </p:cNvSpPr>
          <p:nvPr/>
        </p:nvSpPr>
        <p:spPr bwMode="gray">
          <a:xfrm>
            <a:off x="5224463" y="1255309"/>
            <a:ext cx="979487" cy="311150"/>
          </a:xfrm>
          <a:prstGeom prst="rect">
            <a:avLst/>
          </a:prstGeom>
          <a:noFill/>
          <a:ln w="9525" algn="ctr">
            <a:noFill/>
            <a:miter lim="800000"/>
            <a:headEnd/>
            <a:tailEnd/>
          </a:ln>
        </p:spPr>
        <p:txBody>
          <a:bodyPr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rPr>
              <a:t>Linux, </a:t>
            </a: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UNIX, Windows, </a:t>
            </a:r>
          </a:p>
        </p:txBody>
      </p:sp>
      <p:sp>
        <p:nvSpPr>
          <p:cNvPr id="55" name="Text Box 46"/>
          <p:cNvSpPr txBox="1">
            <a:spLocks noChangeArrowheads="1"/>
          </p:cNvSpPr>
          <p:nvPr/>
        </p:nvSpPr>
        <p:spPr bwMode="gray">
          <a:xfrm>
            <a:off x="1219200" y="749171"/>
            <a:ext cx="1828800" cy="316690"/>
          </a:xfrm>
          <a:prstGeom prst="rect">
            <a:avLst/>
          </a:prstGeom>
          <a:noFill/>
          <a:ln w="9525" algn="ctr">
            <a:noFill/>
            <a:miter lim="800000"/>
            <a:headEnd/>
            <a:tailEnd/>
          </a:ln>
        </p:spPr>
        <p:txBody>
          <a:bodyPr wrap="squar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2400" b="0" i="0" u="none" strike="noStrike" kern="1200" cap="none" spc="0" normalizeH="0" baseline="0" dirty="0">
                <a:ln>
                  <a:noFill/>
                </a:ln>
                <a:solidFill>
                  <a:srgbClr val="3892D0"/>
                </a:solidFill>
                <a:effectLst/>
                <a:uLnTx/>
                <a:uFillTx/>
                <a:latin typeface="Calibri" pitchFamily="34" charset="0"/>
                <a:ea typeface="+mn-ea"/>
                <a:cs typeface="Calibri" pitchFamily="34" charset="0"/>
              </a:rPr>
              <a:t>Site A</a:t>
            </a:r>
          </a:p>
        </p:txBody>
      </p:sp>
      <p:pic>
        <p:nvPicPr>
          <p:cNvPr id="56" name="Picture 48" descr="L40"/>
          <p:cNvPicPr>
            <a:picLocks noChangeAspect="1" noChangeArrowheads="1"/>
          </p:cNvPicPr>
          <p:nvPr/>
        </p:nvPicPr>
        <p:blipFill>
          <a:blip r:embed="rId3" cstate="print"/>
          <a:srcRect/>
          <a:stretch>
            <a:fillRect/>
          </a:stretch>
        </p:blipFill>
        <p:spPr bwMode="auto">
          <a:xfrm>
            <a:off x="262287" y="4198534"/>
            <a:ext cx="485775" cy="474663"/>
          </a:xfrm>
          <a:prstGeom prst="rect">
            <a:avLst/>
          </a:prstGeom>
          <a:noFill/>
          <a:ln w="9525">
            <a:noFill/>
            <a:miter lim="800000"/>
            <a:headEnd/>
            <a:tailEnd/>
          </a:ln>
        </p:spPr>
      </p:pic>
      <p:sp>
        <p:nvSpPr>
          <p:cNvPr id="57" name="Line 49"/>
          <p:cNvSpPr>
            <a:spLocks noChangeShapeType="1"/>
          </p:cNvSpPr>
          <p:nvPr/>
        </p:nvSpPr>
        <p:spPr bwMode="gray">
          <a:xfrm flipH="1">
            <a:off x="597247" y="3838982"/>
            <a:ext cx="718489" cy="41511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58" name="Text Box 50"/>
          <p:cNvSpPr txBox="1">
            <a:spLocks noChangeArrowheads="1"/>
          </p:cNvSpPr>
          <p:nvPr/>
        </p:nvSpPr>
        <p:spPr bwMode="gray">
          <a:xfrm>
            <a:off x="310035" y="4705340"/>
            <a:ext cx="396776" cy="313932"/>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Calibri" pitchFamily="34" charset="0"/>
                <a:ea typeface="+mn-ea"/>
                <a:cs typeface="Calibri" pitchFamily="34" charset="0"/>
              </a:rPr>
              <a:t>Tape</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Calibri" pitchFamily="34" charset="0"/>
                <a:ea typeface="+mn-ea"/>
                <a:cs typeface="Calibri" pitchFamily="34" charset="0"/>
              </a:rPr>
              <a:t>library</a:t>
            </a:r>
          </a:p>
        </p:txBody>
      </p:sp>
      <p:grpSp>
        <p:nvGrpSpPr>
          <p:cNvPr id="59" name="Group 51"/>
          <p:cNvGrpSpPr>
            <a:grpSpLocks/>
          </p:cNvGrpSpPr>
          <p:nvPr/>
        </p:nvGrpSpPr>
        <p:grpSpPr bwMode="auto">
          <a:xfrm rot="-5400000">
            <a:off x="230538" y="4208059"/>
            <a:ext cx="366712" cy="141287"/>
            <a:chOff x="614" y="1522"/>
            <a:chExt cx="1222" cy="473"/>
          </a:xfrm>
        </p:grpSpPr>
        <p:sp>
          <p:nvSpPr>
            <p:cNvPr id="60" name="Rectangle 52"/>
            <p:cNvSpPr>
              <a:spLocks noChangeArrowheads="1"/>
            </p:cNvSpPr>
            <p:nvPr/>
          </p:nvSpPr>
          <p:spPr bwMode="auto">
            <a:xfrm>
              <a:off x="614" y="1522"/>
              <a:ext cx="1222" cy="473"/>
            </a:xfrm>
            <a:prstGeom prst="rect">
              <a:avLst/>
            </a:prstGeom>
            <a:solidFill>
              <a:schemeClr val="hlink"/>
            </a:solidFill>
            <a:ln w="15875">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61" name="Freeform 53"/>
            <p:cNvSpPr>
              <a:spLocks noEditPoints="1"/>
            </p:cNvSpPr>
            <p:nvPr/>
          </p:nvSpPr>
          <p:spPr bwMode="auto">
            <a:xfrm>
              <a:off x="691" y="1602"/>
              <a:ext cx="1059" cy="314"/>
            </a:xfrm>
            <a:custGeom>
              <a:avLst/>
              <a:gdLst>
                <a:gd name="T0" fmla="*/ 1001 w 1059"/>
                <a:gd name="T1" fmla="*/ 40 h 314"/>
                <a:gd name="T2" fmla="*/ 1059 w 1059"/>
                <a:gd name="T3" fmla="*/ 40 h 314"/>
                <a:gd name="T4" fmla="*/ 1059 w 1059"/>
                <a:gd name="T5" fmla="*/ 275 h 314"/>
                <a:gd name="T6" fmla="*/ 1001 w 1059"/>
                <a:gd name="T7" fmla="*/ 275 h 314"/>
                <a:gd name="T8" fmla="*/ 1001 w 1059"/>
                <a:gd name="T9" fmla="*/ 40 h 314"/>
                <a:gd name="T10" fmla="*/ 98 w 1059"/>
                <a:gd name="T11" fmla="*/ 239 h 314"/>
                <a:gd name="T12" fmla="*/ 816 w 1059"/>
                <a:gd name="T13" fmla="*/ 239 h 314"/>
                <a:gd name="T14" fmla="*/ 816 w 1059"/>
                <a:gd name="T15" fmla="*/ 77 h 314"/>
                <a:gd name="T16" fmla="*/ 98 w 1059"/>
                <a:gd name="T17" fmla="*/ 77 h 314"/>
                <a:gd name="T18" fmla="*/ 98 w 1059"/>
                <a:gd name="T19" fmla="*/ 239 h 314"/>
                <a:gd name="T20" fmla="*/ 104 w 1059"/>
                <a:gd name="T21" fmla="*/ 79 h 314"/>
                <a:gd name="T22" fmla="*/ 104 w 1059"/>
                <a:gd name="T23" fmla="*/ 236 h 314"/>
                <a:gd name="T24" fmla="*/ 810 w 1059"/>
                <a:gd name="T25" fmla="*/ 236 h 314"/>
                <a:gd name="T26" fmla="*/ 810 w 1059"/>
                <a:gd name="T27" fmla="*/ 79 h 314"/>
                <a:gd name="T28" fmla="*/ 104 w 1059"/>
                <a:gd name="T29" fmla="*/ 79 h 314"/>
                <a:gd name="T30" fmla="*/ 0 w 1059"/>
                <a:gd name="T31" fmla="*/ 0 h 314"/>
                <a:gd name="T32" fmla="*/ 0 w 1059"/>
                <a:gd name="T33" fmla="*/ 314 h 314"/>
                <a:gd name="T34" fmla="*/ 917 w 1059"/>
                <a:gd name="T35" fmla="*/ 314 h 314"/>
                <a:gd name="T36" fmla="*/ 917 w 1059"/>
                <a:gd name="T37" fmla="*/ 0 h 314"/>
                <a:gd name="T38" fmla="*/ 0 w 1059"/>
                <a:gd name="T39" fmla="*/ 0 h 3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59"/>
                <a:gd name="T61" fmla="*/ 0 h 314"/>
                <a:gd name="T62" fmla="*/ 1059 w 1059"/>
                <a:gd name="T63" fmla="*/ 314 h 3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59" h="314">
                  <a:moveTo>
                    <a:pt x="1001" y="40"/>
                  </a:moveTo>
                  <a:lnTo>
                    <a:pt x="1059" y="40"/>
                  </a:lnTo>
                  <a:lnTo>
                    <a:pt x="1059" y="275"/>
                  </a:lnTo>
                  <a:lnTo>
                    <a:pt x="1001" y="275"/>
                  </a:lnTo>
                  <a:lnTo>
                    <a:pt x="1001" y="40"/>
                  </a:lnTo>
                  <a:close/>
                  <a:moveTo>
                    <a:pt x="98" y="239"/>
                  </a:moveTo>
                  <a:lnTo>
                    <a:pt x="816" y="239"/>
                  </a:lnTo>
                  <a:lnTo>
                    <a:pt x="816" y="77"/>
                  </a:lnTo>
                  <a:lnTo>
                    <a:pt x="98" y="77"/>
                  </a:lnTo>
                  <a:lnTo>
                    <a:pt x="98" y="239"/>
                  </a:lnTo>
                  <a:close/>
                  <a:moveTo>
                    <a:pt x="104" y="79"/>
                  </a:moveTo>
                  <a:lnTo>
                    <a:pt x="104" y="236"/>
                  </a:lnTo>
                  <a:lnTo>
                    <a:pt x="810" y="236"/>
                  </a:lnTo>
                  <a:lnTo>
                    <a:pt x="810" y="79"/>
                  </a:lnTo>
                  <a:lnTo>
                    <a:pt x="104" y="79"/>
                  </a:lnTo>
                  <a:close/>
                  <a:moveTo>
                    <a:pt x="0" y="0"/>
                  </a:moveTo>
                  <a:lnTo>
                    <a:pt x="0" y="314"/>
                  </a:lnTo>
                  <a:lnTo>
                    <a:pt x="917" y="314"/>
                  </a:lnTo>
                  <a:lnTo>
                    <a:pt x="917" y="0"/>
                  </a:lnTo>
                  <a:lnTo>
                    <a:pt x="0" y="0"/>
                  </a:lnTo>
                  <a:close/>
                </a:path>
              </a:pathLst>
            </a:custGeom>
            <a:solidFill>
              <a:srgbClr val="C0C0C0"/>
            </a:solid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62" name="Freeform 54"/>
            <p:cNvSpPr>
              <a:spLocks/>
            </p:cNvSpPr>
            <p:nvPr/>
          </p:nvSpPr>
          <p:spPr bwMode="auto">
            <a:xfrm>
              <a:off x="802" y="1684"/>
              <a:ext cx="692" cy="146"/>
            </a:xfrm>
            <a:custGeom>
              <a:avLst/>
              <a:gdLst>
                <a:gd name="T0" fmla="*/ 0 w 692"/>
                <a:gd name="T1" fmla="*/ 2 h 146"/>
                <a:gd name="T2" fmla="*/ 0 w 692"/>
                <a:gd name="T3" fmla="*/ 146 h 146"/>
                <a:gd name="T4" fmla="*/ 692 w 692"/>
                <a:gd name="T5" fmla="*/ 146 h 146"/>
                <a:gd name="T6" fmla="*/ 692 w 692"/>
                <a:gd name="T7" fmla="*/ 0 h 146"/>
                <a:gd name="T8" fmla="*/ 0 60000 65536"/>
                <a:gd name="T9" fmla="*/ 0 60000 65536"/>
                <a:gd name="T10" fmla="*/ 0 60000 65536"/>
                <a:gd name="T11" fmla="*/ 0 60000 65536"/>
                <a:gd name="T12" fmla="*/ 0 w 692"/>
                <a:gd name="T13" fmla="*/ 0 h 146"/>
                <a:gd name="T14" fmla="*/ 692 w 692"/>
                <a:gd name="T15" fmla="*/ 146 h 146"/>
              </a:gdLst>
              <a:ahLst/>
              <a:cxnLst>
                <a:cxn ang="T8">
                  <a:pos x="T0" y="T1"/>
                </a:cxn>
                <a:cxn ang="T9">
                  <a:pos x="T2" y="T3"/>
                </a:cxn>
                <a:cxn ang="T10">
                  <a:pos x="T4" y="T5"/>
                </a:cxn>
                <a:cxn ang="T11">
                  <a:pos x="T6" y="T7"/>
                </a:cxn>
              </a:cxnLst>
              <a:rect l="T12" t="T13" r="T14" b="T15"/>
              <a:pathLst>
                <a:path w="692" h="146">
                  <a:moveTo>
                    <a:pt x="0" y="2"/>
                  </a:moveTo>
                  <a:lnTo>
                    <a:pt x="0" y="146"/>
                  </a:lnTo>
                  <a:lnTo>
                    <a:pt x="692" y="146"/>
                  </a:lnTo>
                  <a:lnTo>
                    <a:pt x="692" y="0"/>
                  </a:lnTo>
                </a:path>
              </a:pathLst>
            </a:custGeom>
            <a:no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grpSp>
      <p:grpSp>
        <p:nvGrpSpPr>
          <p:cNvPr id="63" name="Group 55"/>
          <p:cNvGrpSpPr>
            <a:grpSpLocks/>
          </p:cNvGrpSpPr>
          <p:nvPr/>
        </p:nvGrpSpPr>
        <p:grpSpPr bwMode="auto">
          <a:xfrm rot="-5400000">
            <a:off x="413099" y="4209647"/>
            <a:ext cx="366713" cy="141288"/>
            <a:chOff x="614" y="1522"/>
            <a:chExt cx="1222" cy="473"/>
          </a:xfrm>
        </p:grpSpPr>
        <p:sp>
          <p:nvSpPr>
            <p:cNvPr id="64" name="Rectangle 56"/>
            <p:cNvSpPr>
              <a:spLocks noChangeArrowheads="1"/>
            </p:cNvSpPr>
            <p:nvPr/>
          </p:nvSpPr>
          <p:spPr bwMode="auto">
            <a:xfrm>
              <a:off x="614" y="1522"/>
              <a:ext cx="1222" cy="473"/>
            </a:xfrm>
            <a:prstGeom prst="rect">
              <a:avLst/>
            </a:prstGeom>
            <a:solidFill>
              <a:schemeClr val="hlink"/>
            </a:solidFill>
            <a:ln w="15875">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65" name="Freeform 57"/>
            <p:cNvSpPr>
              <a:spLocks noEditPoints="1"/>
            </p:cNvSpPr>
            <p:nvPr/>
          </p:nvSpPr>
          <p:spPr bwMode="auto">
            <a:xfrm>
              <a:off x="691" y="1602"/>
              <a:ext cx="1059" cy="314"/>
            </a:xfrm>
            <a:custGeom>
              <a:avLst/>
              <a:gdLst>
                <a:gd name="T0" fmla="*/ 1001 w 1059"/>
                <a:gd name="T1" fmla="*/ 40 h 314"/>
                <a:gd name="T2" fmla="*/ 1059 w 1059"/>
                <a:gd name="T3" fmla="*/ 40 h 314"/>
                <a:gd name="T4" fmla="*/ 1059 w 1059"/>
                <a:gd name="T5" fmla="*/ 275 h 314"/>
                <a:gd name="T6" fmla="*/ 1001 w 1059"/>
                <a:gd name="T7" fmla="*/ 275 h 314"/>
                <a:gd name="T8" fmla="*/ 1001 w 1059"/>
                <a:gd name="T9" fmla="*/ 40 h 314"/>
                <a:gd name="T10" fmla="*/ 98 w 1059"/>
                <a:gd name="T11" fmla="*/ 239 h 314"/>
                <a:gd name="T12" fmla="*/ 816 w 1059"/>
                <a:gd name="T13" fmla="*/ 239 h 314"/>
                <a:gd name="T14" fmla="*/ 816 w 1059"/>
                <a:gd name="T15" fmla="*/ 77 h 314"/>
                <a:gd name="T16" fmla="*/ 98 w 1059"/>
                <a:gd name="T17" fmla="*/ 77 h 314"/>
                <a:gd name="T18" fmla="*/ 98 w 1059"/>
                <a:gd name="T19" fmla="*/ 239 h 314"/>
                <a:gd name="T20" fmla="*/ 104 w 1059"/>
                <a:gd name="T21" fmla="*/ 79 h 314"/>
                <a:gd name="T22" fmla="*/ 104 w 1059"/>
                <a:gd name="T23" fmla="*/ 236 h 314"/>
                <a:gd name="T24" fmla="*/ 810 w 1059"/>
                <a:gd name="T25" fmla="*/ 236 h 314"/>
                <a:gd name="T26" fmla="*/ 810 w 1059"/>
                <a:gd name="T27" fmla="*/ 79 h 314"/>
                <a:gd name="T28" fmla="*/ 104 w 1059"/>
                <a:gd name="T29" fmla="*/ 79 h 314"/>
                <a:gd name="T30" fmla="*/ 0 w 1059"/>
                <a:gd name="T31" fmla="*/ 0 h 314"/>
                <a:gd name="T32" fmla="*/ 0 w 1059"/>
                <a:gd name="T33" fmla="*/ 314 h 314"/>
                <a:gd name="T34" fmla="*/ 917 w 1059"/>
                <a:gd name="T35" fmla="*/ 314 h 314"/>
                <a:gd name="T36" fmla="*/ 917 w 1059"/>
                <a:gd name="T37" fmla="*/ 0 h 314"/>
                <a:gd name="T38" fmla="*/ 0 w 1059"/>
                <a:gd name="T39" fmla="*/ 0 h 3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59"/>
                <a:gd name="T61" fmla="*/ 0 h 314"/>
                <a:gd name="T62" fmla="*/ 1059 w 1059"/>
                <a:gd name="T63" fmla="*/ 314 h 3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59" h="314">
                  <a:moveTo>
                    <a:pt x="1001" y="40"/>
                  </a:moveTo>
                  <a:lnTo>
                    <a:pt x="1059" y="40"/>
                  </a:lnTo>
                  <a:lnTo>
                    <a:pt x="1059" y="275"/>
                  </a:lnTo>
                  <a:lnTo>
                    <a:pt x="1001" y="275"/>
                  </a:lnTo>
                  <a:lnTo>
                    <a:pt x="1001" y="40"/>
                  </a:lnTo>
                  <a:close/>
                  <a:moveTo>
                    <a:pt x="98" y="239"/>
                  </a:moveTo>
                  <a:lnTo>
                    <a:pt x="816" y="239"/>
                  </a:lnTo>
                  <a:lnTo>
                    <a:pt x="816" y="77"/>
                  </a:lnTo>
                  <a:lnTo>
                    <a:pt x="98" y="77"/>
                  </a:lnTo>
                  <a:lnTo>
                    <a:pt x="98" y="239"/>
                  </a:lnTo>
                  <a:close/>
                  <a:moveTo>
                    <a:pt x="104" y="79"/>
                  </a:moveTo>
                  <a:lnTo>
                    <a:pt x="104" y="236"/>
                  </a:lnTo>
                  <a:lnTo>
                    <a:pt x="810" y="236"/>
                  </a:lnTo>
                  <a:lnTo>
                    <a:pt x="810" y="79"/>
                  </a:lnTo>
                  <a:lnTo>
                    <a:pt x="104" y="79"/>
                  </a:lnTo>
                  <a:close/>
                  <a:moveTo>
                    <a:pt x="0" y="0"/>
                  </a:moveTo>
                  <a:lnTo>
                    <a:pt x="0" y="314"/>
                  </a:lnTo>
                  <a:lnTo>
                    <a:pt x="917" y="314"/>
                  </a:lnTo>
                  <a:lnTo>
                    <a:pt x="917" y="0"/>
                  </a:lnTo>
                  <a:lnTo>
                    <a:pt x="0" y="0"/>
                  </a:lnTo>
                  <a:close/>
                </a:path>
              </a:pathLst>
            </a:custGeom>
            <a:solidFill>
              <a:srgbClr val="C0C0C0"/>
            </a:solid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66" name="Freeform 58"/>
            <p:cNvSpPr>
              <a:spLocks/>
            </p:cNvSpPr>
            <p:nvPr/>
          </p:nvSpPr>
          <p:spPr bwMode="auto">
            <a:xfrm>
              <a:off x="802" y="1684"/>
              <a:ext cx="692" cy="146"/>
            </a:xfrm>
            <a:custGeom>
              <a:avLst/>
              <a:gdLst>
                <a:gd name="T0" fmla="*/ 0 w 692"/>
                <a:gd name="T1" fmla="*/ 2 h 146"/>
                <a:gd name="T2" fmla="*/ 0 w 692"/>
                <a:gd name="T3" fmla="*/ 146 h 146"/>
                <a:gd name="T4" fmla="*/ 692 w 692"/>
                <a:gd name="T5" fmla="*/ 146 h 146"/>
                <a:gd name="T6" fmla="*/ 692 w 692"/>
                <a:gd name="T7" fmla="*/ 0 h 146"/>
                <a:gd name="T8" fmla="*/ 0 60000 65536"/>
                <a:gd name="T9" fmla="*/ 0 60000 65536"/>
                <a:gd name="T10" fmla="*/ 0 60000 65536"/>
                <a:gd name="T11" fmla="*/ 0 60000 65536"/>
                <a:gd name="T12" fmla="*/ 0 w 692"/>
                <a:gd name="T13" fmla="*/ 0 h 146"/>
                <a:gd name="T14" fmla="*/ 692 w 692"/>
                <a:gd name="T15" fmla="*/ 146 h 146"/>
              </a:gdLst>
              <a:ahLst/>
              <a:cxnLst>
                <a:cxn ang="T8">
                  <a:pos x="T0" y="T1"/>
                </a:cxn>
                <a:cxn ang="T9">
                  <a:pos x="T2" y="T3"/>
                </a:cxn>
                <a:cxn ang="T10">
                  <a:pos x="T4" y="T5"/>
                </a:cxn>
                <a:cxn ang="T11">
                  <a:pos x="T6" y="T7"/>
                </a:cxn>
              </a:cxnLst>
              <a:rect l="T12" t="T13" r="T14" b="T15"/>
              <a:pathLst>
                <a:path w="692" h="146">
                  <a:moveTo>
                    <a:pt x="0" y="2"/>
                  </a:moveTo>
                  <a:lnTo>
                    <a:pt x="0" y="146"/>
                  </a:lnTo>
                  <a:lnTo>
                    <a:pt x="692" y="146"/>
                  </a:lnTo>
                  <a:lnTo>
                    <a:pt x="692" y="0"/>
                  </a:lnTo>
                </a:path>
              </a:pathLst>
            </a:custGeom>
            <a:no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grpSp>
      <p:sp>
        <p:nvSpPr>
          <p:cNvPr id="67" name="AutoShape 59"/>
          <p:cNvSpPr>
            <a:spLocks noChangeArrowheads="1"/>
          </p:cNvSpPr>
          <p:nvPr/>
        </p:nvSpPr>
        <p:spPr bwMode="gray">
          <a:xfrm>
            <a:off x="2706783" y="4207578"/>
            <a:ext cx="366712" cy="508000"/>
          </a:xfrm>
          <a:prstGeom prst="can">
            <a:avLst>
              <a:gd name="adj" fmla="val 69264"/>
            </a:avLst>
          </a:prstGeom>
          <a:gradFill rotWithShape="1">
            <a:gsLst>
              <a:gs pos="0">
                <a:srgbClr val="A50021"/>
              </a:gs>
              <a:gs pos="50000">
                <a:srgbClr val="E4B2BC"/>
              </a:gs>
              <a:gs pos="100000">
                <a:srgbClr val="A50021"/>
              </a:gs>
            </a:gsLst>
            <a:lin ang="0" scaled="1"/>
          </a:gra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68" name="Text Box 60"/>
          <p:cNvSpPr txBox="1">
            <a:spLocks noChangeArrowheads="1"/>
          </p:cNvSpPr>
          <p:nvPr/>
        </p:nvSpPr>
        <p:spPr bwMode="gray">
          <a:xfrm>
            <a:off x="2665560" y="4766378"/>
            <a:ext cx="487314" cy="313932"/>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Disk</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system</a:t>
            </a:r>
          </a:p>
        </p:txBody>
      </p:sp>
      <p:sp>
        <p:nvSpPr>
          <p:cNvPr id="69" name="Line 61"/>
          <p:cNvSpPr>
            <a:spLocks noChangeShapeType="1"/>
          </p:cNvSpPr>
          <p:nvPr/>
        </p:nvSpPr>
        <p:spPr bwMode="gray">
          <a:xfrm flipH="1">
            <a:off x="1855417" y="3903261"/>
            <a:ext cx="1960" cy="488948"/>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pic>
        <p:nvPicPr>
          <p:cNvPr id="70" name="Picture 65" descr="server"/>
          <p:cNvPicPr>
            <a:picLocks noChangeAspect="1" noChangeArrowheads="1"/>
          </p:cNvPicPr>
          <p:nvPr/>
        </p:nvPicPr>
        <p:blipFill>
          <a:blip r:embed="rId2" cstate="print"/>
          <a:srcRect/>
          <a:stretch>
            <a:fillRect/>
          </a:stretch>
        </p:blipFill>
        <p:spPr bwMode="gray">
          <a:xfrm>
            <a:off x="6264275" y="2707872"/>
            <a:ext cx="368300" cy="528637"/>
          </a:xfrm>
          <a:prstGeom prst="rect">
            <a:avLst/>
          </a:prstGeom>
          <a:noFill/>
          <a:ln w="9525">
            <a:noFill/>
            <a:miter lim="800000"/>
            <a:headEnd/>
            <a:tailEnd/>
          </a:ln>
        </p:spPr>
      </p:pic>
      <p:sp>
        <p:nvSpPr>
          <p:cNvPr id="71" name="Line 66"/>
          <p:cNvSpPr>
            <a:spLocks noChangeShapeType="1"/>
          </p:cNvSpPr>
          <p:nvPr/>
        </p:nvSpPr>
        <p:spPr bwMode="gray">
          <a:xfrm>
            <a:off x="6437313" y="2539597"/>
            <a:ext cx="0" cy="227012"/>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pic>
        <p:nvPicPr>
          <p:cNvPr id="72" name="Picture 68" descr="L40"/>
          <p:cNvPicPr>
            <a:picLocks noChangeAspect="1" noChangeArrowheads="1"/>
          </p:cNvPicPr>
          <p:nvPr/>
        </p:nvPicPr>
        <p:blipFill>
          <a:blip r:embed="rId3" cstate="print"/>
          <a:srcRect/>
          <a:stretch>
            <a:fillRect/>
          </a:stretch>
        </p:blipFill>
        <p:spPr bwMode="auto">
          <a:xfrm>
            <a:off x="5399088" y="4278188"/>
            <a:ext cx="485775" cy="474662"/>
          </a:xfrm>
          <a:prstGeom prst="rect">
            <a:avLst/>
          </a:prstGeom>
          <a:noFill/>
          <a:ln w="9525">
            <a:noFill/>
            <a:miter lim="800000"/>
            <a:headEnd/>
            <a:tailEnd/>
          </a:ln>
        </p:spPr>
      </p:pic>
      <p:grpSp>
        <p:nvGrpSpPr>
          <p:cNvPr id="73" name="Group 70"/>
          <p:cNvGrpSpPr>
            <a:grpSpLocks/>
          </p:cNvGrpSpPr>
          <p:nvPr/>
        </p:nvGrpSpPr>
        <p:grpSpPr bwMode="auto">
          <a:xfrm rot="-5400000">
            <a:off x="5367337" y="4287713"/>
            <a:ext cx="366713" cy="141288"/>
            <a:chOff x="614" y="1522"/>
            <a:chExt cx="1222" cy="473"/>
          </a:xfrm>
        </p:grpSpPr>
        <p:sp>
          <p:nvSpPr>
            <p:cNvPr id="74" name="Rectangle 71"/>
            <p:cNvSpPr>
              <a:spLocks noChangeArrowheads="1"/>
            </p:cNvSpPr>
            <p:nvPr/>
          </p:nvSpPr>
          <p:spPr bwMode="auto">
            <a:xfrm>
              <a:off x="614" y="1522"/>
              <a:ext cx="1222" cy="473"/>
            </a:xfrm>
            <a:prstGeom prst="rect">
              <a:avLst/>
            </a:prstGeom>
            <a:solidFill>
              <a:schemeClr val="hlink"/>
            </a:solidFill>
            <a:ln w="15875">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75" name="Freeform 72"/>
            <p:cNvSpPr>
              <a:spLocks noEditPoints="1"/>
            </p:cNvSpPr>
            <p:nvPr/>
          </p:nvSpPr>
          <p:spPr bwMode="auto">
            <a:xfrm>
              <a:off x="691" y="1602"/>
              <a:ext cx="1059" cy="314"/>
            </a:xfrm>
            <a:custGeom>
              <a:avLst/>
              <a:gdLst>
                <a:gd name="T0" fmla="*/ 1001 w 1059"/>
                <a:gd name="T1" fmla="*/ 40 h 314"/>
                <a:gd name="T2" fmla="*/ 1059 w 1059"/>
                <a:gd name="T3" fmla="*/ 40 h 314"/>
                <a:gd name="T4" fmla="*/ 1059 w 1059"/>
                <a:gd name="T5" fmla="*/ 275 h 314"/>
                <a:gd name="T6" fmla="*/ 1001 w 1059"/>
                <a:gd name="T7" fmla="*/ 275 h 314"/>
                <a:gd name="T8" fmla="*/ 1001 w 1059"/>
                <a:gd name="T9" fmla="*/ 40 h 314"/>
                <a:gd name="T10" fmla="*/ 98 w 1059"/>
                <a:gd name="T11" fmla="*/ 239 h 314"/>
                <a:gd name="T12" fmla="*/ 816 w 1059"/>
                <a:gd name="T13" fmla="*/ 239 h 314"/>
                <a:gd name="T14" fmla="*/ 816 w 1059"/>
                <a:gd name="T15" fmla="*/ 77 h 314"/>
                <a:gd name="T16" fmla="*/ 98 w 1059"/>
                <a:gd name="T17" fmla="*/ 77 h 314"/>
                <a:gd name="T18" fmla="*/ 98 w 1059"/>
                <a:gd name="T19" fmla="*/ 239 h 314"/>
                <a:gd name="T20" fmla="*/ 104 w 1059"/>
                <a:gd name="T21" fmla="*/ 79 h 314"/>
                <a:gd name="T22" fmla="*/ 104 w 1059"/>
                <a:gd name="T23" fmla="*/ 236 h 314"/>
                <a:gd name="T24" fmla="*/ 810 w 1059"/>
                <a:gd name="T25" fmla="*/ 236 h 314"/>
                <a:gd name="T26" fmla="*/ 810 w 1059"/>
                <a:gd name="T27" fmla="*/ 79 h 314"/>
                <a:gd name="T28" fmla="*/ 104 w 1059"/>
                <a:gd name="T29" fmla="*/ 79 h 314"/>
                <a:gd name="T30" fmla="*/ 0 w 1059"/>
                <a:gd name="T31" fmla="*/ 0 h 314"/>
                <a:gd name="T32" fmla="*/ 0 w 1059"/>
                <a:gd name="T33" fmla="*/ 314 h 314"/>
                <a:gd name="T34" fmla="*/ 917 w 1059"/>
                <a:gd name="T35" fmla="*/ 314 h 314"/>
                <a:gd name="T36" fmla="*/ 917 w 1059"/>
                <a:gd name="T37" fmla="*/ 0 h 314"/>
                <a:gd name="T38" fmla="*/ 0 w 1059"/>
                <a:gd name="T39" fmla="*/ 0 h 3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59"/>
                <a:gd name="T61" fmla="*/ 0 h 314"/>
                <a:gd name="T62" fmla="*/ 1059 w 1059"/>
                <a:gd name="T63" fmla="*/ 314 h 3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59" h="314">
                  <a:moveTo>
                    <a:pt x="1001" y="40"/>
                  </a:moveTo>
                  <a:lnTo>
                    <a:pt x="1059" y="40"/>
                  </a:lnTo>
                  <a:lnTo>
                    <a:pt x="1059" y="275"/>
                  </a:lnTo>
                  <a:lnTo>
                    <a:pt x="1001" y="275"/>
                  </a:lnTo>
                  <a:lnTo>
                    <a:pt x="1001" y="40"/>
                  </a:lnTo>
                  <a:close/>
                  <a:moveTo>
                    <a:pt x="98" y="239"/>
                  </a:moveTo>
                  <a:lnTo>
                    <a:pt x="816" y="239"/>
                  </a:lnTo>
                  <a:lnTo>
                    <a:pt x="816" y="77"/>
                  </a:lnTo>
                  <a:lnTo>
                    <a:pt x="98" y="77"/>
                  </a:lnTo>
                  <a:lnTo>
                    <a:pt x="98" y="239"/>
                  </a:lnTo>
                  <a:close/>
                  <a:moveTo>
                    <a:pt x="104" y="79"/>
                  </a:moveTo>
                  <a:lnTo>
                    <a:pt x="104" y="236"/>
                  </a:lnTo>
                  <a:lnTo>
                    <a:pt x="810" y="236"/>
                  </a:lnTo>
                  <a:lnTo>
                    <a:pt x="810" y="79"/>
                  </a:lnTo>
                  <a:lnTo>
                    <a:pt x="104" y="79"/>
                  </a:lnTo>
                  <a:close/>
                  <a:moveTo>
                    <a:pt x="0" y="0"/>
                  </a:moveTo>
                  <a:lnTo>
                    <a:pt x="0" y="314"/>
                  </a:lnTo>
                  <a:lnTo>
                    <a:pt x="917" y="314"/>
                  </a:lnTo>
                  <a:lnTo>
                    <a:pt x="917" y="0"/>
                  </a:lnTo>
                  <a:lnTo>
                    <a:pt x="0" y="0"/>
                  </a:lnTo>
                  <a:close/>
                </a:path>
              </a:pathLst>
            </a:custGeom>
            <a:solidFill>
              <a:srgbClr val="C0C0C0"/>
            </a:solid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76" name="Freeform 73"/>
            <p:cNvSpPr>
              <a:spLocks/>
            </p:cNvSpPr>
            <p:nvPr/>
          </p:nvSpPr>
          <p:spPr bwMode="auto">
            <a:xfrm>
              <a:off x="802" y="1684"/>
              <a:ext cx="692" cy="146"/>
            </a:xfrm>
            <a:custGeom>
              <a:avLst/>
              <a:gdLst>
                <a:gd name="T0" fmla="*/ 0 w 692"/>
                <a:gd name="T1" fmla="*/ 2 h 146"/>
                <a:gd name="T2" fmla="*/ 0 w 692"/>
                <a:gd name="T3" fmla="*/ 146 h 146"/>
                <a:gd name="T4" fmla="*/ 692 w 692"/>
                <a:gd name="T5" fmla="*/ 146 h 146"/>
                <a:gd name="T6" fmla="*/ 692 w 692"/>
                <a:gd name="T7" fmla="*/ 0 h 146"/>
                <a:gd name="T8" fmla="*/ 0 60000 65536"/>
                <a:gd name="T9" fmla="*/ 0 60000 65536"/>
                <a:gd name="T10" fmla="*/ 0 60000 65536"/>
                <a:gd name="T11" fmla="*/ 0 60000 65536"/>
                <a:gd name="T12" fmla="*/ 0 w 692"/>
                <a:gd name="T13" fmla="*/ 0 h 146"/>
                <a:gd name="T14" fmla="*/ 692 w 692"/>
                <a:gd name="T15" fmla="*/ 146 h 146"/>
              </a:gdLst>
              <a:ahLst/>
              <a:cxnLst>
                <a:cxn ang="T8">
                  <a:pos x="T0" y="T1"/>
                </a:cxn>
                <a:cxn ang="T9">
                  <a:pos x="T2" y="T3"/>
                </a:cxn>
                <a:cxn ang="T10">
                  <a:pos x="T4" y="T5"/>
                </a:cxn>
                <a:cxn ang="T11">
                  <a:pos x="T6" y="T7"/>
                </a:cxn>
              </a:cxnLst>
              <a:rect l="T12" t="T13" r="T14" b="T15"/>
              <a:pathLst>
                <a:path w="692" h="146">
                  <a:moveTo>
                    <a:pt x="0" y="2"/>
                  </a:moveTo>
                  <a:lnTo>
                    <a:pt x="0" y="146"/>
                  </a:lnTo>
                  <a:lnTo>
                    <a:pt x="692" y="146"/>
                  </a:lnTo>
                  <a:lnTo>
                    <a:pt x="692" y="0"/>
                  </a:lnTo>
                </a:path>
              </a:pathLst>
            </a:custGeom>
            <a:no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grpSp>
      <p:grpSp>
        <p:nvGrpSpPr>
          <p:cNvPr id="77" name="Group 74"/>
          <p:cNvGrpSpPr>
            <a:grpSpLocks/>
          </p:cNvGrpSpPr>
          <p:nvPr/>
        </p:nvGrpSpPr>
        <p:grpSpPr bwMode="auto">
          <a:xfrm rot="-5400000">
            <a:off x="5549901" y="4289300"/>
            <a:ext cx="366712" cy="141287"/>
            <a:chOff x="614" y="1522"/>
            <a:chExt cx="1222" cy="473"/>
          </a:xfrm>
        </p:grpSpPr>
        <p:sp>
          <p:nvSpPr>
            <p:cNvPr id="78" name="Rectangle 75"/>
            <p:cNvSpPr>
              <a:spLocks noChangeArrowheads="1"/>
            </p:cNvSpPr>
            <p:nvPr/>
          </p:nvSpPr>
          <p:spPr bwMode="auto">
            <a:xfrm>
              <a:off x="614" y="1522"/>
              <a:ext cx="1222" cy="473"/>
            </a:xfrm>
            <a:prstGeom prst="rect">
              <a:avLst/>
            </a:prstGeom>
            <a:solidFill>
              <a:schemeClr val="hlink"/>
            </a:solidFill>
            <a:ln w="15875">
              <a:solidFill>
                <a:srgbClr val="0000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79" name="Freeform 76"/>
            <p:cNvSpPr>
              <a:spLocks noEditPoints="1"/>
            </p:cNvSpPr>
            <p:nvPr/>
          </p:nvSpPr>
          <p:spPr bwMode="auto">
            <a:xfrm>
              <a:off x="691" y="1602"/>
              <a:ext cx="1059" cy="314"/>
            </a:xfrm>
            <a:custGeom>
              <a:avLst/>
              <a:gdLst>
                <a:gd name="T0" fmla="*/ 1001 w 1059"/>
                <a:gd name="T1" fmla="*/ 40 h 314"/>
                <a:gd name="T2" fmla="*/ 1059 w 1059"/>
                <a:gd name="T3" fmla="*/ 40 h 314"/>
                <a:gd name="T4" fmla="*/ 1059 w 1059"/>
                <a:gd name="T5" fmla="*/ 275 h 314"/>
                <a:gd name="T6" fmla="*/ 1001 w 1059"/>
                <a:gd name="T7" fmla="*/ 275 h 314"/>
                <a:gd name="T8" fmla="*/ 1001 w 1059"/>
                <a:gd name="T9" fmla="*/ 40 h 314"/>
                <a:gd name="T10" fmla="*/ 98 w 1059"/>
                <a:gd name="T11" fmla="*/ 239 h 314"/>
                <a:gd name="T12" fmla="*/ 816 w 1059"/>
                <a:gd name="T13" fmla="*/ 239 h 314"/>
                <a:gd name="T14" fmla="*/ 816 w 1059"/>
                <a:gd name="T15" fmla="*/ 77 h 314"/>
                <a:gd name="T16" fmla="*/ 98 w 1059"/>
                <a:gd name="T17" fmla="*/ 77 h 314"/>
                <a:gd name="T18" fmla="*/ 98 w 1059"/>
                <a:gd name="T19" fmla="*/ 239 h 314"/>
                <a:gd name="T20" fmla="*/ 104 w 1059"/>
                <a:gd name="T21" fmla="*/ 79 h 314"/>
                <a:gd name="T22" fmla="*/ 104 w 1059"/>
                <a:gd name="T23" fmla="*/ 236 h 314"/>
                <a:gd name="T24" fmla="*/ 810 w 1059"/>
                <a:gd name="T25" fmla="*/ 236 h 314"/>
                <a:gd name="T26" fmla="*/ 810 w 1059"/>
                <a:gd name="T27" fmla="*/ 79 h 314"/>
                <a:gd name="T28" fmla="*/ 104 w 1059"/>
                <a:gd name="T29" fmla="*/ 79 h 314"/>
                <a:gd name="T30" fmla="*/ 0 w 1059"/>
                <a:gd name="T31" fmla="*/ 0 h 314"/>
                <a:gd name="T32" fmla="*/ 0 w 1059"/>
                <a:gd name="T33" fmla="*/ 314 h 314"/>
                <a:gd name="T34" fmla="*/ 917 w 1059"/>
                <a:gd name="T35" fmla="*/ 314 h 314"/>
                <a:gd name="T36" fmla="*/ 917 w 1059"/>
                <a:gd name="T37" fmla="*/ 0 h 314"/>
                <a:gd name="T38" fmla="*/ 0 w 1059"/>
                <a:gd name="T39" fmla="*/ 0 h 31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059"/>
                <a:gd name="T61" fmla="*/ 0 h 314"/>
                <a:gd name="T62" fmla="*/ 1059 w 1059"/>
                <a:gd name="T63" fmla="*/ 314 h 314"/>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059" h="314">
                  <a:moveTo>
                    <a:pt x="1001" y="40"/>
                  </a:moveTo>
                  <a:lnTo>
                    <a:pt x="1059" y="40"/>
                  </a:lnTo>
                  <a:lnTo>
                    <a:pt x="1059" y="275"/>
                  </a:lnTo>
                  <a:lnTo>
                    <a:pt x="1001" y="275"/>
                  </a:lnTo>
                  <a:lnTo>
                    <a:pt x="1001" y="40"/>
                  </a:lnTo>
                  <a:close/>
                  <a:moveTo>
                    <a:pt x="98" y="239"/>
                  </a:moveTo>
                  <a:lnTo>
                    <a:pt x="816" y="239"/>
                  </a:lnTo>
                  <a:lnTo>
                    <a:pt x="816" y="77"/>
                  </a:lnTo>
                  <a:lnTo>
                    <a:pt x="98" y="77"/>
                  </a:lnTo>
                  <a:lnTo>
                    <a:pt x="98" y="239"/>
                  </a:lnTo>
                  <a:close/>
                  <a:moveTo>
                    <a:pt x="104" y="79"/>
                  </a:moveTo>
                  <a:lnTo>
                    <a:pt x="104" y="236"/>
                  </a:lnTo>
                  <a:lnTo>
                    <a:pt x="810" y="236"/>
                  </a:lnTo>
                  <a:lnTo>
                    <a:pt x="810" y="79"/>
                  </a:lnTo>
                  <a:lnTo>
                    <a:pt x="104" y="79"/>
                  </a:lnTo>
                  <a:close/>
                  <a:moveTo>
                    <a:pt x="0" y="0"/>
                  </a:moveTo>
                  <a:lnTo>
                    <a:pt x="0" y="314"/>
                  </a:lnTo>
                  <a:lnTo>
                    <a:pt x="917" y="314"/>
                  </a:lnTo>
                  <a:lnTo>
                    <a:pt x="917" y="0"/>
                  </a:lnTo>
                  <a:lnTo>
                    <a:pt x="0" y="0"/>
                  </a:lnTo>
                  <a:close/>
                </a:path>
              </a:pathLst>
            </a:custGeom>
            <a:solidFill>
              <a:srgbClr val="C0C0C0"/>
            </a:solid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80" name="Freeform 77"/>
            <p:cNvSpPr>
              <a:spLocks/>
            </p:cNvSpPr>
            <p:nvPr/>
          </p:nvSpPr>
          <p:spPr bwMode="auto">
            <a:xfrm>
              <a:off x="802" y="1684"/>
              <a:ext cx="692" cy="146"/>
            </a:xfrm>
            <a:custGeom>
              <a:avLst/>
              <a:gdLst>
                <a:gd name="T0" fmla="*/ 0 w 692"/>
                <a:gd name="T1" fmla="*/ 2 h 146"/>
                <a:gd name="T2" fmla="*/ 0 w 692"/>
                <a:gd name="T3" fmla="*/ 146 h 146"/>
                <a:gd name="T4" fmla="*/ 692 w 692"/>
                <a:gd name="T5" fmla="*/ 146 h 146"/>
                <a:gd name="T6" fmla="*/ 692 w 692"/>
                <a:gd name="T7" fmla="*/ 0 h 146"/>
                <a:gd name="T8" fmla="*/ 0 60000 65536"/>
                <a:gd name="T9" fmla="*/ 0 60000 65536"/>
                <a:gd name="T10" fmla="*/ 0 60000 65536"/>
                <a:gd name="T11" fmla="*/ 0 60000 65536"/>
                <a:gd name="T12" fmla="*/ 0 w 692"/>
                <a:gd name="T13" fmla="*/ 0 h 146"/>
                <a:gd name="T14" fmla="*/ 692 w 692"/>
                <a:gd name="T15" fmla="*/ 146 h 146"/>
              </a:gdLst>
              <a:ahLst/>
              <a:cxnLst>
                <a:cxn ang="T8">
                  <a:pos x="T0" y="T1"/>
                </a:cxn>
                <a:cxn ang="T9">
                  <a:pos x="T2" y="T3"/>
                </a:cxn>
                <a:cxn ang="T10">
                  <a:pos x="T4" y="T5"/>
                </a:cxn>
                <a:cxn ang="T11">
                  <a:pos x="T6" y="T7"/>
                </a:cxn>
              </a:cxnLst>
              <a:rect l="T12" t="T13" r="T14" b="T15"/>
              <a:pathLst>
                <a:path w="692" h="146">
                  <a:moveTo>
                    <a:pt x="0" y="2"/>
                  </a:moveTo>
                  <a:lnTo>
                    <a:pt x="0" y="146"/>
                  </a:lnTo>
                  <a:lnTo>
                    <a:pt x="692" y="146"/>
                  </a:lnTo>
                  <a:lnTo>
                    <a:pt x="692" y="0"/>
                  </a:lnTo>
                </a:path>
              </a:pathLst>
            </a:custGeom>
            <a:noFill/>
            <a:ln w="6350">
              <a:solidFill>
                <a:srgbClr val="000000"/>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grpSp>
      <p:sp>
        <p:nvSpPr>
          <p:cNvPr id="81" name="AutoShape 78"/>
          <p:cNvSpPr>
            <a:spLocks noChangeArrowheads="1"/>
          </p:cNvSpPr>
          <p:nvPr/>
        </p:nvSpPr>
        <p:spPr bwMode="gray">
          <a:xfrm>
            <a:off x="6376932" y="4111500"/>
            <a:ext cx="366712" cy="508000"/>
          </a:xfrm>
          <a:prstGeom prst="can">
            <a:avLst>
              <a:gd name="adj" fmla="val 69264"/>
            </a:avLst>
          </a:prstGeom>
          <a:gradFill rotWithShape="1">
            <a:gsLst>
              <a:gs pos="0">
                <a:srgbClr val="A50021"/>
              </a:gs>
              <a:gs pos="50000">
                <a:srgbClr val="E4B2BC"/>
              </a:gs>
              <a:gs pos="100000">
                <a:srgbClr val="A50021"/>
              </a:gs>
            </a:gsLst>
            <a:lin ang="0" scaled="1"/>
          </a:gradFill>
          <a:ln w="9525">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grpSp>
        <p:nvGrpSpPr>
          <p:cNvPr id="82" name="Group 62"/>
          <p:cNvGrpSpPr>
            <a:grpSpLocks/>
          </p:cNvGrpSpPr>
          <p:nvPr/>
        </p:nvGrpSpPr>
        <p:grpSpPr bwMode="auto">
          <a:xfrm>
            <a:off x="1203325" y="3197589"/>
            <a:ext cx="1534298" cy="863600"/>
            <a:chOff x="1501" y="2269"/>
            <a:chExt cx="2544" cy="544"/>
          </a:xfrm>
        </p:grpSpPr>
        <p:pic>
          <p:nvPicPr>
            <p:cNvPr id="83" name="Picture 63"/>
            <p:cNvPicPr>
              <a:picLocks noChangeAspect="1" noChangeArrowheads="1"/>
            </p:cNvPicPr>
            <p:nvPr/>
          </p:nvPicPr>
          <p:blipFill>
            <a:blip r:embed="rId4" cstate="print"/>
            <a:srcRect/>
            <a:stretch>
              <a:fillRect/>
            </a:stretch>
          </p:blipFill>
          <p:spPr bwMode="auto">
            <a:xfrm>
              <a:off x="1501" y="2269"/>
              <a:ext cx="2544" cy="544"/>
            </a:xfrm>
            <a:prstGeom prst="rect">
              <a:avLst/>
            </a:prstGeom>
            <a:noFill/>
            <a:ln w="9525">
              <a:noFill/>
              <a:miter lim="800000"/>
              <a:headEnd/>
              <a:tailEnd/>
            </a:ln>
          </p:spPr>
        </p:pic>
        <p:sp>
          <p:nvSpPr>
            <p:cNvPr id="84" name="Rectangle 64"/>
            <p:cNvSpPr>
              <a:spLocks noChangeArrowheads="1"/>
            </p:cNvSpPr>
            <p:nvPr/>
          </p:nvSpPr>
          <p:spPr bwMode="auto">
            <a:xfrm>
              <a:off x="1664" y="2416"/>
              <a:ext cx="2178" cy="272"/>
            </a:xfrm>
            <a:prstGeom prst="rect">
              <a:avLst/>
            </a:prstGeom>
            <a:noFill/>
            <a:ln w="9525">
              <a:noFill/>
              <a:miter lim="800000"/>
              <a:headEnd/>
              <a:tailEnd/>
            </a:ln>
          </p:spPr>
          <p:txBody>
            <a:bodyPr lIns="92075" tIns="46038" rIns="92075" bIns="46038">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200" b="0" i="0" u="none" strike="noStrike" kern="1200" cap="none" spc="0" normalizeH="0" baseline="0" dirty="0">
                  <a:ln>
                    <a:noFill/>
                  </a:ln>
                  <a:solidFill>
                    <a:srgbClr val="000000"/>
                  </a:solidFill>
                  <a:effectLst/>
                  <a:uLnTx/>
                  <a:uFillTx/>
                  <a:latin typeface="Arial" charset="0"/>
                  <a:ea typeface="+mn-ea"/>
                  <a:cs typeface="+mn-cs"/>
                </a:rPr>
                <a:t>SAN</a:t>
              </a:r>
            </a:p>
          </p:txBody>
        </p:sp>
      </p:grpSp>
      <p:sp>
        <p:nvSpPr>
          <p:cNvPr id="85" name="Text Box 22"/>
          <p:cNvSpPr txBox="1">
            <a:spLocks noChangeArrowheads="1"/>
          </p:cNvSpPr>
          <p:nvPr/>
        </p:nvSpPr>
        <p:spPr bwMode="gray">
          <a:xfrm>
            <a:off x="5784994" y="2809472"/>
            <a:ext cx="416782" cy="313932"/>
          </a:xfrm>
          <a:prstGeom prst="rect">
            <a:avLst/>
          </a:prstGeom>
          <a:noFill/>
          <a:ln w="9525" algn="ctr">
            <a:noFill/>
            <a:miter lim="800000"/>
            <a:headEnd/>
            <a:tailEnd/>
          </a:ln>
        </p:spPr>
        <p:txBody>
          <a:bodyPr wrap="none" lIns="0" tIns="0" rIns="0" bIns="0">
            <a:spAutoFit/>
          </a:bodyPr>
          <a:lstStyle/>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Media</a:t>
            </a:r>
          </a:p>
          <a:p>
            <a:pPr marL="0" marR="0" lvl="0" indent="0" algn="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agent</a:t>
            </a:r>
          </a:p>
        </p:txBody>
      </p:sp>
      <p:sp>
        <p:nvSpPr>
          <p:cNvPr id="86" name="Text Box 50"/>
          <p:cNvSpPr txBox="1">
            <a:spLocks noChangeArrowheads="1"/>
          </p:cNvSpPr>
          <p:nvPr/>
        </p:nvSpPr>
        <p:spPr bwMode="gray">
          <a:xfrm>
            <a:off x="5445248" y="4711968"/>
            <a:ext cx="396776" cy="313932"/>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Calibri" pitchFamily="34" charset="0"/>
                <a:ea typeface="+mn-ea"/>
                <a:cs typeface="Calibri" pitchFamily="34" charset="0"/>
              </a:rPr>
              <a:t>Tape</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Calibri" pitchFamily="34" charset="0"/>
                <a:ea typeface="+mn-ea"/>
                <a:cs typeface="Calibri" pitchFamily="34" charset="0"/>
              </a:rPr>
              <a:t>library</a:t>
            </a:r>
          </a:p>
        </p:txBody>
      </p:sp>
      <p:sp>
        <p:nvSpPr>
          <p:cNvPr id="87" name="Text Box 60"/>
          <p:cNvSpPr txBox="1">
            <a:spLocks noChangeArrowheads="1"/>
          </p:cNvSpPr>
          <p:nvPr/>
        </p:nvSpPr>
        <p:spPr bwMode="gray">
          <a:xfrm>
            <a:off x="6335709" y="4711968"/>
            <a:ext cx="487314" cy="313932"/>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Disk</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system</a:t>
            </a:r>
          </a:p>
        </p:txBody>
      </p:sp>
      <p:sp>
        <p:nvSpPr>
          <p:cNvPr id="88" name="AutoShape 7"/>
          <p:cNvSpPr>
            <a:spLocks noChangeArrowheads="1"/>
          </p:cNvSpPr>
          <p:nvPr/>
        </p:nvSpPr>
        <p:spPr bwMode="auto">
          <a:xfrm>
            <a:off x="1433858" y="2733272"/>
            <a:ext cx="699742" cy="517525"/>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444444"/>
              </a:solidFill>
              <a:effectLst/>
              <a:uLnTx/>
              <a:uFillTx/>
              <a:latin typeface="Arial" charset="0"/>
              <a:ea typeface="+mn-ea"/>
              <a:cs typeface="+mn-cs"/>
            </a:endParaRPr>
          </a:p>
        </p:txBody>
      </p:sp>
      <p:grpSp>
        <p:nvGrpSpPr>
          <p:cNvPr id="89" name="Group 2"/>
          <p:cNvGrpSpPr>
            <a:grpSpLocks/>
          </p:cNvGrpSpPr>
          <p:nvPr/>
        </p:nvGrpSpPr>
        <p:grpSpPr bwMode="auto">
          <a:xfrm>
            <a:off x="1524000" y="2836459"/>
            <a:ext cx="485775" cy="322263"/>
            <a:chOff x="10275093" y="3566509"/>
            <a:chExt cx="485784" cy="589087"/>
          </a:xfrm>
        </p:grpSpPr>
        <p:pic>
          <p:nvPicPr>
            <p:cNvPr id="90"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75093"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1136"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7179"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33222"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75093"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1136"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9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7179"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33222"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8" name="Text Box 29"/>
          <p:cNvSpPr txBox="1">
            <a:spLocks noChangeArrowheads="1"/>
          </p:cNvSpPr>
          <p:nvPr/>
        </p:nvSpPr>
        <p:spPr bwMode="gray">
          <a:xfrm>
            <a:off x="1669358" y="2504672"/>
            <a:ext cx="235642" cy="156966"/>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VM</a:t>
            </a:r>
          </a:p>
        </p:txBody>
      </p:sp>
      <p:sp>
        <p:nvSpPr>
          <p:cNvPr id="99" name="Line 4"/>
          <p:cNvSpPr>
            <a:spLocks noChangeShapeType="1"/>
          </p:cNvSpPr>
          <p:nvPr/>
        </p:nvSpPr>
        <p:spPr bwMode="gray">
          <a:xfrm>
            <a:off x="1752600" y="3221402"/>
            <a:ext cx="104775" cy="132556"/>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100" name="Line 17"/>
          <p:cNvSpPr>
            <a:spLocks noChangeShapeType="1"/>
          </p:cNvSpPr>
          <p:nvPr/>
        </p:nvSpPr>
        <p:spPr bwMode="gray">
          <a:xfrm>
            <a:off x="1600200" y="2506259"/>
            <a:ext cx="0" cy="2270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102" name="Text Box 60"/>
          <p:cNvSpPr txBox="1">
            <a:spLocks noChangeArrowheads="1"/>
          </p:cNvSpPr>
          <p:nvPr/>
        </p:nvSpPr>
        <p:spPr bwMode="gray">
          <a:xfrm>
            <a:off x="1398624" y="4704946"/>
            <a:ext cx="894476" cy="156966"/>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Data Domain</a:t>
            </a:r>
          </a:p>
        </p:txBody>
      </p:sp>
      <p:sp>
        <p:nvSpPr>
          <p:cNvPr id="103" name="Line 61"/>
          <p:cNvSpPr>
            <a:spLocks noChangeShapeType="1"/>
          </p:cNvSpPr>
          <p:nvPr/>
        </p:nvSpPr>
        <p:spPr bwMode="gray">
          <a:xfrm>
            <a:off x="7557742" y="2539598"/>
            <a:ext cx="13694" cy="1749424"/>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105" name="Text Box 60"/>
          <p:cNvSpPr txBox="1">
            <a:spLocks noChangeArrowheads="1"/>
          </p:cNvSpPr>
          <p:nvPr/>
        </p:nvSpPr>
        <p:spPr bwMode="gray">
          <a:xfrm>
            <a:off x="7352013" y="4606718"/>
            <a:ext cx="894476" cy="156966"/>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Data Domain</a:t>
            </a:r>
          </a:p>
        </p:txBody>
      </p:sp>
      <p:sp>
        <p:nvSpPr>
          <p:cNvPr id="106" name="AutoShape 7"/>
          <p:cNvSpPr>
            <a:spLocks noChangeArrowheads="1"/>
          </p:cNvSpPr>
          <p:nvPr/>
        </p:nvSpPr>
        <p:spPr bwMode="auto">
          <a:xfrm>
            <a:off x="7467600" y="1742672"/>
            <a:ext cx="699742" cy="517525"/>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444444"/>
              </a:solidFill>
              <a:effectLst/>
              <a:uLnTx/>
              <a:uFillTx/>
              <a:latin typeface="Arial" charset="0"/>
              <a:ea typeface="+mn-ea"/>
              <a:cs typeface="+mn-cs"/>
            </a:endParaRPr>
          </a:p>
        </p:txBody>
      </p:sp>
      <p:grpSp>
        <p:nvGrpSpPr>
          <p:cNvPr id="107" name="Group 2"/>
          <p:cNvGrpSpPr>
            <a:grpSpLocks/>
          </p:cNvGrpSpPr>
          <p:nvPr/>
        </p:nvGrpSpPr>
        <p:grpSpPr bwMode="auto">
          <a:xfrm>
            <a:off x="7557742" y="1845859"/>
            <a:ext cx="485775" cy="322263"/>
            <a:chOff x="10275093" y="3566509"/>
            <a:chExt cx="485784" cy="589087"/>
          </a:xfrm>
        </p:grpSpPr>
        <p:pic>
          <p:nvPicPr>
            <p:cNvPr id="108"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75093"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1136"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7179"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33222"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75093"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61136"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 name="Picture 1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47179"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Picture 8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533222"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6" name="Text Box 29"/>
          <p:cNvSpPr txBox="1">
            <a:spLocks noChangeArrowheads="1"/>
          </p:cNvSpPr>
          <p:nvPr/>
        </p:nvSpPr>
        <p:spPr bwMode="gray">
          <a:xfrm>
            <a:off x="7703100" y="1514072"/>
            <a:ext cx="235642" cy="156966"/>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VM</a:t>
            </a:r>
          </a:p>
        </p:txBody>
      </p:sp>
      <p:sp>
        <p:nvSpPr>
          <p:cNvPr id="117" name="Line 17"/>
          <p:cNvSpPr>
            <a:spLocks noChangeShapeType="1"/>
          </p:cNvSpPr>
          <p:nvPr/>
        </p:nvSpPr>
        <p:spPr bwMode="gray">
          <a:xfrm>
            <a:off x="7710142" y="2277659"/>
            <a:ext cx="0" cy="227013"/>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118" name="Line 61"/>
          <p:cNvSpPr>
            <a:spLocks noChangeShapeType="1"/>
          </p:cNvSpPr>
          <p:nvPr/>
        </p:nvSpPr>
        <p:spPr bwMode="gray">
          <a:xfrm flipH="1">
            <a:off x="3707420" y="2444744"/>
            <a:ext cx="3034" cy="1623576"/>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119" name="TextBox 118"/>
          <p:cNvSpPr txBox="1"/>
          <p:nvPr/>
        </p:nvSpPr>
        <p:spPr>
          <a:xfrm>
            <a:off x="3608978" y="2151473"/>
            <a:ext cx="490839" cy="276999"/>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cs typeface="+mn-cs"/>
              </a:rPr>
              <a:t>LAN</a:t>
            </a:r>
          </a:p>
        </p:txBody>
      </p:sp>
      <p:sp>
        <p:nvSpPr>
          <p:cNvPr id="120" name="Text Box 46"/>
          <p:cNvSpPr txBox="1">
            <a:spLocks noChangeArrowheads="1"/>
          </p:cNvSpPr>
          <p:nvPr/>
        </p:nvSpPr>
        <p:spPr bwMode="gray">
          <a:xfrm>
            <a:off x="5791200" y="742547"/>
            <a:ext cx="1828800" cy="316690"/>
          </a:xfrm>
          <a:prstGeom prst="rect">
            <a:avLst/>
          </a:prstGeom>
          <a:noFill/>
          <a:ln w="9525" algn="ctr">
            <a:noFill/>
            <a:miter lim="800000"/>
            <a:headEnd/>
            <a:tailEnd/>
          </a:ln>
        </p:spPr>
        <p:txBody>
          <a:bodyPr wrap="squar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2400" b="0" i="0" u="none" strike="noStrike" kern="1200" cap="none" spc="0" normalizeH="0" baseline="0" dirty="0">
                <a:ln>
                  <a:noFill/>
                </a:ln>
                <a:solidFill>
                  <a:srgbClr val="3892D0"/>
                </a:solidFill>
                <a:effectLst/>
                <a:uLnTx/>
                <a:uFillTx/>
                <a:latin typeface="Calibri" pitchFamily="34" charset="0"/>
                <a:ea typeface="+mn-ea"/>
                <a:cs typeface="Calibri" pitchFamily="34" charset="0"/>
              </a:rPr>
              <a:t>Site B</a:t>
            </a:r>
          </a:p>
        </p:txBody>
      </p:sp>
      <p:pic>
        <p:nvPicPr>
          <p:cNvPr id="121" name="Picture 120"/>
          <p:cNvPicPr>
            <a:picLocks noChangeAspect="1"/>
          </p:cNvPicPr>
          <p:nvPr/>
        </p:nvPicPr>
        <p:blipFill>
          <a:blip r:embed="rId6"/>
          <a:stretch>
            <a:fillRect/>
          </a:stretch>
        </p:blipFill>
        <p:spPr>
          <a:xfrm>
            <a:off x="3389073" y="4227939"/>
            <a:ext cx="699940" cy="574951"/>
          </a:xfrm>
          <a:prstGeom prst="rect">
            <a:avLst/>
          </a:prstGeom>
        </p:spPr>
      </p:pic>
      <p:sp>
        <p:nvSpPr>
          <p:cNvPr id="122" name="Line 5"/>
          <p:cNvSpPr>
            <a:spLocks noChangeShapeType="1"/>
          </p:cNvSpPr>
          <p:nvPr/>
        </p:nvSpPr>
        <p:spPr bwMode="gray">
          <a:xfrm>
            <a:off x="2214563" y="4064164"/>
            <a:ext cx="1667798" cy="0"/>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pic>
        <p:nvPicPr>
          <p:cNvPr id="123" name="Picture 122"/>
          <p:cNvPicPr>
            <a:picLocks noChangeAspect="1"/>
          </p:cNvPicPr>
          <p:nvPr/>
        </p:nvPicPr>
        <p:blipFill>
          <a:blip r:embed="rId6"/>
          <a:stretch>
            <a:fillRect/>
          </a:stretch>
        </p:blipFill>
        <p:spPr>
          <a:xfrm>
            <a:off x="4990380" y="3257784"/>
            <a:ext cx="699940" cy="574951"/>
          </a:xfrm>
          <a:prstGeom prst="rect">
            <a:avLst/>
          </a:prstGeom>
        </p:spPr>
      </p:pic>
      <p:sp>
        <p:nvSpPr>
          <p:cNvPr id="124" name="Line 61"/>
          <p:cNvSpPr>
            <a:spLocks noChangeShapeType="1"/>
          </p:cNvSpPr>
          <p:nvPr/>
        </p:nvSpPr>
        <p:spPr bwMode="gray">
          <a:xfrm>
            <a:off x="5281613" y="2513353"/>
            <a:ext cx="0" cy="737444"/>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125" name="Text Box 6"/>
          <p:cNvSpPr txBox="1">
            <a:spLocks noChangeArrowheads="1"/>
          </p:cNvSpPr>
          <p:nvPr/>
        </p:nvSpPr>
        <p:spPr bwMode="gray">
          <a:xfrm>
            <a:off x="6378204" y="1245883"/>
            <a:ext cx="868828" cy="470898"/>
          </a:xfrm>
          <a:prstGeom prst="rect">
            <a:avLst/>
          </a:prstGeom>
          <a:noFill/>
          <a:ln w="9525" algn="ctr">
            <a:noFill/>
            <a:miter lim="800000"/>
            <a:headEnd/>
            <a:tailEnd/>
          </a:ln>
        </p:spPr>
        <p:txBody>
          <a:bodyPr wrap="none" lIns="0" tIns="0" rIns="0" bIns="0">
            <a:spAutoFit/>
          </a:bodyPr>
          <a:lstStyle/>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Applications,</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Databases, </a:t>
            </a:r>
          </a:p>
          <a:p>
            <a:pPr marL="0" marR="0" lvl="0" indent="0" algn="ctr" defTabSz="9144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000000"/>
                </a:solidFill>
                <a:effectLst/>
                <a:uLnTx/>
                <a:uFillTx/>
                <a:latin typeface="Arial" charset="0"/>
                <a:ea typeface="+mn-ea"/>
                <a:cs typeface="Times New Roman" pitchFamily="18" charset="0"/>
              </a:rPr>
              <a:t>Mail</a:t>
            </a:r>
          </a:p>
        </p:txBody>
      </p:sp>
      <p:sp>
        <p:nvSpPr>
          <p:cNvPr id="126" name="Line 61"/>
          <p:cNvSpPr>
            <a:spLocks noChangeShapeType="1"/>
          </p:cNvSpPr>
          <p:nvPr/>
        </p:nvSpPr>
        <p:spPr bwMode="gray">
          <a:xfrm>
            <a:off x="2357815" y="4058987"/>
            <a:ext cx="0" cy="365125"/>
          </a:xfrm>
          <a:prstGeom prst="line">
            <a:avLst/>
          </a:prstGeom>
          <a:noFill/>
          <a:ln w="12700">
            <a:solidFill>
              <a:schemeClr val="tx1"/>
            </a:solidFill>
            <a:round/>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pic>
        <p:nvPicPr>
          <p:cNvPr id="130" name="Picture 129"/>
          <p:cNvPicPr>
            <a:picLocks noChangeAspect="1"/>
          </p:cNvPicPr>
          <p:nvPr/>
        </p:nvPicPr>
        <p:blipFill>
          <a:blip r:embed="rId7"/>
          <a:stretch>
            <a:fillRect/>
          </a:stretch>
        </p:blipFill>
        <p:spPr>
          <a:xfrm>
            <a:off x="7065963" y="4254340"/>
            <a:ext cx="1415406" cy="274259"/>
          </a:xfrm>
          <a:prstGeom prst="rect">
            <a:avLst/>
          </a:prstGeom>
        </p:spPr>
      </p:pic>
      <p:pic>
        <p:nvPicPr>
          <p:cNvPr id="131" name="Picture 130"/>
          <p:cNvPicPr>
            <a:picLocks noChangeAspect="1"/>
          </p:cNvPicPr>
          <p:nvPr/>
        </p:nvPicPr>
        <p:blipFill>
          <a:blip r:embed="rId7"/>
          <a:stretch>
            <a:fillRect/>
          </a:stretch>
        </p:blipFill>
        <p:spPr>
          <a:xfrm>
            <a:off x="1122074" y="4396274"/>
            <a:ext cx="1415406" cy="274259"/>
          </a:xfrm>
          <a:prstGeom prst="rect">
            <a:avLst/>
          </a:prstGeom>
        </p:spPr>
      </p:pic>
    </p:spTree>
    <p:extLst>
      <p:ext uri="{BB962C8B-B14F-4D97-AF65-F5344CB8AC3E}">
        <p14:creationId xmlns:p14="http://schemas.microsoft.com/office/powerpoint/2010/main" val="3053139678"/>
      </p:ext>
    </p:extLst>
  </p:cSld>
  <p:clrMapOvr>
    <a:masterClrMapping/>
  </p:clrMapOvr>
  <p:transition spd="med">
    <p:wipe dir="r"/>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A36A38-33CE-4877-808A-3833A49730AA}"/>
              </a:ext>
            </a:extLst>
          </p:cNvPr>
          <p:cNvPicPr>
            <a:picLocks noChangeAspect="1"/>
          </p:cNvPicPr>
          <p:nvPr/>
        </p:nvPicPr>
        <p:blipFill>
          <a:blip r:embed="rId2"/>
          <a:stretch>
            <a:fillRect/>
          </a:stretch>
        </p:blipFill>
        <p:spPr>
          <a:xfrm>
            <a:off x="1187624" y="771550"/>
            <a:ext cx="1585993" cy="2108750"/>
          </a:xfrm>
          <a:prstGeom prst="rect">
            <a:avLst/>
          </a:prstGeom>
        </p:spPr>
      </p:pic>
      <p:sp>
        <p:nvSpPr>
          <p:cNvPr id="10" name="Rounded Rectangle 121">
            <a:extLst>
              <a:ext uri="{FF2B5EF4-FFF2-40B4-BE49-F238E27FC236}">
                <a16:creationId xmlns:a16="http://schemas.microsoft.com/office/drawing/2014/main" id="{21C7C651-038B-4970-9FFD-B2AFF20CE3F7}"/>
              </a:ext>
            </a:extLst>
          </p:cNvPr>
          <p:cNvSpPr/>
          <p:nvPr/>
        </p:nvSpPr>
        <p:spPr>
          <a:xfrm>
            <a:off x="683568" y="3409382"/>
            <a:ext cx="2811586" cy="1062142"/>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a:ea typeface="+mn-ea"/>
                <a:cs typeface="+mn-cs"/>
              </a:rPr>
              <a:t>Ambulance </a:t>
            </a:r>
            <a:br>
              <a:rPr kumimoji="0" lang="pl-PL" sz="3200" b="0" i="0" u="none" strike="noStrike" kern="1200" cap="none" spc="0" normalizeH="0" baseline="0" noProof="0" dirty="0">
                <a:ln>
                  <a:noFill/>
                </a:ln>
                <a:solidFill>
                  <a:srgbClr val="FFFF00"/>
                </a:solidFill>
                <a:effectLst/>
                <a:uLnTx/>
                <a:uFillTx/>
                <a:latin typeface="Arial"/>
                <a:ea typeface="+mn-ea"/>
                <a:cs typeface="+mn-cs"/>
              </a:rPr>
            </a:br>
            <a:r>
              <a:rPr kumimoji="0" lang="en-US" sz="3200" b="0" i="0" u="none" strike="noStrike" kern="1200" cap="none" spc="0" normalizeH="0" baseline="0" noProof="0" dirty="0">
                <a:ln>
                  <a:noFill/>
                </a:ln>
                <a:solidFill>
                  <a:srgbClr val="FFFF00"/>
                </a:solidFill>
                <a:effectLst/>
                <a:uLnTx/>
                <a:uFillTx/>
                <a:latin typeface="Arial"/>
                <a:ea typeface="+mn-ea"/>
                <a:cs typeface="+mn-cs"/>
              </a:rPr>
              <a:t>strategy</a:t>
            </a:r>
          </a:p>
        </p:txBody>
      </p:sp>
      <p:pic>
        <p:nvPicPr>
          <p:cNvPr id="9" name="Picture 8">
            <a:extLst>
              <a:ext uri="{FF2B5EF4-FFF2-40B4-BE49-F238E27FC236}">
                <a16:creationId xmlns:a16="http://schemas.microsoft.com/office/drawing/2014/main" id="{92E7D4B3-6096-4A8A-8D4B-74D8224F01FB}"/>
              </a:ext>
            </a:extLst>
          </p:cNvPr>
          <p:cNvPicPr>
            <a:picLocks noChangeAspect="1"/>
          </p:cNvPicPr>
          <p:nvPr/>
        </p:nvPicPr>
        <p:blipFill>
          <a:blip r:embed="rId3"/>
          <a:stretch>
            <a:fillRect/>
          </a:stretch>
        </p:blipFill>
        <p:spPr>
          <a:xfrm>
            <a:off x="5825775" y="843558"/>
            <a:ext cx="2097891" cy="2036742"/>
          </a:xfrm>
          <a:prstGeom prst="rect">
            <a:avLst/>
          </a:prstGeom>
        </p:spPr>
      </p:pic>
      <p:sp>
        <p:nvSpPr>
          <p:cNvPr id="11" name="Rounded Rectangle 121">
            <a:extLst>
              <a:ext uri="{FF2B5EF4-FFF2-40B4-BE49-F238E27FC236}">
                <a16:creationId xmlns:a16="http://schemas.microsoft.com/office/drawing/2014/main" id="{6E003D2F-15B0-4988-9F91-18EA95D3D6E7}"/>
              </a:ext>
            </a:extLst>
          </p:cNvPr>
          <p:cNvSpPr/>
          <p:nvPr/>
        </p:nvSpPr>
        <p:spPr>
          <a:xfrm>
            <a:off x="5508104" y="3508606"/>
            <a:ext cx="3001172" cy="863694"/>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Arial"/>
                <a:ea typeface="+mn-ea"/>
                <a:cs typeface="+mn-cs"/>
              </a:rPr>
              <a:t>Cyber Bunker</a:t>
            </a:r>
          </a:p>
        </p:txBody>
      </p:sp>
    </p:spTree>
    <p:extLst>
      <p:ext uri="{BB962C8B-B14F-4D97-AF65-F5344CB8AC3E}">
        <p14:creationId xmlns:p14="http://schemas.microsoft.com/office/powerpoint/2010/main" val="1778914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EE2FC-06DE-3F44-A770-BF27868C432C}"/>
              </a:ext>
            </a:extLst>
          </p:cNvPr>
          <p:cNvSpPr>
            <a:spLocks noGrp="1"/>
          </p:cNvSpPr>
          <p:nvPr>
            <p:ph type="title"/>
          </p:nvPr>
        </p:nvSpPr>
        <p:spPr/>
        <p:txBody>
          <a:bodyPr/>
          <a:lstStyle/>
          <a:p>
            <a:r>
              <a:rPr lang="en-US" dirty="0">
                <a:solidFill>
                  <a:schemeClr val="tx2"/>
                </a:solidFill>
              </a:rPr>
              <a:t>Cyber Recovery Requirements</a:t>
            </a:r>
          </a:p>
        </p:txBody>
      </p:sp>
      <p:pic>
        <p:nvPicPr>
          <p:cNvPr id="20" name="Picture 19">
            <a:extLst>
              <a:ext uri="{FF2B5EF4-FFF2-40B4-BE49-F238E27FC236}">
                <a16:creationId xmlns:a16="http://schemas.microsoft.com/office/drawing/2014/main" id="{0A4B5A22-80A4-164F-86E3-1348D69419F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802312" y="4838808"/>
            <a:ext cx="1078986" cy="140268"/>
          </a:xfrm>
          <a:prstGeom prst="rect">
            <a:avLst/>
          </a:prstGeom>
        </p:spPr>
      </p:pic>
      <p:grpSp>
        <p:nvGrpSpPr>
          <p:cNvPr id="139" name="Group 138">
            <a:extLst>
              <a:ext uri="{FF2B5EF4-FFF2-40B4-BE49-F238E27FC236}">
                <a16:creationId xmlns:a16="http://schemas.microsoft.com/office/drawing/2014/main" id="{07866CB5-3B13-E34C-B5D1-45EB79E7DAC3}"/>
              </a:ext>
            </a:extLst>
          </p:cNvPr>
          <p:cNvGrpSpPr/>
          <p:nvPr/>
        </p:nvGrpSpPr>
        <p:grpSpPr>
          <a:xfrm>
            <a:off x="4753199" y="3158991"/>
            <a:ext cx="2512301" cy="554688"/>
            <a:chOff x="4753199" y="3025987"/>
            <a:chExt cx="2512301" cy="554688"/>
          </a:xfrm>
        </p:grpSpPr>
        <p:cxnSp>
          <p:nvCxnSpPr>
            <p:cNvPr id="106" name="Elbow Connector 105">
              <a:extLst>
                <a:ext uri="{FF2B5EF4-FFF2-40B4-BE49-F238E27FC236}">
                  <a16:creationId xmlns:a16="http://schemas.microsoft.com/office/drawing/2014/main" id="{5B387359-37A2-8E4B-B261-115B4B6C2EC5}"/>
                </a:ext>
              </a:extLst>
            </p:cNvPr>
            <p:cNvCxnSpPr>
              <a:cxnSpLocks/>
            </p:cNvCxnSpPr>
            <p:nvPr/>
          </p:nvCxnSpPr>
          <p:spPr>
            <a:xfrm rot="16200000" flipH="1">
              <a:off x="5074624" y="2704562"/>
              <a:ext cx="374600" cy="1017449"/>
            </a:xfrm>
            <a:prstGeom prst="bentConnector2">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7" name="Elbow Connector 106">
              <a:extLst>
                <a:ext uri="{FF2B5EF4-FFF2-40B4-BE49-F238E27FC236}">
                  <a16:creationId xmlns:a16="http://schemas.microsoft.com/office/drawing/2014/main" id="{38356418-2AA5-0C43-BF5E-BAAC876E506D}"/>
                </a:ext>
              </a:extLst>
            </p:cNvPr>
            <p:cNvCxnSpPr>
              <a:cxnSpLocks/>
            </p:cNvCxnSpPr>
            <p:nvPr/>
          </p:nvCxnSpPr>
          <p:spPr>
            <a:xfrm rot="5400000">
              <a:off x="6569476" y="2704562"/>
              <a:ext cx="374600" cy="1017449"/>
            </a:xfrm>
            <a:prstGeom prst="bentConnector2">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09" name="Graphic 108">
              <a:extLst>
                <a:ext uri="{FF2B5EF4-FFF2-40B4-BE49-F238E27FC236}">
                  <a16:creationId xmlns:a16="http://schemas.microsoft.com/office/drawing/2014/main" id="{667EC7C4-4390-EB46-8DB1-3B4EC5EEE03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824049" y="3210074"/>
              <a:ext cx="370601" cy="370601"/>
            </a:xfrm>
            <a:prstGeom prst="rect">
              <a:avLst/>
            </a:prstGeom>
          </p:spPr>
        </p:pic>
      </p:grpSp>
      <p:grpSp>
        <p:nvGrpSpPr>
          <p:cNvPr id="137" name="Group 136">
            <a:extLst>
              <a:ext uri="{FF2B5EF4-FFF2-40B4-BE49-F238E27FC236}">
                <a16:creationId xmlns:a16="http://schemas.microsoft.com/office/drawing/2014/main" id="{9D4F5C30-470C-1748-B0E9-DEFF0B23EFC8}"/>
              </a:ext>
            </a:extLst>
          </p:cNvPr>
          <p:cNvGrpSpPr/>
          <p:nvPr/>
        </p:nvGrpSpPr>
        <p:grpSpPr>
          <a:xfrm>
            <a:off x="3275856" y="1544564"/>
            <a:ext cx="2807808" cy="1614426"/>
            <a:chOff x="372363" y="1412498"/>
            <a:chExt cx="2807808" cy="1614426"/>
          </a:xfrm>
        </p:grpSpPr>
        <p:grpSp>
          <p:nvGrpSpPr>
            <p:cNvPr id="6" name="Group 5">
              <a:extLst>
                <a:ext uri="{FF2B5EF4-FFF2-40B4-BE49-F238E27FC236}">
                  <a16:creationId xmlns:a16="http://schemas.microsoft.com/office/drawing/2014/main" id="{F76665BB-6146-3740-8D3C-2CFD3D332AC6}"/>
                </a:ext>
              </a:extLst>
            </p:cNvPr>
            <p:cNvGrpSpPr/>
            <p:nvPr/>
          </p:nvGrpSpPr>
          <p:grpSpPr>
            <a:xfrm>
              <a:off x="372363" y="1412498"/>
              <a:ext cx="2807808" cy="1614426"/>
              <a:chOff x="372363" y="1631303"/>
              <a:chExt cx="2807808" cy="1614426"/>
            </a:xfrm>
          </p:grpSpPr>
          <p:sp>
            <p:nvSpPr>
              <p:cNvPr id="54" name="Right Triangle 53">
                <a:extLst>
                  <a:ext uri="{FF2B5EF4-FFF2-40B4-BE49-F238E27FC236}">
                    <a16:creationId xmlns:a16="http://schemas.microsoft.com/office/drawing/2014/main" id="{07EF2AD6-8FA8-674E-861C-49632FB0A6D3}"/>
                  </a:ext>
                </a:extLst>
              </p:cNvPr>
              <p:cNvSpPr/>
              <p:nvPr/>
            </p:nvSpPr>
            <p:spPr>
              <a:xfrm>
                <a:off x="1436694" y="1631303"/>
                <a:ext cx="154014" cy="140023"/>
              </a:xfrm>
              <a:prstGeom prst="rtTriangle">
                <a:avLst/>
              </a:prstGeom>
              <a:solidFill>
                <a:schemeClr val="tx2">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53" name="Rounded Rectangle 52">
                <a:extLst>
                  <a:ext uri="{FF2B5EF4-FFF2-40B4-BE49-F238E27FC236}">
                    <a16:creationId xmlns:a16="http://schemas.microsoft.com/office/drawing/2014/main" id="{7E92970A-E43F-AA47-A9AC-D31A8A997008}"/>
                  </a:ext>
                </a:extLst>
              </p:cNvPr>
              <p:cNvSpPr>
                <a:spLocks/>
              </p:cNvSpPr>
              <p:nvPr/>
            </p:nvSpPr>
            <p:spPr>
              <a:xfrm>
                <a:off x="379365" y="1773404"/>
                <a:ext cx="2647184" cy="1472325"/>
              </a:xfrm>
              <a:prstGeom prst="roundRect">
                <a:avLst>
                  <a:gd name="adj" fmla="val 6252"/>
                </a:avLst>
              </a:prstGeom>
              <a:gradFill flip="none" rotWithShape="1">
                <a:gsLst>
                  <a:gs pos="5000">
                    <a:schemeClr val="accent6"/>
                  </a:gs>
                  <a:gs pos="95000">
                    <a:schemeClr val="accent1"/>
                  </a:gs>
                  <a:gs pos="54000">
                    <a:schemeClr val="bg1"/>
                  </a:gs>
                </a:gsLst>
                <a:lin ang="16200000" scaled="1"/>
                <a:tileRect/>
              </a:gradFill>
              <a:ln w="12700">
                <a:gradFill flip="none" rotWithShape="1">
                  <a:gsLst>
                    <a:gs pos="5000">
                      <a:schemeClr val="tx2"/>
                    </a:gs>
                    <a:gs pos="95000">
                      <a:schemeClr val="accent6"/>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55" name="Rounded Rectangle 54">
                <a:extLst>
                  <a:ext uri="{FF2B5EF4-FFF2-40B4-BE49-F238E27FC236}">
                    <a16:creationId xmlns:a16="http://schemas.microsoft.com/office/drawing/2014/main" id="{B003CF86-38E0-424F-8DEB-BC091369DDC4}"/>
                  </a:ext>
                </a:extLst>
              </p:cNvPr>
              <p:cNvSpPr>
                <a:spLocks noChangeAspect="1"/>
              </p:cNvSpPr>
              <p:nvPr/>
            </p:nvSpPr>
            <p:spPr>
              <a:xfrm rot="5400000">
                <a:off x="576447" y="1541251"/>
                <a:ext cx="764573" cy="955920"/>
              </a:xfrm>
              <a:prstGeom prst="roundRect">
                <a:avLst>
                  <a:gd name="adj" fmla="val 0"/>
                </a:avLst>
              </a:prstGeom>
              <a:solidFill>
                <a:schemeClr val="tx2"/>
              </a:solidFill>
              <a:ln w="12700">
                <a:gradFill>
                  <a:gsLst>
                    <a:gs pos="5000">
                      <a:schemeClr val="tx2"/>
                    </a:gs>
                    <a:gs pos="95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685800" rtl="0" eaLnBrk="1" fontAlgn="ctr"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57" name="Rectangle 56">
                <a:extLst>
                  <a:ext uri="{FF2B5EF4-FFF2-40B4-BE49-F238E27FC236}">
                    <a16:creationId xmlns:a16="http://schemas.microsoft.com/office/drawing/2014/main" id="{0E58D9BA-5A5A-524B-9BCB-984389C9DCA8}"/>
                  </a:ext>
                </a:extLst>
              </p:cNvPr>
              <p:cNvSpPr/>
              <p:nvPr/>
            </p:nvSpPr>
            <p:spPr>
              <a:xfrm>
                <a:off x="1459425" y="1951005"/>
                <a:ext cx="1720746"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AF00"/>
                    </a:solidFill>
                    <a:effectLst/>
                    <a:uLnTx/>
                    <a:uFillTx/>
                    <a:latin typeface="Arial"/>
                    <a:ea typeface="+mn-ea"/>
                    <a:cs typeface="+mn-cs"/>
                  </a:rPr>
                  <a:t>Isolation</a:t>
                </a:r>
              </a:p>
            </p:txBody>
          </p:sp>
          <p:sp>
            <p:nvSpPr>
              <p:cNvPr id="67" name="Rectangle 66">
                <a:extLst>
                  <a:ext uri="{FF2B5EF4-FFF2-40B4-BE49-F238E27FC236}">
                    <a16:creationId xmlns:a16="http://schemas.microsoft.com/office/drawing/2014/main" id="{A3761348-C874-5743-A6A8-2434D4A8DE7D}"/>
                  </a:ext>
                </a:extLst>
              </p:cNvPr>
              <p:cNvSpPr/>
              <p:nvPr/>
            </p:nvSpPr>
            <p:spPr>
              <a:xfrm>
                <a:off x="372363" y="2560956"/>
                <a:ext cx="2654186" cy="458587"/>
              </a:xfrm>
              <a:prstGeom prst="rect">
                <a:avLst/>
              </a:prstGeom>
              <a:noFill/>
            </p:spPr>
            <p:txBody>
              <a:bodyPr wrap="square" lIns="182880">
                <a:spAutoFit/>
              </a:bodyPr>
              <a:lstStyle/>
              <a:p>
                <a:pPr marL="0" marR="0" lvl="0" indent="0" algn="ctr" defTabSz="685783" rtl="0" eaLnBrk="1" fontAlgn="auto" latinLnBrk="0" hangingPunct="1">
                  <a:lnSpc>
                    <a:spcPct val="85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a:ea typeface="+mn-ea"/>
                    <a:cs typeface="+mn-cs"/>
                  </a:rPr>
                  <a:t>Physical &amp; logical </a:t>
                </a:r>
                <a:br>
                  <a:rPr kumimoji="0" lang="en-GB" sz="1400" b="1" i="0" u="none" strike="noStrike" kern="1200" cap="none" spc="0" normalizeH="0" baseline="0" noProof="0">
                    <a:ln>
                      <a:noFill/>
                    </a:ln>
                    <a:solidFill>
                      <a:srgbClr val="FFFFFF"/>
                    </a:solidFill>
                    <a:effectLst/>
                    <a:uLnTx/>
                    <a:uFillTx/>
                    <a:latin typeface="Arial"/>
                    <a:ea typeface="+mn-ea"/>
                    <a:cs typeface="+mn-cs"/>
                  </a:rPr>
                </a:br>
                <a:r>
                  <a:rPr kumimoji="0" lang="en-GB" sz="1400" b="1" i="0" u="none" strike="noStrike" kern="1200" cap="none" spc="0" normalizeH="0" baseline="0" noProof="0">
                    <a:ln>
                      <a:noFill/>
                    </a:ln>
                    <a:solidFill>
                      <a:srgbClr val="FFFFFF"/>
                    </a:solidFill>
                    <a:effectLst/>
                    <a:uLnTx/>
                    <a:uFillTx/>
                    <a:latin typeface="Arial"/>
                    <a:ea typeface="+mn-ea"/>
                    <a:cs typeface="+mn-cs"/>
                  </a:rPr>
                  <a:t>separation of data</a:t>
                </a:r>
              </a:p>
            </p:txBody>
          </p:sp>
        </p:grpSp>
        <p:grpSp>
          <p:nvGrpSpPr>
            <p:cNvPr id="110" name="Group 109">
              <a:extLst>
                <a:ext uri="{FF2B5EF4-FFF2-40B4-BE49-F238E27FC236}">
                  <a16:creationId xmlns:a16="http://schemas.microsoft.com/office/drawing/2014/main" id="{8531E760-3379-D443-A2C8-0C41A9EB8823}"/>
                </a:ext>
              </a:extLst>
            </p:cNvPr>
            <p:cNvGrpSpPr/>
            <p:nvPr/>
          </p:nvGrpSpPr>
          <p:grpSpPr>
            <a:xfrm>
              <a:off x="642072" y="1476873"/>
              <a:ext cx="637366" cy="635935"/>
              <a:chOff x="1914127" y="1243427"/>
              <a:chExt cx="2226180" cy="2221185"/>
            </a:xfrm>
          </p:grpSpPr>
          <p:sp>
            <p:nvSpPr>
              <p:cNvPr id="111" name="Oval 110">
                <a:extLst>
                  <a:ext uri="{FF2B5EF4-FFF2-40B4-BE49-F238E27FC236}">
                    <a16:creationId xmlns:a16="http://schemas.microsoft.com/office/drawing/2014/main" id="{1D485602-EAAB-374C-8867-2BAD7A8CD93C}"/>
                  </a:ext>
                </a:extLst>
              </p:cNvPr>
              <p:cNvSpPr/>
              <p:nvPr/>
            </p:nvSpPr>
            <p:spPr>
              <a:xfrm>
                <a:off x="2815489" y="1243427"/>
                <a:ext cx="430887" cy="430887"/>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12" name="Oval 111">
                <a:extLst>
                  <a:ext uri="{FF2B5EF4-FFF2-40B4-BE49-F238E27FC236}">
                    <a16:creationId xmlns:a16="http://schemas.microsoft.com/office/drawing/2014/main" id="{FBB50809-4094-9845-A029-4F3127ECE9BF}"/>
                  </a:ext>
                </a:extLst>
              </p:cNvPr>
              <p:cNvSpPr/>
              <p:nvPr/>
            </p:nvSpPr>
            <p:spPr>
              <a:xfrm>
                <a:off x="2168780" y="1498406"/>
                <a:ext cx="430887" cy="430887"/>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13" name="Oval 112">
                <a:extLst>
                  <a:ext uri="{FF2B5EF4-FFF2-40B4-BE49-F238E27FC236}">
                    <a16:creationId xmlns:a16="http://schemas.microsoft.com/office/drawing/2014/main" id="{E15C6B65-0AFA-0E45-BE36-A826E9A73C7A}"/>
                  </a:ext>
                </a:extLst>
              </p:cNvPr>
              <p:cNvSpPr/>
              <p:nvPr/>
            </p:nvSpPr>
            <p:spPr>
              <a:xfrm>
                <a:off x="1914127" y="2142045"/>
                <a:ext cx="430886" cy="43088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14" name="Oval 113">
                <a:extLst>
                  <a:ext uri="{FF2B5EF4-FFF2-40B4-BE49-F238E27FC236}">
                    <a16:creationId xmlns:a16="http://schemas.microsoft.com/office/drawing/2014/main" id="{E8FF6860-A881-7241-890C-026AA02CB1F8}"/>
                  </a:ext>
                </a:extLst>
              </p:cNvPr>
              <p:cNvSpPr/>
              <p:nvPr/>
            </p:nvSpPr>
            <p:spPr>
              <a:xfrm>
                <a:off x="2168780" y="2774093"/>
                <a:ext cx="430887" cy="430887"/>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15" name="Oval 114">
                <a:extLst>
                  <a:ext uri="{FF2B5EF4-FFF2-40B4-BE49-F238E27FC236}">
                    <a16:creationId xmlns:a16="http://schemas.microsoft.com/office/drawing/2014/main" id="{83F32FA9-64CE-3747-89AF-FF32823276D7}"/>
                  </a:ext>
                </a:extLst>
              </p:cNvPr>
              <p:cNvSpPr/>
              <p:nvPr/>
            </p:nvSpPr>
            <p:spPr>
              <a:xfrm>
                <a:off x="2815489" y="3033725"/>
                <a:ext cx="430887" cy="430887"/>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16" name="Oval 115">
                <a:extLst>
                  <a:ext uri="{FF2B5EF4-FFF2-40B4-BE49-F238E27FC236}">
                    <a16:creationId xmlns:a16="http://schemas.microsoft.com/office/drawing/2014/main" id="{D3348B2D-0FAC-5D4B-B761-898F7981D942}"/>
                  </a:ext>
                </a:extLst>
              </p:cNvPr>
              <p:cNvSpPr/>
              <p:nvPr/>
            </p:nvSpPr>
            <p:spPr>
              <a:xfrm>
                <a:off x="3442161" y="2774093"/>
                <a:ext cx="430887" cy="430887"/>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17" name="Oval 116">
                <a:extLst>
                  <a:ext uri="{FF2B5EF4-FFF2-40B4-BE49-F238E27FC236}">
                    <a16:creationId xmlns:a16="http://schemas.microsoft.com/office/drawing/2014/main" id="{A2F4D10C-3F0B-7C41-A362-272BC781C6EC}"/>
                  </a:ext>
                </a:extLst>
              </p:cNvPr>
              <p:cNvSpPr/>
              <p:nvPr/>
            </p:nvSpPr>
            <p:spPr>
              <a:xfrm>
                <a:off x="3709421" y="2142045"/>
                <a:ext cx="430886" cy="430886"/>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18" name="Oval 117">
                <a:extLst>
                  <a:ext uri="{FF2B5EF4-FFF2-40B4-BE49-F238E27FC236}">
                    <a16:creationId xmlns:a16="http://schemas.microsoft.com/office/drawing/2014/main" id="{B9AAE503-80B7-0A42-9C6A-505E8FA300AD}"/>
                  </a:ext>
                </a:extLst>
              </p:cNvPr>
              <p:cNvSpPr/>
              <p:nvPr/>
            </p:nvSpPr>
            <p:spPr>
              <a:xfrm>
                <a:off x="3440124" y="1510326"/>
                <a:ext cx="430887" cy="430887"/>
              </a:xfrm>
              <a:prstGeom prst="ellipse">
                <a:avLst/>
              </a:prstGeom>
              <a:solidFill>
                <a:schemeClr val="accent3"/>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19" name="Oval 118">
                <a:extLst>
                  <a:ext uri="{FF2B5EF4-FFF2-40B4-BE49-F238E27FC236}">
                    <a16:creationId xmlns:a16="http://schemas.microsoft.com/office/drawing/2014/main" id="{18FEE0A6-4F1F-CC46-8198-ED663D8A4550}"/>
                  </a:ext>
                </a:extLst>
              </p:cNvPr>
              <p:cNvSpPr/>
              <p:nvPr/>
            </p:nvSpPr>
            <p:spPr>
              <a:xfrm>
                <a:off x="2707499" y="2034056"/>
                <a:ext cx="646867" cy="646867"/>
              </a:xfrm>
              <a:prstGeom prst="ellips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cxnSp>
            <p:nvCxnSpPr>
              <p:cNvPr id="120" name="Straight Connector 119">
                <a:extLst>
                  <a:ext uri="{FF2B5EF4-FFF2-40B4-BE49-F238E27FC236}">
                    <a16:creationId xmlns:a16="http://schemas.microsoft.com/office/drawing/2014/main" id="{E1A15306-D2A2-8947-9BB0-B855FC152621}"/>
                  </a:ext>
                </a:extLst>
              </p:cNvPr>
              <p:cNvCxnSpPr>
                <a:stCxn id="112" idx="5"/>
                <a:endCxn id="119" idx="1"/>
              </p:cNvCxnSpPr>
              <p:nvPr/>
            </p:nvCxnSpPr>
            <p:spPr>
              <a:xfrm>
                <a:off x="2536566" y="1866190"/>
                <a:ext cx="265665" cy="262597"/>
              </a:xfrm>
              <a:prstGeom prst="lin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cxnSp>
            <p:nvCxnSpPr>
              <p:cNvPr id="121" name="Straight Connector 120">
                <a:extLst>
                  <a:ext uri="{FF2B5EF4-FFF2-40B4-BE49-F238E27FC236}">
                    <a16:creationId xmlns:a16="http://schemas.microsoft.com/office/drawing/2014/main" id="{080909A3-0505-1044-9394-4519DBADE092}"/>
                  </a:ext>
                </a:extLst>
              </p:cNvPr>
              <p:cNvCxnSpPr>
                <a:stCxn id="113" idx="6"/>
                <a:endCxn id="119" idx="2"/>
              </p:cNvCxnSpPr>
              <p:nvPr/>
            </p:nvCxnSpPr>
            <p:spPr>
              <a:xfrm>
                <a:off x="2345013" y="2357488"/>
                <a:ext cx="362486" cy="3"/>
              </a:xfrm>
              <a:prstGeom prst="lin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cxnSp>
            <p:nvCxnSpPr>
              <p:cNvPr id="122" name="Straight Connector 121">
                <a:extLst>
                  <a:ext uri="{FF2B5EF4-FFF2-40B4-BE49-F238E27FC236}">
                    <a16:creationId xmlns:a16="http://schemas.microsoft.com/office/drawing/2014/main" id="{B6AFDE04-6584-E048-A00C-81C8CFC8F61C}"/>
                  </a:ext>
                </a:extLst>
              </p:cNvPr>
              <p:cNvCxnSpPr>
                <a:stCxn id="119" idx="3"/>
                <a:endCxn id="114" idx="7"/>
              </p:cNvCxnSpPr>
              <p:nvPr/>
            </p:nvCxnSpPr>
            <p:spPr>
              <a:xfrm flipH="1">
                <a:off x="2536566" y="2586191"/>
                <a:ext cx="265665" cy="251003"/>
              </a:xfrm>
              <a:prstGeom prst="lin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cxnSp>
            <p:nvCxnSpPr>
              <p:cNvPr id="123" name="Straight Connector 122">
                <a:extLst>
                  <a:ext uri="{FF2B5EF4-FFF2-40B4-BE49-F238E27FC236}">
                    <a16:creationId xmlns:a16="http://schemas.microsoft.com/office/drawing/2014/main" id="{08270B11-274F-1F4A-A946-ACFA19FE728B}"/>
                  </a:ext>
                </a:extLst>
              </p:cNvPr>
              <p:cNvCxnSpPr>
                <a:stCxn id="119" idx="4"/>
                <a:endCxn id="115" idx="0"/>
              </p:cNvCxnSpPr>
              <p:nvPr/>
            </p:nvCxnSpPr>
            <p:spPr>
              <a:xfrm flipH="1">
                <a:off x="3030931" y="2680922"/>
                <a:ext cx="3" cy="352804"/>
              </a:xfrm>
              <a:prstGeom prst="lin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cxnSp>
            <p:nvCxnSpPr>
              <p:cNvPr id="124" name="Straight Connector 123">
                <a:extLst>
                  <a:ext uri="{FF2B5EF4-FFF2-40B4-BE49-F238E27FC236}">
                    <a16:creationId xmlns:a16="http://schemas.microsoft.com/office/drawing/2014/main" id="{B63097EB-A2A2-5845-A9B3-060BDF58D730}"/>
                  </a:ext>
                </a:extLst>
              </p:cNvPr>
              <p:cNvCxnSpPr>
                <a:stCxn id="119" idx="5"/>
                <a:endCxn id="116" idx="1"/>
              </p:cNvCxnSpPr>
              <p:nvPr/>
            </p:nvCxnSpPr>
            <p:spPr>
              <a:xfrm>
                <a:off x="3259634" y="2586191"/>
                <a:ext cx="245628" cy="251003"/>
              </a:xfrm>
              <a:prstGeom prst="lin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cxnSp>
            <p:nvCxnSpPr>
              <p:cNvPr id="125" name="Straight Connector 124">
                <a:extLst>
                  <a:ext uri="{FF2B5EF4-FFF2-40B4-BE49-F238E27FC236}">
                    <a16:creationId xmlns:a16="http://schemas.microsoft.com/office/drawing/2014/main" id="{F3E9B3C2-0269-2648-BA0C-DAE19BE02787}"/>
                  </a:ext>
                </a:extLst>
              </p:cNvPr>
              <p:cNvCxnSpPr>
                <a:stCxn id="119" idx="6"/>
                <a:endCxn id="117" idx="2"/>
              </p:cNvCxnSpPr>
              <p:nvPr/>
            </p:nvCxnSpPr>
            <p:spPr>
              <a:xfrm flipV="1">
                <a:off x="3354366" y="2357488"/>
                <a:ext cx="355055" cy="3"/>
              </a:xfrm>
              <a:prstGeom prst="lin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cxnSp>
            <p:nvCxnSpPr>
              <p:cNvPr id="126" name="Straight Connector 125">
                <a:extLst>
                  <a:ext uri="{FF2B5EF4-FFF2-40B4-BE49-F238E27FC236}">
                    <a16:creationId xmlns:a16="http://schemas.microsoft.com/office/drawing/2014/main" id="{2569D02C-6950-3047-9C7D-F950DADA4992}"/>
                  </a:ext>
                </a:extLst>
              </p:cNvPr>
              <p:cNvCxnSpPr>
                <a:stCxn id="111" idx="4"/>
                <a:endCxn id="119" idx="0"/>
              </p:cNvCxnSpPr>
              <p:nvPr/>
            </p:nvCxnSpPr>
            <p:spPr>
              <a:xfrm>
                <a:off x="3030931" y="1674313"/>
                <a:ext cx="3" cy="359743"/>
              </a:xfrm>
              <a:prstGeom prst="line">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cxnSp>
        </p:grpSp>
      </p:grpSp>
      <p:grpSp>
        <p:nvGrpSpPr>
          <p:cNvPr id="136" name="Group 135">
            <a:extLst>
              <a:ext uri="{FF2B5EF4-FFF2-40B4-BE49-F238E27FC236}">
                <a16:creationId xmlns:a16="http://schemas.microsoft.com/office/drawing/2014/main" id="{5049F8DB-EECD-BD4E-991C-C3670AF13380}"/>
              </a:ext>
            </a:extLst>
          </p:cNvPr>
          <p:cNvGrpSpPr/>
          <p:nvPr/>
        </p:nvGrpSpPr>
        <p:grpSpPr>
          <a:xfrm>
            <a:off x="405988" y="1532412"/>
            <a:ext cx="2800806" cy="1614426"/>
            <a:chOff x="3276017" y="1412498"/>
            <a:chExt cx="2800806" cy="1614426"/>
          </a:xfrm>
        </p:grpSpPr>
        <p:grpSp>
          <p:nvGrpSpPr>
            <p:cNvPr id="76" name="Group 75">
              <a:extLst>
                <a:ext uri="{FF2B5EF4-FFF2-40B4-BE49-F238E27FC236}">
                  <a16:creationId xmlns:a16="http://schemas.microsoft.com/office/drawing/2014/main" id="{E5283BFC-D46B-734C-A985-61B97ABAC100}"/>
                </a:ext>
              </a:extLst>
            </p:cNvPr>
            <p:cNvGrpSpPr/>
            <p:nvPr/>
          </p:nvGrpSpPr>
          <p:grpSpPr>
            <a:xfrm>
              <a:off x="3276017" y="1412498"/>
              <a:ext cx="2800806" cy="1614426"/>
              <a:chOff x="379365" y="1631303"/>
              <a:chExt cx="2800806" cy="1614426"/>
            </a:xfrm>
          </p:grpSpPr>
          <p:sp>
            <p:nvSpPr>
              <p:cNvPr id="78" name="Right Triangle 77">
                <a:extLst>
                  <a:ext uri="{FF2B5EF4-FFF2-40B4-BE49-F238E27FC236}">
                    <a16:creationId xmlns:a16="http://schemas.microsoft.com/office/drawing/2014/main" id="{C87170A9-7877-AF48-939A-DDC20FF3A8FD}"/>
                  </a:ext>
                </a:extLst>
              </p:cNvPr>
              <p:cNvSpPr/>
              <p:nvPr/>
            </p:nvSpPr>
            <p:spPr>
              <a:xfrm>
                <a:off x="1436694" y="1631303"/>
                <a:ext cx="154014" cy="136628"/>
              </a:xfrm>
              <a:prstGeom prst="rtTriangle">
                <a:avLst/>
              </a:prstGeom>
              <a:solidFill>
                <a:schemeClr val="tx2">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77" name="Rounded Rectangle 76">
                <a:extLst>
                  <a:ext uri="{FF2B5EF4-FFF2-40B4-BE49-F238E27FC236}">
                    <a16:creationId xmlns:a16="http://schemas.microsoft.com/office/drawing/2014/main" id="{7CFAFF13-F03E-F341-B770-DCC6256B6634}"/>
                  </a:ext>
                </a:extLst>
              </p:cNvPr>
              <p:cNvSpPr>
                <a:spLocks/>
              </p:cNvSpPr>
              <p:nvPr/>
            </p:nvSpPr>
            <p:spPr>
              <a:xfrm>
                <a:off x="379365" y="1773404"/>
                <a:ext cx="2647184" cy="1472325"/>
              </a:xfrm>
              <a:prstGeom prst="roundRect">
                <a:avLst>
                  <a:gd name="adj" fmla="val 6252"/>
                </a:avLst>
              </a:prstGeom>
              <a:gradFill flip="none" rotWithShape="1">
                <a:gsLst>
                  <a:gs pos="5000">
                    <a:schemeClr val="accent6"/>
                  </a:gs>
                  <a:gs pos="95000">
                    <a:schemeClr val="accent1"/>
                  </a:gs>
                  <a:gs pos="54000">
                    <a:schemeClr val="bg1"/>
                  </a:gs>
                </a:gsLst>
                <a:lin ang="16200000" scaled="1"/>
                <a:tileRect/>
              </a:gradFill>
              <a:ln w="12700">
                <a:gradFill flip="none" rotWithShape="1">
                  <a:gsLst>
                    <a:gs pos="5000">
                      <a:schemeClr val="tx2"/>
                    </a:gs>
                    <a:gs pos="95000">
                      <a:schemeClr val="accent6"/>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79" name="Rounded Rectangle 78">
                <a:extLst>
                  <a:ext uri="{FF2B5EF4-FFF2-40B4-BE49-F238E27FC236}">
                    <a16:creationId xmlns:a16="http://schemas.microsoft.com/office/drawing/2014/main" id="{E6B52898-3D7F-374A-9EE5-619CA2DE41F9}"/>
                  </a:ext>
                </a:extLst>
              </p:cNvPr>
              <p:cNvSpPr>
                <a:spLocks noChangeAspect="1"/>
              </p:cNvSpPr>
              <p:nvPr/>
            </p:nvSpPr>
            <p:spPr>
              <a:xfrm rot="5400000">
                <a:off x="576447" y="1541251"/>
                <a:ext cx="764573" cy="955920"/>
              </a:xfrm>
              <a:prstGeom prst="roundRect">
                <a:avLst>
                  <a:gd name="adj" fmla="val 0"/>
                </a:avLst>
              </a:prstGeom>
              <a:solidFill>
                <a:schemeClr val="tx2"/>
              </a:solidFill>
              <a:ln w="12700">
                <a:gradFill>
                  <a:gsLst>
                    <a:gs pos="5000">
                      <a:schemeClr val="tx2"/>
                    </a:gs>
                    <a:gs pos="95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685800" rtl="0" eaLnBrk="1" fontAlgn="ctr"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D9D4EBAC-45A1-D247-A0E8-9DA019AB248D}"/>
                  </a:ext>
                </a:extLst>
              </p:cNvPr>
              <p:cNvSpPr/>
              <p:nvPr/>
            </p:nvSpPr>
            <p:spPr>
              <a:xfrm>
                <a:off x="1459425" y="1951005"/>
                <a:ext cx="1720746"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AF00"/>
                    </a:solidFill>
                    <a:effectLst/>
                    <a:uLnTx/>
                    <a:uFillTx/>
                    <a:latin typeface="Arial"/>
                    <a:ea typeface="+mn-ea"/>
                    <a:cs typeface="+mn-cs"/>
                  </a:rPr>
                  <a:t>Immutability</a:t>
                </a:r>
              </a:p>
            </p:txBody>
          </p:sp>
          <p:sp>
            <p:nvSpPr>
              <p:cNvPr id="82" name="Rectangle 81">
                <a:extLst>
                  <a:ext uri="{FF2B5EF4-FFF2-40B4-BE49-F238E27FC236}">
                    <a16:creationId xmlns:a16="http://schemas.microsoft.com/office/drawing/2014/main" id="{2902EE33-2A28-A649-96FB-8AC70B63D83B}"/>
                  </a:ext>
                </a:extLst>
              </p:cNvPr>
              <p:cNvSpPr/>
              <p:nvPr/>
            </p:nvSpPr>
            <p:spPr>
              <a:xfrm>
                <a:off x="379365" y="2560956"/>
                <a:ext cx="2647184" cy="458587"/>
              </a:xfrm>
              <a:prstGeom prst="rect">
                <a:avLst/>
              </a:prstGeom>
              <a:noFill/>
            </p:spPr>
            <p:txBody>
              <a:bodyPr wrap="square" lIns="182880">
                <a:spAutoFit/>
              </a:bodyPr>
              <a:lstStyle/>
              <a:p>
                <a:pPr marL="0" marR="0" lvl="0" indent="0" algn="ctr" defTabSz="685783" rtl="0" eaLnBrk="1" fontAlgn="auto" latinLnBrk="0" hangingPunct="1">
                  <a:lnSpc>
                    <a:spcPct val="85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a:ea typeface="+mn-ea"/>
                    <a:cs typeface="+mn-cs"/>
                  </a:rPr>
                  <a:t>Preserve original </a:t>
                </a:r>
                <a:br>
                  <a:rPr kumimoji="0" lang="en-US" sz="1400" b="1" i="0" u="none" strike="noStrike" kern="1200" cap="none" spc="0" normalizeH="0" baseline="0" noProof="0" dirty="0">
                    <a:ln>
                      <a:noFill/>
                    </a:ln>
                    <a:solidFill>
                      <a:srgbClr val="FFFFFF"/>
                    </a:solidFill>
                    <a:effectLst/>
                    <a:uLnTx/>
                    <a:uFillTx/>
                    <a:latin typeface="Arial"/>
                    <a:ea typeface="+mn-ea"/>
                    <a:cs typeface="+mn-cs"/>
                  </a:rPr>
                </a:br>
                <a:r>
                  <a:rPr kumimoji="0" lang="en-US" sz="1400" b="1" i="0" u="none" strike="noStrike" kern="1200" cap="none" spc="0" normalizeH="0" baseline="0" noProof="0" dirty="0">
                    <a:ln>
                      <a:noFill/>
                    </a:ln>
                    <a:solidFill>
                      <a:srgbClr val="FFFFFF"/>
                    </a:solidFill>
                    <a:effectLst/>
                    <a:uLnTx/>
                    <a:uFillTx/>
                    <a:latin typeface="Arial"/>
                    <a:ea typeface="+mn-ea"/>
                    <a:cs typeface="+mn-cs"/>
                  </a:rPr>
                  <a:t>integrity of data</a:t>
                </a:r>
              </a:p>
            </p:txBody>
          </p:sp>
        </p:grpSp>
        <p:pic>
          <p:nvPicPr>
            <p:cNvPr id="128" name="Graphic 127">
              <a:extLst>
                <a:ext uri="{FF2B5EF4-FFF2-40B4-BE49-F238E27FC236}">
                  <a16:creationId xmlns:a16="http://schemas.microsoft.com/office/drawing/2014/main" id="{FCA763B7-AA27-B344-B6BD-B6DB6CA876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63640" y="1476873"/>
              <a:ext cx="600206" cy="600206"/>
            </a:xfrm>
            <a:prstGeom prst="rect">
              <a:avLst/>
            </a:prstGeom>
          </p:spPr>
        </p:pic>
      </p:grpSp>
      <p:grpSp>
        <p:nvGrpSpPr>
          <p:cNvPr id="138" name="Group 137">
            <a:extLst>
              <a:ext uri="{FF2B5EF4-FFF2-40B4-BE49-F238E27FC236}">
                <a16:creationId xmlns:a16="http://schemas.microsoft.com/office/drawing/2014/main" id="{CF102418-9A79-DD4B-9C03-36EA9F0A8719}"/>
              </a:ext>
            </a:extLst>
          </p:cNvPr>
          <p:cNvGrpSpPr/>
          <p:nvPr/>
        </p:nvGrpSpPr>
        <p:grpSpPr>
          <a:xfrm>
            <a:off x="1885588" y="3158991"/>
            <a:ext cx="2512301" cy="554688"/>
            <a:chOff x="1885588" y="3025987"/>
            <a:chExt cx="2512301" cy="554688"/>
          </a:xfrm>
        </p:grpSpPr>
        <p:cxnSp>
          <p:nvCxnSpPr>
            <p:cNvPr id="11" name="Elbow Connector 10">
              <a:extLst>
                <a:ext uri="{FF2B5EF4-FFF2-40B4-BE49-F238E27FC236}">
                  <a16:creationId xmlns:a16="http://schemas.microsoft.com/office/drawing/2014/main" id="{45688BFE-BFA5-8247-B534-9BEEFE808199}"/>
                </a:ext>
              </a:extLst>
            </p:cNvPr>
            <p:cNvCxnSpPr>
              <a:cxnSpLocks/>
            </p:cNvCxnSpPr>
            <p:nvPr/>
          </p:nvCxnSpPr>
          <p:spPr>
            <a:xfrm rot="16200000" flipH="1">
              <a:off x="2207013" y="2704562"/>
              <a:ext cx="374600" cy="1017449"/>
            </a:xfrm>
            <a:prstGeom prst="bentConnector2">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04" name="Elbow Connector 103">
              <a:extLst>
                <a:ext uri="{FF2B5EF4-FFF2-40B4-BE49-F238E27FC236}">
                  <a16:creationId xmlns:a16="http://schemas.microsoft.com/office/drawing/2014/main" id="{4A818B1D-5B84-ED48-AB55-A90B6B95C42F}"/>
                </a:ext>
              </a:extLst>
            </p:cNvPr>
            <p:cNvCxnSpPr>
              <a:cxnSpLocks/>
            </p:cNvCxnSpPr>
            <p:nvPr/>
          </p:nvCxnSpPr>
          <p:spPr>
            <a:xfrm rot="5400000">
              <a:off x="3701865" y="2704562"/>
              <a:ext cx="374600" cy="1017449"/>
            </a:xfrm>
            <a:prstGeom prst="bentConnector2">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29" name="Graphic 128">
              <a:extLst>
                <a:ext uri="{FF2B5EF4-FFF2-40B4-BE49-F238E27FC236}">
                  <a16:creationId xmlns:a16="http://schemas.microsoft.com/office/drawing/2014/main" id="{2710E8A4-7F39-E245-A80C-7C024F8BD71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49351" y="3210074"/>
              <a:ext cx="370601" cy="370601"/>
            </a:xfrm>
            <a:prstGeom prst="rect">
              <a:avLst/>
            </a:prstGeom>
          </p:spPr>
        </p:pic>
      </p:grpSp>
      <p:sp>
        <p:nvSpPr>
          <p:cNvPr id="130" name="Subtitle 2">
            <a:extLst>
              <a:ext uri="{FF2B5EF4-FFF2-40B4-BE49-F238E27FC236}">
                <a16:creationId xmlns:a16="http://schemas.microsoft.com/office/drawing/2014/main" id="{69515D55-407B-FB43-B658-72DB29FA6A56}"/>
              </a:ext>
            </a:extLst>
          </p:cNvPr>
          <p:cNvSpPr txBox="1">
            <a:spLocks/>
          </p:cNvSpPr>
          <p:nvPr/>
        </p:nvSpPr>
        <p:spPr>
          <a:xfrm>
            <a:off x="213970" y="614438"/>
            <a:ext cx="8572500" cy="2159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2AF00"/>
                </a:solidFill>
                <a:effectLst/>
                <a:uLnTx/>
                <a:uFillTx/>
                <a:latin typeface="Arial"/>
                <a:ea typeface="+mn-ea"/>
                <a:cs typeface="+mn-cs"/>
              </a:rPr>
              <a:t>Modern threats require modern solutions</a:t>
            </a:r>
          </a:p>
        </p:txBody>
      </p:sp>
      <p:grpSp>
        <p:nvGrpSpPr>
          <p:cNvPr id="135" name="Group 134">
            <a:extLst>
              <a:ext uri="{FF2B5EF4-FFF2-40B4-BE49-F238E27FC236}">
                <a16:creationId xmlns:a16="http://schemas.microsoft.com/office/drawing/2014/main" id="{DADCFD53-CC62-E547-8E70-27BFAA11E23D}"/>
              </a:ext>
            </a:extLst>
          </p:cNvPr>
          <p:cNvGrpSpPr/>
          <p:nvPr/>
        </p:nvGrpSpPr>
        <p:grpSpPr>
          <a:xfrm>
            <a:off x="6124453" y="1438490"/>
            <a:ext cx="2800806" cy="1721438"/>
            <a:chOff x="6124453" y="1305486"/>
            <a:chExt cx="2800806" cy="1721438"/>
          </a:xfrm>
        </p:grpSpPr>
        <p:grpSp>
          <p:nvGrpSpPr>
            <p:cNvPr id="83" name="Group 82">
              <a:extLst>
                <a:ext uri="{FF2B5EF4-FFF2-40B4-BE49-F238E27FC236}">
                  <a16:creationId xmlns:a16="http://schemas.microsoft.com/office/drawing/2014/main" id="{6AD8BA87-CA5A-2340-B25A-70ED55A2CF5F}"/>
                </a:ext>
              </a:extLst>
            </p:cNvPr>
            <p:cNvGrpSpPr/>
            <p:nvPr/>
          </p:nvGrpSpPr>
          <p:grpSpPr>
            <a:xfrm>
              <a:off x="6124453" y="1412498"/>
              <a:ext cx="2800806" cy="1614426"/>
              <a:chOff x="379365" y="1631303"/>
              <a:chExt cx="2800806" cy="1614426"/>
            </a:xfrm>
          </p:grpSpPr>
          <p:sp>
            <p:nvSpPr>
              <p:cNvPr id="85" name="Right Triangle 84">
                <a:extLst>
                  <a:ext uri="{FF2B5EF4-FFF2-40B4-BE49-F238E27FC236}">
                    <a16:creationId xmlns:a16="http://schemas.microsoft.com/office/drawing/2014/main" id="{90AC8538-ADCB-544C-BF32-B973792B7C58}"/>
                  </a:ext>
                </a:extLst>
              </p:cNvPr>
              <p:cNvSpPr/>
              <p:nvPr/>
            </p:nvSpPr>
            <p:spPr>
              <a:xfrm>
                <a:off x="1436694" y="1631303"/>
                <a:ext cx="154014" cy="136628"/>
              </a:xfrm>
              <a:prstGeom prst="rtTriangle">
                <a:avLst/>
              </a:prstGeom>
              <a:solidFill>
                <a:schemeClr val="tx2">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84" name="Rounded Rectangle 83">
                <a:extLst>
                  <a:ext uri="{FF2B5EF4-FFF2-40B4-BE49-F238E27FC236}">
                    <a16:creationId xmlns:a16="http://schemas.microsoft.com/office/drawing/2014/main" id="{CE05D5A6-F68B-E84E-8408-F3EE37FF3649}"/>
                  </a:ext>
                </a:extLst>
              </p:cNvPr>
              <p:cNvSpPr>
                <a:spLocks/>
              </p:cNvSpPr>
              <p:nvPr/>
            </p:nvSpPr>
            <p:spPr>
              <a:xfrm>
                <a:off x="379365" y="1773404"/>
                <a:ext cx="2647184" cy="1472325"/>
              </a:xfrm>
              <a:prstGeom prst="roundRect">
                <a:avLst>
                  <a:gd name="adj" fmla="val 6252"/>
                </a:avLst>
              </a:prstGeom>
              <a:gradFill flip="none" rotWithShape="1">
                <a:gsLst>
                  <a:gs pos="5000">
                    <a:schemeClr val="accent6"/>
                  </a:gs>
                  <a:gs pos="95000">
                    <a:schemeClr val="accent1"/>
                  </a:gs>
                  <a:gs pos="54000">
                    <a:schemeClr val="bg1"/>
                  </a:gs>
                </a:gsLst>
                <a:lin ang="16200000" scaled="1"/>
                <a:tileRect/>
              </a:gradFill>
              <a:ln w="12700">
                <a:gradFill flip="none" rotWithShape="1">
                  <a:gsLst>
                    <a:gs pos="5000">
                      <a:schemeClr val="tx2"/>
                    </a:gs>
                    <a:gs pos="95000">
                      <a:schemeClr val="accent6"/>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86" name="Rounded Rectangle 85">
                <a:extLst>
                  <a:ext uri="{FF2B5EF4-FFF2-40B4-BE49-F238E27FC236}">
                    <a16:creationId xmlns:a16="http://schemas.microsoft.com/office/drawing/2014/main" id="{F5CF13B2-D15A-1B49-A145-EA37A6F72B41}"/>
                  </a:ext>
                </a:extLst>
              </p:cNvPr>
              <p:cNvSpPr>
                <a:spLocks noChangeAspect="1"/>
              </p:cNvSpPr>
              <p:nvPr/>
            </p:nvSpPr>
            <p:spPr>
              <a:xfrm rot="5400000">
                <a:off x="576447" y="1541251"/>
                <a:ext cx="764573" cy="955920"/>
              </a:xfrm>
              <a:prstGeom prst="roundRect">
                <a:avLst>
                  <a:gd name="adj" fmla="val 0"/>
                </a:avLst>
              </a:prstGeom>
              <a:solidFill>
                <a:schemeClr val="tx2"/>
              </a:solidFill>
              <a:ln w="12700">
                <a:gradFill>
                  <a:gsLst>
                    <a:gs pos="5000">
                      <a:schemeClr val="tx2"/>
                    </a:gs>
                    <a:gs pos="95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685800" rtl="0" eaLnBrk="1" fontAlgn="ctr"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88" name="Rectangle 87">
                <a:extLst>
                  <a:ext uri="{FF2B5EF4-FFF2-40B4-BE49-F238E27FC236}">
                    <a16:creationId xmlns:a16="http://schemas.microsoft.com/office/drawing/2014/main" id="{6A26B9FD-51D7-194C-9B44-FF9FF34168FC}"/>
                  </a:ext>
                </a:extLst>
              </p:cNvPr>
              <p:cNvSpPr/>
              <p:nvPr/>
            </p:nvSpPr>
            <p:spPr>
              <a:xfrm>
                <a:off x="1459425" y="1951005"/>
                <a:ext cx="1720746" cy="36933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AF00"/>
                    </a:solidFill>
                    <a:effectLst/>
                    <a:uLnTx/>
                    <a:uFillTx/>
                    <a:latin typeface="Arial"/>
                    <a:ea typeface="+mn-ea"/>
                    <a:cs typeface="+mn-cs"/>
                  </a:rPr>
                  <a:t>Intelligence </a:t>
                </a:r>
              </a:p>
            </p:txBody>
          </p:sp>
          <p:sp>
            <p:nvSpPr>
              <p:cNvPr id="89" name="Rectangle 88">
                <a:extLst>
                  <a:ext uri="{FF2B5EF4-FFF2-40B4-BE49-F238E27FC236}">
                    <a16:creationId xmlns:a16="http://schemas.microsoft.com/office/drawing/2014/main" id="{9A9B0D9C-AD67-7B4C-8EDD-74B39DEB1532}"/>
                  </a:ext>
                </a:extLst>
              </p:cNvPr>
              <p:cNvSpPr/>
              <p:nvPr/>
            </p:nvSpPr>
            <p:spPr>
              <a:xfrm>
                <a:off x="379365" y="2560956"/>
                <a:ext cx="2647184" cy="458587"/>
              </a:xfrm>
              <a:prstGeom prst="rect">
                <a:avLst/>
              </a:prstGeom>
              <a:noFill/>
            </p:spPr>
            <p:txBody>
              <a:bodyPr wrap="square" lIns="182880">
                <a:spAutoFit/>
              </a:bodyPr>
              <a:lstStyle/>
              <a:p>
                <a:pPr marL="0" marR="0" lvl="0" indent="0" algn="ctr" defTabSz="685783" rtl="0" eaLnBrk="1" fontAlgn="auto" latinLnBrk="0" hangingPunct="1">
                  <a:lnSpc>
                    <a:spcPct val="85000"/>
                  </a:lnSpc>
                  <a:spcBef>
                    <a:spcPts val="0"/>
                  </a:spcBef>
                  <a:spcAft>
                    <a:spcPts val="0"/>
                  </a:spcAft>
                  <a:buClrTx/>
                  <a:buSzTx/>
                  <a:buFontTx/>
                  <a:buNone/>
                  <a:tabLst/>
                  <a:defRPr/>
                </a:pPr>
                <a:r>
                  <a:rPr kumimoji="0" lang="en-GB" sz="1400" b="1" i="0" u="none" strike="noStrike" kern="1200" cap="none" spc="0" normalizeH="0" baseline="0" noProof="0">
                    <a:ln>
                      <a:noFill/>
                    </a:ln>
                    <a:solidFill>
                      <a:srgbClr val="FFFFFF"/>
                    </a:solidFill>
                    <a:effectLst/>
                    <a:uLnTx/>
                    <a:uFillTx/>
                    <a:latin typeface="Arial"/>
                    <a:ea typeface="+mn-ea"/>
                    <a:cs typeface="+mn-cs"/>
                  </a:rPr>
                  <a:t>ML &amp; analytics </a:t>
                </a:r>
                <a:br>
                  <a:rPr kumimoji="0" lang="en-GB" sz="1400" b="1" i="0" u="none" strike="noStrike" kern="1200" cap="none" spc="0" normalizeH="0" baseline="0" noProof="0">
                    <a:ln>
                      <a:noFill/>
                    </a:ln>
                    <a:solidFill>
                      <a:srgbClr val="FFFFFF"/>
                    </a:solidFill>
                    <a:effectLst/>
                    <a:uLnTx/>
                    <a:uFillTx/>
                    <a:latin typeface="Arial"/>
                    <a:ea typeface="+mn-ea"/>
                    <a:cs typeface="+mn-cs"/>
                  </a:rPr>
                </a:br>
                <a:r>
                  <a:rPr kumimoji="0" lang="en-GB" sz="1400" b="1" i="0" u="none" strike="noStrike" kern="1200" cap="none" spc="0" normalizeH="0" baseline="0" noProof="0">
                    <a:ln>
                      <a:noFill/>
                    </a:ln>
                    <a:solidFill>
                      <a:srgbClr val="FFFFFF"/>
                    </a:solidFill>
                    <a:effectLst/>
                    <a:uLnTx/>
                    <a:uFillTx/>
                    <a:latin typeface="Arial"/>
                    <a:ea typeface="+mn-ea"/>
                    <a:cs typeface="+mn-cs"/>
                  </a:rPr>
                  <a:t>identify threats</a:t>
                </a:r>
              </a:p>
            </p:txBody>
          </p:sp>
        </p:grpSp>
        <p:pic>
          <p:nvPicPr>
            <p:cNvPr id="134" name="Graphic 133">
              <a:extLst>
                <a:ext uri="{FF2B5EF4-FFF2-40B4-BE49-F238E27FC236}">
                  <a16:creationId xmlns:a16="http://schemas.microsoft.com/office/drawing/2014/main" id="{4AA6CBE3-F30F-124D-B44D-A57FF08075DD}"/>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260287" y="1305486"/>
              <a:ext cx="949848" cy="949848"/>
            </a:xfrm>
            <a:prstGeom prst="rect">
              <a:avLst/>
            </a:prstGeom>
          </p:spPr>
        </p:pic>
      </p:grpSp>
      <p:sp>
        <p:nvSpPr>
          <p:cNvPr id="3" name="Rectangle 2">
            <a:extLst>
              <a:ext uri="{FF2B5EF4-FFF2-40B4-BE49-F238E27FC236}">
                <a16:creationId xmlns:a16="http://schemas.microsoft.com/office/drawing/2014/main" id="{623BB324-0847-43E7-AF7B-53302DA816B3}"/>
              </a:ext>
            </a:extLst>
          </p:cNvPr>
          <p:cNvSpPr/>
          <p:nvPr/>
        </p:nvSpPr>
        <p:spPr>
          <a:xfrm>
            <a:off x="3723772" y="4838808"/>
            <a:ext cx="1208268" cy="304692"/>
          </a:xfrm>
          <a:prstGeom prst="rect">
            <a:avLst/>
          </a:prstGeom>
          <a:gradFill>
            <a:gsLst>
              <a:gs pos="0">
                <a:srgbClr val="004784"/>
              </a:gs>
              <a:gs pos="100000">
                <a:srgbClr val="00427C"/>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823017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7"/>
                                        </p:tgtEl>
                                        <p:attrNameLst>
                                          <p:attrName>style.visibility</p:attrName>
                                        </p:attrNameLst>
                                      </p:cBhvr>
                                      <p:to>
                                        <p:strVal val="visible"/>
                                      </p:to>
                                    </p:set>
                                    <p:animEffect transition="in" filter="fade">
                                      <p:cBhvr>
                                        <p:cTn id="7" dur="1000"/>
                                        <p:tgtEl>
                                          <p:spTgt spid="137"/>
                                        </p:tgtEl>
                                      </p:cBhvr>
                                    </p:animEffect>
                                    <p:anim calcmode="lin" valueType="num">
                                      <p:cBhvr>
                                        <p:cTn id="8" dur="1000" fill="hold"/>
                                        <p:tgtEl>
                                          <p:spTgt spid="137"/>
                                        </p:tgtEl>
                                        <p:attrNameLst>
                                          <p:attrName>ppt_x</p:attrName>
                                        </p:attrNameLst>
                                      </p:cBhvr>
                                      <p:tavLst>
                                        <p:tav tm="0">
                                          <p:val>
                                            <p:strVal val="#ppt_x"/>
                                          </p:val>
                                        </p:tav>
                                        <p:tav tm="100000">
                                          <p:val>
                                            <p:strVal val="#ppt_x"/>
                                          </p:val>
                                        </p:tav>
                                      </p:tavLst>
                                    </p:anim>
                                    <p:anim calcmode="lin" valueType="num">
                                      <p:cBhvr>
                                        <p:cTn id="9" dur="1000" fill="hold"/>
                                        <p:tgtEl>
                                          <p:spTgt spid="1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6"/>
                                        </p:tgtEl>
                                        <p:attrNameLst>
                                          <p:attrName>style.visibility</p:attrName>
                                        </p:attrNameLst>
                                      </p:cBhvr>
                                      <p:to>
                                        <p:strVal val="visible"/>
                                      </p:to>
                                    </p:set>
                                    <p:animEffect transition="in" filter="fade">
                                      <p:cBhvr>
                                        <p:cTn id="13" dur="1000"/>
                                        <p:tgtEl>
                                          <p:spTgt spid="136"/>
                                        </p:tgtEl>
                                      </p:cBhvr>
                                    </p:animEffect>
                                    <p:anim calcmode="lin" valueType="num">
                                      <p:cBhvr>
                                        <p:cTn id="14" dur="1000" fill="hold"/>
                                        <p:tgtEl>
                                          <p:spTgt spid="136"/>
                                        </p:tgtEl>
                                        <p:attrNameLst>
                                          <p:attrName>ppt_x</p:attrName>
                                        </p:attrNameLst>
                                      </p:cBhvr>
                                      <p:tavLst>
                                        <p:tav tm="0">
                                          <p:val>
                                            <p:strVal val="#ppt_x"/>
                                          </p:val>
                                        </p:tav>
                                        <p:tav tm="100000">
                                          <p:val>
                                            <p:strVal val="#ppt_x"/>
                                          </p:val>
                                        </p:tav>
                                      </p:tavLst>
                                    </p:anim>
                                    <p:anim calcmode="lin" valueType="num">
                                      <p:cBhvr>
                                        <p:cTn id="15" dur="1000" fill="hold"/>
                                        <p:tgtEl>
                                          <p:spTgt spid="1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35"/>
                                        </p:tgtEl>
                                        <p:attrNameLst>
                                          <p:attrName>style.visibility</p:attrName>
                                        </p:attrNameLst>
                                      </p:cBhvr>
                                      <p:to>
                                        <p:strVal val="visible"/>
                                      </p:to>
                                    </p:set>
                                    <p:animEffect transition="in" filter="fade">
                                      <p:cBhvr>
                                        <p:cTn id="19" dur="1000"/>
                                        <p:tgtEl>
                                          <p:spTgt spid="135"/>
                                        </p:tgtEl>
                                      </p:cBhvr>
                                    </p:animEffect>
                                    <p:anim calcmode="lin" valueType="num">
                                      <p:cBhvr>
                                        <p:cTn id="20" dur="1000" fill="hold"/>
                                        <p:tgtEl>
                                          <p:spTgt spid="135"/>
                                        </p:tgtEl>
                                        <p:attrNameLst>
                                          <p:attrName>ppt_x</p:attrName>
                                        </p:attrNameLst>
                                      </p:cBhvr>
                                      <p:tavLst>
                                        <p:tav tm="0">
                                          <p:val>
                                            <p:strVal val="#ppt_x"/>
                                          </p:val>
                                        </p:tav>
                                        <p:tav tm="100000">
                                          <p:val>
                                            <p:strVal val="#ppt_x"/>
                                          </p:val>
                                        </p:tav>
                                      </p:tavLst>
                                    </p:anim>
                                    <p:anim calcmode="lin" valueType="num">
                                      <p:cBhvr>
                                        <p:cTn id="21" dur="1000" fill="hold"/>
                                        <p:tgtEl>
                                          <p:spTgt spid="135"/>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8" fill="hold" nodeType="afterEffect">
                                  <p:stCondLst>
                                    <p:cond delay="0"/>
                                  </p:stCondLst>
                                  <p:childTnLst>
                                    <p:set>
                                      <p:cBhvr>
                                        <p:cTn id="24" dur="1" fill="hold">
                                          <p:stCondLst>
                                            <p:cond delay="0"/>
                                          </p:stCondLst>
                                        </p:cTn>
                                        <p:tgtEl>
                                          <p:spTgt spid="138"/>
                                        </p:tgtEl>
                                        <p:attrNameLst>
                                          <p:attrName>style.visibility</p:attrName>
                                        </p:attrNameLst>
                                      </p:cBhvr>
                                      <p:to>
                                        <p:strVal val="visible"/>
                                      </p:to>
                                    </p:set>
                                    <p:animEffect transition="in" filter="wipe(left)">
                                      <p:cBhvr>
                                        <p:cTn id="25" dur="1000"/>
                                        <p:tgtEl>
                                          <p:spTgt spid="138"/>
                                        </p:tgtEl>
                                      </p:cBhvr>
                                    </p:animEffect>
                                  </p:childTnLst>
                                </p:cTn>
                              </p:par>
                            </p:childTnLst>
                          </p:cTn>
                        </p:par>
                        <p:par>
                          <p:cTn id="26" fill="hold">
                            <p:stCondLst>
                              <p:cond delay="4000"/>
                            </p:stCondLst>
                            <p:childTnLst>
                              <p:par>
                                <p:cTn id="27" presetID="22" presetClass="entr" presetSubtype="8" fill="hold" nodeType="afterEffect">
                                  <p:stCondLst>
                                    <p:cond delay="0"/>
                                  </p:stCondLst>
                                  <p:childTnLst>
                                    <p:set>
                                      <p:cBhvr>
                                        <p:cTn id="28" dur="1" fill="hold">
                                          <p:stCondLst>
                                            <p:cond delay="0"/>
                                          </p:stCondLst>
                                        </p:cTn>
                                        <p:tgtEl>
                                          <p:spTgt spid="139"/>
                                        </p:tgtEl>
                                        <p:attrNameLst>
                                          <p:attrName>style.visibility</p:attrName>
                                        </p:attrNameLst>
                                      </p:cBhvr>
                                      <p:to>
                                        <p:strVal val="visible"/>
                                      </p:to>
                                    </p:set>
                                    <p:animEffect transition="in" filter="wipe(left)">
                                      <p:cBhvr>
                                        <p:cTn id="29" dur="1000"/>
                                        <p:tgtEl>
                                          <p:spTgt spid="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ctangle 128">
            <a:extLst>
              <a:ext uri="{FF2B5EF4-FFF2-40B4-BE49-F238E27FC236}">
                <a16:creationId xmlns:a16="http://schemas.microsoft.com/office/drawing/2014/main" id="{4BED6AEC-C469-4075-89CF-2BEEFC1D94B5}"/>
              </a:ext>
            </a:extLst>
          </p:cNvPr>
          <p:cNvSpPr/>
          <p:nvPr/>
        </p:nvSpPr>
        <p:spPr>
          <a:xfrm>
            <a:off x="4959234" y="1629251"/>
            <a:ext cx="1845014" cy="462262"/>
          </a:xfrm>
          <a:prstGeom prst="rect">
            <a:avLst/>
          </a:prstGeom>
          <a:solidFill>
            <a:schemeClr val="bg2"/>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ounded Rectangle 3">
            <a:extLst>
              <a:ext uri="{FF2B5EF4-FFF2-40B4-BE49-F238E27FC236}">
                <a16:creationId xmlns:a16="http://schemas.microsoft.com/office/drawing/2014/main" id="{E4D14179-62C1-4E87-9FB7-17E0A721B403}"/>
              </a:ext>
            </a:extLst>
          </p:cNvPr>
          <p:cNvSpPr/>
          <p:nvPr/>
        </p:nvSpPr>
        <p:spPr>
          <a:xfrm>
            <a:off x="189893" y="245056"/>
            <a:ext cx="1676732" cy="782243"/>
          </a:xfrm>
          <a:prstGeom prst="roundRect">
            <a:avLst/>
          </a:prstGeom>
          <a:solidFill>
            <a:srgbClr val="003300"/>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1" name="Rectangle 10">
            <a:extLst>
              <a:ext uri="{FF2B5EF4-FFF2-40B4-BE49-F238E27FC236}">
                <a16:creationId xmlns:a16="http://schemas.microsoft.com/office/drawing/2014/main" id="{9F572A07-660C-4D21-B949-464B2EA4C8D7}"/>
              </a:ext>
            </a:extLst>
          </p:cNvPr>
          <p:cNvSpPr/>
          <p:nvPr/>
        </p:nvSpPr>
        <p:spPr>
          <a:xfrm>
            <a:off x="173536" y="309800"/>
            <a:ext cx="1377737"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Arial" charset="0"/>
                <a:ea typeface="+mn-ea"/>
                <a:cs typeface="+mn-cs"/>
              </a:rPr>
              <a:t>IT Infrastructure</a:t>
            </a:r>
          </a:p>
        </p:txBody>
      </p:sp>
      <p:pic>
        <p:nvPicPr>
          <p:cNvPr id="12" name="Picture 20" descr="server">
            <a:extLst>
              <a:ext uri="{FF2B5EF4-FFF2-40B4-BE49-F238E27FC236}">
                <a16:creationId xmlns:a16="http://schemas.microsoft.com/office/drawing/2014/main" id="{49CCB570-7F13-4DF0-9C51-4762A1B9D412}"/>
              </a:ext>
            </a:extLst>
          </p:cNvPr>
          <p:cNvPicPr>
            <a:picLocks noChangeAspect="1" noChangeArrowheads="1"/>
          </p:cNvPicPr>
          <p:nvPr/>
        </p:nvPicPr>
        <p:blipFill>
          <a:blip r:embed="rId2" cstate="print"/>
          <a:srcRect/>
          <a:stretch>
            <a:fillRect/>
          </a:stretch>
        </p:blipFill>
        <p:spPr bwMode="gray">
          <a:xfrm>
            <a:off x="510031" y="612790"/>
            <a:ext cx="181757" cy="339251"/>
          </a:xfrm>
          <a:prstGeom prst="rect">
            <a:avLst/>
          </a:prstGeom>
          <a:noFill/>
          <a:ln w="9525">
            <a:noFill/>
            <a:miter lim="800000"/>
            <a:headEnd/>
            <a:tailEnd/>
          </a:ln>
        </p:spPr>
      </p:pic>
      <p:grpSp>
        <p:nvGrpSpPr>
          <p:cNvPr id="13" name="Group 12">
            <a:extLst>
              <a:ext uri="{FF2B5EF4-FFF2-40B4-BE49-F238E27FC236}">
                <a16:creationId xmlns:a16="http://schemas.microsoft.com/office/drawing/2014/main" id="{6C650DFD-940E-4D1B-8988-3CD4CE713A25}"/>
              </a:ext>
            </a:extLst>
          </p:cNvPr>
          <p:cNvGrpSpPr/>
          <p:nvPr/>
        </p:nvGrpSpPr>
        <p:grpSpPr>
          <a:xfrm>
            <a:off x="1089563" y="567782"/>
            <a:ext cx="325915" cy="332120"/>
            <a:chOff x="1433858" y="2733272"/>
            <a:chExt cx="660413" cy="517525"/>
          </a:xfrm>
        </p:grpSpPr>
        <p:sp>
          <p:nvSpPr>
            <p:cNvPr id="14" name="AutoShape 7">
              <a:extLst>
                <a:ext uri="{FF2B5EF4-FFF2-40B4-BE49-F238E27FC236}">
                  <a16:creationId xmlns:a16="http://schemas.microsoft.com/office/drawing/2014/main" id="{E26909A0-D1EB-46E9-8A8F-7D2BD6D5B37B}"/>
                </a:ext>
              </a:extLst>
            </p:cNvPr>
            <p:cNvSpPr>
              <a:spLocks noChangeArrowheads="1"/>
            </p:cNvSpPr>
            <p:nvPr/>
          </p:nvSpPr>
          <p:spPr bwMode="auto">
            <a:xfrm>
              <a:off x="1433858" y="2733272"/>
              <a:ext cx="660413" cy="517525"/>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grpSp>
          <p:nvGrpSpPr>
            <p:cNvPr id="15" name="Group 2">
              <a:extLst>
                <a:ext uri="{FF2B5EF4-FFF2-40B4-BE49-F238E27FC236}">
                  <a16:creationId xmlns:a16="http://schemas.microsoft.com/office/drawing/2014/main" id="{54ABFCB1-E402-4E7E-A6FB-CA508319590E}"/>
                </a:ext>
              </a:extLst>
            </p:cNvPr>
            <p:cNvGrpSpPr>
              <a:grpSpLocks/>
            </p:cNvGrpSpPr>
            <p:nvPr/>
          </p:nvGrpSpPr>
          <p:grpSpPr bwMode="auto">
            <a:xfrm>
              <a:off x="1524000" y="2836459"/>
              <a:ext cx="485775" cy="322263"/>
              <a:chOff x="10275093" y="3566509"/>
              <a:chExt cx="485784" cy="589087"/>
            </a:xfrm>
          </p:grpSpPr>
          <p:pic>
            <p:nvPicPr>
              <p:cNvPr id="16" name="Picture 15">
                <a:extLst>
                  <a:ext uri="{FF2B5EF4-FFF2-40B4-BE49-F238E27FC236}">
                    <a16:creationId xmlns:a16="http://schemas.microsoft.com/office/drawing/2014/main" id="{7857823D-8D06-4047-A8B7-F926DBD972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9">
                <a:extLst>
                  <a:ext uri="{FF2B5EF4-FFF2-40B4-BE49-F238E27FC236}">
                    <a16:creationId xmlns:a16="http://schemas.microsoft.com/office/drawing/2014/main" id="{0D9CD6A2-699A-4CDD-929F-2766C947FA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9">
                <a:extLst>
                  <a:ext uri="{FF2B5EF4-FFF2-40B4-BE49-F238E27FC236}">
                    <a16:creationId xmlns:a16="http://schemas.microsoft.com/office/drawing/2014/main" id="{167D81A0-A1FB-4B7E-85DC-32A4BF4D4B0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9">
                <a:extLst>
                  <a:ext uri="{FF2B5EF4-FFF2-40B4-BE49-F238E27FC236}">
                    <a16:creationId xmlns:a16="http://schemas.microsoft.com/office/drawing/2014/main" id="{67569130-D7CE-4148-922B-0B753D4B803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9">
                <a:extLst>
                  <a:ext uri="{FF2B5EF4-FFF2-40B4-BE49-F238E27FC236}">
                    <a16:creationId xmlns:a16="http://schemas.microsoft.com/office/drawing/2014/main" id="{F3987897-D6B0-4967-B8F5-AD73F7D708D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9">
                <a:extLst>
                  <a:ext uri="{FF2B5EF4-FFF2-40B4-BE49-F238E27FC236}">
                    <a16:creationId xmlns:a16="http://schemas.microsoft.com/office/drawing/2014/main" id="{47CF1CA7-498B-4A3F-A171-F363F40169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E616663C-9C53-4A8B-87D8-A7CFDCFBA9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9">
                <a:extLst>
                  <a:ext uri="{FF2B5EF4-FFF2-40B4-BE49-F238E27FC236}">
                    <a16:creationId xmlns:a16="http://schemas.microsoft.com/office/drawing/2014/main" id="{944F21BB-D928-4615-BE25-6BB8C0EAA7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24" name="Picture 20" descr="server">
            <a:extLst>
              <a:ext uri="{FF2B5EF4-FFF2-40B4-BE49-F238E27FC236}">
                <a16:creationId xmlns:a16="http://schemas.microsoft.com/office/drawing/2014/main" id="{B2B601CE-ACD8-4D06-A1FB-C7C3306D32BB}"/>
              </a:ext>
            </a:extLst>
          </p:cNvPr>
          <p:cNvPicPr>
            <a:picLocks noChangeAspect="1" noChangeArrowheads="1"/>
          </p:cNvPicPr>
          <p:nvPr/>
        </p:nvPicPr>
        <p:blipFill>
          <a:blip r:embed="rId2" cstate="print"/>
          <a:srcRect/>
          <a:stretch>
            <a:fillRect/>
          </a:stretch>
        </p:blipFill>
        <p:spPr bwMode="gray">
          <a:xfrm>
            <a:off x="585241" y="622254"/>
            <a:ext cx="181757" cy="339251"/>
          </a:xfrm>
          <a:prstGeom prst="rect">
            <a:avLst/>
          </a:prstGeom>
          <a:noFill/>
          <a:ln w="9525">
            <a:noFill/>
            <a:miter lim="800000"/>
            <a:headEnd/>
            <a:tailEnd/>
          </a:ln>
        </p:spPr>
      </p:pic>
      <p:pic>
        <p:nvPicPr>
          <p:cNvPr id="25" name="Picture 20" descr="server">
            <a:extLst>
              <a:ext uri="{FF2B5EF4-FFF2-40B4-BE49-F238E27FC236}">
                <a16:creationId xmlns:a16="http://schemas.microsoft.com/office/drawing/2014/main" id="{C94C7DE3-EA14-45D3-B122-D88983AFCE75}"/>
              </a:ext>
            </a:extLst>
          </p:cNvPr>
          <p:cNvPicPr>
            <a:picLocks noChangeAspect="1" noChangeArrowheads="1"/>
          </p:cNvPicPr>
          <p:nvPr/>
        </p:nvPicPr>
        <p:blipFill>
          <a:blip r:embed="rId2" cstate="print"/>
          <a:srcRect/>
          <a:stretch>
            <a:fillRect/>
          </a:stretch>
        </p:blipFill>
        <p:spPr bwMode="gray">
          <a:xfrm>
            <a:off x="660451" y="631717"/>
            <a:ext cx="181757" cy="339251"/>
          </a:xfrm>
          <a:prstGeom prst="rect">
            <a:avLst/>
          </a:prstGeom>
          <a:noFill/>
          <a:ln w="9525">
            <a:noFill/>
            <a:miter lim="800000"/>
            <a:headEnd/>
            <a:tailEnd/>
          </a:ln>
        </p:spPr>
      </p:pic>
      <p:grpSp>
        <p:nvGrpSpPr>
          <p:cNvPr id="26" name="Group 25">
            <a:extLst>
              <a:ext uri="{FF2B5EF4-FFF2-40B4-BE49-F238E27FC236}">
                <a16:creationId xmlns:a16="http://schemas.microsoft.com/office/drawing/2014/main" id="{28A016BC-D7A7-4DED-95B0-14F835CB3478}"/>
              </a:ext>
            </a:extLst>
          </p:cNvPr>
          <p:cNvGrpSpPr/>
          <p:nvPr/>
        </p:nvGrpSpPr>
        <p:grpSpPr>
          <a:xfrm>
            <a:off x="1125955" y="615106"/>
            <a:ext cx="325915" cy="332120"/>
            <a:chOff x="1433858" y="2733272"/>
            <a:chExt cx="660413" cy="517525"/>
          </a:xfrm>
        </p:grpSpPr>
        <p:sp>
          <p:nvSpPr>
            <p:cNvPr id="27" name="AutoShape 7">
              <a:extLst>
                <a:ext uri="{FF2B5EF4-FFF2-40B4-BE49-F238E27FC236}">
                  <a16:creationId xmlns:a16="http://schemas.microsoft.com/office/drawing/2014/main" id="{A31A4891-788A-4A1E-8400-D494B63E5049}"/>
                </a:ext>
              </a:extLst>
            </p:cNvPr>
            <p:cNvSpPr>
              <a:spLocks noChangeArrowheads="1"/>
            </p:cNvSpPr>
            <p:nvPr/>
          </p:nvSpPr>
          <p:spPr bwMode="auto">
            <a:xfrm>
              <a:off x="1433858" y="2733272"/>
              <a:ext cx="660413" cy="517525"/>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grpSp>
          <p:nvGrpSpPr>
            <p:cNvPr id="28" name="Group 2">
              <a:extLst>
                <a:ext uri="{FF2B5EF4-FFF2-40B4-BE49-F238E27FC236}">
                  <a16:creationId xmlns:a16="http://schemas.microsoft.com/office/drawing/2014/main" id="{CF03D140-01EE-40AF-86C9-06880622C504}"/>
                </a:ext>
              </a:extLst>
            </p:cNvPr>
            <p:cNvGrpSpPr>
              <a:grpSpLocks/>
            </p:cNvGrpSpPr>
            <p:nvPr/>
          </p:nvGrpSpPr>
          <p:grpSpPr bwMode="auto">
            <a:xfrm>
              <a:off x="1524000" y="2836459"/>
              <a:ext cx="485775" cy="322263"/>
              <a:chOff x="10275093" y="3566509"/>
              <a:chExt cx="485784" cy="589087"/>
            </a:xfrm>
          </p:grpSpPr>
          <p:pic>
            <p:nvPicPr>
              <p:cNvPr id="29" name="Picture 28">
                <a:extLst>
                  <a:ext uri="{FF2B5EF4-FFF2-40B4-BE49-F238E27FC236}">
                    <a16:creationId xmlns:a16="http://schemas.microsoft.com/office/drawing/2014/main" id="{756061E0-A379-43E0-BAD8-B96D76198A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9">
                <a:extLst>
                  <a:ext uri="{FF2B5EF4-FFF2-40B4-BE49-F238E27FC236}">
                    <a16:creationId xmlns:a16="http://schemas.microsoft.com/office/drawing/2014/main" id="{5FB71200-360A-404A-8889-E64FE1DD707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9">
                <a:extLst>
                  <a:ext uri="{FF2B5EF4-FFF2-40B4-BE49-F238E27FC236}">
                    <a16:creationId xmlns:a16="http://schemas.microsoft.com/office/drawing/2014/main" id="{EEFC23BD-4467-4459-8CCF-396AAC47B9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9">
                <a:extLst>
                  <a:ext uri="{FF2B5EF4-FFF2-40B4-BE49-F238E27FC236}">
                    <a16:creationId xmlns:a16="http://schemas.microsoft.com/office/drawing/2014/main" id="{41319432-591C-4DA0-A037-6B02A06CC6F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9">
                <a:extLst>
                  <a:ext uri="{FF2B5EF4-FFF2-40B4-BE49-F238E27FC236}">
                    <a16:creationId xmlns:a16="http://schemas.microsoft.com/office/drawing/2014/main" id="{EC685C7A-245D-4FFD-831F-C625DC24DB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89">
                <a:extLst>
                  <a:ext uri="{FF2B5EF4-FFF2-40B4-BE49-F238E27FC236}">
                    <a16:creationId xmlns:a16="http://schemas.microsoft.com/office/drawing/2014/main" id="{79A123F5-BF89-4317-B6D4-5E18A963B2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AEBB82FE-6E6D-4F20-B036-633D35C44E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89">
                <a:extLst>
                  <a:ext uri="{FF2B5EF4-FFF2-40B4-BE49-F238E27FC236}">
                    <a16:creationId xmlns:a16="http://schemas.microsoft.com/office/drawing/2014/main" id="{7D93349C-A15E-4FB9-8F91-245DCE679F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37" name="Group 36">
            <a:extLst>
              <a:ext uri="{FF2B5EF4-FFF2-40B4-BE49-F238E27FC236}">
                <a16:creationId xmlns:a16="http://schemas.microsoft.com/office/drawing/2014/main" id="{58ADBD92-E16D-4D76-BBF4-7A3756C8F7FD}"/>
              </a:ext>
            </a:extLst>
          </p:cNvPr>
          <p:cNvGrpSpPr/>
          <p:nvPr/>
        </p:nvGrpSpPr>
        <p:grpSpPr>
          <a:xfrm>
            <a:off x="1162346" y="662431"/>
            <a:ext cx="325915" cy="332120"/>
            <a:chOff x="1433858" y="2733272"/>
            <a:chExt cx="660413" cy="517525"/>
          </a:xfrm>
        </p:grpSpPr>
        <p:sp>
          <p:nvSpPr>
            <p:cNvPr id="38" name="AutoShape 7">
              <a:extLst>
                <a:ext uri="{FF2B5EF4-FFF2-40B4-BE49-F238E27FC236}">
                  <a16:creationId xmlns:a16="http://schemas.microsoft.com/office/drawing/2014/main" id="{5A430DE4-B5CB-464B-AC32-8E56FAAE7CFE}"/>
                </a:ext>
              </a:extLst>
            </p:cNvPr>
            <p:cNvSpPr>
              <a:spLocks noChangeArrowheads="1"/>
            </p:cNvSpPr>
            <p:nvPr/>
          </p:nvSpPr>
          <p:spPr bwMode="auto">
            <a:xfrm>
              <a:off x="1433858" y="2733272"/>
              <a:ext cx="660413" cy="517525"/>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grpSp>
          <p:nvGrpSpPr>
            <p:cNvPr id="39" name="Group 2">
              <a:extLst>
                <a:ext uri="{FF2B5EF4-FFF2-40B4-BE49-F238E27FC236}">
                  <a16:creationId xmlns:a16="http://schemas.microsoft.com/office/drawing/2014/main" id="{C89A5894-C0BD-4C58-BB87-2AE2A14D7C5F}"/>
                </a:ext>
              </a:extLst>
            </p:cNvPr>
            <p:cNvGrpSpPr>
              <a:grpSpLocks/>
            </p:cNvGrpSpPr>
            <p:nvPr/>
          </p:nvGrpSpPr>
          <p:grpSpPr bwMode="auto">
            <a:xfrm>
              <a:off x="1524000" y="2836459"/>
              <a:ext cx="485775" cy="322263"/>
              <a:chOff x="10275093" y="3566509"/>
              <a:chExt cx="485784" cy="589087"/>
            </a:xfrm>
          </p:grpSpPr>
          <p:pic>
            <p:nvPicPr>
              <p:cNvPr id="40" name="Picture 39">
                <a:extLst>
                  <a:ext uri="{FF2B5EF4-FFF2-40B4-BE49-F238E27FC236}">
                    <a16:creationId xmlns:a16="http://schemas.microsoft.com/office/drawing/2014/main" id="{76CFCFE7-BCD1-40C3-88B8-688CF31148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89">
                <a:extLst>
                  <a:ext uri="{FF2B5EF4-FFF2-40B4-BE49-F238E27FC236}">
                    <a16:creationId xmlns:a16="http://schemas.microsoft.com/office/drawing/2014/main" id="{80B9ACF3-348D-48E0-9DA9-842461A6C0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89">
                <a:extLst>
                  <a:ext uri="{FF2B5EF4-FFF2-40B4-BE49-F238E27FC236}">
                    <a16:creationId xmlns:a16="http://schemas.microsoft.com/office/drawing/2014/main" id="{A79D61E9-FAC7-4CF7-AF9C-0D39B1BC715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89">
                <a:extLst>
                  <a:ext uri="{FF2B5EF4-FFF2-40B4-BE49-F238E27FC236}">
                    <a16:creationId xmlns:a16="http://schemas.microsoft.com/office/drawing/2014/main" id="{54BDBC40-F482-4A70-8751-941EC565799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89">
                <a:extLst>
                  <a:ext uri="{FF2B5EF4-FFF2-40B4-BE49-F238E27FC236}">
                    <a16:creationId xmlns:a16="http://schemas.microsoft.com/office/drawing/2014/main" id="{55471143-3169-4227-9A1F-7BF4F46A3C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9">
                <a:extLst>
                  <a:ext uri="{FF2B5EF4-FFF2-40B4-BE49-F238E27FC236}">
                    <a16:creationId xmlns:a16="http://schemas.microsoft.com/office/drawing/2014/main" id="{E7FBE00F-08EA-40D8-8B0B-D9B2C7F455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45">
                <a:extLst>
                  <a:ext uri="{FF2B5EF4-FFF2-40B4-BE49-F238E27FC236}">
                    <a16:creationId xmlns:a16="http://schemas.microsoft.com/office/drawing/2014/main" id="{07D8891F-67F3-4BCE-A7B6-95BB931E6BD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89">
                <a:extLst>
                  <a:ext uri="{FF2B5EF4-FFF2-40B4-BE49-F238E27FC236}">
                    <a16:creationId xmlns:a16="http://schemas.microsoft.com/office/drawing/2014/main" id="{1545E8E7-4BF3-447D-8BF9-91ECCA7C03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49" name="Line 138">
            <a:extLst>
              <a:ext uri="{FF2B5EF4-FFF2-40B4-BE49-F238E27FC236}">
                <a16:creationId xmlns:a16="http://schemas.microsoft.com/office/drawing/2014/main" id="{FB105413-61D1-4ED4-9AB9-4B0642F45485}"/>
              </a:ext>
            </a:extLst>
          </p:cNvPr>
          <p:cNvSpPr>
            <a:spLocks noChangeShapeType="1"/>
          </p:cNvSpPr>
          <p:nvPr/>
        </p:nvSpPr>
        <p:spPr bwMode="gray">
          <a:xfrm>
            <a:off x="1320231" y="1096727"/>
            <a:ext cx="0" cy="530024"/>
          </a:xfrm>
          <a:prstGeom prst="line">
            <a:avLst/>
          </a:prstGeom>
          <a:noFill/>
          <a:ln w="50800">
            <a:solidFill>
              <a:srgbClr val="800000"/>
            </a:solidFill>
            <a:round/>
            <a:headEnd type="triangle"/>
            <a:tailEnd type="triangl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50" name="Text Box 108">
            <a:extLst>
              <a:ext uri="{FF2B5EF4-FFF2-40B4-BE49-F238E27FC236}">
                <a16:creationId xmlns:a16="http://schemas.microsoft.com/office/drawing/2014/main" id="{CF40E0D8-39A8-4735-8F22-1568BF72EA1E}"/>
              </a:ext>
            </a:extLst>
          </p:cNvPr>
          <p:cNvSpPr txBox="1">
            <a:spLocks noChangeArrowheads="1"/>
          </p:cNvSpPr>
          <p:nvPr/>
        </p:nvSpPr>
        <p:spPr bwMode="gray">
          <a:xfrm>
            <a:off x="189893" y="1149700"/>
            <a:ext cx="1013098" cy="366254"/>
          </a:xfrm>
          <a:prstGeom prst="rect">
            <a:avLst/>
          </a:prstGeom>
          <a:noFill/>
          <a:ln w="9525" algn="ctr">
            <a:noFill/>
            <a:miter lim="800000"/>
            <a:headEnd/>
            <a:tailEnd/>
          </a:ln>
        </p:spPr>
        <p:txBody>
          <a:bodyPr wrap="none" lIns="0" tIns="0" rIns="0" bIns="0">
            <a:spAutoFit/>
          </a:bodyPr>
          <a:lstStyle/>
          <a:p>
            <a:pPr marL="0" marR="0" lvl="0" indent="0" algn="r" defTabSz="4572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800000"/>
                </a:solidFill>
                <a:effectLst/>
                <a:uLnTx/>
                <a:uFillTx/>
                <a:latin typeface="Arial" charset="0"/>
                <a:ea typeface="+mn-ea"/>
                <a:cs typeface="Times New Roman" pitchFamily="18" charset="0"/>
              </a:rPr>
              <a:t>Any backup</a:t>
            </a:r>
            <a:br>
              <a:rPr kumimoji="0" lang="en-US" sz="1400" b="1" i="0" u="none" strike="noStrike" kern="1200" cap="none" spc="0" normalizeH="0" baseline="0" noProof="0" dirty="0">
                <a:ln>
                  <a:noFill/>
                </a:ln>
                <a:solidFill>
                  <a:srgbClr val="800000"/>
                </a:solidFill>
                <a:effectLst/>
                <a:uLnTx/>
                <a:uFillTx/>
                <a:latin typeface="Arial" charset="0"/>
                <a:ea typeface="+mn-ea"/>
                <a:cs typeface="Times New Roman" pitchFamily="18" charset="0"/>
              </a:rPr>
            </a:br>
            <a:r>
              <a:rPr kumimoji="0" lang="en-US" sz="1400" b="1" i="0" u="none" strike="noStrike" kern="1200" cap="none" spc="0" normalizeH="0" baseline="0" noProof="0" dirty="0">
                <a:ln>
                  <a:noFill/>
                </a:ln>
                <a:solidFill>
                  <a:srgbClr val="800000"/>
                </a:solidFill>
                <a:effectLst/>
                <a:uLnTx/>
                <a:uFillTx/>
                <a:latin typeface="Arial" charset="0"/>
                <a:ea typeface="+mn-ea"/>
                <a:cs typeface="Times New Roman" pitchFamily="18" charset="0"/>
              </a:rPr>
              <a:t>software</a:t>
            </a:r>
          </a:p>
        </p:txBody>
      </p:sp>
      <p:sp>
        <p:nvSpPr>
          <p:cNvPr id="63" name="Text Box 108">
            <a:extLst>
              <a:ext uri="{FF2B5EF4-FFF2-40B4-BE49-F238E27FC236}">
                <a16:creationId xmlns:a16="http://schemas.microsoft.com/office/drawing/2014/main" id="{8D1B8BEE-6CDB-43DB-9342-03295955F552}"/>
              </a:ext>
            </a:extLst>
          </p:cNvPr>
          <p:cNvSpPr txBox="1">
            <a:spLocks noChangeArrowheads="1"/>
          </p:cNvSpPr>
          <p:nvPr/>
        </p:nvSpPr>
        <p:spPr bwMode="gray">
          <a:xfrm>
            <a:off x="1446562" y="1155853"/>
            <a:ext cx="806311" cy="366254"/>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800000"/>
                </a:solidFill>
                <a:effectLst/>
                <a:uLnTx/>
                <a:uFillTx/>
                <a:latin typeface="Arial" charset="0"/>
                <a:ea typeface="+mn-ea"/>
                <a:cs typeface="Times New Roman" pitchFamily="18" charset="0"/>
              </a:rPr>
              <a:t>Backup</a:t>
            </a:r>
          </a:p>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800000"/>
                </a:solidFill>
                <a:effectLst/>
                <a:uLnTx/>
                <a:uFillTx/>
                <a:latin typeface="Arial" charset="0"/>
                <a:ea typeface="+mn-ea"/>
                <a:cs typeface="Times New Roman" pitchFamily="18" charset="0"/>
              </a:rPr>
              <a:t>Recovery</a:t>
            </a:r>
          </a:p>
        </p:txBody>
      </p:sp>
      <p:sp>
        <p:nvSpPr>
          <p:cNvPr id="64" name="TextBox 63">
            <a:extLst>
              <a:ext uri="{FF2B5EF4-FFF2-40B4-BE49-F238E27FC236}">
                <a16:creationId xmlns:a16="http://schemas.microsoft.com/office/drawing/2014/main" id="{D3FF2E78-4D67-4D42-B584-611EF7E7F59A}"/>
              </a:ext>
            </a:extLst>
          </p:cNvPr>
          <p:cNvSpPr txBox="1"/>
          <p:nvPr/>
        </p:nvSpPr>
        <p:spPr>
          <a:xfrm>
            <a:off x="662929" y="-62215"/>
            <a:ext cx="756682"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400" b="1" i="0" u="none" strike="noStrike" kern="1200" cap="none" spc="0" normalizeH="0" baseline="0" noProof="0" dirty="0">
                <a:ln>
                  <a:noFill/>
                </a:ln>
                <a:solidFill>
                  <a:srgbClr val="003300"/>
                </a:solidFill>
                <a:effectLst/>
                <a:uLnTx/>
                <a:uFillTx/>
                <a:latin typeface="Arial"/>
                <a:ea typeface="+mn-ea"/>
                <a:cs typeface="+mn-cs"/>
              </a:rPr>
              <a:t>SITE A</a:t>
            </a:r>
          </a:p>
        </p:txBody>
      </p:sp>
      <p:sp>
        <p:nvSpPr>
          <p:cNvPr id="66" name="Rounded Rectangle 3">
            <a:extLst>
              <a:ext uri="{FF2B5EF4-FFF2-40B4-BE49-F238E27FC236}">
                <a16:creationId xmlns:a16="http://schemas.microsoft.com/office/drawing/2014/main" id="{9F1BBA15-6C1C-425E-BC3B-AA0C1BD1436E}"/>
              </a:ext>
            </a:extLst>
          </p:cNvPr>
          <p:cNvSpPr/>
          <p:nvPr/>
        </p:nvSpPr>
        <p:spPr>
          <a:xfrm>
            <a:off x="5016736" y="245056"/>
            <a:ext cx="1676732" cy="782243"/>
          </a:xfrm>
          <a:prstGeom prst="roundRect">
            <a:avLst/>
          </a:prstGeom>
          <a:solidFill>
            <a:srgbClr val="003300"/>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67" name="Rectangle 66">
            <a:extLst>
              <a:ext uri="{FF2B5EF4-FFF2-40B4-BE49-F238E27FC236}">
                <a16:creationId xmlns:a16="http://schemas.microsoft.com/office/drawing/2014/main" id="{EA87BA50-5B8E-46AD-9EA0-D425F634BEA1}"/>
              </a:ext>
            </a:extLst>
          </p:cNvPr>
          <p:cNvSpPr/>
          <p:nvPr/>
        </p:nvSpPr>
        <p:spPr>
          <a:xfrm>
            <a:off x="5000379" y="309800"/>
            <a:ext cx="1377737"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Arial" charset="0"/>
                <a:ea typeface="+mn-ea"/>
                <a:cs typeface="+mn-cs"/>
              </a:rPr>
              <a:t>IT Infrastructure</a:t>
            </a:r>
          </a:p>
        </p:txBody>
      </p:sp>
      <p:pic>
        <p:nvPicPr>
          <p:cNvPr id="68" name="Picture 20" descr="server">
            <a:extLst>
              <a:ext uri="{FF2B5EF4-FFF2-40B4-BE49-F238E27FC236}">
                <a16:creationId xmlns:a16="http://schemas.microsoft.com/office/drawing/2014/main" id="{26F3BFF2-95FD-4F53-8DED-9EAF93060674}"/>
              </a:ext>
            </a:extLst>
          </p:cNvPr>
          <p:cNvPicPr>
            <a:picLocks noChangeAspect="1" noChangeArrowheads="1"/>
          </p:cNvPicPr>
          <p:nvPr/>
        </p:nvPicPr>
        <p:blipFill>
          <a:blip r:embed="rId2" cstate="print"/>
          <a:srcRect/>
          <a:stretch>
            <a:fillRect/>
          </a:stretch>
        </p:blipFill>
        <p:spPr bwMode="gray">
          <a:xfrm>
            <a:off x="5336874" y="612790"/>
            <a:ext cx="181757" cy="339251"/>
          </a:xfrm>
          <a:prstGeom prst="rect">
            <a:avLst/>
          </a:prstGeom>
          <a:noFill/>
          <a:ln w="9525">
            <a:noFill/>
            <a:miter lim="800000"/>
            <a:headEnd/>
            <a:tailEnd/>
          </a:ln>
        </p:spPr>
      </p:pic>
      <p:grpSp>
        <p:nvGrpSpPr>
          <p:cNvPr id="69" name="Group 68">
            <a:extLst>
              <a:ext uri="{FF2B5EF4-FFF2-40B4-BE49-F238E27FC236}">
                <a16:creationId xmlns:a16="http://schemas.microsoft.com/office/drawing/2014/main" id="{84C5D5CB-6B9B-4E58-AC2F-CA70FE6E6EC8}"/>
              </a:ext>
            </a:extLst>
          </p:cNvPr>
          <p:cNvGrpSpPr/>
          <p:nvPr/>
        </p:nvGrpSpPr>
        <p:grpSpPr>
          <a:xfrm>
            <a:off x="5916406" y="567782"/>
            <a:ext cx="325915" cy="332120"/>
            <a:chOff x="1433858" y="2733272"/>
            <a:chExt cx="660413" cy="517525"/>
          </a:xfrm>
        </p:grpSpPr>
        <p:sp>
          <p:nvSpPr>
            <p:cNvPr id="70" name="AutoShape 7">
              <a:extLst>
                <a:ext uri="{FF2B5EF4-FFF2-40B4-BE49-F238E27FC236}">
                  <a16:creationId xmlns:a16="http://schemas.microsoft.com/office/drawing/2014/main" id="{2C55CED6-CCBD-46E3-8D1A-81780CED95A8}"/>
                </a:ext>
              </a:extLst>
            </p:cNvPr>
            <p:cNvSpPr>
              <a:spLocks noChangeArrowheads="1"/>
            </p:cNvSpPr>
            <p:nvPr/>
          </p:nvSpPr>
          <p:spPr bwMode="auto">
            <a:xfrm>
              <a:off x="1433858" y="2733272"/>
              <a:ext cx="660413" cy="517525"/>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grpSp>
          <p:nvGrpSpPr>
            <p:cNvPr id="71" name="Group 2">
              <a:extLst>
                <a:ext uri="{FF2B5EF4-FFF2-40B4-BE49-F238E27FC236}">
                  <a16:creationId xmlns:a16="http://schemas.microsoft.com/office/drawing/2014/main" id="{3E35F958-EF79-42B8-AB7F-F160CD272727}"/>
                </a:ext>
              </a:extLst>
            </p:cNvPr>
            <p:cNvGrpSpPr>
              <a:grpSpLocks/>
            </p:cNvGrpSpPr>
            <p:nvPr/>
          </p:nvGrpSpPr>
          <p:grpSpPr bwMode="auto">
            <a:xfrm>
              <a:off x="1524000" y="2836459"/>
              <a:ext cx="485775" cy="322263"/>
              <a:chOff x="10275093" y="3566509"/>
              <a:chExt cx="485784" cy="589087"/>
            </a:xfrm>
          </p:grpSpPr>
          <p:pic>
            <p:nvPicPr>
              <p:cNvPr id="72" name="Picture 71">
                <a:extLst>
                  <a:ext uri="{FF2B5EF4-FFF2-40B4-BE49-F238E27FC236}">
                    <a16:creationId xmlns:a16="http://schemas.microsoft.com/office/drawing/2014/main" id="{D74762F2-F012-4CBA-BAF2-BE94810D034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89">
                <a:extLst>
                  <a:ext uri="{FF2B5EF4-FFF2-40B4-BE49-F238E27FC236}">
                    <a16:creationId xmlns:a16="http://schemas.microsoft.com/office/drawing/2014/main" id="{10537CEB-F5CF-4557-9D7B-0E5A08B8016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89">
                <a:extLst>
                  <a:ext uri="{FF2B5EF4-FFF2-40B4-BE49-F238E27FC236}">
                    <a16:creationId xmlns:a16="http://schemas.microsoft.com/office/drawing/2014/main" id="{20BA1D82-D48A-450E-BE94-4856C9F62BC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89">
                <a:extLst>
                  <a:ext uri="{FF2B5EF4-FFF2-40B4-BE49-F238E27FC236}">
                    <a16:creationId xmlns:a16="http://schemas.microsoft.com/office/drawing/2014/main" id="{A2344AC9-5E43-4870-B1D5-F2A4B49CC5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89">
                <a:extLst>
                  <a:ext uri="{FF2B5EF4-FFF2-40B4-BE49-F238E27FC236}">
                    <a16:creationId xmlns:a16="http://schemas.microsoft.com/office/drawing/2014/main" id="{17A10562-B3E9-47EA-AB9D-C4FEEC69EE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89">
                <a:extLst>
                  <a:ext uri="{FF2B5EF4-FFF2-40B4-BE49-F238E27FC236}">
                    <a16:creationId xmlns:a16="http://schemas.microsoft.com/office/drawing/2014/main" id="{FB064358-28B8-4A8B-AC7F-3F75CE6F46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77">
                <a:extLst>
                  <a:ext uri="{FF2B5EF4-FFF2-40B4-BE49-F238E27FC236}">
                    <a16:creationId xmlns:a16="http://schemas.microsoft.com/office/drawing/2014/main" id="{8D4524D4-2751-4CCC-988F-B9DE64A244A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89">
                <a:extLst>
                  <a:ext uri="{FF2B5EF4-FFF2-40B4-BE49-F238E27FC236}">
                    <a16:creationId xmlns:a16="http://schemas.microsoft.com/office/drawing/2014/main" id="{773D9BFD-B8E9-4F43-B1EE-5B204B6DA8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80" name="Picture 20" descr="server">
            <a:extLst>
              <a:ext uri="{FF2B5EF4-FFF2-40B4-BE49-F238E27FC236}">
                <a16:creationId xmlns:a16="http://schemas.microsoft.com/office/drawing/2014/main" id="{58C73E1F-4581-4E09-94BA-D657644A1601}"/>
              </a:ext>
            </a:extLst>
          </p:cNvPr>
          <p:cNvPicPr>
            <a:picLocks noChangeAspect="1" noChangeArrowheads="1"/>
          </p:cNvPicPr>
          <p:nvPr/>
        </p:nvPicPr>
        <p:blipFill>
          <a:blip r:embed="rId2" cstate="print"/>
          <a:srcRect/>
          <a:stretch>
            <a:fillRect/>
          </a:stretch>
        </p:blipFill>
        <p:spPr bwMode="gray">
          <a:xfrm>
            <a:off x="5412084" y="622254"/>
            <a:ext cx="181757" cy="339251"/>
          </a:xfrm>
          <a:prstGeom prst="rect">
            <a:avLst/>
          </a:prstGeom>
          <a:noFill/>
          <a:ln w="9525">
            <a:noFill/>
            <a:miter lim="800000"/>
            <a:headEnd/>
            <a:tailEnd/>
          </a:ln>
        </p:spPr>
      </p:pic>
      <p:pic>
        <p:nvPicPr>
          <p:cNvPr id="81" name="Picture 20" descr="server">
            <a:extLst>
              <a:ext uri="{FF2B5EF4-FFF2-40B4-BE49-F238E27FC236}">
                <a16:creationId xmlns:a16="http://schemas.microsoft.com/office/drawing/2014/main" id="{92530047-0B9D-48CE-911B-2DD1533BD81C}"/>
              </a:ext>
            </a:extLst>
          </p:cNvPr>
          <p:cNvPicPr>
            <a:picLocks noChangeAspect="1" noChangeArrowheads="1"/>
          </p:cNvPicPr>
          <p:nvPr/>
        </p:nvPicPr>
        <p:blipFill>
          <a:blip r:embed="rId2" cstate="print"/>
          <a:srcRect/>
          <a:stretch>
            <a:fillRect/>
          </a:stretch>
        </p:blipFill>
        <p:spPr bwMode="gray">
          <a:xfrm>
            <a:off x="5487294" y="631717"/>
            <a:ext cx="181757" cy="339251"/>
          </a:xfrm>
          <a:prstGeom prst="rect">
            <a:avLst/>
          </a:prstGeom>
          <a:noFill/>
          <a:ln w="9525">
            <a:noFill/>
            <a:miter lim="800000"/>
            <a:headEnd/>
            <a:tailEnd/>
          </a:ln>
        </p:spPr>
      </p:pic>
      <p:grpSp>
        <p:nvGrpSpPr>
          <p:cNvPr id="82" name="Group 81">
            <a:extLst>
              <a:ext uri="{FF2B5EF4-FFF2-40B4-BE49-F238E27FC236}">
                <a16:creationId xmlns:a16="http://schemas.microsoft.com/office/drawing/2014/main" id="{366052E5-EAD6-4017-8575-ABFF77389D32}"/>
              </a:ext>
            </a:extLst>
          </p:cNvPr>
          <p:cNvGrpSpPr/>
          <p:nvPr/>
        </p:nvGrpSpPr>
        <p:grpSpPr>
          <a:xfrm>
            <a:off x="5952798" y="615106"/>
            <a:ext cx="325915" cy="332120"/>
            <a:chOff x="1433858" y="2733272"/>
            <a:chExt cx="660413" cy="517525"/>
          </a:xfrm>
        </p:grpSpPr>
        <p:sp>
          <p:nvSpPr>
            <p:cNvPr id="83" name="AutoShape 7">
              <a:extLst>
                <a:ext uri="{FF2B5EF4-FFF2-40B4-BE49-F238E27FC236}">
                  <a16:creationId xmlns:a16="http://schemas.microsoft.com/office/drawing/2014/main" id="{BCA78E61-EBF4-4814-BCB5-70673CA516BA}"/>
                </a:ext>
              </a:extLst>
            </p:cNvPr>
            <p:cNvSpPr>
              <a:spLocks noChangeArrowheads="1"/>
            </p:cNvSpPr>
            <p:nvPr/>
          </p:nvSpPr>
          <p:spPr bwMode="auto">
            <a:xfrm>
              <a:off x="1433858" y="2733272"/>
              <a:ext cx="660413" cy="517525"/>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grpSp>
          <p:nvGrpSpPr>
            <p:cNvPr id="84" name="Group 2">
              <a:extLst>
                <a:ext uri="{FF2B5EF4-FFF2-40B4-BE49-F238E27FC236}">
                  <a16:creationId xmlns:a16="http://schemas.microsoft.com/office/drawing/2014/main" id="{215A1B09-8BCA-43CA-A40E-22DEC96B1122}"/>
                </a:ext>
              </a:extLst>
            </p:cNvPr>
            <p:cNvGrpSpPr>
              <a:grpSpLocks/>
            </p:cNvGrpSpPr>
            <p:nvPr/>
          </p:nvGrpSpPr>
          <p:grpSpPr bwMode="auto">
            <a:xfrm>
              <a:off x="1524000" y="2836459"/>
              <a:ext cx="485775" cy="322263"/>
              <a:chOff x="10275093" y="3566509"/>
              <a:chExt cx="485784" cy="589087"/>
            </a:xfrm>
          </p:grpSpPr>
          <p:pic>
            <p:nvPicPr>
              <p:cNvPr id="85" name="Picture 84">
                <a:extLst>
                  <a:ext uri="{FF2B5EF4-FFF2-40B4-BE49-F238E27FC236}">
                    <a16:creationId xmlns:a16="http://schemas.microsoft.com/office/drawing/2014/main" id="{B90A15CE-BBE3-4621-BF50-42AD6336AD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89">
                <a:extLst>
                  <a:ext uri="{FF2B5EF4-FFF2-40B4-BE49-F238E27FC236}">
                    <a16:creationId xmlns:a16="http://schemas.microsoft.com/office/drawing/2014/main" id="{3153B686-9CB7-422B-BD30-F52B600B3CE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9">
                <a:extLst>
                  <a:ext uri="{FF2B5EF4-FFF2-40B4-BE49-F238E27FC236}">
                    <a16:creationId xmlns:a16="http://schemas.microsoft.com/office/drawing/2014/main" id="{A7DA929E-3920-4884-9FFA-961898E1277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9">
                <a:extLst>
                  <a:ext uri="{FF2B5EF4-FFF2-40B4-BE49-F238E27FC236}">
                    <a16:creationId xmlns:a16="http://schemas.microsoft.com/office/drawing/2014/main" id="{E76445F3-9237-4377-B425-2A1CC0CCEF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9">
                <a:extLst>
                  <a:ext uri="{FF2B5EF4-FFF2-40B4-BE49-F238E27FC236}">
                    <a16:creationId xmlns:a16="http://schemas.microsoft.com/office/drawing/2014/main" id="{B898158D-40C7-4203-81E1-411CFEF1DD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a:extLst>
                  <a:ext uri="{FF2B5EF4-FFF2-40B4-BE49-F238E27FC236}">
                    <a16:creationId xmlns:a16="http://schemas.microsoft.com/office/drawing/2014/main" id="{FA7AAB2D-FE24-486D-8010-A0297A64423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90">
                <a:extLst>
                  <a:ext uri="{FF2B5EF4-FFF2-40B4-BE49-F238E27FC236}">
                    <a16:creationId xmlns:a16="http://schemas.microsoft.com/office/drawing/2014/main" id="{64D05836-50BD-4F57-9CC1-E40E491058C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89">
                <a:extLst>
                  <a:ext uri="{FF2B5EF4-FFF2-40B4-BE49-F238E27FC236}">
                    <a16:creationId xmlns:a16="http://schemas.microsoft.com/office/drawing/2014/main" id="{9977F343-8BAE-457A-8363-150355DFB7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93" name="Group 92">
            <a:extLst>
              <a:ext uri="{FF2B5EF4-FFF2-40B4-BE49-F238E27FC236}">
                <a16:creationId xmlns:a16="http://schemas.microsoft.com/office/drawing/2014/main" id="{ED22E127-9DFA-4F5D-A251-B7DE79555E08}"/>
              </a:ext>
            </a:extLst>
          </p:cNvPr>
          <p:cNvGrpSpPr/>
          <p:nvPr/>
        </p:nvGrpSpPr>
        <p:grpSpPr>
          <a:xfrm>
            <a:off x="5989189" y="662431"/>
            <a:ext cx="325915" cy="332120"/>
            <a:chOff x="1433858" y="2733272"/>
            <a:chExt cx="660413" cy="517525"/>
          </a:xfrm>
        </p:grpSpPr>
        <p:sp>
          <p:nvSpPr>
            <p:cNvPr id="94" name="AutoShape 7">
              <a:extLst>
                <a:ext uri="{FF2B5EF4-FFF2-40B4-BE49-F238E27FC236}">
                  <a16:creationId xmlns:a16="http://schemas.microsoft.com/office/drawing/2014/main" id="{F71EC542-791C-4554-A49A-167D789619B8}"/>
                </a:ext>
              </a:extLst>
            </p:cNvPr>
            <p:cNvSpPr>
              <a:spLocks noChangeArrowheads="1"/>
            </p:cNvSpPr>
            <p:nvPr/>
          </p:nvSpPr>
          <p:spPr bwMode="auto">
            <a:xfrm>
              <a:off x="1433858" y="2733272"/>
              <a:ext cx="660413" cy="517525"/>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grpSp>
          <p:nvGrpSpPr>
            <p:cNvPr id="95" name="Group 2">
              <a:extLst>
                <a:ext uri="{FF2B5EF4-FFF2-40B4-BE49-F238E27FC236}">
                  <a16:creationId xmlns:a16="http://schemas.microsoft.com/office/drawing/2014/main" id="{5DE305C4-5D9E-4707-8B91-1DA41031A856}"/>
                </a:ext>
              </a:extLst>
            </p:cNvPr>
            <p:cNvGrpSpPr>
              <a:grpSpLocks/>
            </p:cNvGrpSpPr>
            <p:nvPr/>
          </p:nvGrpSpPr>
          <p:grpSpPr bwMode="auto">
            <a:xfrm>
              <a:off x="1524000" y="2836459"/>
              <a:ext cx="485775" cy="322263"/>
              <a:chOff x="10275093" y="3566509"/>
              <a:chExt cx="485784" cy="589087"/>
            </a:xfrm>
          </p:grpSpPr>
          <p:pic>
            <p:nvPicPr>
              <p:cNvPr id="96" name="Picture 95">
                <a:extLst>
                  <a:ext uri="{FF2B5EF4-FFF2-40B4-BE49-F238E27FC236}">
                    <a16:creationId xmlns:a16="http://schemas.microsoft.com/office/drawing/2014/main" id="{29D138D8-1F8F-465E-B184-52FEAF44DA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89">
                <a:extLst>
                  <a:ext uri="{FF2B5EF4-FFF2-40B4-BE49-F238E27FC236}">
                    <a16:creationId xmlns:a16="http://schemas.microsoft.com/office/drawing/2014/main" id="{D518650E-041F-42EA-9C6F-6D6636C3F3B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89">
                <a:extLst>
                  <a:ext uri="{FF2B5EF4-FFF2-40B4-BE49-F238E27FC236}">
                    <a16:creationId xmlns:a16="http://schemas.microsoft.com/office/drawing/2014/main" id="{750988A6-3515-4F0C-9C46-EC166700A8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89">
                <a:extLst>
                  <a:ext uri="{FF2B5EF4-FFF2-40B4-BE49-F238E27FC236}">
                    <a16:creationId xmlns:a16="http://schemas.microsoft.com/office/drawing/2014/main" id="{33C62C87-8604-432F-BDEB-1BC06E7EECA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Picture 89">
                <a:extLst>
                  <a:ext uri="{FF2B5EF4-FFF2-40B4-BE49-F238E27FC236}">
                    <a16:creationId xmlns:a16="http://schemas.microsoft.com/office/drawing/2014/main" id="{253DCB8C-BC28-4312-8DA4-9439D2A23E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Picture 89">
                <a:extLst>
                  <a:ext uri="{FF2B5EF4-FFF2-40B4-BE49-F238E27FC236}">
                    <a16:creationId xmlns:a16="http://schemas.microsoft.com/office/drawing/2014/main" id="{A72AAC50-72DB-426E-995C-73527B152DF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 name="Picture 101">
                <a:extLst>
                  <a:ext uri="{FF2B5EF4-FFF2-40B4-BE49-F238E27FC236}">
                    <a16:creationId xmlns:a16="http://schemas.microsoft.com/office/drawing/2014/main" id="{B84B37C0-F17D-44C8-8ED6-84234AD6A5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 name="Picture 89">
                <a:extLst>
                  <a:ext uri="{FF2B5EF4-FFF2-40B4-BE49-F238E27FC236}">
                    <a16:creationId xmlns:a16="http://schemas.microsoft.com/office/drawing/2014/main" id="{F6265F6F-AD7D-4614-B3D7-7C0DDC10F25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5" name="Line 138">
            <a:extLst>
              <a:ext uri="{FF2B5EF4-FFF2-40B4-BE49-F238E27FC236}">
                <a16:creationId xmlns:a16="http://schemas.microsoft.com/office/drawing/2014/main" id="{D095AFE5-3A13-4F9B-A50C-0F54EAF2A93E}"/>
              </a:ext>
            </a:extLst>
          </p:cNvPr>
          <p:cNvSpPr>
            <a:spLocks noChangeShapeType="1"/>
          </p:cNvSpPr>
          <p:nvPr/>
        </p:nvSpPr>
        <p:spPr bwMode="gray">
          <a:xfrm>
            <a:off x="6147074" y="1096727"/>
            <a:ext cx="0" cy="530024"/>
          </a:xfrm>
          <a:prstGeom prst="line">
            <a:avLst/>
          </a:prstGeom>
          <a:noFill/>
          <a:ln w="50800">
            <a:solidFill>
              <a:srgbClr val="800000"/>
            </a:solidFill>
            <a:round/>
            <a:headEnd type="triangle"/>
            <a:tailEnd type="triangl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6" name="Text Box 108">
            <a:extLst>
              <a:ext uri="{FF2B5EF4-FFF2-40B4-BE49-F238E27FC236}">
                <a16:creationId xmlns:a16="http://schemas.microsoft.com/office/drawing/2014/main" id="{383D956F-0D40-46B0-98B8-01A369959B4B}"/>
              </a:ext>
            </a:extLst>
          </p:cNvPr>
          <p:cNvSpPr txBox="1">
            <a:spLocks noChangeArrowheads="1"/>
          </p:cNvSpPr>
          <p:nvPr/>
        </p:nvSpPr>
        <p:spPr bwMode="gray">
          <a:xfrm>
            <a:off x="5016736" y="1149700"/>
            <a:ext cx="1013098" cy="366254"/>
          </a:xfrm>
          <a:prstGeom prst="rect">
            <a:avLst/>
          </a:prstGeom>
          <a:noFill/>
          <a:ln w="9525" algn="ctr">
            <a:noFill/>
            <a:miter lim="800000"/>
            <a:headEnd/>
            <a:tailEnd/>
          </a:ln>
        </p:spPr>
        <p:txBody>
          <a:bodyPr wrap="none" lIns="0" tIns="0" rIns="0" bIns="0">
            <a:spAutoFit/>
          </a:bodyPr>
          <a:lstStyle/>
          <a:p>
            <a:pPr marL="0" marR="0" lvl="0" indent="0" algn="r" defTabSz="4572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800000"/>
                </a:solidFill>
                <a:effectLst/>
                <a:uLnTx/>
                <a:uFillTx/>
                <a:latin typeface="Arial" charset="0"/>
                <a:ea typeface="+mn-ea"/>
                <a:cs typeface="Times New Roman" pitchFamily="18" charset="0"/>
              </a:rPr>
              <a:t>Any backup</a:t>
            </a:r>
            <a:br>
              <a:rPr kumimoji="0" lang="en-US" sz="1400" b="1" i="0" u="none" strike="noStrike" kern="1200" cap="none" spc="0" normalizeH="0" baseline="0" noProof="0" dirty="0">
                <a:ln>
                  <a:noFill/>
                </a:ln>
                <a:solidFill>
                  <a:srgbClr val="800000"/>
                </a:solidFill>
                <a:effectLst/>
                <a:uLnTx/>
                <a:uFillTx/>
                <a:latin typeface="Arial" charset="0"/>
                <a:ea typeface="+mn-ea"/>
                <a:cs typeface="Times New Roman" pitchFamily="18" charset="0"/>
              </a:rPr>
            </a:br>
            <a:r>
              <a:rPr kumimoji="0" lang="en-US" sz="1400" b="1" i="0" u="none" strike="noStrike" kern="1200" cap="none" spc="0" normalizeH="0" baseline="0" noProof="0" dirty="0">
                <a:ln>
                  <a:noFill/>
                </a:ln>
                <a:solidFill>
                  <a:srgbClr val="800000"/>
                </a:solidFill>
                <a:effectLst/>
                <a:uLnTx/>
                <a:uFillTx/>
                <a:latin typeface="Arial" charset="0"/>
                <a:ea typeface="+mn-ea"/>
                <a:cs typeface="Times New Roman" pitchFamily="18" charset="0"/>
              </a:rPr>
              <a:t>software</a:t>
            </a:r>
          </a:p>
        </p:txBody>
      </p:sp>
      <p:sp>
        <p:nvSpPr>
          <p:cNvPr id="108" name="TextBox 107">
            <a:extLst>
              <a:ext uri="{FF2B5EF4-FFF2-40B4-BE49-F238E27FC236}">
                <a16:creationId xmlns:a16="http://schemas.microsoft.com/office/drawing/2014/main" id="{FA4ED6A3-494D-4BC2-92A9-792638B8AB9E}"/>
              </a:ext>
            </a:extLst>
          </p:cNvPr>
          <p:cNvSpPr txBox="1"/>
          <p:nvPr/>
        </p:nvSpPr>
        <p:spPr>
          <a:xfrm>
            <a:off x="5489772" y="-62215"/>
            <a:ext cx="763351"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400" b="1" i="0" u="none" strike="noStrike" kern="1200" cap="none" spc="0" normalizeH="0" baseline="0" noProof="0" dirty="0">
                <a:ln>
                  <a:noFill/>
                </a:ln>
                <a:solidFill>
                  <a:srgbClr val="003300"/>
                </a:solidFill>
                <a:effectLst/>
                <a:uLnTx/>
                <a:uFillTx/>
                <a:latin typeface="Arial"/>
                <a:ea typeface="+mn-ea"/>
                <a:cs typeface="+mn-cs"/>
              </a:rPr>
              <a:t>SITE B</a:t>
            </a:r>
          </a:p>
        </p:txBody>
      </p:sp>
      <p:sp>
        <p:nvSpPr>
          <p:cNvPr id="109" name="Line 138">
            <a:extLst>
              <a:ext uri="{FF2B5EF4-FFF2-40B4-BE49-F238E27FC236}">
                <a16:creationId xmlns:a16="http://schemas.microsoft.com/office/drawing/2014/main" id="{1403E08C-591A-4817-A596-DCC4DF1ECEA0}"/>
              </a:ext>
            </a:extLst>
          </p:cNvPr>
          <p:cNvSpPr>
            <a:spLocks noChangeShapeType="1"/>
          </p:cNvSpPr>
          <p:nvPr/>
        </p:nvSpPr>
        <p:spPr bwMode="gray">
          <a:xfrm flipH="1">
            <a:off x="1960680" y="1873772"/>
            <a:ext cx="2936582" cy="2692"/>
          </a:xfrm>
          <a:prstGeom prst="line">
            <a:avLst/>
          </a:prstGeom>
          <a:noFill/>
          <a:ln w="50800">
            <a:solidFill>
              <a:srgbClr val="800000"/>
            </a:solidFill>
            <a:round/>
            <a:headEnd type="triangle"/>
            <a:tailEnd type="triangl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0" name="Text Box 108">
            <a:extLst>
              <a:ext uri="{FF2B5EF4-FFF2-40B4-BE49-F238E27FC236}">
                <a16:creationId xmlns:a16="http://schemas.microsoft.com/office/drawing/2014/main" id="{DA0EC80D-D029-4DA8-9B45-E04AA1E53688}"/>
              </a:ext>
            </a:extLst>
          </p:cNvPr>
          <p:cNvSpPr txBox="1">
            <a:spLocks noChangeArrowheads="1"/>
          </p:cNvSpPr>
          <p:nvPr/>
        </p:nvSpPr>
        <p:spPr bwMode="gray">
          <a:xfrm>
            <a:off x="2701649" y="1616336"/>
            <a:ext cx="1562928" cy="183127"/>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800000"/>
                </a:solidFill>
                <a:effectLst/>
                <a:uLnTx/>
                <a:uFillTx/>
                <a:latin typeface="Arial" charset="0"/>
                <a:ea typeface="+mn-ea"/>
                <a:cs typeface="Times New Roman" pitchFamily="18" charset="0"/>
              </a:rPr>
              <a:t>Disaster Recovery</a:t>
            </a:r>
          </a:p>
        </p:txBody>
      </p:sp>
      <p:sp>
        <p:nvSpPr>
          <p:cNvPr id="111" name="Text Box 108">
            <a:extLst>
              <a:ext uri="{FF2B5EF4-FFF2-40B4-BE49-F238E27FC236}">
                <a16:creationId xmlns:a16="http://schemas.microsoft.com/office/drawing/2014/main" id="{96B195CD-03CA-4FBA-9A66-8EAA686E161B}"/>
              </a:ext>
            </a:extLst>
          </p:cNvPr>
          <p:cNvSpPr txBox="1">
            <a:spLocks noChangeArrowheads="1"/>
          </p:cNvSpPr>
          <p:nvPr/>
        </p:nvSpPr>
        <p:spPr bwMode="gray">
          <a:xfrm>
            <a:off x="2786593" y="1950773"/>
            <a:ext cx="1393010" cy="366254"/>
          </a:xfrm>
          <a:prstGeom prst="rect">
            <a:avLst/>
          </a:prstGeom>
          <a:noFill/>
          <a:ln w="9525" algn="ctr">
            <a:noFill/>
            <a:miter lim="800000"/>
            <a:headEnd/>
            <a:tailEnd/>
          </a:ln>
        </p:spPr>
        <p:txBody>
          <a:bodyPr wrap="none" lIns="0" tIns="0" rIns="0" bIns="0">
            <a:spAutoFit/>
          </a:bodyPr>
          <a:lstStyle/>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800000"/>
                </a:solidFill>
                <a:effectLst/>
                <a:uLnTx/>
                <a:uFillTx/>
                <a:latin typeface="Arial" charset="0"/>
                <a:ea typeface="+mn-ea"/>
                <a:cs typeface="Times New Roman" pitchFamily="18" charset="0"/>
              </a:rPr>
              <a:t>1% data transfer</a:t>
            </a:r>
          </a:p>
          <a:p>
            <a:pPr marL="0" marR="0" lvl="0" indent="0" algn="ctr" defTabSz="4572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800000"/>
                </a:solidFill>
                <a:effectLst/>
                <a:uLnTx/>
                <a:uFillTx/>
                <a:latin typeface="Arial" charset="0"/>
                <a:ea typeface="+mn-ea"/>
                <a:cs typeface="Times New Roman" pitchFamily="18" charset="0"/>
              </a:rPr>
              <a:t>100% recovery</a:t>
            </a:r>
          </a:p>
        </p:txBody>
      </p:sp>
      <p:sp>
        <p:nvSpPr>
          <p:cNvPr id="126" name="Rounded Rectangle 3">
            <a:extLst>
              <a:ext uri="{FF2B5EF4-FFF2-40B4-BE49-F238E27FC236}">
                <a16:creationId xmlns:a16="http://schemas.microsoft.com/office/drawing/2014/main" id="{35758A60-FD5C-4C76-A8FC-56E63B7BA82B}"/>
              </a:ext>
            </a:extLst>
          </p:cNvPr>
          <p:cNvSpPr/>
          <p:nvPr/>
        </p:nvSpPr>
        <p:spPr>
          <a:xfrm>
            <a:off x="78183" y="2684995"/>
            <a:ext cx="8798621" cy="2359547"/>
          </a:xfrm>
          <a:prstGeom prst="roundRect">
            <a:avLst/>
          </a:prstGeom>
          <a:solidFill>
            <a:srgbClr val="002776"/>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31" name="TextBox 130">
            <a:extLst>
              <a:ext uri="{FF2B5EF4-FFF2-40B4-BE49-F238E27FC236}">
                <a16:creationId xmlns:a16="http://schemas.microsoft.com/office/drawing/2014/main" id="{93358134-B694-440D-B7BE-6A79D88BBC54}"/>
              </a:ext>
            </a:extLst>
          </p:cNvPr>
          <p:cNvSpPr txBox="1"/>
          <p:nvPr/>
        </p:nvSpPr>
        <p:spPr>
          <a:xfrm>
            <a:off x="5101806" y="1695410"/>
            <a:ext cx="1438214" cy="338554"/>
          </a:xfrm>
          <a:prstGeom prst="rect">
            <a:avLst/>
          </a:prstGeom>
          <a:solidFill>
            <a:schemeClr val="bg2"/>
          </a:solidFill>
        </p:spPr>
        <p:txBody>
          <a:bodyPr wrap="non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600" b="1" i="0" u="none" strike="noStrike" kern="1200" cap="none" spc="0" normalizeH="0" baseline="0" noProof="0" dirty="0">
                <a:ln>
                  <a:noFill/>
                </a:ln>
                <a:solidFill>
                  <a:srgbClr val="007DB8">
                    <a:lumMod val="20000"/>
                    <a:lumOff val="80000"/>
                  </a:srgbClr>
                </a:solidFill>
                <a:effectLst/>
                <a:uLnTx/>
                <a:uFillTx/>
                <a:latin typeface="Arial"/>
                <a:ea typeface="+mn-ea"/>
                <a:cs typeface="+mn-cs"/>
              </a:rPr>
              <a:t>Data Domain</a:t>
            </a:r>
          </a:p>
        </p:txBody>
      </p:sp>
      <p:sp>
        <p:nvSpPr>
          <p:cNvPr id="134" name="Line 138">
            <a:extLst>
              <a:ext uri="{FF2B5EF4-FFF2-40B4-BE49-F238E27FC236}">
                <a16:creationId xmlns:a16="http://schemas.microsoft.com/office/drawing/2014/main" id="{904B729F-676A-40B3-A61F-A771A7220815}"/>
              </a:ext>
            </a:extLst>
          </p:cNvPr>
          <p:cNvSpPr>
            <a:spLocks noChangeShapeType="1"/>
          </p:cNvSpPr>
          <p:nvPr/>
        </p:nvSpPr>
        <p:spPr bwMode="gray">
          <a:xfrm>
            <a:off x="1718180" y="2031464"/>
            <a:ext cx="1393006" cy="479041"/>
          </a:xfrm>
          <a:prstGeom prst="line">
            <a:avLst/>
          </a:prstGeom>
          <a:noFill/>
          <a:ln w="25400">
            <a:solidFill>
              <a:schemeClr val="bg2"/>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5" name="Line 138">
            <a:extLst>
              <a:ext uri="{FF2B5EF4-FFF2-40B4-BE49-F238E27FC236}">
                <a16:creationId xmlns:a16="http://schemas.microsoft.com/office/drawing/2014/main" id="{348047EA-C5C9-4803-A54D-4602B4F319EB}"/>
              </a:ext>
            </a:extLst>
          </p:cNvPr>
          <p:cNvSpPr>
            <a:spLocks noChangeShapeType="1"/>
          </p:cNvSpPr>
          <p:nvPr/>
        </p:nvSpPr>
        <p:spPr bwMode="gray">
          <a:xfrm flipH="1">
            <a:off x="3867501" y="2043984"/>
            <a:ext cx="1210603" cy="444365"/>
          </a:xfrm>
          <a:prstGeom prst="line">
            <a:avLst/>
          </a:prstGeom>
          <a:noFill/>
          <a:ln w="25400">
            <a:solidFill>
              <a:schemeClr val="bg2"/>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7" name="Line 138">
            <a:extLst>
              <a:ext uri="{FF2B5EF4-FFF2-40B4-BE49-F238E27FC236}">
                <a16:creationId xmlns:a16="http://schemas.microsoft.com/office/drawing/2014/main" id="{B1E6B410-1DF5-4312-B271-B7D4CDBBD234}"/>
              </a:ext>
            </a:extLst>
          </p:cNvPr>
          <p:cNvSpPr>
            <a:spLocks noChangeShapeType="1"/>
          </p:cNvSpPr>
          <p:nvPr/>
        </p:nvSpPr>
        <p:spPr bwMode="gray">
          <a:xfrm>
            <a:off x="3432298" y="2538952"/>
            <a:ext cx="0" cy="1109611"/>
          </a:xfrm>
          <a:prstGeom prst="line">
            <a:avLst/>
          </a:prstGeom>
          <a:noFill/>
          <a:ln w="25400">
            <a:solidFill>
              <a:schemeClr val="bg2"/>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36" name="Double Bracket 135">
            <a:extLst>
              <a:ext uri="{FF2B5EF4-FFF2-40B4-BE49-F238E27FC236}">
                <a16:creationId xmlns:a16="http://schemas.microsoft.com/office/drawing/2014/main" id="{F083F21D-C06E-4972-8EF1-D2AEE0FF517F}"/>
              </a:ext>
            </a:extLst>
          </p:cNvPr>
          <p:cNvSpPr/>
          <p:nvPr/>
        </p:nvSpPr>
        <p:spPr>
          <a:xfrm rot="5400000">
            <a:off x="3314671" y="2783833"/>
            <a:ext cx="228600" cy="228600"/>
          </a:xfrm>
          <a:prstGeom prst="bracketPair">
            <a:avLst/>
          </a:prstGeom>
          <a:solidFill>
            <a:schemeClr val="bg1"/>
          </a:solidFill>
          <a:ln w="5080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139" name="AutoShape 7">
            <a:extLst>
              <a:ext uri="{FF2B5EF4-FFF2-40B4-BE49-F238E27FC236}">
                <a16:creationId xmlns:a16="http://schemas.microsoft.com/office/drawing/2014/main" id="{5BAD0456-4DD3-445C-B3BE-648AA31CEB36}"/>
              </a:ext>
            </a:extLst>
          </p:cNvPr>
          <p:cNvSpPr>
            <a:spLocks noChangeArrowheads="1"/>
          </p:cNvSpPr>
          <p:nvPr/>
        </p:nvSpPr>
        <p:spPr bwMode="auto">
          <a:xfrm>
            <a:off x="6319299" y="3192134"/>
            <a:ext cx="309684" cy="1769726"/>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pic>
        <p:nvPicPr>
          <p:cNvPr id="141" name="Picture 140">
            <a:extLst>
              <a:ext uri="{FF2B5EF4-FFF2-40B4-BE49-F238E27FC236}">
                <a16:creationId xmlns:a16="http://schemas.microsoft.com/office/drawing/2014/main" id="{FF96B474-FFA0-4F2E-AF42-9FB548B6D91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1712" y="3271956"/>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148">
            <a:extLst>
              <a:ext uri="{FF2B5EF4-FFF2-40B4-BE49-F238E27FC236}">
                <a16:creationId xmlns:a16="http://schemas.microsoft.com/office/drawing/2014/main" id="{9241973C-F501-4E72-BB18-F7587372565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1712" y="3736495"/>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 name="Text Box 108">
            <a:extLst>
              <a:ext uri="{FF2B5EF4-FFF2-40B4-BE49-F238E27FC236}">
                <a16:creationId xmlns:a16="http://schemas.microsoft.com/office/drawing/2014/main" id="{0F4335C6-BAE1-49D1-972D-3D979EA419A0}"/>
              </a:ext>
            </a:extLst>
          </p:cNvPr>
          <p:cNvSpPr txBox="1">
            <a:spLocks noChangeArrowheads="1"/>
          </p:cNvSpPr>
          <p:nvPr/>
        </p:nvSpPr>
        <p:spPr bwMode="gray">
          <a:xfrm>
            <a:off x="3622136" y="2798754"/>
            <a:ext cx="647613" cy="183127"/>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7DB8">
                    <a:lumMod val="20000"/>
                    <a:lumOff val="80000"/>
                  </a:srgbClr>
                </a:solidFill>
                <a:effectLst/>
                <a:uLnTx/>
                <a:uFillTx/>
                <a:latin typeface="Arial" charset="0"/>
                <a:ea typeface="+mn-ea"/>
                <a:cs typeface="Times New Roman" pitchFamily="18" charset="0"/>
              </a:rPr>
              <a:t>Air Gap</a:t>
            </a:r>
          </a:p>
        </p:txBody>
      </p:sp>
      <p:sp>
        <p:nvSpPr>
          <p:cNvPr id="152" name="TextBox 151">
            <a:extLst>
              <a:ext uri="{FF2B5EF4-FFF2-40B4-BE49-F238E27FC236}">
                <a16:creationId xmlns:a16="http://schemas.microsoft.com/office/drawing/2014/main" id="{CD11FEB8-9C9D-4169-8577-343613167D9D}"/>
              </a:ext>
            </a:extLst>
          </p:cNvPr>
          <p:cNvSpPr txBox="1"/>
          <p:nvPr/>
        </p:nvSpPr>
        <p:spPr>
          <a:xfrm>
            <a:off x="201195" y="2767913"/>
            <a:ext cx="2872902"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3200" b="1" i="0" u="none" strike="noStrike" kern="1200" cap="none" spc="0" normalizeH="0" baseline="0" noProof="0" dirty="0">
                <a:ln>
                  <a:noFill/>
                </a:ln>
                <a:solidFill>
                  <a:srgbClr val="FFFF00"/>
                </a:solidFill>
                <a:effectLst/>
                <a:uLnTx/>
                <a:uFillTx/>
                <a:latin typeface="Arial"/>
                <a:ea typeface="+mn-ea"/>
                <a:cs typeface="+mn-cs"/>
              </a:rPr>
              <a:t>Cyber Bunker</a:t>
            </a:r>
          </a:p>
        </p:txBody>
      </p:sp>
      <p:sp>
        <p:nvSpPr>
          <p:cNvPr id="153" name="Text Box 108">
            <a:extLst>
              <a:ext uri="{FF2B5EF4-FFF2-40B4-BE49-F238E27FC236}">
                <a16:creationId xmlns:a16="http://schemas.microsoft.com/office/drawing/2014/main" id="{914BBCFC-7300-4161-990E-2F4818D3B1EE}"/>
              </a:ext>
            </a:extLst>
          </p:cNvPr>
          <p:cNvSpPr txBox="1">
            <a:spLocks noChangeArrowheads="1"/>
          </p:cNvSpPr>
          <p:nvPr/>
        </p:nvSpPr>
        <p:spPr bwMode="gray">
          <a:xfrm>
            <a:off x="5510885" y="3224663"/>
            <a:ext cx="756617" cy="366254"/>
          </a:xfrm>
          <a:prstGeom prst="rect">
            <a:avLst/>
          </a:prstGeom>
          <a:noFill/>
          <a:ln w="9525" algn="ctr">
            <a:noFill/>
            <a:miter lim="800000"/>
            <a:headEnd/>
            <a:tailEnd/>
          </a:ln>
        </p:spPr>
        <p:txBody>
          <a:bodyPr wrap="none" lIns="0" tIns="0" rIns="0" bIns="0">
            <a:spAutoFit/>
          </a:bodyPr>
          <a:lstStyle/>
          <a:p>
            <a:pPr marL="0" marR="0" lvl="0" indent="0" algn="r"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Cyber</a:t>
            </a:r>
          </a:p>
          <a:p>
            <a:pPr marL="0" marR="0" lvl="0" indent="0" algn="r"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Recovery</a:t>
            </a:r>
          </a:p>
        </p:txBody>
      </p:sp>
      <p:sp>
        <p:nvSpPr>
          <p:cNvPr id="154" name="Text Box 108">
            <a:extLst>
              <a:ext uri="{FF2B5EF4-FFF2-40B4-BE49-F238E27FC236}">
                <a16:creationId xmlns:a16="http://schemas.microsoft.com/office/drawing/2014/main" id="{9F68AE65-880C-47AD-A0FC-2481F5397411}"/>
              </a:ext>
            </a:extLst>
          </p:cNvPr>
          <p:cNvSpPr txBox="1">
            <a:spLocks noChangeArrowheads="1"/>
          </p:cNvSpPr>
          <p:nvPr/>
        </p:nvSpPr>
        <p:spPr bwMode="gray">
          <a:xfrm>
            <a:off x="7250417" y="3680044"/>
            <a:ext cx="843180" cy="313932"/>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CC"/>
                </a:solidFill>
                <a:effectLst/>
                <a:uLnTx/>
                <a:uFillTx/>
                <a:latin typeface="Arial" charset="0"/>
                <a:ea typeface="+mn-ea"/>
                <a:cs typeface="Times New Roman" pitchFamily="18" charset="0"/>
              </a:rPr>
              <a:t>Checking</a:t>
            </a:r>
          </a:p>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CC"/>
                </a:solidFill>
                <a:effectLst/>
                <a:uLnTx/>
                <a:uFillTx/>
                <a:latin typeface="Arial" charset="0"/>
                <a:ea typeface="+mn-ea"/>
                <a:cs typeface="Times New Roman" pitchFamily="18" charset="0"/>
              </a:rPr>
              <a:t>ransomware</a:t>
            </a:r>
          </a:p>
        </p:txBody>
      </p:sp>
      <p:sp>
        <p:nvSpPr>
          <p:cNvPr id="157" name="Rectangle 156">
            <a:extLst>
              <a:ext uri="{FF2B5EF4-FFF2-40B4-BE49-F238E27FC236}">
                <a16:creationId xmlns:a16="http://schemas.microsoft.com/office/drawing/2014/main" id="{435A5DFD-C15B-4188-9F4A-AEAB359D451C}"/>
              </a:ext>
            </a:extLst>
          </p:cNvPr>
          <p:cNvSpPr/>
          <p:nvPr/>
        </p:nvSpPr>
        <p:spPr>
          <a:xfrm>
            <a:off x="4745610" y="2701742"/>
            <a:ext cx="3990766" cy="3847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charset="0"/>
                <a:ea typeface="+mn-ea"/>
                <a:cs typeface="+mn-cs"/>
              </a:rPr>
              <a:t>PLAN B – </a:t>
            </a:r>
            <a:r>
              <a:rPr kumimoji="0" lang="en-US" sz="1900" b="1" i="0" u="none" strike="noStrike" kern="1200" cap="none" spc="0" normalizeH="0" baseline="0" noProof="0" dirty="0">
                <a:ln>
                  <a:noFill/>
                </a:ln>
                <a:solidFill>
                  <a:srgbClr val="6E2585">
                    <a:lumMod val="40000"/>
                    <a:lumOff val="60000"/>
                  </a:srgbClr>
                </a:solidFill>
                <a:effectLst/>
                <a:uLnTx/>
                <a:uFillTx/>
                <a:latin typeface="Arial" charset="0"/>
                <a:ea typeface="+mn-ea"/>
                <a:cs typeface="+mn-cs"/>
              </a:rPr>
              <a:t>Secure data &amp; Recovery</a:t>
            </a:r>
          </a:p>
        </p:txBody>
      </p:sp>
      <p:sp>
        <p:nvSpPr>
          <p:cNvPr id="159" name="Rectangle 158">
            <a:extLst>
              <a:ext uri="{FF2B5EF4-FFF2-40B4-BE49-F238E27FC236}">
                <a16:creationId xmlns:a16="http://schemas.microsoft.com/office/drawing/2014/main" id="{D9CA556C-9B09-4759-8522-02490D27D998}"/>
              </a:ext>
            </a:extLst>
          </p:cNvPr>
          <p:cNvSpPr/>
          <p:nvPr/>
        </p:nvSpPr>
        <p:spPr>
          <a:xfrm>
            <a:off x="3836774" y="4018342"/>
            <a:ext cx="142843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CC"/>
                </a:solidFill>
                <a:effectLst/>
                <a:uLnTx/>
                <a:uFillTx/>
                <a:latin typeface="Arial" charset="0"/>
                <a:ea typeface="+mn-ea"/>
                <a:cs typeface="+mn-cs"/>
              </a:rPr>
              <a:t>Compliance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CC"/>
                </a:solidFill>
                <a:effectLst/>
                <a:uLnTx/>
                <a:uFillTx/>
                <a:latin typeface="Arial" charset="0"/>
                <a:ea typeface="+mn-ea"/>
                <a:cs typeface="+mn-cs"/>
              </a:rPr>
              <a:t>No possibility to change data</a:t>
            </a:r>
          </a:p>
        </p:txBody>
      </p:sp>
      <p:pic>
        <p:nvPicPr>
          <p:cNvPr id="160" name="Picture 159">
            <a:extLst>
              <a:ext uri="{FF2B5EF4-FFF2-40B4-BE49-F238E27FC236}">
                <a16:creationId xmlns:a16="http://schemas.microsoft.com/office/drawing/2014/main" id="{AC5FCE23-A4A3-4783-A22C-4DF88AACCA46}"/>
              </a:ext>
            </a:extLst>
          </p:cNvPr>
          <p:cNvPicPr>
            <a:picLocks noChangeAspect="1"/>
          </p:cNvPicPr>
          <p:nvPr/>
        </p:nvPicPr>
        <p:blipFill>
          <a:blip r:embed="rId4"/>
          <a:stretch>
            <a:fillRect/>
          </a:stretch>
        </p:blipFill>
        <p:spPr>
          <a:xfrm>
            <a:off x="6510118" y="309148"/>
            <a:ext cx="491159" cy="386378"/>
          </a:xfrm>
          <a:prstGeom prst="rect">
            <a:avLst/>
          </a:prstGeom>
        </p:spPr>
      </p:pic>
      <p:sp>
        <p:nvSpPr>
          <p:cNvPr id="161" name="Rectangle 160">
            <a:extLst>
              <a:ext uri="{FF2B5EF4-FFF2-40B4-BE49-F238E27FC236}">
                <a16:creationId xmlns:a16="http://schemas.microsoft.com/office/drawing/2014/main" id="{46344010-0F8E-4AF8-B12C-59DBC64DBE04}"/>
              </a:ext>
            </a:extLst>
          </p:cNvPr>
          <p:cNvSpPr/>
          <p:nvPr/>
        </p:nvSpPr>
        <p:spPr>
          <a:xfrm>
            <a:off x="6932121" y="297990"/>
            <a:ext cx="1204808"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663300"/>
                </a:solidFill>
                <a:effectLst/>
                <a:uLnTx/>
                <a:uFillTx/>
                <a:latin typeface="Arial" charset="0"/>
                <a:ea typeface="+mn-ea"/>
                <a:cs typeface="+mn-cs"/>
              </a:rPr>
              <a:t>Ransomware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663300"/>
                </a:solidFill>
                <a:effectLst/>
                <a:uLnTx/>
                <a:uFillTx/>
                <a:latin typeface="Arial" charset="0"/>
                <a:ea typeface="+mn-ea"/>
                <a:cs typeface="+mn-cs"/>
              </a:rPr>
              <a:t>protection</a:t>
            </a:r>
          </a:p>
        </p:txBody>
      </p:sp>
      <p:pic>
        <p:nvPicPr>
          <p:cNvPr id="162" name="Picture 161">
            <a:extLst>
              <a:ext uri="{FF2B5EF4-FFF2-40B4-BE49-F238E27FC236}">
                <a16:creationId xmlns:a16="http://schemas.microsoft.com/office/drawing/2014/main" id="{3D655A11-FAB3-4D86-A73D-C881237DE04C}"/>
              </a:ext>
            </a:extLst>
          </p:cNvPr>
          <p:cNvPicPr>
            <a:picLocks noChangeAspect="1"/>
          </p:cNvPicPr>
          <p:nvPr/>
        </p:nvPicPr>
        <p:blipFill>
          <a:blip r:embed="rId5"/>
          <a:stretch>
            <a:fillRect/>
          </a:stretch>
        </p:blipFill>
        <p:spPr>
          <a:xfrm>
            <a:off x="2679753" y="4042560"/>
            <a:ext cx="714286" cy="517400"/>
          </a:xfrm>
          <a:prstGeom prst="rect">
            <a:avLst/>
          </a:prstGeom>
        </p:spPr>
      </p:pic>
      <p:sp>
        <p:nvSpPr>
          <p:cNvPr id="163" name="Rectangle 162">
            <a:extLst>
              <a:ext uri="{FF2B5EF4-FFF2-40B4-BE49-F238E27FC236}">
                <a16:creationId xmlns:a16="http://schemas.microsoft.com/office/drawing/2014/main" id="{C39F6DC8-0150-4CF1-B76B-0FE3D56E70F7}"/>
              </a:ext>
            </a:extLst>
          </p:cNvPr>
          <p:cNvSpPr/>
          <p:nvPr/>
        </p:nvSpPr>
        <p:spPr>
          <a:xfrm>
            <a:off x="1586715" y="3990088"/>
            <a:ext cx="142843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CC"/>
                </a:solidFill>
                <a:effectLst/>
                <a:uLnTx/>
                <a:uFillTx/>
                <a:latin typeface="Arial" charset="0"/>
                <a:ea typeface="+mn-ea"/>
                <a:cs typeface="+mn-cs"/>
              </a:rPr>
              <a:t>Secure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CC"/>
                </a:solidFill>
                <a:effectLst/>
                <a:uLnTx/>
                <a:uFillTx/>
                <a:latin typeface="Arial" charset="0"/>
                <a:ea typeface="+mn-ea"/>
                <a:cs typeface="+mn-cs"/>
              </a:rPr>
              <a:t>Historical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CC"/>
                </a:solidFill>
                <a:effectLst/>
                <a:uLnTx/>
                <a:uFillTx/>
                <a:latin typeface="Arial" charset="0"/>
                <a:ea typeface="+mn-ea"/>
                <a:cs typeface="+mn-cs"/>
              </a:rPr>
              <a:t>backups</a:t>
            </a:r>
          </a:p>
        </p:txBody>
      </p:sp>
      <p:pic>
        <p:nvPicPr>
          <p:cNvPr id="7" name="Picture 6">
            <a:extLst>
              <a:ext uri="{FF2B5EF4-FFF2-40B4-BE49-F238E27FC236}">
                <a16:creationId xmlns:a16="http://schemas.microsoft.com/office/drawing/2014/main" id="{BE0836AD-325C-4526-8002-37A70B2763DB}"/>
              </a:ext>
            </a:extLst>
          </p:cNvPr>
          <p:cNvPicPr>
            <a:picLocks noChangeAspect="1"/>
          </p:cNvPicPr>
          <p:nvPr/>
        </p:nvPicPr>
        <p:blipFill>
          <a:blip r:embed="rId6"/>
          <a:stretch>
            <a:fillRect/>
          </a:stretch>
        </p:blipFill>
        <p:spPr>
          <a:xfrm>
            <a:off x="6726340" y="4136699"/>
            <a:ext cx="290945" cy="285750"/>
          </a:xfrm>
          <a:prstGeom prst="rect">
            <a:avLst/>
          </a:prstGeom>
        </p:spPr>
      </p:pic>
      <p:sp>
        <p:nvSpPr>
          <p:cNvPr id="164" name="Rectangle 163">
            <a:extLst>
              <a:ext uri="{FF2B5EF4-FFF2-40B4-BE49-F238E27FC236}">
                <a16:creationId xmlns:a16="http://schemas.microsoft.com/office/drawing/2014/main" id="{B2886F93-C535-4D1D-9793-B9C2BD53CB86}"/>
              </a:ext>
            </a:extLst>
          </p:cNvPr>
          <p:cNvSpPr/>
          <p:nvPr/>
        </p:nvSpPr>
        <p:spPr>
          <a:xfrm>
            <a:off x="7035157" y="4075671"/>
            <a:ext cx="10113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CC"/>
                </a:solidFill>
                <a:effectLst/>
                <a:uLnTx/>
                <a:uFillTx/>
                <a:latin typeface="Arial" charset="0"/>
                <a:ea typeface="+mn-ea"/>
                <a:cs typeface="+mn-cs"/>
              </a:rPr>
              <a:t>Recovery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CC"/>
                </a:solidFill>
                <a:effectLst/>
                <a:uLnTx/>
                <a:uFillTx/>
                <a:latin typeface="Arial" charset="0"/>
                <a:ea typeface="+mn-ea"/>
                <a:cs typeface="+mn-cs"/>
              </a:rPr>
              <a:t>automation</a:t>
            </a:r>
          </a:p>
        </p:txBody>
      </p:sp>
      <p:pic>
        <p:nvPicPr>
          <p:cNvPr id="3" name="Picture 2">
            <a:extLst>
              <a:ext uri="{FF2B5EF4-FFF2-40B4-BE49-F238E27FC236}">
                <a16:creationId xmlns:a16="http://schemas.microsoft.com/office/drawing/2014/main" id="{E91B2E96-2D82-45B1-BBF9-8A82C6E4AB99}"/>
              </a:ext>
            </a:extLst>
          </p:cNvPr>
          <p:cNvPicPr>
            <a:picLocks noChangeAspect="1"/>
          </p:cNvPicPr>
          <p:nvPr/>
        </p:nvPicPr>
        <p:blipFill>
          <a:blip r:embed="rId7"/>
          <a:stretch>
            <a:fillRect/>
          </a:stretch>
        </p:blipFill>
        <p:spPr>
          <a:xfrm>
            <a:off x="3067244" y="2438867"/>
            <a:ext cx="831708" cy="173990"/>
          </a:xfrm>
          <a:prstGeom prst="rect">
            <a:avLst/>
          </a:prstGeom>
        </p:spPr>
      </p:pic>
      <p:sp>
        <p:nvSpPr>
          <p:cNvPr id="132" name="Rectangle 131">
            <a:extLst>
              <a:ext uri="{FF2B5EF4-FFF2-40B4-BE49-F238E27FC236}">
                <a16:creationId xmlns:a16="http://schemas.microsoft.com/office/drawing/2014/main" id="{D145CB9C-802D-4C3F-9683-94C9E22175D9}"/>
              </a:ext>
            </a:extLst>
          </p:cNvPr>
          <p:cNvSpPr/>
          <p:nvPr/>
        </p:nvSpPr>
        <p:spPr>
          <a:xfrm>
            <a:off x="2597646" y="3511178"/>
            <a:ext cx="1845014" cy="462262"/>
          </a:xfrm>
          <a:prstGeom prst="rect">
            <a:avLst/>
          </a:prstGeom>
          <a:solidFill>
            <a:schemeClr val="bg2"/>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33" name="TextBox 132">
            <a:extLst>
              <a:ext uri="{FF2B5EF4-FFF2-40B4-BE49-F238E27FC236}">
                <a16:creationId xmlns:a16="http://schemas.microsoft.com/office/drawing/2014/main" id="{F6863F2C-C3AC-4A63-A14C-028E05D99A20}"/>
              </a:ext>
            </a:extLst>
          </p:cNvPr>
          <p:cNvSpPr txBox="1"/>
          <p:nvPr/>
        </p:nvSpPr>
        <p:spPr>
          <a:xfrm>
            <a:off x="2799429" y="3577337"/>
            <a:ext cx="1438214" cy="338554"/>
          </a:xfrm>
          <a:prstGeom prst="rect">
            <a:avLst/>
          </a:prstGeom>
          <a:solidFill>
            <a:schemeClr val="bg2"/>
          </a:solidFill>
        </p:spPr>
        <p:txBody>
          <a:bodyPr wrap="non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600" b="1" i="0" u="none" strike="noStrike" kern="1200" cap="none" spc="0" normalizeH="0" baseline="0" noProof="0" dirty="0">
                <a:ln>
                  <a:noFill/>
                </a:ln>
                <a:solidFill>
                  <a:srgbClr val="007DB8">
                    <a:lumMod val="20000"/>
                    <a:lumOff val="80000"/>
                  </a:srgbClr>
                </a:solidFill>
                <a:effectLst/>
                <a:uLnTx/>
                <a:uFillTx/>
                <a:latin typeface="Arial"/>
                <a:ea typeface="+mn-ea"/>
                <a:cs typeface="+mn-cs"/>
              </a:rPr>
              <a:t>Data Domain</a:t>
            </a:r>
          </a:p>
        </p:txBody>
      </p:sp>
      <p:sp>
        <p:nvSpPr>
          <p:cNvPr id="125" name="Rectangle 124">
            <a:extLst>
              <a:ext uri="{FF2B5EF4-FFF2-40B4-BE49-F238E27FC236}">
                <a16:creationId xmlns:a16="http://schemas.microsoft.com/office/drawing/2014/main" id="{92439147-898E-41DD-A3E4-ED49CA416DD0}"/>
              </a:ext>
            </a:extLst>
          </p:cNvPr>
          <p:cNvSpPr/>
          <p:nvPr/>
        </p:nvSpPr>
        <p:spPr>
          <a:xfrm>
            <a:off x="3357631" y="2966405"/>
            <a:ext cx="1428430"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CC"/>
                </a:solidFill>
                <a:effectLst/>
                <a:uLnTx/>
                <a:uFillTx/>
                <a:latin typeface="Arial" charset="0"/>
                <a:ea typeface="+mn-ea"/>
                <a:cs typeface="+mn-cs"/>
              </a:rPr>
              <a:t>Separation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CC"/>
                </a:solidFill>
                <a:effectLst/>
                <a:uLnTx/>
                <a:uFillTx/>
                <a:latin typeface="Arial" charset="0"/>
                <a:ea typeface="+mn-ea"/>
                <a:cs typeface="+mn-cs"/>
              </a:rPr>
              <a:t>from production</a:t>
            </a:r>
          </a:p>
        </p:txBody>
      </p:sp>
      <p:pic>
        <p:nvPicPr>
          <p:cNvPr id="4" name="Picture 3">
            <a:extLst>
              <a:ext uri="{FF2B5EF4-FFF2-40B4-BE49-F238E27FC236}">
                <a16:creationId xmlns:a16="http://schemas.microsoft.com/office/drawing/2014/main" id="{406BA4A8-7A93-4E6F-B67F-2146806482AF}"/>
              </a:ext>
            </a:extLst>
          </p:cNvPr>
          <p:cNvPicPr>
            <a:picLocks noChangeAspect="1"/>
          </p:cNvPicPr>
          <p:nvPr/>
        </p:nvPicPr>
        <p:blipFill>
          <a:blip r:embed="rId8"/>
          <a:stretch>
            <a:fillRect/>
          </a:stretch>
        </p:blipFill>
        <p:spPr>
          <a:xfrm>
            <a:off x="6715828" y="3202113"/>
            <a:ext cx="295992" cy="323106"/>
          </a:xfrm>
          <a:prstGeom prst="rect">
            <a:avLst/>
          </a:prstGeom>
        </p:spPr>
      </p:pic>
      <p:sp>
        <p:nvSpPr>
          <p:cNvPr id="128" name="Text Box 108">
            <a:extLst>
              <a:ext uri="{FF2B5EF4-FFF2-40B4-BE49-F238E27FC236}">
                <a16:creationId xmlns:a16="http://schemas.microsoft.com/office/drawing/2014/main" id="{66668A81-4F41-43CF-830D-81DD9865BA58}"/>
              </a:ext>
            </a:extLst>
          </p:cNvPr>
          <p:cNvSpPr txBox="1">
            <a:spLocks noChangeArrowheads="1"/>
          </p:cNvSpPr>
          <p:nvPr/>
        </p:nvSpPr>
        <p:spPr bwMode="gray">
          <a:xfrm>
            <a:off x="5741375" y="3680044"/>
            <a:ext cx="508152" cy="366254"/>
          </a:xfrm>
          <a:prstGeom prst="rect">
            <a:avLst/>
          </a:prstGeom>
          <a:noFill/>
          <a:ln w="9525" algn="ctr">
            <a:noFill/>
            <a:miter lim="800000"/>
            <a:headEnd/>
            <a:tailEnd/>
          </a:ln>
        </p:spPr>
        <p:txBody>
          <a:bodyPr wrap="none" lIns="0" tIns="0" rIns="0" bIns="0">
            <a:spAutoFit/>
          </a:bodyPr>
          <a:lstStyle/>
          <a:p>
            <a:pPr marL="0" marR="0" lvl="0" indent="0" algn="r"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Cyber</a:t>
            </a:r>
          </a:p>
          <a:p>
            <a:pPr marL="0" marR="0" lvl="0" indent="0" algn="r"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Sense</a:t>
            </a:r>
          </a:p>
        </p:txBody>
      </p:sp>
      <p:pic>
        <p:nvPicPr>
          <p:cNvPr id="130" name="Picture 129">
            <a:extLst>
              <a:ext uri="{FF2B5EF4-FFF2-40B4-BE49-F238E27FC236}">
                <a16:creationId xmlns:a16="http://schemas.microsoft.com/office/drawing/2014/main" id="{CAF8D266-ECC3-4267-9B90-2FA6B22236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1712" y="4216442"/>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 name="Text Box 108">
            <a:extLst>
              <a:ext uri="{FF2B5EF4-FFF2-40B4-BE49-F238E27FC236}">
                <a16:creationId xmlns:a16="http://schemas.microsoft.com/office/drawing/2014/main" id="{00F8AF0D-22E2-4056-9412-BC5DEADDA494}"/>
              </a:ext>
            </a:extLst>
          </p:cNvPr>
          <p:cNvSpPr txBox="1">
            <a:spLocks noChangeArrowheads="1"/>
          </p:cNvSpPr>
          <p:nvPr/>
        </p:nvSpPr>
        <p:spPr bwMode="gray">
          <a:xfrm>
            <a:off x="5590910" y="4159991"/>
            <a:ext cx="676467" cy="366254"/>
          </a:xfrm>
          <a:prstGeom prst="rect">
            <a:avLst/>
          </a:prstGeom>
          <a:noFill/>
          <a:ln w="9525" algn="ctr">
            <a:noFill/>
            <a:miter lim="800000"/>
            <a:headEnd/>
            <a:tailEnd/>
          </a:ln>
        </p:spPr>
        <p:txBody>
          <a:bodyPr wrap="none" lIns="0" tIns="0" rIns="0" bIns="0">
            <a:spAutoFit/>
          </a:bodyPr>
          <a:lstStyle/>
          <a:p>
            <a:pPr marL="0" marR="0" lvl="0" indent="0" algn="r"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Backup</a:t>
            </a:r>
          </a:p>
          <a:p>
            <a:pPr marL="0" marR="0" lvl="0" indent="0" algn="r"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software</a:t>
            </a:r>
          </a:p>
        </p:txBody>
      </p:sp>
      <p:pic>
        <p:nvPicPr>
          <p:cNvPr id="140" name="Picture 139">
            <a:extLst>
              <a:ext uri="{FF2B5EF4-FFF2-40B4-BE49-F238E27FC236}">
                <a16:creationId xmlns:a16="http://schemas.microsoft.com/office/drawing/2014/main" id="{2B75F522-E4E4-4F1F-AFB5-AB686153276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1712" y="4663416"/>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 name="Text Box 108">
            <a:extLst>
              <a:ext uri="{FF2B5EF4-FFF2-40B4-BE49-F238E27FC236}">
                <a16:creationId xmlns:a16="http://schemas.microsoft.com/office/drawing/2014/main" id="{28F8012A-8670-4783-BD69-B289B9700F8E}"/>
              </a:ext>
            </a:extLst>
          </p:cNvPr>
          <p:cNvSpPr txBox="1">
            <a:spLocks noChangeArrowheads="1"/>
          </p:cNvSpPr>
          <p:nvPr/>
        </p:nvSpPr>
        <p:spPr bwMode="gray">
          <a:xfrm>
            <a:off x="5576216" y="4684831"/>
            <a:ext cx="706925" cy="183127"/>
          </a:xfrm>
          <a:prstGeom prst="rect">
            <a:avLst/>
          </a:prstGeom>
          <a:noFill/>
          <a:ln w="9525" algn="ctr">
            <a:noFill/>
            <a:miter lim="800000"/>
            <a:headEnd/>
            <a:tailEnd/>
          </a:ln>
        </p:spPr>
        <p:txBody>
          <a:bodyPr wrap="none" lIns="0" tIns="0" rIns="0" bIns="0">
            <a:spAutoFit/>
          </a:bodyPr>
          <a:lstStyle/>
          <a:p>
            <a:pPr marL="0" marR="0" lvl="0" indent="0" algn="r"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Sandbox</a:t>
            </a:r>
          </a:p>
        </p:txBody>
      </p:sp>
      <p:pic>
        <p:nvPicPr>
          <p:cNvPr id="5" name="Picture 4">
            <a:extLst>
              <a:ext uri="{FF2B5EF4-FFF2-40B4-BE49-F238E27FC236}">
                <a16:creationId xmlns:a16="http://schemas.microsoft.com/office/drawing/2014/main" id="{9719B324-B4DC-4594-96E2-2F31AC705FD2}"/>
              </a:ext>
            </a:extLst>
          </p:cNvPr>
          <p:cNvPicPr>
            <a:picLocks noChangeAspect="1"/>
          </p:cNvPicPr>
          <p:nvPr/>
        </p:nvPicPr>
        <p:blipFill>
          <a:blip r:embed="rId9"/>
          <a:stretch>
            <a:fillRect/>
          </a:stretch>
        </p:blipFill>
        <p:spPr>
          <a:xfrm>
            <a:off x="6715828" y="3696210"/>
            <a:ext cx="369790" cy="296241"/>
          </a:xfrm>
          <a:prstGeom prst="rect">
            <a:avLst/>
          </a:prstGeom>
        </p:spPr>
      </p:pic>
      <p:pic>
        <p:nvPicPr>
          <p:cNvPr id="8" name="Picture 7">
            <a:extLst>
              <a:ext uri="{FF2B5EF4-FFF2-40B4-BE49-F238E27FC236}">
                <a16:creationId xmlns:a16="http://schemas.microsoft.com/office/drawing/2014/main" id="{022152B1-5577-475F-AC99-013F91A536C7}"/>
              </a:ext>
            </a:extLst>
          </p:cNvPr>
          <p:cNvPicPr>
            <a:picLocks noChangeAspect="1"/>
          </p:cNvPicPr>
          <p:nvPr/>
        </p:nvPicPr>
        <p:blipFill>
          <a:blip r:embed="rId10"/>
          <a:stretch>
            <a:fillRect/>
          </a:stretch>
        </p:blipFill>
        <p:spPr>
          <a:xfrm>
            <a:off x="6698756" y="4605153"/>
            <a:ext cx="336790" cy="309143"/>
          </a:xfrm>
          <a:prstGeom prst="rect">
            <a:avLst/>
          </a:prstGeom>
        </p:spPr>
      </p:pic>
      <p:sp>
        <p:nvSpPr>
          <p:cNvPr id="143" name="Rectangle 142">
            <a:extLst>
              <a:ext uri="{FF2B5EF4-FFF2-40B4-BE49-F238E27FC236}">
                <a16:creationId xmlns:a16="http://schemas.microsoft.com/office/drawing/2014/main" id="{F6775C95-7890-4C25-A37C-68230AAA3058}"/>
              </a:ext>
            </a:extLst>
          </p:cNvPr>
          <p:cNvSpPr/>
          <p:nvPr/>
        </p:nvSpPr>
        <p:spPr>
          <a:xfrm>
            <a:off x="6997817" y="4611064"/>
            <a:ext cx="1011325"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CC"/>
                </a:solidFill>
                <a:effectLst/>
                <a:uLnTx/>
                <a:uFillTx/>
                <a:latin typeface="Arial" charset="0"/>
                <a:ea typeface="+mn-ea"/>
                <a:cs typeface="+mn-cs"/>
              </a:rPr>
              <a:t>Any tests</a:t>
            </a:r>
          </a:p>
        </p:txBody>
      </p:sp>
      <p:pic>
        <p:nvPicPr>
          <p:cNvPr id="144" name="Picture 143">
            <a:extLst>
              <a:ext uri="{FF2B5EF4-FFF2-40B4-BE49-F238E27FC236}">
                <a16:creationId xmlns:a16="http://schemas.microsoft.com/office/drawing/2014/main" id="{BC60A9E7-0433-41FB-8603-0D07EFFED58D}"/>
              </a:ext>
            </a:extLst>
          </p:cNvPr>
          <p:cNvPicPr>
            <a:picLocks noChangeAspect="1"/>
          </p:cNvPicPr>
          <p:nvPr/>
        </p:nvPicPr>
        <p:blipFill>
          <a:blip r:embed="rId4"/>
          <a:stretch>
            <a:fillRect/>
          </a:stretch>
        </p:blipFill>
        <p:spPr>
          <a:xfrm>
            <a:off x="1693917" y="340917"/>
            <a:ext cx="491159" cy="386378"/>
          </a:xfrm>
          <a:prstGeom prst="rect">
            <a:avLst/>
          </a:prstGeom>
        </p:spPr>
      </p:pic>
      <p:sp>
        <p:nvSpPr>
          <p:cNvPr id="145" name="Rectangle 144">
            <a:extLst>
              <a:ext uri="{FF2B5EF4-FFF2-40B4-BE49-F238E27FC236}">
                <a16:creationId xmlns:a16="http://schemas.microsoft.com/office/drawing/2014/main" id="{47D8F44D-6A2C-4912-B8E2-45AB21A828A1}"/>
              </a:ext>
            </a:extLst>
          </p:cNvPr>
          <p:cNvSpPr/>
          <p:nvPr/>
        </p:nvSpPr>
        <p:spPr>
          <a:xfrm>
            <a:off x="2082124" y="322382"/>
            <a:ext cx="1204808"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663300"/>
                </a:solidFill>
                <a:effectLst/>
                <a:uLnTx/>
                <a:uFillTx/>
                <a:latin typeface="Arial" charset="0"/>
                <a:ea typeface="+mn-ea"/>
                <a:cs typeface="+mn-cs"/>
              </a:rPr>
              <a:t>Ransomware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663300"/>
                </a:solidFill>
                <a:effectLst/>
                <a:uLnTx/>
                <a:uFillTx/>
                <a:latin typeface="Arial" charset="0"/>
                <a:ea typeface="+mn-ea"/>
                <a:cs typeface="+mn-cs"/>
              </a:rPr>
              <a:t>protection</a:t>
            </a:r>
          </a:p>
        </p:txBody>
      </p:sp>
      <p:pic>
        <p:nvPicPr>
          <p:cNvPr id="592" name="Picture 591">
            <a:extLst>
              <a:ext uri="{FF2B5EF4-FFF2-40B4-BE49-F238E27FC236}">
                <a16:creationId xmlns:a16="http://schemas.microsoft.com/office/drawing/2014/main" id="{7B9303DC-A5A2-4675-9063-8443B83714CD}"/>
              </a:ext>
            </a:extLst>
          </p:cNvPr>
          <p:cNvPicPr>
            <a:picLocks noChangeAspect="1"/>
          </p:cNvPicPr>
          <p:nvPr/>
        </p:nvPicPr>
        <p:blipFill>
          <a:blip r:embed="rId11"/>
          <a:stretch>
            <a:fillRect/>
          </a:stretch>
        </p:blipFill>
        <p:spPr>
          <a:xfrm>
            <a:off x="3553232" y="4052944"/>
            <a:ext cx="418095" cy="538014"/>
          </a:xfrm>
          <a:prstGeom prst="rect">
            <a:avLst/>
          </a:prstGeom>
        </p:spPr>
      </p:pic>
      <p:sp>
        <p:nvSpPr>
          <p:cNvPr id="557" name="Rectangle 556">
            <a:extLst>
              <a:ext uri="{FF2B5EF4-FFF2-40B4-BE49-F238E27FC236}">
                <a16:creationId xmlns:a16="http://schemas.microsoft.com/office/drawing/2014/main" id="{F466B551-8C22-4FBE-8E49-DFEFB56BDE82}"/>
              </a:ext>
            </a:extLst>
          </p:cNvPr>
          <p:cNvSpPr/>
          <p:nvPr/>
        </p:nvSpPr>
        <p:spPr>
          <a:xfrm>
            <a:off x="6940019" y="3121141"/>
            <a:ext cx="1428430" cy="461665"/>
          </a:xfrm>
          <a:prstGeom prst="rect">
            <a:avLst/>
          </a:prstGeom>
        </p:spPr>
        <p:txBody>
          <a:bodyPr wrap="square">
            <a:spAutoFit/>
          </a:bodyPr>
          <a:lstStyle/>
          <a:p>
            <a:pPr algn="ctr"/>
            <a:r>
              <a:rPr lang="en-US" sz="1200" dirty="0">
                <a:solidFill>
                  <a:srgbClr val="FFFFCC"/>
                </a:solidFill>
              </a:rPr>
              <a:t>Management</a:t>
            </a:r>
          </a:p>
          <a:p>
            <a:pPr algn="ctr"/>
            <a:r>
              <a:rPr lang="en-US" sz="1200" dirty="0">
                <a:solidFill>
                  <a:srgbClr val="FFFFCC"/>
                </a:solidFill>
              </a:rPr>
              <a:t>and automation</a:t>
            </a:r>
          </a:p>
        </p:txBody>
      </p:sp>
      <p:sp>
        <p:nvSpPr>
          <p:cNvPr id="2" name="Rectangle 1">
            <a:extLst>
              <a:ext uri="{FF2B5EF4-FFF2-40B4-BE49-F238E27FC236}">
                <a16:creationId xmlns:a16="http://schemas.microsoft.com/office/drawing/2014/main" id="{F81CAC0C-D360-4E2A-89E3-227EC98FADD3}"/>
              </a:ext>
            </a:extLst>
          </p:cNvPr>
          <p:cNvSpPr/>
          <p:nvPr/>
        </p:nvSpPr>
        <p:spPr>
          <a:xfrm>
            <a:off x="78183" y="1626751"/>
            <a:ext cx="1845014" cy="462262"/>
          </a:xfrm>
          <a:prstGeom prst="rect">
            <a:avLst/>
          </a:prstGeom>
          <a:solidFill>
            <a:schemeClr val="bg2"/>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48" name="TextBox 47">
            <a:extLst>
              <a:ext uri="{FF2B5EF4-FFF2-40B4-BE49-F238E27FC236}">
                <a16:creationId xmlns:a16="http://schemas.microsoft.com/office/drawing/2014/main" id="{6026417A-FCC0-428B-AC94-89F000E4C9F7}"/>
              </a:ext>
            </a:extLst>
          </p:cNvPr>
          <p:cNvSpPr txBox="1"/>
          <p:nvPr/>
        </p:nvSpPr>
        <p:spPr>
          <a:xfrm>
            <a:off x="279966" y="1692910"/>
            <a:ext cx="1438214" cy="338554"/>
          </a:xfrm>
          <a:prstGeom prst="rect">
            <a:avLst/>
          </a:prstGeom>
          <a:solidFill>
            <a:schemeClr val="bg2"/>
          </a:solidFill>
        </p:spPr>
        <p:txBody>
          <a:bodyPr wrap="non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600" b="1" i="0" u="none" strike="noStrike" kern="1200" cap="none" spc="0" normalizeH="0" baseline="0" noProof="0" dirty="0">
                <a:ln>
                  <a:noFill/>
                </a:ln>
                <a:solidFill>
                  <a:srgbClr val="007DB8">
                    <a:lumMod val="20000"/>
                    <a:lumOff val="80000"/>
                  </a:srgbClr>
                </a:solidFill>
                <a:effectLst/>
                <a:uLnTx/>
                <a:uFillTx/>
                <a:latin typeface="Arial"/>
                <a:ea typeface="+mn-ea"/>
                <a:cs typeface="+mn-cs"/>
              </a:rPr>
              <a:t>Data Domain</a:t>
            </a:r>
          </a:p>
        </p:txBody>
      </p:sp>
      <mc:AlternateContent xmlns:mc="http://schemas.openxmlformats.org/markup-compatibility/2006" xmlns:p14="http://schemas.microsoft.com/office/powerpoint/2010/main">
        <mc:Choice Requires="p14">
          <p:contentPart p14:bwMode="auto" r:id="rId12">
            <p14:nvContentPartPr>
              <p14:cNvPr id="170" name="Ink 169">
                <a:extLst>
                  <a:ext uri="{FF2B5EF4-FFF2-40B4-BE49-F238E27FC236}">
                    <a16:creationId xmlns:a16="http://schemas.microsoft.com/office/drawing/2014/main" id="{B7DD64CD-0D47-4EFA-9966-40EF300AD7C3}"/>
                  </a:ext>
                </a:extLst>
              </p14:cNvPr>
              <p14:cNvContentPartPr/>
              <p14:nvPr/>
            </p14:nvContentPartPr>
            <p14:xfrm>
              <a:off x="1713914" y="1771565"/>
              <a:ext cx="13320" cy="18000"/>
            </p14:xfrm>
          </p:contentPart>
        </mc:Choice>
        <mc:Fallback xmlns="">
          <p:pic>
            <p:nvPicPr>
              <p:cNvPr id="170" name="Ink 169">
                <a:extLst>
                  <a:ext uri="{FF2B5EF4-FFF2-40B4-BE49-F238E27FC236}">
                    <a16:creationId xmlns:a16="http://schemas.microsoft.com/office/drawing/2014/main" id="{B7DD64CD-0D47-4EFA-9966-40EF300AD7C3}"/>
                  </a:ext>
                </a:extLst>
              </p:cNvPr>
              <p:cNvPicPr/>
              <p:nvPr/>
            </p:nvPicPr>
            <p:blipFill>
              <a:blip r:embed="rId34"/>
              <a:stretch>
                <a:fillRect/>
              </a:stretch>
            </p:blipFill>
            <p:spPr>
              <a:xfrm>
                <a:off x="1704914" y="1762565"/>
                <a:ext cx="3096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35">
            <p14:nvContentPartPr>
              <p14:cNvPr id="611" name="Ink 610">
                <a:extLst>
                  <a:ext uri="{FF2B5EF4-FFF2-40B4-BE49-F238E27FC236}">
                    <a16:creationId xmlns:a16="http://schemas.microsoft.com/office/drawing/2014/main" id="{FD20BD24-AACD-4374-B0DF-AD92FCDA4069}"/>
                  </a:ext>
                </a:extLst>
              </p14:cNvPr>
              <p14:cNvContentPartPr/>
              <p14:nvPr/>
            </p14:nvContentPartPr>
            <p14:xfrm>
              <a:off x="1285874" y="1781285"/>
              <a:ext cx="16560" cy="13320"/>
            </p14:xfrm>
          </p:contentPart>
        </mc:Choice>
        <mc:Fallback xmlns="">
          <p:pic>
            <p:nvPicPr>
              <p:cNvPr id="611" name="Ink 610">
                <a:extLst>
                  <a:ext uri="{FF2B5EF4-FFF2-40B4-BE49-F238E27FC236}">
                    <a16:creationId xmlns:a16="http://schemas.microsoft.com/office/drawing/2014/main" id="{FD20BD24-AACD-4374-B0DF-AD92FCDA4069}"/>
                  </a:ext>
                </a:extLst>
              </p:cNvPr>
              <p:cNvPicPr/>
              <p:nvPr/>
            </p:nvPicPr>
            <p:blipFill>
              <a:blip r:embed="rId36"/>
              <a:stretch>
                <a:fillRect/>
              </a:stretch>
            </p:blipFill>
            <p:spPr>
              <a:xfrm>
                <a:off x="1277234" y="1772645"/>
                <a:ext cx="3420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616" name="Ink 615">
                <a:extLst>
                  <a:ext uri="{FF2B5EF4-FFF2-40B4-BE49-F238E27FC236}">
                    <a16:creationId xmlns:a16="http://schemas.microsoft.com/office/drawing/2014/main" id="{E5F87E42-EABF-4103-9641-99E56B336141}"/>
                  </a:ext>
                </a:extLst>
              </p14:cNvPr>
              <p14:cNvContentPartPr/>
              <p14:nvPr/>
            </p14:nvContentPartPr>
            <p14:xfrm>
              <a:off x="1736234" y="1780565"/>
              <a:ext cx="11880" cy="1800"/>
            </p14:xfrm>
          </p:contentPart>
        </mc:Choice>
        <mc:Fallback xmlns="">
          <p:pic>
            <p:nvPicPr>
              <p:cNvPr id="616" name="Ink 615">
                <a:extLst>
                  <a:ext uri="{FF2B5EF4-FFF2-40B4-BE49-F238E27FC236}">
                    <a16:creationId xmlns:a16="http://schemas.microsoft.com/office/drawing/2014/main" id="{E5F87E42-EABF-4103-9641-99E56B336141}"/>
                  </a:ext>
                </a:extLst>
              </p:cNvPr>
              <p:cNvPicPr/>
              <p:nvPr/>
            </p:nvPicPr>
            <p:blipFill>
              <a:blip r:embed="rId38"/>
              <a:stretch>
                <a:fillRect/>
              </a:stretch>
            </p:blipFill>
            <p:spPr>
              <a:xfrm>
                <a:off x="1727594" y="1771565"/>
                <a:ext cx="29520" cy="19440"/>
              </a:xfrm>
              <a:prstGeom prst="rect">
                <a:avLst/>
              </a:prstGeom>
            </p:spPr>
          </p:pic>
        </mc:Fallback>
      </mc:AlternateContent>
      <p:sp>
        <p:nvSpPr>
          <p:cNvPr id="146" name="Rectangle 145">
            <a:extLst>
              <a:ext uri="{FF2B5EF4-FFF2-40B4-BE49-F238E27FC236}">
                <a16:creationId xmlns:a16="http://schemas.microsoft.com/office/drawing/2014/main" id="{819C126C-3164-4096-9644-8A9C923024D5}"/>
              </a:ext>
            </a:extLst>
          </p:cNvPr>
          <p:cNvSpPr/>
          <p:nvPr/>
        </p:nvSpPr>
        <p:spPr>
          <a:xfrm>
            <a:off x="90112" y="2605679"/>
            <a:ext cx="8977788" cy="2485242"/>
          </a:xfrm>
          <a:prstGeom prst="rect">
            <a:avLst/>
          </a:prstGeom>
          <a:solidFill>
            <a:srgbClr val="DCFFFF">
              <a:alpha val="40000"/>
            </a:srgbClr>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dirty="0">
              <a:ln>
                <a:noFill/>
              </a:ln>
              <a:solidFill>
                <a:srgbClr val="DCECFF"/>
              </a:solidFill>
              <a:effectLst/>
              <a:uLnTx/>
              <a:uFillTx/>
              <a:latin typeface="Arial"/>
              <a:ea typeface="+mn-ea"/>
              <a:cs typeface="+mn-cs"/>
            </a:endParaRPr>
          </a:p>
        </p:txBody>
      </p:sp>
      <mc:AlternateContent xmlns:mc="http://schemas.openxmlformats.org/markup-compatibility/2006" xmlns:p14="http://schemas.microsoft.com/office/powerpoint/2010/main">
        <mc:Choice Requires="p14">
          <p:contentPart p14:bwMode="auto" r:id="rId39">
            <p14:nvContentPartPr>
              <p14:cNvPr id="2236" name="Ink 2235">
                <a:extLst>
                  <a:ext uri="{FF2B5EF4-FFF2-40B4-BE49-F238E27FC236}">
                    <a16:creationId xmlns:a16="http://schemas.microsoft.com/office/drawing/2014/main" id="{5F5487BC-DBC5-4954-8B7D-E600C2730598}"/>
                  </a:ext>
                </a:extLst>
              </p14:cNvPr>
              <p14:cNvContentPartPr/>
              <p14:nvPr/>
            </p14:nvContentPartPr>
            <p14:xfrm>
              <a:off x="789503" y="1627012"/>
              <a:ext cx="360" cy="4320"/>
            </p14:xfrm>
          </p:contentPart>
        </mc:Choice>
        <mc:Fallback xmlns="">
          <p:pic>
            <p:nvPicPr>
              <p:cNvPr id="2236" name="Ink 2235">
                <a:extLst>
                  <a:ext uri="{FF2B5EF4-FFF2-40B4-BE49-F238E27FC236}">
                    <a16:creationId xmlns:a16="http://schemas.microsoft.com/office/drawing/2014/main" id="{5F5487BC-DBC5-4954-8B7D-E600C2730598}"/>
                  </a:ext>
                </a:extLst>
              </p:cNvPr>
              <p:cNvPicPr/>
              <p:nvPr/>
            </p:nvPicPr>
            <p:blipFill>
              <a:blip r:embed="rId42"/>
              <a:stretch>
                <a:fillRect/>
              </a:stretch>
            </p:blipFill>
            <p:spPr>
              <a:xfrm>
                <a:off x="780863" y="1618012"/>
                <a:ext cx="18000" cy="219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3038" name="Ink 3037">
                <a:extLst>
                  <a:ext uri="{FF2B5EF4-FFF2-40B4-BE49-F238E27FC236}">
                    <a16:creationId xmlns:a16="http://schemas.microsoft.com/office/drawing/2014/main" id="{C106D096-332E-3A22-7C31-127DFFDEE108}"/>
                  </a:ext>
                </a:extLst>
              </p14:cNvPr>
              <p14:cNvContentPartPr/>
              <p14:nvPr/>
            </p14:nvContentPartPr>
            <p14:xfrm>
              <a:off x="4797886" y="3223555"/>
              <a:ext cx="4320" cy="6480"/>
            </p14:xfrm>
          </p:contentPart>
        </mc:Choice>
        <mc:Fallback xmlns="">
          <p:pic>
            <p:nvPicPr>
              <p:cNvPr id="3038" name="Ink 3037">
                <a:extLst>
                  <a:ext uri="{FF2B5EF4-FFF2-40B4-BE49-F238E27FC236}">
                    <a16:creationId xmlns:a16="http://schemas.microsoft.com/office/drawing/2014/main" id="{C106D096-332E-3A22-7C31-127DFFDEE108}"/>
                  </a:ext>
                </a:extLst>
              </p:cNvPr>
              <p:cNvPicPr/>
              <p:nvPr/>
            </p:nvPicPr>
            <p:blipFill>
              <a:blip r:embed="rId60"/>
              <a:stretch>
                <a:fillRect/>
              </a:stretch>
            </p:blipFill>
            <p:spPr>
              <a:xfrm>
                <a:off x="4788886" y="3214555"/>
                <a:ext cx="2196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61">
            <p14:nvContentPartPr>
              <p14:cNvPr id="174" name="Ink 173">
                <a:extLst>
                  <a:ext uri="{FF2B5EF4-FFF2-40B4-BE49-F238E27FC236}">
                    <a16:creationId xmlns:a16="http://schemas.microsoft.com/office/drawing/2014/main" id="{3F6898C1-0F3C-50F3-EBC4-F9957BC61303}"/>
                  </a:ext>
                </a:extLst>
              </p14:cNvPr>
              <p14:cNvContentPartPr/>
              <p14:nvPr/>
            </p14:nvContentPartPr>
            <p14:xfrm>
              <a:off x="1505326" y="1351915"/>
              <a:ext cx="32040" cy="16560"/>
            </p14:xfrm>
          </p:contentPart>
        </mc:Choice>
        <mc:Fallback xmlns="">
          <p:pic>
            <p:nvPicPr>
              <p:cNvPr id="174" name="Ink 173">
                <a:extLst>
                  <a:ext uri="{FF2B5EF4-FFF2-40B4-BE49-F238E27FC236}">
                    <a16:creationId xmlns:a16="http://schemas.microsoft.com/office/drawing/2014/main" id="{3F6898C1-0F3C-50F3-EBC4-F9957BC61303}"/>
                  </a:ext>
                </a:extLst>
              </p:cNvPr>
              <p:cNvPicPr/>
              <p:nvPr/>
            </p:nvPicPr>
            <p:blipFill>
              <a:blip r:embed="rId62"/>
              <a:stretch>
                <a:fillRect/>
              </a:stretch>
            </p:blipFill>
            <p:spPr>
              <a:xfrm>
                <a:off x="1496686" y="1342915"/>
                <a:ext cx="49680" cy="34200"/>
              </a:xfrm>
              <a:prstGeom prst="rect">
                <a:avLst/>
              </a:prstGeom>
            </p:spPr>
          </p:pic>
        </mc:Fallback>
      </mc:AlternateContent>
      <mc:AlternateContent xmlns:mc="http://schemas.openxmlformats.org/markup-compatibility/2006" xmlns:p14="http://schemas.microsoft.com/office/powerpoint/2010/main">
        <mc:Choice Requires="p14">
          <p:contentPart p14:bwMode="auto" r:id="rId63">
            <p14:nvContentPartPr>
              <p14:cNvPr id="3203" name="Ink 3202">
                <a:extLst>
                  <a:ext uri="{FF2B5EF4-FFF2-40B4-BE49-F238E27FC236}">
                    <a16:creationId xmlns:a16="http://schemas.microsoft.com/office/drawing/2014/main" id="{77B1C1CE-8FE1-0C09-5D4E-8858CF395A7C}"/>
                  </a:ext>
                </a:extLst>
              </p14:cNvPr>
              <p14:cNvContentPartPr/>
              <p14:nvPr/>
            </p14:nvContentPartPr>
            <p14:xfrm>
              <a:off x="7021606" y="2957155"/>
              <a:ext cx="20880" cy="22320"/>
            </p14:xfrm>
          </p:contentPart>
        </mc:Choice>
        <mc:Fallback xmlns="">
          <p:pic>
            <p:nvPicPr>
              <p:cNvPr id="3203" name="Ink 3202">
                <a:extLst>
                  <a:ext uri="{FF2B5EF4-FFF2-40B4-BE49-F238E27FC236}">
                    <a16:creationId xmlns:a16="http://schemas.microsoft.com/office/drawing/2014/main" id="{77B1C1CE-8FE1-0C09-5D4E-8858CF395A7C}"/>
                  </a:ext>
                </a:extLst>
              </p:cNvPr>
              <p:cNvPicPr/>
              <p:nvPr/>
            </p:nvPicPr>
            <p:blipFill>
              <a:blip r:embed="rId66"/>
              <a:stretch>
                <a:fillRect/>
              </a:stretch>
            </p:blipFill>
            <p:spPr>
              <a:xfrm>
                <a:off x="7012606" y="2948515"/>
                <a:ext cx="38520" cy="3996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26" name="Ink 525">
                <a:extLst>
                  <a:ext uri="{FF2B5EF4-FFF2-40B4-BE49-F238E27FC236}">
                    <a16:creationId xmlns:a16="http://schemas.microsoft.com/office/drawing/2014/main" id="{C0877CD8-1940-D79D-4939-DB5C57543613}"/>
                  </a:ext>
                </a:extLst>
              </p14:cNvPr>
              <p14:cNvContentPartPr/>
              <p14:nvPr/>
            </p14:nvContentPartPr>
            <p14:xfrm>
              <a:off x="3446962" y="3453606"/>
              <a:ext cx="2880" cy="8280"/>
            </p14:xfrm>
          </p:contentPart>
        </mc:Choice>
        <mc:Fallback xmlns="">
          <p:pic>
            <p:nvPicPr>
              <p:cNvPr id="526" name="Ink 525">
                <a:extLst>
                  <a:ext uri="{FF2B5EF4-FFF2-40B4-BE49-F238E27FC236}">
                    <a16:creationId xmlns:a16="http://schemas.microsoft.com/office/drawing/2014/main" id="{C0877CD8-1940-D79D-4939-DB5C57543613}"/>
                  </a:ext>
                </a:extLst>
              </p:cNvPr>
              <p:cNvPicPr/>
              <p:nvPr/>
            </p:nvPicPr>
            <p:blipFill>
              <a:blip r:embed="rId74"/>
              <a:stretch>
                <a:fillRect/>
              </a:stretch>
            </p:blipFill>
            <p:spPr>
              <a:xfrm>
                <a:off x="3437962" y="3444966"/>
                <a:ext cx="20520" cy="25920"/>
              </a:xfrm>
              <a:prstGeom prst="rect">
                <a:avLst/>
              </a:prstGeom>
            </p:spPr>
          </p:pic>
        </mc:Fallback>
      </mc:AlternateContent>
    </p:spTree>
    <p:extLst>
      <p:ext uri="{BB962C8B-B14F-4D97-AF65-F5344CB8AC3E}">
        <p14:creationId xmlns:p14="http://schemas.microsoft.com/office/powerpoint/2010/main" val="154623025"/>
      </p:ext>
    </p:extLst>
  </p:cSld>
  <p:clrMapOvr>
    <a:masterClrMapping/>
  </p:clrMapOvr>
  <p:transition spd="med">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68D2A-FF14-DFD8-1560-491D9F41FA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0"/>
            <a:ext cx="9144000" cy="5136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8003598"/>
      </p:ext>
    </p:extLst>
  </p:cSld>
  <p:clrMapOvr>
    <a:masterClrMapping/>
  </p:clrMapOvr>
  <p:transition spd="med">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B4382-1A60-4F8D-AAA4-0CDF55D46DDE}"/>
              </a:ext>
            </a:extLst>
          </p:cNvPr>
          <p:cNvSpPr>
            <a:spLocks noGrp="1"/>
          </p:cNvSpPr>
          <p:nvPr>
            <p:ph type="title"/>
          </p:nvPr>
        </p:nvSpPr>
        <p:spPr>
          <a:xfrm>
            <a:off x="285750" y="228600"/>
            <a:ext cx="8572500" cy="387798"/>
          </a:xfrm>
        </p:spPr>
        <p:txBody>
          <a:bodyPr/>
          <a:lstStyle/>
          <a:p>
            <a:r>
              <a:rPr lang="en-US"/>
              <a:t>Cyber Bunker gives us answers for the questions</a:t>
            </a:r>
          </a:p>
        </p:txBody>
      </p:sp>
      <p:sp>
        <p:nvSpPr>
          <p:cNvPr id="3" name="Content Placeholder 2">
            <a:extLst>
              <a:ext uri="{FF2B5EF4-FFF2-40B4-BE49-F238E27FC236}">
                <a16:creationId xmlns:a16="http://schemas.microsoft.com/office/drawing/2014/main" id="{D67D52BE-54CB-4381-9D73-804AB8903CEE}"/>
              </a:ext>
            </a:extLst>
          </p:cNvPr>
          <p:cNvSpPr>
            <a:spLocks noGrp="1"/>
          </p:cNvSpPr>
          <p:nvPr>
            <p:ph idx="1"/>
          </p:nvPr>
        </p:nvSpPr>
        <p:spPr/>
        <p:txBody>
          <a:bodyPr/>
          <a:lstStyle/>
          <a:p>
            <a:r>
              <a:rPr lang="en-US" sz="2600"/>
              <a:t>What if I am encrypted?</a:t>
            </a:r>
          </a:p>
          <a:p>
            <a:r>
              <a:rPr lang="en-US" sz="2600"/>
              <a:t>Am I being encrypted?</a:t>
            </a:r>
          </a:p>
          <a:p>
            <a:r>
              <a:rPr lang="en-US" sz="2600"/>
              <a:t>Who encrypts me?</a:t>
            </a:r>
          </a:p>
          <a:p>
            <a:r>
              <a:rPr lang="en-US" sz="2600"/>
              <a:t>How to stop being encrypted?</a:t>
            </a:r>
          </a:p>
          <a:p>
            <a:r>
              <a:rPr lang="en-US" sz="2600"/>
              <a:t>Which copy to use to recover?</a:t>
            </a:r>
          </a:p>
          <a:p>
            <a:r>
              <a:rPr lang="en-US" sz="2600"/>
              <a:t>How to recover?</a:t>
            </a:r>
          </a:p>
          <a:p>
            <a:endParaRPr lang="en-US"/>
          </a:p>
        </p:txBody>
      </p:sp>
    </p:spTree>
    <p:extLst>
      <p:ext uri="{BB962C8B-B14F-4D97-AF65-F5344CB8AC3E}">
        <p14:creationId xmlns:p14="http://schemas.microsoft.com/office/powerpoint/2010/main" val="29406927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46">
            <a:extLst>
              <a:ext uri="{FF2B5EF4-FFF2-40B4-BE49-F238E27FC236}">
                <a16:creationId xmlns:a16="http://schemas.microsoft.com/office/drawing/2014/main" id="{0D8B8568-513E-4937-BBC7-33E52DE4ABE2}"/>
              </a:ext>
            </a:extLst>
          </p:cNvPr>
          <p:cNvSpPr txBox="1">
            <a:spLocks noChangeArrowheads="1"/>
          </p:cNvSpPr>
          <p:nvPr/>
        </p:nvSpPr>
        <p:spPr bwMode="gray">
          <a:xfrm>
            <a:off x="775838" y="112342"/>
            <a:ext cx="1828800" cy="178190"/>
          </a:xfrm>
          <a:prstGeom prst="rect">
            <a:avLst/>
          </a:prstGeom>
          <a:noFill/>
          <a:ln w="9525" algn="ctr">
            <a:noFill/>
            <a:miter lim="800000"/>
            <a:headEnd/>
            <a:tailEnd/>
          </a:ln>
        </p:spPr>
        <p:txBody>
          <a:bodyPr wrap="square" lIns="0" tIns="0" rIns="0" bIns="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7DC3"/>
                </a:solidFill>
                <a:effectLst/>
                <a:uLnTx/>
                <a:uFillTx/>
                <a:latin typeface="Calibri" pitchFamily="34" charset="0"/>
                <a:ea typeface="+mn-ea"/>
                <a:cs typeface="Calibri" pitchFamily="34" charset="0"/>
              </a:rPr>
              <a:t>Site A</a:t>
            </a:r>
          </a:p>
        </p:txBody>
      </p:sp>
      <p:sp>
        <p:nvSpPr>
          <p:cNvPr id="10" name="Line 138">
            <a:extLst>
              <a:ext uri="{FF2B5EF4-FFF2-40B4-BE49-F238E27FC236}">
                <a16:creationId xmlns:a16="http://schemas.microsoft.com/office/drawing/2014/main" id="{40BE33BB-DE9F-474E-9366-49ED5205006D}"/>
              </a:ext>
            </a:extLst>
          </p:cNvPr>
          <p:cNvSpPr>
            <a:spLocks noChangeShapeType="1"/>
          </p:cNvSpPr>
          <p:nvPr/>
        </p:nvSpPr>
        <p:spPr bwMode="gray">
          <a:xfrm>
            <a:off x="1630867" y="2933190"/>
            <a:ext cx="0" cy="888316"/>
          </a:xfrm>
          <a:prstGeom prst="line">
            <a:avLst/>
          </a:prstGeom>
          <a:noFill/>
          <a:ln w="50800">
            <a:solidFill>
              <a:srgbClr val="800000"/>
            </a:solidFill>
            <a:round/>
            <a:headEnd type="triangle"/>
            <a:tailEnd type="triangle"/>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11" name="Text Box 108">
            <a:extLst>
              <a:ext uri="{FF2B5EF4-FFF2-40B4-BE49-F238E27FC236}">
                <a16:creationId xmlns:a16="http://schemas.microsoft.com/office/drawing/2014/main" id="{06AD7EC2-00CF-4A95-B391-B9322474DA79}"/>
              </a:ext>
            </a:extLst>
          </p:cNvPr>
          <p:cNvSpPr txBox="1">
            <a:spLocks noChangeArrowheads="1"/>
          </p:cNvSpPr>
          <p:nvPr/>
        </p:nvSpPr>
        <p:spPr bwMode="gray">
          <a:xfrm>
            <a:off x="976053" y="4484133"/>
            <a:ext cx="1410643" cy="235449"/>
          </a:xfrm>
          <a:prstGeom prst="rect">
            <a:avLst/>
          </a:prstGeom>
          <a:noFill/>
          <a:ln w="9525" algn="ctr">
            <a:noFill/>
            <a:miter lim="800000"/>
            <a:headEnd/>
            <a:tailEnd/>
          </a:ln>
        </p:spPr>
        <p:txBody>
          <a:bodyPr wrap="none" lIns="0" tIns="0" rIns="0" bIns="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CC"/>
                </a:solidFill>
                <a:effectLst/>
                <a:uLnTx/>
                <a:uFillTx/>
                <a:latin typeface="Arial"/>
                <a:ea typeface="+mn-ea"/>
                <a:cs typeface="Times New Roman" pitchFamily="18" charset="0"/>
              </a:rPr>
              <a:t>Data Domain</a:t>
            </a:r>
          </a:p>
        </p:txBody>
      </p:sp>
      <p:sp>
        <p:nvSpPr>
          <p:cNvPr id="12" name="Text Box 108">
            <a:extLst>
              <a:ext uri="{FF2B5EF4-FFF2-40B4-BE49-F238E27FC236}">
                <a16:creationId xmlns:a16="http://schemas.microsoft.com/office/drawing/2014/main" id="{47F47C18-7CFE-4667-B6EB-E41D03C06BEF}"/>
              </a:ext>
            </a:extLst>
          </p:cNvPr>
          <p:cNvSpPr txBox="1">
            <a:spLocks noChangeArrowheads="1"/>
          </p:cNvSpPr>
          <p:nvPr/>
        </p:nvSpPr>
        <p:spPr bwMode="gray">
          <a:xfrm>
            <a:off x="1690238" y="3172207"/>
            <a:ext cx="859210" cy="470898"/>
          </a:xfrm>
          <a:prstGeom prst="rect">
            <a:avLst/>
          </a:prstGeom>
          <a:noFill/>
          <a:ln w="9525" algn="ctr">
            <a:noFill/>
            <a:miter lim="800000"/>
            <a:headEnd/>
            <a:tailEnd/>
          </a:ln>
        </p:spPr>
        <p:txBody>
          <a:bodyPr wrap="none" lIns="0" tIns="0" rIns="0" bIns="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800000"/>
                </a:solidFill>
                <a:effectLst/>
                <a:uLnTx/>
                <a:uFillTx/>
                <a:latin typeface="Arial"/>
                <a:ea typeface="+mn-ea"/>
                <a:cs typeface="Times New Roman" pitchFamily="18" charset="0"/>
              </a:rPr>
              <a:t>Backup</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800000"/>
                </a:solidFill>
                <a:effectLst/>
                <a:uLnTx/>
                <a:uFillTx/>
                <a:latin typeface="Arial"/>
                <a:ea typeface="+mn-ea"/>
                <a:cs typeface="Times New Roman" pitchFamily="18" charset="0"/>
              </a:rPr>
              <a:t>Restore</a:t>
            </a:r>
          </a:p>
        </p:txBody>
      </p:sp>
      <p:sp>
        <p:nvSpPr>
          <p:cNvPr id="13" name="Line 138">
            <a:extLst>
              <a:ext uri="{FF2B5EF4-FFF2-40B4-BE49-F238E27FC236}">
                <a16:creationId xmlns:a16="http://schemas.microsoft.com/office/drawing/2014/main" id="{B8D8F208-FFD0-482A-ADE7-8787B578D978}"/>
              </a:ext>
            </a:extLst>
          </p:cNvPr>
          <p:cNvSpPr>
            <a:spLocks noChangeShapeType="1"/>
          </p:cNvSpPr>
          <p:nvPr/>
        </p:nvSpPr>
        <p:spPr bwMode="gray">
          <a:xfrm>
            <a:off x="3038622" y="4084200"/>
            <a:ext cx="2757267" cy="9497"/>
          </a:xfrm>
          <a:prstGeom prst="line">
            <a:avLst/>
          </a:prstGeom>
          <a:noFill/>
          <a:ln w="50800">
            <a:solidFill>
              <a:srgbClr val="000066"/>
            </a:solidFill>
            <a:round/>
            <a:headEnd type="triangle"/>
            <a:tailEnd type="triangle"/>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14" name="Text Box 108">
            <a:extLst>
              <a:ext uri="{FF2B5EF4-FFF2-40B4-BE49-F238E27FC236}">
                <a16:creationId xmlns:a16="http://schemas.microsoft.com/office/drawing/2014/main" id="{C6C75421-3ADD-4D53-A191-F21E846B4F6F}"/>
              </a:ext>
            </a:extLst>
          </p:cNvPr>
          <p:cNvSpPr txBox="1">
            <a:spLocks noChangeArrowheads="1"/>
          </p:cNvSpPr>
          <p:nvPr/>
        </p:nvSpPr>
        <p:spPr bwMode="gray">
          <a:xfrm>
            <a:off x="3500946" y="4175341"/>
            <a:ext cx="2133597" cy="627864"/>
          </a:xfrm>
          <a:prstGeom prst="rect">
            <a:avLst/>
          </a:prstGeom>
          <a:noFill/>
          <a:ln w="9525" algn="ctr">
            <a:noFill/>
            <a:miter lim="800000"/>
            <a:headEnd/>
            <a:tailEnd/>
          </a:ln>
        </p:spPr>
        <p:txBody>
          <a:bodyPr wrap="none" lIns="0" tIns="0" rIns="0" bIns="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600" b="1" i="0" u="none" strike="noStrike" kern="1200" cap="none" spc="0" normalizeH="0" baseline="0" noProof="0">
                <a:ln>
                  <a:noFill/>
                </a:ln>
                <a:solidFill>
                  <a:srgbClr val="800000"/>
                </a:solidFill>
                <a:effectLst/>
                <a:uLnTx/>
                <a:uFillTx/>
                <a:latin typeface="Arial"/>
                <a:ea typeface="+mn-ea"/>
                <a:cs typeface="Times New Roman" pitchFamily="18" charset="0"/>
              </a:rPr>
              <a:t>Disaster Recovery</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a:ln>
                  <a:noFill/>
                </a:ln>
                <a:solidFill>
                  <a:srgbClr val="800000"/>
                </a:solidFill>
                <a:effectLst/>
                <a:uLnTx/>
                <a:uFillTx/>
                <a:latin typeface="Arial"/>
                <a:ea typeface="+mn-ea"/>
                <a:cs typeface="Times New Roman" pitchFamily="18" charset="0"/>
              </a:rPr>
              <a:t>Transfer 1%</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600" b="0" i="0" u="none" strike="noStrike" kern="1200" cap="none" spc="0" normalizeH="0" baseline="0" noProof="0">
                <a:ln>
                  <a:noFill/>
                </a:ln>
                <a:solidFill>
                  <a:srgbClr val="800000"/>
                </a:solidFill>
                <a:effectLst/>
                <a:uLnTx/>
                <a:uFillTx/>
                <a:latin typeface="Arial"/>
                <a:ea typeface="+mn-ea"/>
                <a:cs typeface="Times New Roman" pitchFamily="18" charset="0"/>
              </a:rPr>
              <a:t>Recovery 100% of data</a:t>
            </a:r>
          </a:p>
        </p:txBody>
      </p:sp>
      <p:sp>
        <p:nvSpPr>
          <p:cNvPr id="15" name="Cloud 14">
            <a:extLst>
              <a:ext uri="{FF2B5EF4-FFF2-40B4-BE49-F238E27FC236}">
                <a16:creationId xmlns:a16="http://schemas.microsoft.com/office/drawing/2014/main" id="{DF5CB4A8-2CFB-4C75-9533-A5FF4C09C703}"/>
              </a:ext>
            </a:extLst>
          </p:cNvPr>
          <p:cNvSpPr/>
          <p:nvPr/>
        </p:nvSpPr>
        <p:spPr>
          <a:xfrm>
            <a:off x="122348" y="445250"/>
            <a:ext cx="3554569" cy="2348942"/>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Databases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Virtualization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Applications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Servers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Remote offices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Laptops</a:t>
            </a:r>
          </a:p>
        </p:txBody>
      </p:sp>
      <p:sp>
        <p:nvSpPr>
          <p:cNvPr id="16" name="Text Box 46">
            <a:extLst>
              <a:ext uri="{FF2B5EF4-FFF2-40B4-BE49-F238E27FC236}">
                <a16:creationId xmlns:a16="http://schemas.microsoft.com/office/drawing/2014/main" id="{0231CD44-B1C2-45DB-A047-C7CBB2FFADB0}"/>
              </a:ext>
            </a:extLst>
          </p:cNvPr>
          <p:cNvSpPr txBox="1">
            <a:spLocks noChangeArrowheads="1"/>
          </p:cNvSpPr>
          <p:nvPr/>
        </p:nvSpPr>
        <p:spPr bwMode="gray">
          <a:xfrm>
            <a:off x="6121001" y="128560"/>
            <a:ext cx="1828800" cy="178190"/>
          </a:xfrm>
          <a:prstGeom prst="rect">
            <a:avLst/>
          </a:prstGeom>
          <a:noFill/>
          <a:ln w="9525" algn="ctr">
            <a:noFill/>
            <a:miter lim="800000"/>
            <a:headEnd/>
            <a:tailEnd/>
          </a:ln>
        </p:spPr>
        <p:txBody>
          <a:bodyPr wrap="square" lIns="0" tIns="0" rIns="0" bIns="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350" b="0" i="0" u="none" strike="noStrike" kern="1200" cap="none" spc="0" normalizeH="0" baseline="0" noProof="0">
                <a:ln>
                  <a:noFill/>
                </a:ln>
                <a:solidFill>
                  <a:srgbClr val="007DC3"/>
                </a:solidFill>
                <a:effectLst/>
                <a:uLnTx/>
                <a:uFillTx/>
                <a:latin typeface="Calibri" pitchFamily="34" charset="0"/>
                <a:ea typeface="+mn-ea"/>
                <a:cs typeface="Calibri" pitchFamily="34" charset="0"/>
              </a:rPr>
              <a:t>Site B</a:t>
            </a:r>
          </a:p>
        </p:txBody>
      </p:sp>
      <p:sp>
        <p:nvSpPr>
          <p:cNvPr id="17" name="Line 138">
            <a:extLst>
              <a:ext uri="{FF2B5EF4-FFF2-40B4-BE49-F238E27FC236}">
                <a16:creationId xmlns:a16="http://schemas.microsoft.com/office/drawing/2014/main" id="{375380CB-F79D-44BD-B727-7033AF4E96AD}"/>
              </a:ext>
            </a:extLst>
          </p:cNvPr>
          <p:cNvSpPr>
            <a:spLocks noChangeShapeType="1"/>
          </p:cNvSpPr>
          <p:nvPr/>
        </p:nvSpPr>
        <p:spPr bwMode="gray">
          <a:xfrm>
            <a:off x="6976030" y="2949408"/>
            <a:ext cx="0" cy="888316"/>
          </a:xfrm>
          <a:prstGeom prst="line">
            <a:avLst/>
          </a:prstGeom>
          <a:noFill/>
          <a:ln w="50800">
            <a:solidFill>
              <a:srgbClr val="800000"/>
            </a:solidFill>
            <a:round/>
            <a:headEnd type="triangle"/>
            <a:tailEnd type="triangle"/>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mn-ea"/>
              <a:cs typeface="+mn-cs"/>
            </a:endParaRPr>
          </a:p>
        </p:txBody>
      </p:sp>
      <p:sp>
        <p:nvSpPr>
          <p:cNvPr id="18" name="Text Box 108">
            <a:extLst>
              <a:ext uri="{FF2B5EF4-FFF2-40B4-BE49-F238E27FC236}">
                <a16:creationId xmlns:a16="http://schemas.microsoft.com/office/drawing/2014/main" id="{F36AFD33-F829-442F-A755-CBD00958ECFB}"/>
              </a:ext>
            </a:extLst>
          </p:cNvPr>
          <p:cNvSpPr txBox="1">
            <a:spLocks noChangeArrowheads="1"/>
          </p:cNvSpPr>
          <p:nvPr/>
        </p:nvSpPr>
        <p:spPr bwMode="gray">
          <a:xfrm>
            <a:off x="5990039" y="3172207"/>
            <a:ext cx="859210" cy="470898"/>
          </a:xfrm>
          <a:prstGeom prst="rect">
            <a:avLst/>
          </a:prstGeom>
          <a:noFill/>
          <a:ln w="9525" algn="ctr">
            <a:noFill/>
            <a:miter lim="800000"/>
            <a:headEnd/>
            <a:tailEnd/>
          </a:ln>
        </p:spPr>
        <p:txBody>
          <a:bodyPr wrap="none" lIns="0" tIns="0" rIns="0" bIns="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800000"/>
                </a:solidFill>
                <a:effectLst/>
                <a:uLnTx/>
                <a:uFillTx/>
                <a:latin typeface="Arial"/>
                <a:ea typeface="+mn-ea"/>
                <a:cs typeface="Times New Roman" pitchFamily="18" charset="0"/>
              </a:rPr>
              <a:t>Backup</a:t>
            </a:r>
          </a:p>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800000"/>
                </a:solidFill>
                <a:effectLst/>
                <a:uLnTx/>
                <a:uFillTx/>
                <a:latin typeface="Arial"/>
                <a:ea typeface="+mn-ea"/>
                <a:cs typeface="Times New Roman" pitchFamily="18" charset="0"/>
              </a:rPr>
              <a:t>Restore</a:t>
            </a:r>
          </a:p>
        </p:txBody>
      </p:sp>
      <p:sp>
        <p:nvSpPr>
          <p:cNvPr id="19" name="Cloud 18">
            <a:extLst>
              <a:ext uri="{FF2B5EF4-FFF2-40B4-BE49-F238E27FC236}">
                <a16:creationId xmlns:a16="http://schemas.microsoft.com/office/drawing/2014/main" id="{EA63805E-DDCD-4918-9A91-DE2245FB016E}"/>
              </a:ext>
            </a:extLst>
          </p:cNvPr>
          <p:cNvSpPr/>
          <p:nvPr/>
        </p:nvSpPr>
        <p:spPr>
          <a:xfrm>
            <a:off x="5467511" y="461468"/>
            <a:ext cx="3554569" cy="2348942"/>
          </a:xfrm>
          <a:prstGeom prst="cloud">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Databases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Virtualization</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Applications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Servers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Remote offices</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444444"/>
                </a:solidFill>
                <a:effectLst/>
                <a:uLnTx/>
                <a:uFillTx/>
                <a:latin typeface="Arial"/>
                <a:ea typeface="+mn-ea"/>
                <a:cs typeface="+mn-cs"/>
              </a:rPr>
              <a:t>Laptops</a:t>
            </a:r>
          </a:p>
        </p:txBody>
      </p:sp>
      <p:sp>
        <p:nvSpPr>
          <p:cNvPr id="20" name="Text Box 108">
            <a:extLst>
              <a:ext uri="{FF2B5EF4-FFF2-40B4-BE49-F238E27FC236}">
                <a16:creationId xmlns:a16="http://schemas.microsoft.com/office/drawing/2014/main" id="{C57BF00C-2E2E-4BC7-A8A7-7300AF2019F5}"/>
              </a:ext>
            </a:extLst>
          </p:cNvPr>
          <p:cNvSpPr txBox="1">
            <a:spLocks noChangeArrowheads="1"/>
          </p:cNvSpPr>
          <p:nvPr/>
        </p:nvSpPr>
        <p:spPr bwMode="gray">
          <a:xfrm>
            <a:off x="6321213" y="4500351"/>
            <a:ext cx="1410644" cy="235449"/>
          </a:xfrm>
          <a:prstGeom prst="rect">
            <a:avLst/>
          </a:prstGeom>
          <a:noFill/>
          <a:ln w="9525" algn="ctr">
            <a:noFill/>
            <a:miter lim="800000"/>
            <a:headEnd/>
            <a:tailEnd/>
          </a:ln>
        </p:spPr>
        <p:txBody>
          <a:bodyPr wrap="none" lIns="0" tIns="0" rIns="0" bIns="0">
            <a:spAutoFit/>
          </a:bodyPr>
          <a:lstStyle/>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00CC"/>
                </a:solidFill>
                <a:effectLst/>
                <a:uLnTx/>
                <a:uFillTx/>
                <a:latin typeface="Arial"/>
                <a:ea typeface="+mn-ea"/>
                <a:cs typeface="Times New Roman" pitchFamily="18" charset="0"/>
              </a:rPr>
              <a:t>Data Domain</a:t>
            </a:r>
          </a:p>
        </p:txBody>
      </p:sp>
      <p:pic>
        <p:nvPicPr>
          <p:cNvPr id="21" name="Picture 20">
            <a:extLst>
              <a:ext uri="{FF2B5EF4-FFF2-40B4-BE49-F238E27FC236}">
                <a16:creationId xmlns:a16="http://schemas.microsoft.com/office/drawing/2014/main" id="{1F5C1567-B478-4367-9FB6-5180E48E4BEE}"/>
              </a:ext>
            </a:extLst>
          </p:cNvPr>
          <p:cNvPicPr>
            <a:picLocks noChangeAspect="1"/>
          </p:cNvPicPr>
          <p:nvPr/>
        </p:nvPicPr>
        <p:blipFill>
          <a:blip r:embed="rId3"/>
          <a:stretch>
            <a:fillRect/>
          </a:stretch>
        </p:blipFill>
        <p:spPr>
          <a:xfrm>
            <a:off x="468952" y="3862355"/>
            <a:ext cx="2509427" cy="462683"/>
          </a:xfrm>
          <a:prstGeom prst="rect">
            <a:avLst/>
          </a:prstGeom>
        </p:spPr>
      </p:pic>
      <p:pic>
        <p:nvPicPr>
          <p:cNvPr id="22" name="Picture 21">
            <a:extLst>
              <a:ext uri="{FF2B5EF4-FFF2-40B4-BE49-F238E27FC236}">
                <a16:creationId xmlns:a16="http://schemas.microsoft.com/office/drawing/2014/main" id="{2AE22071-89BD-4B9C-9A19-132F2001D0A0}"/>
              </a:ext>
            </a:extLst>
          </p:cNvPr>
          <p:cNvPicPr>
            <a:picLocks noChangeAspect="1"/>
          </p:cNvPicPr>
          <p:nvPr/>
        </p:nvPicPr>
        <p:blipFill>
          <a:blip r:embed="rId3"/>
          <a:stretch>
            <a:fillRect/>
          </a:stretch>
        </p:blipFill>
        <p:spPr>
          <a:xfrm>
            <a:off x="5836603" y="3862355"/>
            <a:ext cx="2509427" cy="462683"/>
          </a:xfrm>
          <a:prstGeom prst="rect">
            <a:avLst/>
          </a:prstGeom>
        </p:spPr>
      </p:pic>
      <p:sp>
        <p:nvSpPr>
          <p:cNvPr id="23" name="Text Box 108">
            <a:extLst>
              <a:ext uri="{FF2B5EF4-FFF2-40B4-BE49-F238E27FC236}">
                <a16:creationId xmlns:a16="http://schemas.microsoft.com/office/drawing/2014/main" id="{AD095F8B-936B-4643-9DD4-9E34706EA28A}"/>
              </a:ext>
            </a:extLst>
          </p:cNvPr>
          <p:cNvSpPr txBox="1">
            <a:spLocks noChangeArrowheads="1"/>
          </p:cNvSpPr>
          <p:nvPr/>
        </p:nvSpPr>
        <p:spPr bwMode="gray">
          <a:xfrm>
            <a:off x="196036" y="3172207"/>
            <a:ext cx="1308050" cy="470898"/>
          </a:xfrm>
          <a:prstGeom prst="rect">
            <a:avLst/>
          </a:prstGeom>
          <a:solidFill>
            <a:srgbClr val="800000"/>
          </a:solidFill>
          <a:ln w="9525" algn="ctr">
            <a:noFill/>
            <a:miter lim="800000"/>
            <a:headEnd/>
            <a:tailEnd/>
          </a:ln>
        </p:spPr>
        <p:txBody>
          <a:bodyPr wrap="none" lIns="0" tIns="0" rIns="0" bIns="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a:ea typeface="+mn-ea"/>
                <a:cs typeface="Times New Roman" pitchFamily="18" charset="0"/>
              </a:rPr>
              <a:t>Any backup</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a:ea typeface="+mn-ea"/>
                <a:cs typeface="Times New Roman" pitchFamily="18" charset="0"/>
              </a:rPr>
              <a:t>software</a:t>
            </a:r>
          </a:p>
        </p:txBody>
      </p:sp>
      <p:sp>
        <p:nvSpPr>
          <p:cNvPr id="24" name="Text Box 108">
            <a:extLst>
              <a:ext uri="{FF2B5EF4-FFF2-40B4-BE49-F238E27FC236}">
                <a16:creationId xmlns:a16="http://schemas.microsoft.com/office/drawing/2014/main" id="{B49052BE-EA5A-428B-8BE9-9EB9AD38E304}"/>
              </a:ext>
            </a:extLst>
          </p:cNvPr>
          <p:cNvSpPr txBox="1">
            <a:spLocks noChangeArrowheads="1"/>
          </p:cNvSpPr>
          <p:nvPr/>
        </p:nvSpPr>
        <p:spPr bwMode="gray">
          <a:xfrm>
            <a:off x="7102812" y="3172207"/>
            <a:ext cx="1308050" cy="470898"/>
          </a:xfrm>
          <a:prstGeom prst="rect">
            <a:avLst/>
          </a:prstGeom>
          <a:solidFill>
            <a:srgbClr val="800000"/>
          </a:solidFill>
          <a:ln w="9525" algn="ctr">
            <a:noFill/>
            <a:miter lim="800000"/>
            <a:headEnd/>
            <a:tailEnd/>
          </a:ln>
        </p:spPr>
        <p:txBody>
          <a:bodyPr wrap="none" lIns="0" tIns="0" rIns="0" bIns="0">
            <a:spAutoFit/>
          </a:bodyPr>
          <a:lstStyle/>
          <a:p>
            <a:pPr marL="0" marR="0" lvl="0" indent="0" algn="l"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a:ea typeface="+mn-ea"/>
                <a:cs typeface="Times New Roman" pitchFamily="18" charset="0"/>
              </a:rPr>
              <a:t>Any backup</a:t>
            </a:r>
          </a:p>
          <a:p>
            <a:pPr marL="0" marR="0" lvl="0" indent="0" algn="ctr" defTabSz="457200" rtl="0" eaLnBrk="1" fontAlgn="auto" latinLnBrk="0" hangingPunct="1">
              <a:lnSpc>
                <a:spcPct val="85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00"/>
                </a:solidFill>
                <a:effectLst/>
                <a:uLnTx/>
                <a:uFillTx/>
                <a:latin typeface="Arial"/>
                <a:ea typeface="+mn-ea"/>
                <a:cs typeface="Times New Roman" pitchFamily="18" charset="0"/>
              </a:rPr>
              <a:t>software</a:t>
            </a:r>
          </a:p>
        </p:txBody>
      </p:sp>
      <mc:AlternateContent xmlns:mc="http://schemas.openxmlformats.org/markup-compatibility/2006" xmlns:p14="http://schemas.microsoft.com/office/powerpoint/2010/main">
        <mc:Choice Requires="p14">
          <p:contentPart p14:bwMode="auto" r:id="rId4">
            <p14:nvContentPartPr>
              <p14:cNvPr id="180" name="Ink 179">
                <a:extLst>
                  <a:ext uri="{FF2B5EF4-FFF2-40B4-BE49-F238E27FC236}">
                    <a16:creationId xmlns:a16="http://schemas.microsoft.com/office/drawing/2014/main" id="{214392FE-3004-44B0-9965-CA0AB8BE2D4C}"/>
                  </a:ext>
                </a:extLst>
              </p14:cNvPr>
              <p14:cNvContentPartPr/>
              <p14:nvPr/>
            </p14:nvContentPartPr>
            <p14:xfrm>
              <a:off x="2702896" y="3542554"/>
              <a:ext cx="1440" cy="1440"/>
            </p14:xfrm>
          </p:contentPart>
        </mc:Choice>
        <mc:Fallback xmlns="">
          <p:pic>
            <p:nvPicPr>
              <p:cNvPr id="180" name="Ink 179">
                <a:extLst>
                  <a:ext uri="{FF2B5EF4-FFF2-40B4-BE49-F238E27FC236}">
                    <a16:creationId xmlns:a16="http://schemas.microsoft.com/office/drawing/2014/main" id="{214392FE-3004-44B0-9965-CA0AB8BE2D4C}"/>
                  </a:ext>
                </a:extLst>
              </p:cNvPr>
              <p:cNvPicPr/>
              <p:nvPr/>
            </p:nvPicPr>
            <p:blipFill>
              <a:blip r:embed="rId5"/>
              <a:stretch>
                <a:fillRect/>
              </a:stretch>
            </p:blipFill>
            <p:spPr>
              <a:xfrm>
                <a:off x="2667256" y="3506914"/>
                <a:ext cx="73080" cy="73080"/>
              </a:xfrm>
              <a:prstGeom prst="rect">
                <a:avLst/>
              </a:prstGeom>
            </p:spPr>
          </p:pic>
        </mc:Fallback>
      </mc:AlternateContent>
    </p:spTree>
    <p:extLst>
      <p:ext uri="{BB962C8B-B14F-4D97-AF65-F5344CB8AC3E}">
        <p14:creationId xmlns:p14="http://schemas.microsoft.com/office/powerpoint/2010/main" val="1879783584"/>
      </p:ext>
    </p:extLst>
  </p:cSld>
  <p:clrMapOvr>
    <a:masterClrMapping/>
  </p:clrMapOvr>
  <p:transition spd="med">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C2265AA-A95D-468B-A098-7DCA0B042110}"/>
              </a:ext>
            </a:extLst>
          </p:cNvPr>
          <p:cNvGraphicFramePr>
            <a:graphicFrameLocks noChangeAspect="1"/>
          </p:cNvGraphicFramePr>
          <p:nvPr/>
        </p:nvGraphicFramePr>
        <p:xfrm>
          <a:off x="2628900" y="57150"/>
          <a:ext cx="3886200" cy="5029200"/>
        </p:xfrm>
        <a:graphic>
          <a:graphicData uri="http://schemas.openxmlformats.org/presentationml/2006/ole">
            <mc:AlternateContent xmlns:mc="http://schemas.openxmlformats.org/markup-compatibility/2006">
              <mc:Choice xmlns:v="urn:schemas-microsoft-com:vml" Requires="v">
                <p:oleObj name="Acrobat Document" r:id="rId3" imgW="3886200" imgH="5029200" progId="Acrobat.Document.DC">
                  <p:embed/>
                </p:oleObj>
              </mc:Choice>
              <mc:Fallback>
                <p:oleObj name="Acrobat Document" r:id="rId3" imgW="3886200" imgH="5029200" progId="Acrobat.Document.DC">
                  <p:embed/>
                  <p:pic>
                    <p:nvPicPr>
                      <p:cNvPr id="2" name="Object 1">
                        <a:extLst>
                          <a:ext uri="{FF2B5EF4-FFF2-40B4-BE49-F238E27FC236}">
                            <a16:creationId xmlns:a16="http://schemas.microsoft.com/office/drawing/2014/main" id="{0C2265AA-A95D-468B-A098-7DCA0B042110}"/>
                          </a:ext>
                        </a:extLst>
                      </p:cNvPr>
                      <p:cNvPicPr/>
                      <p:nvPr/>
                    </p:nvPicPr>
                    <p:blipFill>
                      <a:blip r:embed="rId4"/>
                      <a:stretch>
                        <a:fillRect/>
                      </a:stretch>
                    </p:blipFill>
                    <p:spPr>
                      <a:xfrm>
                        <a:off x="2628900" y="57150"/>
                        <a:ext cx="3886200" cy="5029200"/>
                      </a:xfrm>
                      <a:prstGeom prst="rect">
                        <a:avLst/>
                      </a:prstGeom>
                    </p:spPr>
                  </p:pic>
                </p:oleObj>
              </mc:Fallback>
            </mc:AlternateContent>
          </a:graphicData>
        </a:graphic>
      </p:graphicFrame>
      <p:sp>
        <p:nvSpPr>
          <p:cNvPr id="3" name="Rectangle 2">
            <a:extLst>
              <a:ext uri="{FF2B5EF4-FFF2-40B4-BE49-F238E27FC236}">
                <a16:creationId xmlns:a16="http://schemas.microsoft.com/office/drawing/2014/main" id="{CC99B524-0981-49B2-BE46-8FFD8740F110}"/>
              </a:ext>
            </a:extLst>
          </p:cNvPr>
          <p:cNvSpPr/>
          <p:nvPr/>
        </p:nvSpPr>
        <p:spPr>
          <a:xfrm>
            <a:off x="5795578" y="4443958"/>
            <a:ext cx="1152128" cy="360040"/>
          </a:xfrm>
          <a:prstGeom prst="rect">
            <a:avLst/>
          </a:prstGeom>
          <a:solidFill>
            <a:schemeClr val="tx2"/>
          </a:solidFill>
          <a:ln w="12700" cmpd="sng">
            <a:noFill/>
          </a:ln>
          <a:effectLst/>
        </p:spPr>
        <p:txBody>
          <a:bodyPr wrap="square" lIns="182880" tIns="137160" rIns="137160" bIns="137160" rtlCol="0" anchor="ctr">
            <a:noAutofit/>
          </a:bodyPr>
          <a:lstStyle/>
          <a:p>
            <a:pPr algn="ctr">
              <a:lnSpc>
                <a:spcPct val="90000"/>
              </a:lnSpc>
              <a:spcBef>
                <a:spcPts val="600"/>
              </a:spcBef>
              <a:spcAft>
                <a:spcPts val="0"/>
              </a:spcAft>
            </a:pPr>
            <a:endParaRPr lang="en-US" sz="2000" dirty="0" err="1">
              <a:solidFill>
                <a:schemeClr val="tx2"/>
              </a:solidFill>
              <a:latin typeface="+mn-lt"/>
            </a:endParaRPr>
          </a:p>
        </p:txBody>
      </p:sp>
    </p:spTree>
    <p:extLst>
      <p:ext uri="{BB962C8B-B14F-4D97-AF65-F5344CB8AC3E}">
        <p14:creationId xmlns:p14="http://schemas.microsoft.com/office/powerpoint/2010/main" val="1901223562"/>
      </p:ext>
    </p:extLst>
  </p:cSld>
  <p:clrMapOvr>
    <a:masterClrMapping/>
  </p:clrMapOvr>
  <p:transition spd="med">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2B4382-1A60-4F8D-AAA4-0CDF55D46DDE}"/>
              </a:ext>
            </a:extLst>
          </p:cNvPr>
          <p:cNvSpPr>
            <a:spLocks noGrp="1"/>
          </p:cNvSpPr>
          <p:nvPr>
            <p:ph type="title"/>
          </p:nvPr>
        </p:nvSpPr>
        <p:spPr>
          <a:xfrm>
            <a:off x="285750" y="228600"/>
            <a:ext cx="8572500" cy="387798"/>
          </a:xfrm>
        </p:spPr>
        <p:txBody>
          <a:bodyPr/>
          <a:lstStyle/>
          <a:p>
            <a:r>
              <a:rPr lang="en-US"/>
              <a:t>What functions can Cyber Recovery have?</a:t>
            </a:r>
          </a:p>
        </p:txBody>
      </p:sp>
      <p:sp>
        <p:nvSpPr>
          <p:cNvPr id="3" name="Content Placeholder 2">
            <a:extLst>
              <a:ext uri="{FF2B5EF4-FFF2-40B4-BE49-F238E27FC236}">
                <a16:creationId xmlns:a16="http://schemas.microsoft.com/office/drawing/2014/main" id="{D67D52BE-54CB-4381-9D73-804AB8903CEE}"/>
              </a:ext>
            </a:extLst>
          </p:cNvPr>
          <p:cNvSpPr>
            <a:spLocks noGrp="1"/>
          </p:cNvSpPr>
          <p:nvPr>
            <p:ph idx="1"/>
          </p:nvPr>
        </p:nvSpPr>
        <p:spPr/>
        <p:txBody>
          <a:bodyPr/>
          <a:lstStyle/>
          <a:p>
            <a:r>
              <a:rPr lang="en-US" sz="2600"/>
              <a:t>Simple: Golden, guaranted, remote copy</a:t>
            </a:r>
          </a:p>
          <a:p>
            <a:pPr lvl="1"/>
            <a:r>
              <a:rPr lang="en-US" sz="2200"/>
              <a:t> Not possible to destroy by insider -&gt; physically, logically</a:t>
            </a:r>
          </a:p>
          <a:p>
            <a:pPr lvl="1"/>
            <a:r>
              <a:rPr lang="en-US" sz="2200"/>
              <a:t> Super cheap approach</a:t>
            </a:r>
          </a:p>
          <a:p>
            <a:r>
              <a:rPr lang="en-US" sz="2600"/>
              <a:t>Veryfication of production</a:t>
            </a:r>
          </a:p>
          <a:p>
            <a:r>
              <a:rPr lang="en-US" sz="2600"/>
              <a:t>Test center</a:t>
            </a:r>
          </a:p>
          <a:p>
            <a:endParaRPr lang="en-US" sz="2600"/>
          </a:p>
        </p:txBody>
      </p:sp>
      <mc:AlternateContent xmlns:mc="http://schemas.openxmlformats.org/markup-compatibility/2006" xmlns:p14="http://schemas.microsoft.com/office/powerpoint/2010/main">
        <mc:Choice Requires="p14">
          <p:contentPart p14:bwMode="auto" r:id="rId2">
            <p14:nvContentPartPr>
              <p14:cNvPr id="6" name="Ink 5">
                <a:extLst>
                  <a:ext uri="{FF2B5EF4-FFF2-40B4-BE49-F238E27FC236}">
                    <a16:creationId xmlns:a16="http://schemas.microsoft.com/office/drawing/2014/main" id="{DFD610B9-3E73-4FEA-9C84-3C937CA83E7B}"/>
                  </a:ext>
                </a:extLst>
              </p14:cNvPr>
              <p14:cNvContentPartPr/>
              <p14:nvPr/>
            </p14:nvContentPartPr>
            <p14:xfrm>
              <a:off x="129720" y="1686764"/>
              <a:ext cx="15120" cy="17280"/>
            </p14:xfrm>
          </p:contentPart>
        </mc:Choice>
        <mc:Fallback xmlns="">
          <p:pic>
            <p:nvPicPr>
              <p:cNvPr id="6" name="Ink 5">
                <a:extLst>
                  <a:ext uri="{FF2B5EF4-FFF2-40B4-BE49-F238E27FC236}">
                    <a16:creationId xmlns:a16="http://schemas.microsoft.com/office/drawing/2014/main" id="{DFD610B9-3E73-4FEA-9C84-3C937CA83E7B}"/>
                  </a:ext>
                </a:extLst>
              </p:cNvPr>
              <p:cNvPicPr/>
              <p:nvPr/>
            </p:nvPicPr>
            <p:blipFill>
              <a:blip r:embed="rId3"/>
              <a:stretch>
                <a:fillRect/>
              </a:stretch>
            </p:blipFill>
            <p:spPr>
              <a:xfrm>
                <a:off x="120720" y="1677948"/>
                <a:ext cx="32760" cy="34560"/>
              </a:xfrm>
              <a:prstGeom prst="rect">
                <a:avLst/>
              </a:prstGeom>
            </p:spPr>
          </p:pic>
        </mc:Fallback>
      </mc:AlternateContent>
    </p:spTree>
    <p:extLst>
      <p:ext uri="{BB962C8B-B14F-4D97-AF65-F5344CB8AC3E}">
        <p14:creationId xmlns:p14="http://schemas.microsoft.com/office/powerpoint/2010/main" val="1645638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3B73FA-E4B6-437C-99D4-8A053F57243E}"/>
              </a:ext>
            </a:extLst>
          </p:cNvPr>
          <p:cNvSpPr/>
          <p:nvPr/>
        </p:nvSpPr>
        <p:spPr>
          <a:xfrm>
            <a:off x="3373568" y="3346103"/>
            <a:ext cx="5601976" cy="1698438"/>
          </a:xfrm>
          <a:prstGeom prst="rect">
            <a:avLst/>
          </a:prstGeom>
          <a:solidFill>
            <a:srgbClr val="002776"/>
          </a:solidFill>
          <a:ln w="12700" cmpd="sng">
            <a:noFill/>
          </a:ln>
          <a:effectLst/>
        </p:spPr>
        <p:txBody>
          <a:bodyPr wrap="square" lIns="182880" tIns="137160" rIns="137160" bIns="137160" rtlCol="0" anchor="ctr">
            <a:noAutofit/>
          </a:bodyPr>
          <a:lstStyle/>
          <a:p>
            <a:pPr marL="0" marR="0" lvl="0" indent="0" algn="ctr" defTabSz="685800" rtl="0" eaLnBrk="1" fontAlgn="auto"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err="1">
              <a:ln>
                <a:noFill/>
              </a:ln>
              <a:solidFill>
                <a:srgbClr val="FFFFFF"/>
              </a:solidFill>
              <a:effectLst/>
              <a:uLnTx/>
              <a:uFillTx/>
              <a:latin typeface="Arial"/>
              <a:ea typeface="+mn-ea"/>
              <a:cs typeface="+mn-cs"/>
            </a:endParaRPr>
          </a:p>
        </p:txBody>
      </p:sp>
      <p:sp>
        <p:nvSpPr>
          <p:cNvPr id="210" name="Rounded Rectangle 3">
            <a:extLst>
              <a:ext uri="{FF2B5EF4-FFF2-40B4-BE49-F238E27FC236}">
                <a16:creationId xmlns:a16="http://schemas.microsoft.com/office/drawing/2014/main" id="{B46534A9-5931-4761-ABCB-D6BAA8B24C23}"/>
              </a:ext>
            </a:extLst>
          </p:cNvPr>
          <p:cNvSpPr/>
          <p:nvPr/>
        </p:nvSpPr>
        <p:spPr>
          <a:xfrm>
            <a:off x="78183" y="3948537"/>
            <a:ext cx="8886305" cy="1096005"/>
          </a:xfrm>
          <a:prstGeom prst="roundRect">
            <a:avLst/>
          </a:prstGeom>
          <a:solidFill>
            <a:srgbClr val="002776"/>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47" name="Rounded Rectangle 3">
            <a:extLst>
              <a:ext uri="{FF2B5EF4-FFF2-40B4-BE49-F238E27FC236}">
                <a16:creationId xmlns:a16="http://schemas.microsoft.com/office/drawing/2014/main" id="{E96B5256-6B70-4E7E-9F00-EBC444191EA3}"/>
              </a:ext>
            </a:extLst>
          </p:cNvPr>
          <p:cNvSpPr/>
          <p:nvPr/>
        </p:nvSpPr>
        <p:spPr>
          <a:xfrm>
            <a:off x="389723" y="605096"/>
            <a:ext cx="1676732" cy="782243"/>
          </a:xfrm>
          <a:prstGeom prst="roundRect">
            <a:avLst/>
          </a:prstGeom>
          <a:solidFill>
            <a:srgbClr val="003300"/>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148" name="Rectangle 147">
            <a:extLst>
              <a:ext uri="{FF2B5EF4-FFF2-40B4-BE49-F238E27FC236}">
                <a16:creationId xmlns:a16="http://schemas.microsoft.com/office/drawing/2014/main" id="{BBACC9E4-A06F-41AA-9088-BC7ABFFFB128}"/>
              </a:ext>
            </a:extLst>
          </p:cNvPr>
          <p:cNvSpPr/>
          <p:nvPr/>
        </p:nvSpPr>
        <p:spPr>
          <a:xfrm>
            <a:off x="373366" y="669840"/>
            <a:ext cx="1377737"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Arial" charset="0"/>
                <a:ea typeface="+mn-ea"/>
                <a:cs typeface="+mn-cs"/>
              </a:rPr>
              <a:t>IT Infrastructure</a:t>
            </a:r>
          </a:p>
        </p:txBody>
      </p:sp>
      <p:pic>
        <p:nvPicPr>
          <p:cNvPr id="150" name="Picture 20" descr="server">
            <a:extLst>
              <a:ext uri="{FF2B5EF4-FFF2-40B4-BE49-F238E27FC236}">
                <a16:creationId xmlns:a16="http://schemas.microsoft.com/office/drawing/2014/main" id="{70D52F36-EF66-477F-82E5-AFB5D4B0C6D2}"/>
              </a:ext>
            </a:extLst>
          </p:cNvPr>
          <p:cNvPicPr>
            <a:picLocks noChangeAspect="1" noChangeArrowheads="1"/>
          </p:cNvPicPr>
          <p:nvPr/>
        </p:nvPicPr>
        <p:blipFill>
          <a:blip r:embed="rId2" cstate="print"/>
          <a:srcRect/>
          <a:stretch>
            <a:fillRect/>
          </a:stretch>
        </p:blipFill>
        <p:spPr bwMode="gray">
          <a:xfrm>
            <a:off x="709861" y="972830"/>
            <a:ext cx="181757" cy="339251"/>
          </a:xfrm>
          <a:prstGeom prst="rect">
            <a:avLst/>
          </a:prstGeom>
          <a:noFill/>
          <a:ln w="9525">
            <a:noFill/>
            <a:miter lim="800000"/>
            <a:headEnd/>
            <a:tailEnd/>
          </a:ln>
        </p:spPr>
      </p:pic>
      <p:grpSp>
        <p:nvGrpSpPr>
          <p:cNvPr id="155" name="Group 154">
            <a:extLst>
              <a:ext uri="{FF2B5EF4-FFF2-40B4-BE49-F238E27FC236}">
                <a16:creationId xmlns:a16="http://schemas.microsoft.com/office/drawing/2014/main" id="{1BD796BA-2459-42B6-8F27-A890B3BBB30C}"/>
              </a:ext>
            </a:extLst>
          </p:cNvPr>
          <p:cNvGrpSpPr/>
          <p:nvPr/>
        </p:nvGrpSpPr>
        <p:grpSpPr>
          <a:xfrm>
            <a:off x="1289393" y="927822"/>
            <a:ext cx="325915" cy="332120"/>
            <a:chOff x="1433858" y="2733272"/>
            <a:chExt cx="660413" cy="517525"/>
          </a:xfrm>
        </p:grpSpPr>
        <p:sp>
          <p:nvSpPr>
            <p:cNvPr id="156" name="AutoShape 7">
              <a:extLst>
                <a:ext uri="{FF2B5EF4-FFF2-40B4-BE49-F238E27FC236}">
                  <a16:creationId xmlns:a16="http://schemas.microsoft.com/office/drawing/2014/main" id="{9C0809CD-BAF0-4ADB-B532-418EA957C23B}"/>
                </a:ext>
              </a:extLst>
            </p:cNvPr>
            <p:cNvSpPr>
              <a:spLocks noChangeArrowheads="1"/>
            </p:cNvSpPr>
            <p:nvPr/>
          </p:nvSpPr>
          <p:spPr bwMode="auto">
            <a:xfrm>
              <a:off x="1433858" y="2733272"/>
              <a:ext cx="660413" cy="517525"/>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grpSp>
          <p:nvGrpSpPr>
            <p:cNvPr id="158" name="Group 2">
              <a:extLst>
                <a:ext uri="{FF2B5EF4-FFF2-40B4-BE49-F238E27FC236}">
                  <a16:creationId xmlns:a16="http://schemas.microsoft.com/office/drawing/2014/main" id="{B829DFD7-D74D-4404-8B34-942674FE8ABE}"/>
                </a:ext>
              </a:extLst>
            </p:cNvPr>
            <p:cNvGrpSpPr>
              <a:grpSpLocks/>
            </p:cNvGrpSpPr>
            <p:nvPr/>
          </p:nvGrpSpPr>
          <p:grpSpPr bwMode="auto">
            <a:xfrm>
              <a:off x="1524000" y="2836459"/>
              <a:ext cx="485775" cy="322263"/>
              <a:chOff x="10275093" y="3566509"/>
              <a:chExt cx="485784" cy="589087"/>
            </a:xfrm>
          </p:grpSpPr>
          <p:pic>
            <p:nvPicPr>
              <p:cNvPr id="165" name="Picture 164">
                <a:extLst>
                  <a:ext uri="{FF2B5EF4-FFF2-40B4-BE49-F238E27FC236}">
                    <a16:creationId xmlns:a16="http://schemas.microsoft.com/office/drawing/2014/main" id="{48C23FAE-D11D-4E81-871F-8D4936A36D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 name="Picture 89">
                <a:extLst>
                  <a:ext uri="{FF2B5EF4-FFF2-40B4-BE49-F238E27FC236}">
                    <a16:creationId xmlns:a16="http://schemas.microsoft.com/office/drawing/2014/main" id="{8A81FE59-87EF-4B8F-BEF9-3ACC934BBA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7" name="Picture 89">
                <a:extLst>
                  <a:ext uri="{FF2B5EF4-FFF2-40B4-BE49-F238E27FC236}">
                    <a16:creationId xmlns:a16="http://schemas.microsoft.com/office/drawing/2014/main" id="{56F6BF74-646D-4086-9E70-68C13247CF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8" name="Picture 89">
                <a:extLst>
                  <a:ext uri="{FF2B5EF4-FFF2-40B4-BE49-F238E27FC236}">
                    <a16:creationId xmlns:a16="http://schemas.microsoft.com/office/drawing/2014/main" id="{18A6E5E9-2CE6-4B97-B0FC-83003B1173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 name="Picture 89">
                <a:extLst>
                  <a:ext uri="{FF2B5EF4-FFF2-40B4-BE49-F238E27FC236}">
                    <a16:creationId xmlns:a16="http://schemas.microsoft.com/office/drawing/2014/main" id="{32743AC2-38AE-4978-B847-A4159A8FBA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 name="Picture 89">
                <a:extLst>
                  <a:ext uri="{FF2B5EF4-FFF2-40B4-BE49-F238E27FC236}">
                    <a16:creationId xmlns:a16="http://schemas.microsoft.com/office/drawing/2014/main" id="{9E9CCDD6-C6A7-4CC5-9BA1-987C22AE0F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2" name="Picture 171">
                <a:extLst>
                  <a:ext uri="{FF2B5EF4-FFF2-40B4-BE49-F238E27FC236}">
                    <a16:creationId xmlns:a16="http://schemas.microsoft.com/office/drawing/2014/main" id="{37ED8928-17B9-4957-BD7D-866087459C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 name="Picture 89">
                <a:extLst>
                  <a:ext uri="{FF2B5EF4-FFF2-40B4-BE49-F238E27FC236}">
                    <a16:creationId xmlns:a16="http://schemas.microsoft.com/office/drawing/2014/main" id="{F376F88F-4FE9-449A-8F37-AC7EFF3F8B9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74" name="Picture 20" descr="server">
            <a:extLst>
              <a:ext uri="{FF2B5EF4-FFF2-40B4-BE49-F238E27FC236}">
                <a16:creationId xmlns:a16="http://schemas.microsoft.com/office/drawing/2014/main" id="{596B5BB0-327B-4DB7-83DC-19D8C69A193F}"/>
              </a:ext>
            </a:extLst>
          </p:cNvPr>
          <p:cNvPicPr>
            <a:picLocks noChangeAspect="1" noChangeArrowheads="1"/>
          </p:cNvPicPr>
          <p:nvPr/>
        </p:nvPicPr>
        <p:blipFill>
          <a:blip r:embed="rId2" cstate="print"/>
          <a:srcRect/>
          <a:stretch>
            <a:fillRect/>
          </a:stretch>
        </p:blipFill>
        <p:spPr bwMode="gray">
          <a:xfrm>
            <a:off x="785071" y="982294"/>
            <a:ext cx="181757" cy="339251"/>
          </a:xfrm>
          <a:prstGeom prst="rect">
            <a:avLst/>
          </a:prstGeom>
          <a:noFill/>
          <a:ln w="9525">
            <a:noFill/>
            <a:miter lim="800000"/>
            <a:headEnd/>
            <a:tailEnd/>
          </a:ln>
        </p:spPr>
      </p:pic>
      <p:pic>
        <p:nvPicPr>
          <p:cNvPr id="175" name="Picture 20" descr="server">
            <a:extLst>
              <a:ext uri="{FF2B5EF4-FFF2-40B4-BE49-F238E27FC236}">
                <a16:creationId xmlns:a16="http://schemas.microsoft.com/office/drawing/2014/main" id="{563CC7EF-2849-4148-9E22-3924306DD663}"/>
              </a:ext>
            </a:extLst>
          </p:cNvPr>
          <p:cNvPicPr>
            <a:picLocks noChangeAspect="1" noChangeArrowheads="1"/>
          </p:cNvPicPr>
          <p:nvPr/>
        </p:nvPicPr>
        <p:blipFill>
          <a:blip r:embed="rId2" cstate="print"/>
          <a:srcRect/>
          <a:stretch>
            <a:fillRect/>
          </a:stretch>
        </p:blipFill>
        <p:spPr bwMode="gray">
          <a:xfrm>
            <a:off x="860281" y="991757"/>
            <a:ext cx="181757" cy="339251"/>
          </a:xfrm>
          <a:prstGeom prst="rect">
            <a:avLst/>
          </a:prstGeom>
          <a:noFill/>
          <a:ln w="9525">
            <a:noFill/>
            <a:miter lim="800000"/>
            <a:headEnd/>
            <a:tailEnd/>
          </a:ln>
        </p:spPr>
      </p:pic>
      <p:grpSp>
        <p:nvGrpSpPr>
          <p:cNvPr id="176" name="Group 175">
            <a:extLst>
              <a:ext uri="{FF2B5EF4-FFF2-40B4-BE49-F238E27FC236}">
                <a16:creationId xmlns:a16="http://schemas.microsoft.com/office/drawing/2014/main" id="{C00C70EB-DC50-46D3-A9DE-938288372FD2}"/>
              </a:ext>
            </a:extLst>
          </p:cNvPr>
          <p:cNvGrpSpPr/>
          <p:nvPr/>
        </p:nvGrpSpPr>
        <p:grpSpPr>
          <a:xfrm>
            <a:off x="1325785" y="975146"/>
            <a:ext cx="325915" cy="332120"/>
            <a:chOff x="1433858" y="2733272"/>
            <a:chExt cx="660413" cy="517525"/>
          </a:xfrm>
        </p:grpSpPr>
        <p:sp>
          <p:nvSpPr>
            <p:cNvPr id="177" name="AutoShape 7">
              <a:extLst>
                <a:ext uri="{FF2B5EF4-FFF2-40B4-BE49-F238E27FC236}">
                  <a16:creationId xmlns:a16="http://schemas.microsoft.com/office/drawing/2014/main" id="{502052F0-6B1A-4F39-BE92-34A09C04586C}"/>
                </a:ext>
              </a:extLst>
            </p:cNvPr>
            <p:cNvSpPr>
              <a:spLocks noChangeArrowheads="1"/>
            </p:cNvSpPr>
            <p:nvPr/>
          </p:nvSpPr>
          <p:spPr bwMode="auto">
            <a:xfrm>
              <a:off x="1433858" y="2733272"/>
              <a:ext cx="660413" cy="517525"/>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grpSp>
          <p:nvGrpSpPr>
            <p:cNvPr id="178" name="Group 2">
              <a:extLst>
                <a:ext uri="{FF2B5EF4-FFF2-40B4-BE49-F238E27FC236}">
                  <a16:creationId xmlns:a16="http://schemas.microsoft.com/office/drawing/2014/main" id="{0B7A3674-6712-4BCA-82D3-B8639D80B623}"/>
                </a:ext>
              </a:extLst>
            </p:cNvPr>
            <p:cNvGrpSpPr>
              <a:grpSpLocks/>
            </p:cNvGrpSpPr>
            <p:nvPr/>
          </p:nvGrpSpPr>
          <p:grpSpPr bwMode="auto">
            <a:xfrm>
              <a:off x="1524000" y="2836459"/>
              <a:ext cx="485775" cy="322263"/>
              <a:chOff x="10275093" y="3566509"/>
              <a:chExt cx="485784" cy="589087"/>
            </a:xfrm>
          </p:grpSpPr>
          <p:pic>
            <p:nvPicPr>
              <p:cNvPr id="179" name="Picture 178">
                <a:extLst>
                  <a:ext uri="{FF2B5EF4-FFF2-40B4-BE49-F238E27FC236}">
                    <a16:creationId xmlns:a16="http://schemas.microsoft.com/office/drawing/2014/main" id="{E7A036A3-D2E5-4C60-9DAD-B7008B256B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 name="Picture 89">
                <a:extLst>
                  <a:ext uri="{FF2B5EF4-FFF2-40B4-BE49-F238E27FC236}">
                    <a16:creationId xmlns:a16="http://schemas.microsoft.com/office/drawing/2014/main" id="{60D72D5B-5D04-4D89-9E71-B70CD2FA1B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 name="Picture 89">
                <a:extLst>
                  <a:ext uri="{FF2B5EF4-FFF2-40B4-BE49-F238E27FC236}">
                    <a16:creationId xmlns:a16="http://schemas.microsoft.com/office/drawing/2014/main" id="{FD03664B-E7BB-4EF0-B97F-1EFFA8DE80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 name="Picture 89">
                <a:extLst>
                  <a:ext uri="{FF2B5EF4-FFF2-40B4-BE49-F238E27FC236}">
                    <a16:creationId xmlns:a16="http://schemas.microsoft.com/office/drawing/2014/main" id="{B0A83DB3-30CF-4CF3-8C34-E502276F1C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3" name="Picture 89">
                <a:extLst>
                  <a:ext uri="{FF2B5EF4-FFF2-40B4-BE49-F238E27FC236}">
                    <a16:creationId xmlns:a16="http://schemas.microsoft.com/office/drawing/2014/main" id="{8E336FAF-564A-4DE6-8BAE-F49BD0A867E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 name="Picture 89">
                <a:extLst>
                  <a:ext uri="{FF2B5EF4-FFF2-40B4-BE49-F238E27FC236}">
                    <a16:creationId xmlns:a16="http://schemas.microsoft.com/office/drawing/2014/main" id="{D8CB7F91-DA7D-455C-A7B7-E8D64A35BE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 name="Picture 184">
                <a:extLst>
                  <a:ext uri="{FF2B5EF4-FFF2-40B4-BE49-F238E27FC236}">
                    <a16:creationId xmlns:a16="http://schemas.microsoft.com/office/drawing/2014/main" id="{159C4104-2FE5-4753-86CA-F15A4778EE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6" name="Picture 89">
                <a:extLst>
                  <a:ext uri="{FF2B5EF4-FFF2-40B4-BE49-F238E27FC236}">
                    <a16:creationId xmlns:a16="http://schemas.microsoft.com/office/drawing/2014/main" id="{21B272D5-BF89-4979-AA61-C4A9440A9F1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87" name="Group 186">
            <a:extLst>
              <a:ext uri="{FF2B5EF4-FFF2-40B4-BE49-F238E27FC236}">
                <a16:creationId xmlns:a16="http://schemas.microsoft.com/office/drawing/2014/main" id="{BC7ABBC4-8505-4374-8C3E-57ED2424E2EF}"/>
              </a:ext>
            </a:extLst>
          </p:cNvPr>
          <p:cNvGrpSpPr/>
          <p:nvPr/>
        </p:nvGrpSpPr>
        <p:grpSpPr>
          <a:xfrm>
            <a:off x="1362176" y="1022471"/>
            <a:ext cx="325915" cy="332120"/>
            <a:chOff x="1433858" y="2733272"/>
            <a:chExt cx="660413" cy="517525"/>
          </a:xfrm>
        </p:grpSpPr>
        <p:sp>
          <p:nvSpPr>
            <p:cNvPr id="188" name="AutoShape 7">
              <a:extLst>
                <a:ext uri="{FF2B5EF4-FFF2-40B4-BE49-F238E27FC236}">
                  <a16:creationId xmlns:a16="http://schemas.microsoft.com/office/drawing/2014/main" id="{D9E72AF8-30DA-43DD-BF51-31C3AAEE7F98}"/>
                </a:ext>
              </a:extLst>
            </p:cNvPr>
            <p:cNvSpPr>
              <a:spLocks noChangeArrowheads="1"/>
            </p:cNvSpPr>
            <p:nvPr/>
          </p:nvSpPr>
          <p:spPr bwMode="auto">
            <a:xfrm>
              <a:off x="1433858" y="2733272"/>
              <a:ext cx="660413" cy="517525"/>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grpSp>
          <p:nvGrpSpPr>
            <p:cNvPr id="189" name="Group 2">
              <a:extLst>
                <a:ext uri="{FF2B5EF4-FFF2-40B4-BE49-F238E27FC236}">
                  <a16:creationId xmlns:a16="http://schemas.microsoft.com/office/drawing/2014/main" id="{E3E0E24A-208D-4F24-BB6B-AB8D0AF53B42}"/>
                </a:ext>
              </a:extLst>
            </p:cNvPr>
            <p:cNvGrpSpPr>
              <a:grpSpLocks/>
            </p:cNvGrpSpPr>
            <p:nvPr/>
          </p:nvGrpSpPr>
          <p:grpSpPr bwMode="auto">
            <a:xfrm>
              <a:off x="1524000" y="2836459"/>
              <a:ext cx="485775" cy="322263"/>
              <a:chOff x="10275093" y="3566509"/>
              <a:chExt cx="485784" cy="589087"/>
            </a:xfrm>
          </p:grpSpPr>
          <p:pic>
            <p:nvPicPr>
              <p:cNvPr id="190" name="Picture 189">
                <a:extLst>
                  <a:ext uri="{FF2B5EF4-FFF2-40B4-BE49-F238E27FC236}">
                    <a16:creationId xmlns:a16="http://schemas.microsoft.com/office/drawing/2014/main" id="{2A2F2F7F-6DC8-4F29-94F0-B54009C100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1" name="Picture 89">
                <a:extLst>
                  <a:ext uri="{FF2B5EF4-FFF2-40B4-BE49-F238E27FC236}">
                    <a16:creationId xmlns:a16="http://schemas.microsoft.com/office/drawing/2014/main" id="{BE297B41-BD5B-4C55-B2C4-1913588851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 name="Picture 89">
                <a:extLst>
                  <a:ext uri="{FF2B5EF4-FFF2-40B4-BE49-F238E27FC236}">
                    <a16:creationId xmlns:a16="http://schemas.microsoft.com/office/drawing/2014/main" id="{CCCB4D16-62B0-4B76-9CF4-DA16D97E4A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 name="Picture 89">
                <a:extLst>
                  <a:ext uri="{FF2B5EF4-FFF2-40B4-BE49-F238E27FC236}">
                    <a16:creationId xmlns:a16="http://schemas.microsoft.com/office/drawing/2014/main" id="{BF56E1B3-0148-43EC-8B54-881AA41F4D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56650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 name="Picture 89">
                <a:extLst>
                  <a:ext uri="{FF2B5EF4-FFF2-40B4-BE49-F238E27FC236}">
                    <a16:creationId xmlns:a16="http://schemas.microsoft.com/office/drawing/2014/main" id="{F06543E4-67F3-41C6-B374-9643520F17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75093"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 name="Picture 89">
                <a:extLst>
                  <a:ext uri="{FF2B5EF4-FFF2-40B4-BE49-F238E27FC236}">
                    <a16:creationId xmlns:a16="http://schemas.microsoft.com/office/drawing/2014/main" id="{36EBF082-222A-4F24-9000-4D01DC0172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61136"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6" name="Picture 195">
                <a:extLst>
                  <a:ext uri="{FF2B5EF4-FFF2-40B4-BE49-F238E27FC236}">
                    <a16:creationId xmlns:a16="http://schemas.microsoft.com/office/drawing/2014/main" id="{BC34B88A-A729-4CC7-8C95-E1F92F6FCAB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47179"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7" name="Picture 89">
                <a:extLst>
                  <a:ext uri="{FF2B5EF4-FFF2-40B4-BE49-F238E27FC236}">
                    <a16:creationId xmlns:a16="http://schemas.microsoft.com/office/drawing/2014/main" id="{8A14FF41-551E-4208-BF05-F94B7A2355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222" y="3832249"/>
                <a:ext cx="227655" cy="32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98" name="Line 138">
            <a:extLst>
              <a:ext uri="{FF2B5EF4-FFF2-40B4-BE49-F238E27FC236}">
                <a16:creationId xmlns:a16="http://schemas.microsoft.com/office/drawing/2014/main" id="{34E60982-8CEC-49D8-AB91-6DD44FFD3BF5}"/>
              </a:ext>
            </a:extLst>
          </p:cNvPr>
          <p:cNvSpPr>
            <a:spLocks noChangeShapeType="1"/>
          </p:cNvSpPr>
          <p:nvPr/>
        </p:nvSpPr>
        <p:spPr bwMode="gray">
          <a:xfrm>
            <a:off x="1738936" y="1419622"/>
            <a:ext cx="0" cy="578357"/>
          </a:xfrm>
          <a:prstGeom prst="line">
            <a:avLst/>
          </a:prstGeom>
          <a:noFill/>
          <a:ln w="50800">
            <a:solidFill>
              <a:srgbClr val="800000"/>
            </a:solidFill>
            <a:round/>
            <a:headEnd type="triangle"/>
            <a:tailEnd type="triangl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0" name="Text Box 108">
            <a:extLst>
              <a:ext uri="{FF2B5EF4-FFF2-40B4-BE49-F238E27FC236}">
                <a16:creationId xmlns:a16="http://schemas.microsoft.com/office/drawing/2014/main" id="{37EBD23C-406D-483C-954D-0BDFDCE0B588}"/>
              </a:ext>
            </a:extLst>
          </p:cNvPr>
          <p:cNvSpPr txBox="1">
            <a:spLocks noChangeArrowheads="1"/>
          </p:cNvSpPr>
          <p:nvPr/>
        </p:nvSpPr>
        <p:spPr bwMode="gray">
          <a:xfrm>
            <a:off x="1900625" y="1914836"/>
            <a:ext cx="756617" cy="366254"/>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800000"/>
                </a:solidFill>
                <a:effectLst/>
                <a:uLnTx/>
                <a:uFillTx/>
                <a:latin typeface="Arial" charset="0"/>
                <a:ea typeface="+mn-ea"/>
                <a:cs typeface="Times New Roman" pitchFamily="18" charset="0"/>
              </a:rPr>
              <a:t>Backup</a:t>
            </a:r>
          </a:p>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800000"/>
                </a:solidFill>
                <a:effectLst/>
                <a:uLnTx/>
                <a:uFillTx/>
                <a:latin typeface="Arial" charset="0"/>
                <a:ea typeface="+mn-ea"/>
                <a:cs typeface="Times New Roman" pitchFamily="18" charset="0"/>
              </a:rPr>
              <a:t>Recovery</a:t>
            </a:r>
          </a:p>
        </p:txBody>
      </p:sp>
      <p:sp>
        <p:nvSpPr>
          <p:cNvPr id="201" name="TextBox 200">
            <a:extLst>
              <a:ext uri="{FF2B5EF4-FFF2-40B4-BE49-F238E27FC236}">
                <a16:creationId xmlns:a16="http://schemas.microsoft.com/office/drawing/2014/main" id="{90F0D8B5-7416-4674-A5EC-3BBB64E064FF}"/>
              </a:ext>
            </a:extLst>
          </p:cNvPr>
          <p:cNvSpPr txBox="1"/>
          <p:nvPr/>
        </p:nvSpPr>
        <p:spPr>
          <a:xfrm>
            <a:off x="862759" y="297825"/>
            <a:ext cx="756682"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400" b="1" i="0" u="none" strike="noStrike" kern="1200" cap="none" spc="0" normalizeH="0" baseline="0" noProof="0" dirty="0">
                <a:ln>
                  <a:noFill/>
                </a:ln>
                <a:solidFill>
                  <a:srgbClr val="003300"/>
                </a:solidFill>
                <a:effectLst/>
                <a:uLnTx/>
                <a:uFillTx/>
                <a:latin typeface="Arial"/>
                <a:ea typeface="+mn-ea"/>
                <a:cs typeface="+mn-cs"/>
              </a:rPr>
              <a:t>SITE A</a:t>
            </a:r>
          </a:p>
        </p:txBody>
      </p:sp>
      <mc:AlternateContent xmlns:mc="http://schemas.openxmlformats.org/markup-compatibility/2006" xmlns:p14="http://schemas.microsoft.com/office/powerpoint/2010/main">
        <mc:Choice Requires="p14">
          <p:contentPart p14:bwMode="auto" r:id="rId4">
            <p14:nvContentPartPr>
              <p14:cNvPr id="205" name="Ink 204">
                <a:extLst>
                  <a:ext uri="{FF2B5EF4-FFF2-40B4-BE49-F238E27FC236}">
                    <a16:creationId xmlns:a16="http://schemas.microsoft.com/office/drawing/2014/main" id="{ABE21F20-B88F-49C6-A545-D3D628763F52}"/>
                  </a:ext>
                </a:extLst>
              </p14:cNvPr>
              <p14:cNvContentPartPr/>
              <p14:nvPr/>
            </p14:nvContentPartPr>
            <p14:xfrm>
              <a:off x="2103275" y="2470326"/>
              <a:ext cx="13320" cy="18000"/>
            </p14:xfrm>
          </p:contentPart>
        </mc:Choice>
        <mc:Fallback xmlns="">
          <p:pic>
            <p:nvPicPr>
              <p:cNvPr id="205" name="Ink 204">
                <a:extLst>
                  <a:ext uri="{FF2B5EF4-FFF2-40B4-BE49-F238E27FC236}">
                    <a16:creationId xmlns:a16="http://schemas.microsoft.com/office/drawing/2014/main" id="{ABE21F20-B88F-49C6-A545-D3D628763F52}"/>
                  </a:ext>
                </a:extLst>
              </p:cNvPr>
              <p:cNvPicPr/>
              <p:nvPr/>
            </p:nvPicPr>
            <p:blipFill>
              <a:blip r:embed="rId5"/>
              <a:stretch>
                <a:fillRect/>
              </a:stretch>
            </p:blipFill>
            <p:spPr>
              <a:xfrm>
                <a:off x="2094275" y="2461326"/>
                <a:ext cx="30960" cy="356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206" name="Ink 205">
                <a:extLst>
                  <a:ext uri="{FF2B5EF4-FFF2-40B4-BE49-F238E27FC236}">
                    <a16:creationId xmlns:a16="http://schemas.microsoft.com/office/drawing/2014/main" id="{D99591B6-C50E-4468-B2FC-20071CAFAB39}"/>
                  </a:ext>
                </a:extLst>
              </p14:cNvPr>
              <p14:cNvContentPartPr/>
              <p14:nvPr/>
            </p14:nvContentPartPr>
            <p14:xfrm>
              <a:off x="1675235" y="2480046"/>
              <a:ext cx="16560" cy="13320"/>
            </p14:xfrm>
          </p:contentPart>
        </mc:Choice>
        <mc:Fallback xmlns="">
          <p:pic>
            <p:nvPicPr>
              <p:cNvPr id="206" name="Ink 205">
                <a:extLst>
                  <a:ext uri="{FF2B5EF4-FFF2-40B4-BE49-F238E27FC236}">
                    <a16:creationId xmlns:a16="http://schemas.microsoft.com/office/drawing/2014/main" id="{D99591B6-C50E-4468-B2FC-20071CAFAB39}"/>
                  </a:ext>
                </a:extLst>
              </p:cNvPr>
              <p:cNvPicPr/>
              <p:nvPr/>
            </p:nvPicPr>
            <p:blipFill>
              <a:blip r:embed="rId7"/>
              <a:stretch>
                <a:fillRect/>
              </a:stretch>
            </p:blipFill>
            <p:spPr>
              <a:xfrm>
                <a:off x="1666235" y="2471046"/>
                <a:ext cx="34200" cy="309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7" name="Ink 206">
                <a:extLst>
                  <a:ext uri="{FF2B5EF4-FFF2-40B4-BE49-F238E27FC236}">
                    <a16:creationId xmlns:a16="http://schemas.microsoft.com/office/drawing/2014/main" id="{11A1A3A3-A33B-457F-A14D-20FE7CC94602}"/>
                  </a:ext>
                </a:extLst>
              </p14:cNvPr>
              <p14:cNvContentPartPr/>
              <p14:nvPr/>
            </p14:nvContentPartPr>
            <p14:xfrm>
              <a:off x="2125595" y="2479326"/>
              <a:ext cx="11880" cy="1800"/>
            </p14:xfrm>
          </p:contentPart>
        </mc:Choice>
        <mc:Fallback xmlns="">
          <p:pic>
            <p:nvPicPr>
              <p:cNvPr id="207" name="Ink 206">
                <a:extLst>
                  <a:ext uri="{FF2B5EF4-FFF2-40B4-BE49-F238E27FC236}">
                    <a16:creationId xmlns:a16="http://schemas.microsoft.com/office/drawing/2014/main" id="{11A1A3A3-A33B-457F-A14D-20FE7CC94602}"/>
                  </a:ext>
                </a:extLst>
              </p:cNvPr>
              <p:cNvPicPr/>
              <p:nvPr/>
            </p:nvPicPr>
            <p:blipFill>
              <a:blip r:embed="rId9"/>
              <a:stretch>
                <a:fillRect/>
              </a:stretch>
            </p:blipFill>
            <p:spPr>
              <a:xfrm>
                <a:off x="2116314" y="2471826"/>
                <a:ext cx="30071" cy="16500"/>
              </a:xfrm>
              <a:prstGeom prst="rect">
                <a:avLst/>
              </a:prstGeom>
            </p:spPr>
          </p:pic>
        </mc:Fallback>
      </mc:AlternateContent>
      <p:sp>
        <p:nvSpPr>
          <p:cNvPr id="217" name="TextBox 216">
            <a:extLst>
              <a:ext uri="{FF2B5EF4-FFF2-40B4-BE49-F238E27FC236}">
                <a16:creationId xmlns:a16="http://schemas.microsoft.com/office/drawing/2014/main" id="{6C4569CA-E0B7-4FF8-9AAA-745B84488A49}"/>
              </a:ext>
            </a:extLst>
          </p:cNvPr>
          <p:cNvSpPr txBox="1"/>
          <p:nvPr/>
        </p:nvSpPr>
        <p:spPr>
          <a:xfrm>
            <a:off x="115946" y="4513613"/>
            <a:ext cx="2872902" cy="492443"/>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2600" b="1" i="0" u="none" strike="noStrike" kern="1200" cap="none" spc="0" normalizeH="0" baseline="0" noProof="0" dirty="0">
                <a:ln>
                  <a:noFill/>
                </a:ln>
                <a:solidFill>
                  <a:srgbClr val="FFFF00"/>
                </a:solidFill>
                <a:effectLst/>
                <a:uLnTx/>
                <a:uFillTx/>
                <a:latin typeface="Arial"/>
                <a:ea typeface="+mn-ea"/>
                <a:cs typeface="+mn-cs"/>
              </a:rPr>
              <a:t>Cyber Bunker</a:t>
            </a:r>
          </a:p>
        </p:txBody>
      </p:sp>
      <p:sp>
        <p:nvSpPr>
          <p:cNvPr id="227" name="Rectangle 226">
            <a:extLst>
              <a:ext uri="{FF2B5EF4-FFF2-40B4-BE49-F238E27FC236}">
                <a16:creationId xmlns:a16="http://schemas.microsoft.com/office/drawing/2014/main" id="{17FEA117-EA97-44C8-9FC1-C3C5B2D4A209}"/>
              </a:ext>
            </a:extLst>
          </p:cNvPr>
          <p:cNvSpPr/>
          <p:nvPr/>
        </p:nvSpPr>
        <p:spPr>
          <a:xfrm>
            <a:off x="497911" y="3986625"/>
            <a:ext cx="1845014" cy="462262"/>
          </a:xfrm>
          <a:prstGeom prst="rect">
            <a:avLst/>
          </a:prstGeom>
          <a:solidFill>
            <a:schemeClr val="bg2"/>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228" name="TextBox 227">
            <a:extLst>
              <a:ext uri="{FF2B5EF4-FFF2-40B4-BE49-F238E27FC236}">
                <a16:creationId xmlns:a16="http://schemas.microsoft.com/office/drawing/2014/main" id="{70B45933-C000-4116-B058-E0286C1B7CA0}"/>
              </a:ext>
            </a:extLst>
          </p:cNvPr>
          <p:cNvSpPr txBox="1"/>
          <p:nvPr/>
        </p:nvSpPr>
        <p:spPr>
          <a:xfrm>
            <a:off x="699694" y="4052784"/>
            <a:ext cx="1438214" cy="338554"/>
          </a:xfrm>
          <a:prstGeom prst="rect">
            <a:avLst/>
          </a:prstGeom>
          <a:solidFill>
            <a:schemeClr val="bg2"/>
          </a:solidFill>
        </p:spPr>
        <p:txBody>
          <a:bodyPr wrap="non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600" b="1" i="0" u="none" strike="noStrike" kern="1200" cap="none" spc="0" normalizeH="0" baseline="0" noProof="0" dirty="0">
                <a:ln>
                  <a:noFill/>
                </a:ln>
                <a:solidFill>
                  <a:srgbClr val="007DB8">
                    <a:lumMod val="20000"/>
                    <a:lumOff val="80000"/>
                  </a:srgbClr>
                </a:solidFill>
                <a:effectLst/>
                <a:uLnTx/>
                <a:uFillTx/>
                <a:latin typeface="Arial"/>
                <a:ea typeface="+mn-ea"/>
                <a:cs typeface="+mn-cs"/>
              </a:rPr>
              <a:t>Data Domain</a:t>
            </a:r>
          </a:p>
        </p:txBody>
      </p:sp>
      <p:pic>
        <p:nvPicPr>
          <p:cNvPr id="239" name="Picture 238">
            <a:extLst>
              <a:ext uri="{FF2B5EF4-FFF2-40B4-BE49-F238E27FC236}">
                <a16:creationId xmlns:a16="http://schemas.microsoft.com/office/drawing/2014/main" id="{C94DD1B5-61A2-4D29-8CB4-A7F128679355}"/>
              </a:ext>
            </a:extLst>
          </p:cNvPr>
          <p:cNvPicPr>
            <a:picLocks noChangeAspect="1"/>
          </p:cNvPicPr>
          <p:nvPr/>
        </p:nvPicPr>
        <p:blipFill>
          <a:blip r:embed="rId10"/>
          <a:stretch>
            <a:fillRect/>
          </a:stretch>
        </p:blipFill>
        <p:spPr>
          <a:xfrm>
            <a:off x="244842" y="3952364"/>
            <a:ext cx="388211" cy="499559"/>
          </a:xfrm>
          <a:prstGeom prst="rect">
            <a:avLst/>
          </a:prstGeom>
        </p:spPr>
      </p:pic>
      <p:sp>
        <p:nvSpPr>
          <p:cNvPr id="203" name="Rectangle 202">
            <a:extLst>
              <a:ext uri="{FF2B5EF4-FFF2-40B4-BE49-F238E27FC236}">
                <a16:creationId xmlns:a16="http://schemas.microsoft.com/office/drawing/2014/main" id="{70BB5BA9-1567-4FF1-8BBC-924FD1512AEC}"/>
              </a:ext>
            </a:extLst>
          </p:cNvPr>
          <p:cNvSpPr/>
          <p:nvPr/>
        </p:nvSpPr>
        <p:spPr>
          <a:xfrm>
            <a:off x="467544" y="2325512"/>
            <a:ext cx="1845014" cy="462262"/>
          </a:xfrm>
          <a:prstGeom prst="rect">
            <a:avLst/>
          </a:prstGeom>
          <a:solidFill>
            <a:schemeClr val="bg2"/>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a:ea typeface="+mn-ea"/>
              <a:cs typeface="+mn-cs"/>
            </a:endParaRPr>
          </a:p>
        </p:txBody>
      </p:sp>
      <p:sp>
        <p:nvSpPr>
          <p:cNvPr id="204" name="TextBox 203">
            <a:extLst>
              <a:ext uri="{FF2B5EF4-FFF2-40B4-BE49-F238E27FC236}">
                <a16:creationId xmlns:a16="http://schemas.microsoft.com/office/drawing/2014/main" id="{1B360204-9CAA-43F2-BF31-13AACAFA2CB2}"/>
              </a:ext>
            </a:extLst>
          </p:cNvPr>
          <p:cNvSpPr txBox="1"/>
          <p:nvPr/>
        </p:nvSpPr>
        <p:spPr>
          <a:xfrm>
            <a:off x="669327" y="2391671"/>
            <a:ext cx="1438214" cy="338554"/>
          </a:xfrm>
          <a:prstGeom prst="rect">
            <a:avLst/>
          </a:prstGeom>
          <a:solidFill>
            <a:schemeClr val="bg2"/>
          </a:solidFill>
        </p:spPr>
        <p:txBody>
          <a:bodyPr wrap="non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1600" b="1" i="0" u="none" strike="noStrike" kern="1200" cap="none" spc="0" normalizeH="0" baseline="0" noProof="0" dirty="0">
                <a:ln>
                  <a:noFill/>
                </a:ln>
                <a:solidFill>
                  <a:srgbClr val="007DB8">
                    <a:lumMod val="20000"/>
                    <a:lumOff val="80000"/>
                  </a:srgbClr>
                </a:solidFill>
                <a:effectLst/>
                <a:uLnTx/>
                <a:uFillTx/>
                <a:latin typeface="Arial"/>
                <a:ea typeface="+mn-ea"/>
                <a:cs typeface="+mn-cs"/>
              </a:rPr>
              <a:t>Data Domain</a:t>
            </a:r>
          </a:p>
        </p:txBody>
      </p:sp>
      <p:sp>
        <p:nvSpPr>
          <p:cNvPr id="243" name="Line 138">
            <a:extLst>
              <a:ext uri="{FF2B5EF4-FFF2-40B4-BE49-F238E27FC236}">
                <a16:creationId xmlns:a16="http://schemas.microsoft.com/office/drawing/2014/main" id="{18C77082-840E-44A0-9784-A611FB025765}"/>
              </a:ext>
            </a:extLst>
          </p:cNvPr>
          <p:cNvSpPr>
            <a:spLocks noChangeShapeType="1"/>
          </p:cNvSpPr>
          <p:nvPr/>
        </p:nvSpPr>
        <p:spPr bwMode="gray">
          <a:xfrm>
            <a:off x="1738936" y="2015303"/>
            <a:ext cx="0" cy="376368"/>
          </a:xfrm>
          <a:prstGeom prst="line">
            <a:avLst/>
          </a:prstGeom>
          <a:noFill/>
          <a:ln w="101600">
            <a:solidFill>
              <a:schemeClr val="bg2"/>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47" name="Line 138">
            <a:extLst>
              <a:ext uri="{FF2B5EF4-FFF2-40B4-BE49-F238E27FC236}">
                <a16:creationId xmlns:a16="http://schemas.microsoft.com/office/drawing/2014/main" id="{FE29EAAB-F138-4A8B-9D20-11EC73678B73}"/>
              </a:ext>
            </a:extLst>
          </p:cNvPr>
          <p:cNvSpPr>
            <a:spLocks noChangeShapeType="1"/>
          </p:cNvSpPr>
          <p:nvPr/>
        </p:nvSpPr>
        <p:spPr bwMode="gray">
          <a:xfrm>
            <a:off x="1759851" y="2744773"/>
            <a:ext cx="0" cy="267660"/>
          </a:xfrm>
          <a:prstGeom prst="line">
            <a:avLst/>
          </a:prstGeom>
          <a:noFill/>
          <a:ln w="101600">
            <a:solidFill>
              <a:schemeClr val="bg2"/>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48" name="Line 138">
            <a:extLst>
              <a:ext uri="{FF2B5EF4-FFF2-40B4-BE49-F238E27FC236}">
                <a16:creationId xmlns:a16="http://schemas.microsoft.com/office/drawing/2014/main" id="{8C06C812-0145-40DA-9F25-6DFBDBF03EDD}"/>
              </a:ext>
            </a:extLst>
          </p:cNvPr>
          <p:cNvSpPr>
            <a:spLocks noChangeShapeType="1"/>
          </p:cNvSpPr>
          <p:nvPr/>
        </p:nvSpPr>
        <p:spPr bwMode="gray">
          <a:xfrm>
            <a:off x="1766462" y="3723878"/>
            <a:ext cx="0" cy="267660"/>
          </a:xfrm>
          <a:prstGeom prst="line">
            <a:avLst/>
          </a:prstGeom>
          <a:noFill/>
          <a:ln w="101600">
            <a:solidFill>
              <a:schemeClr val="bg2"/>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68" name="Picture 67">
            <a:extLst>
              <a:ext uri="{FF2B5EF4-FFF2-40B4-BE49-F238E27FC236}">
                <a16:creationId xmlns:a16="http://schemas.microsoft.com/office/drawing/2014/main" id="{0067C172-A42A-48C7-807A-031E3FBDC5C1}"/>
              </a:ext>
            </a:extLst>
          </p:cNvPr>
          <p:cNvPicPr>
            <a:picLocks noChangeAspect="1"/>
          </p:cNvPicPr>
          <p:nvPr/>
        </p:nvPicPr>
        <p:blipFill>
          <a:blip r:embed="rId11"/>
          <a:stretch>
            <a:fillRect/>
          </a:stretch>
        </p:blipFill>
        <p:spPr>
          <a:xfrm>
            <a:off x="1633181" y="3400011"/>
            <a:ext cx="298465" cy="323867"/>
          </a:xfrm>
          <a:prstGeom prst="rect">
            <a:avLst/>
          </a:prstGeom>
        </p:spPr>
      </p:pic>
      <p:sp>
        <p:nvSpPr>
          <p:cNvPr id="69" name="Line 138">
            <a:extLst>
              <a:ext uri="{FF2B5EF4-FFF2-40B4-BE49-F238E27FC236}">
                <a16:creationId xmlns:a16="http://schemas.microsoft.com/office/drawing/2014/main" id="{AEC0D36C-2C0E-4875-B56A-BB58FA161084}"/>
              </a:ext>
            </a:extLst>
          </p:cNvPr>
          <p:cNvSpPr>
            <a:spLocks noChangeShapeType="1"/>
          </p:cNvSpPr>
          <p:nvPr/>
        </p:nvSpPr>
        <p:spPr bwMode="gray">
          <a:xfrm>
            <a:off x="1766462" y="2972763"/>
            <a:ext cx="0" cy="438742"/>
          </a:xfrm>
          <a:prstGeom prst="line">
            <a:avLst/>
          </a:prstGeom>
          <a:noFill/>
          <a:ln w="50800">
            <a:solidFill>
              <a:srgbClr val="800000"/>
            </a:solidFill>
            <a:round/>
            <a:headEnd type="triangle"/>
            <a:tailEnd type="triangl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1" name="Text Box 108">
            <a:extLst>
              <a:ext uri="{FF2B5EF4-FFF2-40B4-BE49-F238E27FC236}">
                <a16:creationId xmlns:a16="http://schemas.microsoft.com/office/drawing/2014/main" id="{98BABD1B-B9D6-461F-954E-8222A3A86B47}"/>
              </a:ext>
            </a:extLst>
          </p:cNvPr>
          <p:cNvSpPr txBox="1">
            <a:spLocks noChangeArrowheads="1"/>
          </p:cNvSpPr>
          <p:nvPr/>
        </p:nvSpPr>
        <p:spPr bwMode="gray">
          <a:xfrm>
            <a:off x="1967804" y="3476464"/>
            <a:ext cx="647613" cy="183127"/>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80"/>
                </a:solidFill>
                <a:effectLst/>
                <a:uLnTx/>
                <a:uFillTx/>
                <a:latin typeface="Arial" charset="0"/>
                <a:ea typeface="+mn-ea"/>
                <a:cs typeface="Times New Roman" pitchFamily="18" charset="0"/>
              </a:rPr>
              <a:t>Air Gap</a:t>
            </a:r>
          </a:p>
        </p:txBody>
      </p:sp>
      <p:sp>
        <p:nvSpPr>
          <p:cNvPr id="81" name="AutoShape 7">
            <a:extLst>
              <a:ext uri="{FF2B5EF4-FFF2-40B4-BE49-F238E27FC236}">
                <a16:creationId xmlns:a16="http://schemas.microsoft.com/office/drawing/2014/main" id="{5D6948A8-7554-4CD5-8C45-2779CAEA5D79}"/>
              </a:ext>
            </a:extLst>
          </p:cNvPr>
          <p:cNvSpPr>
            <a:spLocks noChangeArrowheads="1"/>
          </p:cNvSpPr>
          <p:nvPr/>
        </p:nvSpPr>
        <p:spPr bwMode="auto">
          <a:xfrm>
            <a:off x="4851769" y="3357437"/>
            <a:ext cx="309684" cy="1518569"/>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pic>
        <p:nvPicPr>
          <p:cNvPr id="82" name="Picture 81">
            <a:extLst>
              <a:ext uri="{FF2B5EF4-FFF2-40B4-BE49-F238E27FC236}">
                <a16:creationId xmlns:a16="http://schemas.microsoft.com/office/drawing/2014/main" id="{BE29818F-7BCD-4A53-BBC5-D1454AD3E9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4182" y="4080593"/>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a:extLst>
              <a:ext uri="{FF2B5EF4-FFF2-40B4-BE49-F238E27FC236}">
                <a16:creationId xmlns:a16="http://schemas.microsoft.com/office/drawing/2014/main" id="{6FA6A81F-3AFC-4E5F-9899-6A67F7FA54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4182" y="4559015"/>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Text Box 108">
            <a:extLst>
              <a:ext uri="{FF2B5EF4-FFF2-40B4-BE49-F238E27FC236}">
                <a16:creationId xmlns:a16="http://schemas.microsoft.com/office/drawing/2014/main" id="{98EEF724-9682-44D0-B871-48D6E04EF326}"/>
              </a:ext>
            </a:extLst>
          </p:cNvPr>
          <p:cNvSpPr txBox="1">
            <a:spLocks noChangeArrowheads="1"/>
          </p:cNvSpPr>
          <p:nvPr/>
        </p:nvSpPr>
        <p:spPr bwMode="gray">
          <a:xfrm>
            <a:off x="5205783" y="4005696"/>
            <a:ext cx="756617" cy="366254"/>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Cyber</a:t>
            </a:r>
          </a:p>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Recovery</a:t>
            </a:r>
          </a:p>
        </p:txBody>
      </p:sp>
      <p:sp>
        <p:nvSpPr>
          <p:cNvPr id="85" name="Text Box 108">
            <a:extLst>
              <a:ext uri="{FF2B5EF4-FFF2-40B4-BE49-F238E27FC236}">
                <a16:creationId xmlns:a16="http://schemas.microsoft.com/office/drawing/2014/main" id="{74CA6396-A49C-4442-8EBF-39DEC1E09AA5}"/>
              </a:ext>
            </a:extLst>
          </p:cNvPr>
          <p:cNvSpPr txBox="1">
            <a:spLocks noChangeArrowheads="1"/>
          </p:cNvSpPr>
          <p:nvPr/>
        </p:nvSpPr>
        <p:spPr bwMode="gray">
          <a:xfrm>
            <a:off x="5213318" y="4509752"/>
            <a:ext cx="508152" cy="366254"/>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Cyber</a:t>
            </a:r>
          </a:p>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Sense</a:t>
            </a:r>
          </a:p>
        </p:txBody>
      </p:sp>
      <p:pic>
        <p:nvPicPr>
          <p:cNvPr id="90" name="Picture 89">
            <a:extLst>
              <a:ext uri="{FF2B5EF4-FFF2-40B4-BE49-F238E27FC236}">
                <a16:creationId xmlns:a16="http://schemas.microsoft.com/office/drawing/2014/main" id="{AC31688D-9753-4C05-9F34-949FD8604CD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3543" y="3505051"/>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 name="Text Box 108">
            <a:extLst>
              <a:ext uri="{FF2B5EF4-FFF2-40B4-BE49-F238E27FC236}">
                <a16:creationId xmlns:a16="http://schemas.microsoft.com/office/drawing/2014/main" id="{D92C97D4-CFE3-4B01-8AA5-C98D7D1E22C0}"/>
              </a:ext>
            </a:extLst>
          </p:cNvPr>
          <p:cNvSpPr txBox="1">
            <a:spLocks noChangeArrowheads="1"/>
          </p:cNvSpPr>
          <p:nvPr/>
        </p:nvSpPr>
        <p:spPr bwMode="gray">
          <a:xfrm>
            <a:off x="5201381" y="3392562"/>
            <a:ext cx="578748" cy="366254"/>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Access</a:t>
            </a:r>
          </a:p>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Station</a:t>
            </a:r>
          </a:p>
        </p:txBody>
      </p:sp>
      <mc:AlternateContent xmlns:mc="http://schemas.openxmlformats.org/markup-compatibility/2006" xmlns:p14="http://schemas.microsoft.com/office/powerpoint/2010/main">
        <mc:Choice Requires="p14">
          <p:contentPart p14:bwMode="auto" r:id="rId12">
            <p14:nvContentPartPr>
              <p14:cNvPr id="92" name="Ink 91">
                <a:extLst>
                  <a:ext uri="{FF2B5EF4-FFF2-40B4-BE49-F238E27FC236}">
                    <a16:creationId xmlns:a16="http://schemas.microsoft.com/office/drawing/2014/main" id="{B5AEF6FF-87C3-4C45-8918-3FF9F29CF2CF}"/>
                  </a:ext>
                </a:extLst>
              </p14:cNvPr>
              <p14:cNvContentPartPr/>
              <p14:nvPr/>
            </p14:nvContentPartPr>
            <p14:xfrm>
              <a:off x="6026460" y="4010701"/>
              <a:ext cx="2520" cy="2880"/>
            </p14:xfrm>
          </p:contentPart>
        </mc:Choice>
        <mc:Fallback xmlns="">
          <p:pic>
            <p:nvPicPr>
              <p:cNvPr id="92" name="Ink 91">
                <a:extLst>
                  <a:ext uri="{FF2B5EF4-FFF2-40B4-BE49-F238E27FC236}">
                    <a16:creationId xmlns:a16="http://schemas.microsoft.com/office/drawing/2014/main" id="{B5AEF6FF-87C3-4C45-8918-3FF9F29CF2CF}"/>
                  </a:ext>
                </a:extLst>
              </p:cNvPr>
              <p:cNvPicPr/>
              <p:nvPr/>
            </p:nvPicPr>
            <p:blipFill>
              <a:blip r:embed="rId13"/>
              <a:stretch>
                <a:fillRect/>
              </a:stretch>
            </p:blipFill>
            <p:spPr>
              <a:xfrm>
                <a:off x="6008460" y="3990130"/>
                <a:ext cx="38160" cy="43611"/>
              </a:xfrm>
              <a:prstGeom prst="rect">
                <a:avLst/>
              </a:prstGeom>
            </p:spPr>
          </p:pic>
        </mc:Fallback>
      </mc:AlternateContent>
      <p:sp>
        <p:nvSpPr>
          <p:cNvPr id="93" name="AutoShape 7">
            <a:extLst>
              <a:ext uri="{FF2B5EF4-FFF2-40B4-BE49-F238E27FC236}">
                <a16:creationId xmlns:a16="http://schemas.microsoft.com/office/drawing/2014/main" id="{F876CF58-46BD-4F63-9F3C-CCE3F57BD294}"/>
              </a:ext>
            </a:extLst>
          </p:cNvPr>
          <p:cNvSpPr>
            <a:spLocks noChangeArrowheads="1"/>
          </p:cNvSpPr>
          <p:nvPr/>
        </p:nvSpPr>
        <p:spPr bwMode="auto">
          <a:xfrm>
            <a:off x="6012160" y="3366470"/>
            <a:ext cx="309684" cy="1529094"/>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pic>
        <p:nvPicPr>
          <p:cNvPr id="95" name="Picture 94">
            <a:extLst>
              <a:ext uri="{FF2B5EF4-FFF2-40B4-BE49-F238E27FC236}">
                <a16:creationId xmlns:a16="http://schemas.microsoft.com/office/drawing/2014/main" id="{5F7CAD4B-BB72-4992-91C5-A30C2F33034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573" y="3546612"/>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 name="Text Box 108">
            <a:extLst>
              <a:ext uri="{FF2B5EF4-FFF2-40B4-BE49-F238E27FC236}">
                <a16:creationId xmlns:a16="http://schemas.microsoft.com/office/drawing/2014/main" id="{8A322E3B-AB49-4358-9F80-166697C7A02C}"/>
              </a:ext>
            </a:extLst>
          </p:cNvPr>
          <p:cNvSpPr txBox="1">
            <a:spLocks noChangeArrowheads="1"/>
          </p:cNvSpPr>
          <p:nvPr/>
        </p:nvSpPr>
        <p:spPr bwMode="gray">
          <a:xfrm>
            <a:off x="6387458" y="4063961"/>
            <a:ext cx="379912" cy="183127"/>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DNS</a:t>
            </a:r>
          </a:p>
        </p:txBody>
      </p:sp>
      <p:pic>
        <p:nvPicPr>
          <p:cNvPr id="98" name="Picture 97">
            <a:extLst>
              <a:ext uri="{FF2B5EF4-FFF2-40B4-BE49-F238E27FC236}">
                <a16:creationId xmlns:a16="http://schemas.microsoft.com/office/drawing/2014/main" id="{3515C7B8-C8CF-49E1-A6E6-DBCE4A703C0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573" y="4020943"/>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 name="Text Box 108">
            <a:extLst>
              <a:ext uri="{FF2B5EF4-FFF2-40B4-BE49-F238E27FC236}">
                <a16:creationId xmlns:a16="http://schemas.microsoft.com/office/drawing/2014/main" id="{C43FE53B-41E5-4D6A-BC6D-9201D052053A}"/>
              </a:ext>
            </a:extLst>
          </p:cNvPr>
          <p:cNvSpPr txBox="1">
            <a:spLocks noChangeArrowheads="1"/>
          </p:cNvSpPr>
          <p:nvPr/>
        </p:nvSpPr>
        <p:spPr bwMode="gray">
          <a:xfrm>
            <a:off x="6357361" y="3507986"/>
            <a:ext cx="676467" cy="366254"/>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Backup</a:t>
            </a:r>
          </a:p>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software</a:t>
            </a:r>
          </a:p>
        </p:txBody>
      </p:sp>
      <p:pic>
        <p:nvPicPr>
          <p:cNvPr id="100" name="Picture 99">
            <a:extLst>
              <a:ext uri="{FF2B5EF4-FFF2-40B4-BE49-F238E27FC236}">
                <a16:creationId xmlns:a16="http://schemas.microsoft.com/office/drawing/2014/main" id="{A59A9157-A67B-4495-957E-E3F95CFD3C4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573" y="4524999"/>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Text Box 108">
            <a:extLst>
              <a:ext uri="{FF2B5EF4-FFF2-40B4-BE49-F238E27FC236}">
                <a16:creationId xmlns:a16="http://schemas.microsoft.com/office/drawing/2014/main" id="{83445A8E-C53F-4512-8DA5-B070990DC1A8}"/>
              </a:ext>
            </a:extLst>
          </p:cNvPr>
          <p:cNvSpPr txBox="1">
            <a:spLocks noChangeArrowheads="1"/>
          </p:cNvSpPr>
          <p:nvPr/>
        </p:nvSpPr>
        <p:spPr bwMode="gray">
          <a:xfrm>
            <a:off x="6423554" y="4587974"/>
            <a:ext cx="250069" cy="183127"/>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AD</a:t>
            </a:r>
          </a:p>
        </p:txBody>
      </p:sp>
      <p:sp>
        <p:nvSpPr>
          <p:cNvPr id="105" name="Line 138">
            <a:extLst>
              <a:ext uri="{FF2B5EF4-FFF2-40B4-BE49-F238E27FC236}">
                <a16:creationId xmlns:a16="http://schemas.microsoft.com/office/drawing/2014/main" id="{582FC3EE-AC73-4C23-8C30-865C00E60A98}"/>
              </a:ext>
            </a:extLst>
          </p:cNvPr>
          <p:cNvSpPr>
            <a:spLocks noChangeShapeType="1"/>
          </p:cNvSpPr>
          <p:nvPr/>
        </p:nvSpPr>
        <p:spPr bwMode="gray">
          <a:xfrm flipH="1" flipV="1">
            <a:off x="4586251" y="4652794"/>
            <a:ext cx="307329" cy="7188"/>
          </a:xfrm>
          <a:prstGeom prst="line">
            <a:avLst/>
          </a:prstGeom>
          <a:noFill/>
          <a:ln w="101600">
            <a:solidFill>
              <a:schemeClr val="tx2">
                <a:lumMod val="85000"/>
              </a:schemeClr>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6" name="Line 138">
            <a:extLst>
              <a:ext uri="{FF2B5EF4-FFF2-40B4-BE49-F238E27FC236}">
                <a16:creationId xmlns:a16="http://schemas.microsoft.com/office/drawing/2014/main" id="{5918A80D-74CB-4F92-B37C-5F6CC161BA8D}"/>
              </a:ext>
            </a:extLst>
          </p:cNvPr>
          <p:cNvSpPr>
            <a:spLocks noChangeShapeType="1"/>
          </p:cNvSpPr>
          <p:nvPr/>
        </p:nvSpPr>
        <p:spPr bwMode="gray">
          <a:xfrm flipH="1" flipV="1">
            <a:off x="4594688" y="4194639"/>
            <a:ext cx="307329" cy="7188"/>
          </a:xfrm>
          <a:prstGeom prst="line">
            <a:avLst/>
          </a:prstGeom>
          <a:noFill/>
          <a:ln w="101600">
            <a:solidFill>
              <a:schemeClr val="tx2">
                <a:lumMod val="85000"/>
              </a:schemeClr>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07" name="Line 138">
            <a:extLst>
              <a:ext uri="{FF2B5EF4-FFF2-40B4-BE49-F238E27FC236}">
                <a16:creationId xmlns:a16="http://schemas.microsoft.com/office/drawing/2014/main" id="{D9A37568-BF7F-4A5F-8934-5FF18A2D4214}"/>
              </a:ext>
            </a:extLst>
          </p:cNvPr>
          <p:cNvSpPr>
            <a:spLocks noChangeShapeType="1"/>
          </p:cNvSpPr>
          <p:nvPr/>
        </p:nvSpPr>
        <p:spPr bwMode="gray">
          <a:xfrm flipH="1" flipV="1">
            <a:off x="4603125" y="3630607"/>
            <a:ext cx="307329" cy="7188"/>
          </a:xfrm>
          <a:prstGeom prst="line">
            <a:avLst/>
          </a:prstGeom>
          <a:noFill/>
          <a:ln w="101600">
            <a:solidFill>
              <a:schemeClr val="tx2">
                <a:lumMod val="85000"/>
              </a:schemeClr>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10" name="Line 138">
            <a:extLst>
              <a:ext uri="{FF2B5EF4-FFF2-40B4-BE49-F238E27FC236}">
                <a16:creationId xmlns:a16="http://schemas.microsoft.com/office/drawing/2014/main" id="{C8628800-569E-4A94-90A7-F199ADE78B76}"/>
              </a:ext>
            </a:extLst>
          </p:cNvPr>
          <p:cNvSpPr>
            <a:spLocks noChangeShapeType="1"/>
          </p:cNvSpPr>
          <p:nvPr/>
        </p:nvSpPr>
        <p:spPr bwMode="gray">
          <a:xfrm rot="16200000" flipH="1" flipV="1">
            <a:off x="2446388" y="4038131"/>
            <a:ext cx="0" cy="267660"/>
          </a:xfrm>
          <a:prstGeom prst="line">
            <a:avLst/>
          </a:prstGeom>
          <a:noFill/>
          <a:ln w="101600">
            <a:solidFill>
              <a:schemeClr val="tx2">
                <a:lumMod val="75000"/>
              </a:schemeClr>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mc:AlternateContent xmlns:mc="http://schemas.openxmlformats.org/markup-compatibility/2006" xmlns:p14="http://schemas.microsoft.com/office/powerpoint/2010/main">
        <mc:Choice Requires="p14">
          <p:contentPart p14:bwMode="auto" r:id="rId14">
            <p14:nvContentPartPr>
              <p14:cNvPr id="111" name="Ink 110">
                <a:extLst>
                  <a:ext uri="{FF2B5EF4-FFF2-40B4-BE49-F238E27FC236}">
                    <a16:creationId xmlns:a16="http://schemas.microsoft.com/office/drawing/2014/main" id="{5276CE78-D4FA-4EB9-81C8-CE73CCFB1824}"/>
                  </a:ext>
                </a:extLst>
              </p14:cNvPr>
              <p14:cNvContentPartPr/>
              <p14:nvPr/>
            </p14:nvContentPartPr>
            <p14:xfrm>
              <a:off x="6927010" y="4055736"/>
              <a:ext cx="2520" cy="2880"/>
            </p14:xfrm>
          </p:contentPart>
        </mc:Choice>
        <mc:Fallback xmlns="">
          <p:pic>
            <p:nvPicPr>
              <p:cNvPr id="111" name="Ink 110">
                <a:extLst>
                  <a:ext uri="{FF2B5EF4-FFF2-40B4-BE49-F238E27FC236}">
                    <a16:creationId xmlns:a16="http://schemas.microsoft.com/office/drawing/2014/main" id="{5276CE78-D4FA-4EB9-81C8-CE73CCFB1824}"/>
                  </a:ext>
                </a:extLst>
              </p:cNvPr>
              <p:cNvPicPr/>
              <p:nvPr/>
            </p:nvPicPr>
            <p:blipFill>
              <a:blip r:embed="rId13"/>
              <a:stretch>
                <a:fillRect/>
              </a:stretch>
            </p:blipFill>
            <p:spPr>
              <a:xfrm>
                <a:off x="6909010" y="4035165"/>
                <a:ext cx="38160" cy="43611"/>
              </a:xfrm>
              <a:prstGeom prst="rect">
                <a:avLst/>
              </a:prstGeom>
            </p:spPr>
          </p:pic>
        </mc:Fallback>
      </mc:AlternateContent>
      <p:sp>
        <p:nvSpPr>
          <p:cNvPr id="112" name="AutoShape 7">
            <a:extLst>
              <a:ext uri="{FF2B5EF4-FFF2-40B4-BE49-F238E27FC236}">
                <a16:creationId xmlns:a16="http://schemas.microsoft.com/office/drawing/2014/main" id="{0908936B-716F-47AC-9882-6AAAF408C67C}"/>
              </a:ext>
            </a:extLst>
          </p:cNvPr>
          <p:cNvSpPr>
            <a:spLocks noChangeArrowheads="1"/>
          </p:cNvSpPr>
          <p:nvPr/>
        </p:nvSpPr>
        <p:spPr bwMode="auto">
          <a:xfrm>
            <a:off x="7092231" y="3411505"/>
            <a:ext cx="309684" cy="1529094"/>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44444"/>
              </a:solidFill>
              <a:effectLst/>
              <a:uLnTx/>
              <a:uFillTx/>
              <a:latin typeface="Arial" charset="0"/>
              <a:ea typeface="+mn-ea"/>
              <a:cs typeface="+mn-cs"/>
            </a:endParaRPr>
          </a:p>
        </p:txBody>
      </p:sp>
      <p:pic>
        <p:nvPicPr>
          <p:cNvPr id="113" name="Picture 112">
            <a:extLst>
              <a:ext uri="{FF2B5EF4-FFF2-40B4-BE49-F238E27FC236}">
                <a16:creationId xmlns:a16="http://schemas.microsoft.com/office/drawing/2014/main" id="{7A15D949-4705-4E00-BEC8-4BC4B0B89D2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644" y="3591647"/>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 name="Text Box 108">
            <a:extLst>
              <a:ext uri="{FF2B5EF4-FFF2-40B4-BE49-F238E27FC236}">
                <a16:creationId xmlns:a16="http://schemas.microsoft.com/office/drawing/2014/main" id="{D16B1336-BB70-40BF-B876-A73E71C783C7}"/>
              </a:ext>
            </a:extLst>
          </p:cNvPr>
          <p:cNvSpPr txBox="1">
            <a:spLocks noChangeArrowheads="1"/>
          </p:cNvSpPr>
          <p:nvPr/>
        </p:nvSpPr>
        <p:spPr bwMode="gray">
          <a:xfrm>
            <a:off x="7467529" y="4108996"/>
            <a:ext cx="359073" cy="183127"/>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SQL</a:t>
            </a:r>
          </a:p>
        </p:txBody>
      </p:sp>
      <p:pic>
        <p:nvPicPr>
          <p:cNvPr id="115" name="Picture 114">
            <a:extLst>
              <a:ext uri="{FF2B5EF4-FFF2-40B4-BE49-F238E27FC236}">
                <a16:creationId xmlns:a16="http://schemas.microsoft.com/office/drawing/2014/main" id="{B329C4C2-28A7-4AB8-9A92-C13D290C879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644" y="4065978"/>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 name="Text Box 108">
            <a:extLst>
              <a:ext uri="{FF2B5EF4-FFF2-40B4-BE49-F238E27FC236}">
                <a16:creationId xmlns:a16="http://schemas.microsoft.com/office/drawing/2014/main" id="{ABCA5DDA-3F81-43FE-8049-3E3D52BE8CCC}"/>
              </a:ext>
            </a:extLst>
          </p:cNvPr>
          <p:cNvSpPr txBox="1">
            <a:spLocks noChangeArrowheads="1"/>
          </p:cNvSpPr>
          <p:nvPr/>
        </p:nvSpPr>
        <p:spPr bwMode="gray">
          <a:xfrm>
            <a:off x="7437432" y="3553021"/>
            <a:ext cx="318998" cy="183127"/>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err="1">
                <a:ln>
                  <a:noFill/>
                </a:ln>
                <a:solidFill>
                  <a:srgbClr val="FFFFCC"/>
                </a:solidFill>
                <a:effectLst/>
                <a:uLnTx/>
                <a:uFillTx/>
                <a:latin typeface="Arial" charset="0"/>
                <a:ea typeface="+mn-ea"/>
                <a:cs typeface="Times New Roman" pitchFamily="18" charset="0"/>
              </a:rPr>
              <a:t>Hyp</a:t>
            </a:r>
            <a:endPar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endParaRPr>
          </a:p>
        </p:txBody>
      </p:sp>
      <p:pic>
        <p:nvPicPr>
          <p:cNvPr id="117" name="Picture 116">
            <a:extLst>
              <a:ext uri="{FF2B5EF4-FFF2-40B4-BE49-F238E27FC236}">
                <a16:creationId xmlns:a16="http://schemas.microsoft.com/office/drawing/2014/main" id="{79DAE69D-AB5E-4DB6-90A0-88AAEBB64F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4644" y="4570034"/>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 name="Text Box 108">
            <a:extLst>
              <a:ext uri="{FF2B5EF4-FFF2-40B4-BE49-F238E27FC236}">
                <a16:creationId xmlns:a16="http://schemas.microsoft.com/office/drawing/2014/main" id="{2CBD4591-E883-4946-9856-176D191409AF}"/>
              </a:ext>
            </a:extLst>
          </p:cNvPr>
          <p:cNvSpPr txBox="1">
            <a:spLocks noChangeArrowheads="1"/>
          </p:cNvSpPr>
          <p:nvPr/>
        </p:nvSpPr>
        <p:spPr bwMode="gray">
          <a:xfrm>
            <a:off x="7465491" y="4633009"/>
            <a:ext cx="527388" cy="183127"/>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Oracle</a:t>
            </a:r>
          </a:p>
        </p:txBody>
      </p:sp>
      <p:sp>
        <p:nvSpPr>
          <p:cNvPr id="122" name="Line 138">
            <a:extLst>
              <a:ext uri="{FF2B5EF4-FFF2-40B4-BE49-F238E27FC236}">
                <a16:creationId xmlns:a16="http://schemas.microsoft.com/office/drawing/2014/main" id="{88B0EDDF-8713-4B22-A49C-50CB9B307169}"/>
              </a:ext>
            </a:extLst>
          </p:cNvPr>
          <p:cNvSpPr>
            <a:spLocks noChangeShapeType="1"/>
          </p:cNvSpPr>
          <p:nvPr/>
        </p:nvSpPr>
        <p:spPr bwMode="gray">
          <a:xfrm flipV="1">
            <a:off x="4142524" y="4186337"/>
            <a:ext cx="596286" cy="87781"/>
          </a:xfrm>
          <a:prstGeom prst="line">
            <a:avLst/>
          </a:prstGeom>
          <a:noFill/>
          <a:ln w="25400">
            <a:solidFill>
              <a:schemeClr val="tx2">
                <a:lumMod val="65000"/>
              </a:schemeClr>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4" name="Line 138">
            <a:extLst>
              <a:ext uri="{FF2B5EF4-FFF2-40B4-BE49-F238E27FC236}">
                <a16:creationId xmlns:a16="http://schemas.microsoft.com/office/drawing/2014/main" id="{F744DF3D-5BEF-47B0-A59D-CB65F7597788}"/>
              </a:ext>
            </a:extLst>
          </p:cNvPr>
          <p:cNvSpPr>
            <a:spLocks noChangeShapeType="1"/>
          </p:cNvSpPr>
          <p:nvPr/>
        </p:nvSpPr>
        <p:spPr bwMode="gray">
          <a:xfrm>
            <a:off x="4297484" y="4405050"/>
            <a:ext cx="441325" cy="254931"/>
          </a:xfrm>
          <a:prstGeom prst="line">
            <a:avLst/>
          </a:prstGeom>
          <a:noFill/>
          <a:ln w="25400">
            <a:solidFill>
              <a:schemeClr val="tx2">
                <a:lumMod val="65000"/>
              </a:schemeClr>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125" name="Line 138">
            <a:extLst>
              <a:ext uri="{FF2B5EF4-FFF2-40B4-BE49-F238E27FC236}">
                <a16:creationId xmlns:a16="http://schemas.microsoft.com/office/drawing/2014/main" id="{CC8C9289-A64E-40DA-9382-61F7EE0F1C17}"/>
              </a:ext>
            </a:extLst>
          </p:cNvPr>
          <p:cNvSpPr>
            <a:spLocks noChangeShapeType="1"/>
          </p:cNvSpPr>
          <p:nvPr/>
        </p:nvSpPr>
        <p:spPr bwMode="gray">
          <a:xfrm>
            <a:off x="2527275" y="4155524"/>
            <a:ext cx="1475863" cy="167209"/>
          </a:xfrm>
          <a:prstGeom prst="line">
            <a:avLst/>
          </a:prstGeom>
          <a:noFill/>
          <a:ln w="25400">
            <a:solidFill>
              <a:schemeClr val="tx2">
                <a:lumMod val="65000"/>
              </a:schemeClr>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23" name="Picture 122">
            <a:extLst>
              <a:ext uri="{FF2B5EF4-FFF2-40B4-BE49-F238E27FC236}">
                <a16:creationId xmlns:a16="http://schemas.microsoft.com/office/drawing/2014/main" id="{CAC10A57-2581-4CE1-8DDF-1DCEFAFD798D}"/>
              </a:ext>
            </a:extLst>
          </p:cNvPr>
          <p:cNvPicPr>
            <a:picLocks noChangeAspect="1"/>
          </p:cNvPicPr>
          <p:nvPr/>
        </p:nvPicPr>
        <p:blipFill>
          <a:blip r:embed="rId15"/>
          <a:stretch>
            <a:fillRect/>
          </a:stretch>
        </p:blipFill>
        <p:spPr>
          <a:xfrm>
            <a:off x="3495550" y="4219556"/>
            <a:ext cx="831708" cy="173990"/>
          </a:xfrm>
          <a:prstGeom prst="rect">
            <a:avLst/>
          </a:prstGeom>
        </p:spPr>
      </p:pic>
      <p:sp>
        <p:nvSpPr>
          <p:cNvPr id="252" name="AutoShape 59">
            <a:extLst>
              <a:ext uri="{FF2B5EF4-FFF2-40B4-BE49-F238E27FC236}">
                <a16:creationId xmlns:a16="http://schemas.microsoft.com/office/drawing/2014/main" id="{1BA909FD-EFE4-4075-871A-FE335CD7BAB7}"/>
              </a:ext>
            </a:extLst>
          </p:cNvPr>
          <p:cNvSpPr>
            <a:spLocks noChangeArrowheads="1"/>
          </p:cNvSpPr>
          <p:nvPr/>
        </p:nvSpPr>
        <p:spPr bwMode="gray">
          <a:xfrm>
            <a:off x="8294358" y="3420720"/>
            <a:ext cx="366712" cy="1330238"/>
          </a:xfrm>
          <a:prstGeom prst="can">
            <a:avLst>
              <a:gd name="adj" fmla="val 46215"/>
            </a:avLst>
          </a:prstGeom>
          <a:gradFill rotWithShape="1">
            <a:gsLst>
              <a:gs pos="0">
                <a:srgbClr val="A50021"/>
              </a:gs>
              <a:gs pos="50000">
                <a:srgbClr val="E4B2BC"/>
              </a:gs>
              <a:gs pos="100000">
                <a:srgbClr val="A50021"/>
              </a:gs>
            </a:gsLst>
            <a:lin ang="0" scaled="1"/>
          </a:gradFill>
          <a:ln w="9525">
            <a:solidFill>
              <a:schemeClr val="tx1"/>
            </a:solidFill>
            <a:round/>
            <a:headEnd/>
            <a:tailEnd/>
          </a:ln>
        </p:spPr>
        <p:txBody>
          <a:bodyPr wrap="none"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000000"/>
              </a:solidFill>
              <a:effectLst/>
              <a:uLnTx/>
              <a:uFillTx/>
              <a:latin typeface="Arial"/>
              <a:ea typeface="+mn-ea"/>
              <a:cs typeface="+mn-cs"/>
            </a:endParaRPr>
          </a:p>
        </p:txBody>
      </p:sp>
      <p:sp>
        <p:nvSpPr>
          <p:cNvPr id="253" name="Text Box 108">
            <a:extLst>
              <a:ext uri="{FF2B5EF4-FFF2-40B4-BE49-F238E27FC236}">
                <a16:creationId xmlns:a16="http://schemas.microsoft.com/office/drawing/2014/main" id="{E92ABDF5-2743-4551-8D81-8AA3861BF8BA}"/>
              </a:ext>
            </a:extLst>
          </p:cNvPr>
          <p:cNvSpPr txBox="1">
            <a:spLocks noChangeArrowheads="1"/>
          </p:cNvSpPr>
          <p:nvPr/>
        </p:nvSpPr>
        <p:spPr bwMode="gray">
          <a:xfrm>
            <a:off x="8189064" y="4799490"/>
            <a:ext cx="626775" cy="183127"/>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CC"/>
                </a:solidFill>
                <a:effectLst/>
                <a:uLnTx/>
                <a:uFillTx/>
                <a:latin typeface="Arial" charset="0"/>
                <a:ea typeface="+mn-ea"/>
                <a:cs typeface="Times New Roman" pitchFamily="18" charset="0"/>
              </a:rPr>
              <a:t>Storage</a:t>
            </a:r>
          </a:p>
        </p:txBody>
      </p:sp>
      <p:sp>
        <p:nvSpPr>
          <p:cNvPr id="126" name="Rounded Rectangle 6">
            <a:extLst>
              <a:ext uri="{FF2B5EF4-FFF2-40B4-BE49-F238E27FC236}">
                <a16:creationId xmlns:a16="http://schemas.microsoft.com/office/drawing/2014/main" id="{2E4BB0D2-94ED-4025-BEE8-816BA12BC44F}"/>
              </a:ext>
            </a:extLst>
          </p:cNvPr>
          <p:cNvSpPr/>
          <p:nvPr/>
        </p:nvSpPr>
        <p:spPr>
          <a:xfrm>
            <a:off x="3792637" y="219814"/>
            <a:ext cx="4200242" cy="981039"/>
          </a:xfrm>
          <a:prstGeom prst="roundRect">
            <a:avLst/>
          </a:prstGeom>
          <a:solidFill>
            <a:srgbClr val="002060"/>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FFFF00"/>
                </a:solidFill>
                <a:effectLst/>
                <a:uLnTx/>
                <a:uFillTx/>
                <a:latin typeface="Arial"/>
                <a:ea typeface="+mn-ea"/>
                <a:cs typeface="+mn-cs"/>
              </a:rPr>
              <a:t>Recovery / Test Center</a:t>
            </a:r>
          </a:p>
        </p:txBody>
      </p:sp>
    </p:spTree>
    <p:extLst>
      <p:ext uri="{BB962C8B-B14F-4D97-AF65-F5344CB8AC3E}">
        <p14:creationId xmlns:p14="http://schemas.microsoft.com/office/powerpoint/2010/main" val="2700430455"/>
      </p:ext>
    </p:extLst>
  </p:cSld>
  <p:clrMapOvr>
    <a:masterClrMapping/>
  </p:clrMapOvr>
  <p:transition spd="med">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7DC704C-DE06-4C66-96C1-6AB622451713}"/>
              </a:ext>
            </a:extLst>
          </p:cNvPr>
          <p:cNvPicPr>
            <a:picLocks noChangeAspect="1"/>
          </p:cNvPicPr>
          <p:nvPr/>
        </p:nvPicPr>
        <p:blipFill>
          <a:blip r:embed="rId2"/>
          <a:stretch>
            <a:fillRect/>
          </a:stretch>
        </p:blipFill>
        <p:spPr>
          <a:xfrm>
            <a:off x="0" y="0"/>
            <a:ext cx="9221047" cy="5143500"/>
          </a:xfrm>
          <a:prstGeom prst="rect">
            <a:avLst/>
          </a:prstGeom>
        </p:spPr>
      </p:pic>
    </p:spTree>
    <p:extLst>
      <p:ext uri="{BB962C8B-B14F-4D97-AF65-F5344CB8AC3E}">
        <p14:creationId xmlns:p14="http://schemas.microsoft.com/office/powerpoint/2010/main" val="1755724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dirty="0"/>
              <a:t>Agenda</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dirty="0"/>
              <a:t>Threats</a:t>
            </a:r>
          </a:p>
          <a:p>
            <a:pPr>
              <a:spcBef>
                <a:spcPts val="1800"/>
              </a:spcBef>
            </a:pPr>
            <a:r>
              <a:rPr lang="en-US" sz="2400" dirty="0"/>
              <a:t>DIA</a:t>
            </a:r>
          </a:p>
          <a:p>
            <a:pPr>
              <a:spcBef>
                <a:spcPts val="1800"/>
              </a:spcBef>
            </a:pPr>
            <a:r>
              <a:rPr lang="en-US" sz="2400" dirty="0"/>
              <a:t>Replication</a:t>
            </a:r>
          </a:p>
          <a:p>
            <a:pPr>
              <a:spcBef>
                <a:spcPts val="1800"/>
              </a:spcBef>
            </a:pPr>
            <a:r>
              <a:rPr lang="en-US" sz="2400" dirty="0"/>
              <a:t>Compliance </a:t>
            </a:r>
          </a:p>
          <a:p>
            <a:pPr>
              <a:spcBef>
                <a:spcPts val="1800"/>
              </a:spcBef>
            </a:pPr>
            <a:r>
              <a:rPr lang="en-US" sz="2400" dirty="0"/>
              <a:t>And more!</a:t>
            </a:r>
          </a:p>
        </p:txBody>
      </p:sp>
    </p:spTree>
    <p:extLst>
      <p:ext uri="{BB962C8B-B14F-4D97-AF65-F5344CB8AC3E}">
        <p14:creationId xmlns:p14="http://schemas.microsoft.com/office/powerpoint/2010/main" val="2529660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4" name="Group 313">
            <a:extLst>
              <a:ext uri="{FF2B5EF4-FFF2-40B4-BE49-F238E27FC236}">
                <a16:creationId xmlns:a16="http://schemas.microsoft.com/office/drawing/2014/main" id="{91120674-6C3E-49A5-BEB6-19AAD1B99AA5}"/>
              </a:ext>
            </a:extLst>
          </p:cNvPr>
          <p:cNvGrpSpPr/>
          <p:nvPr/>
        </p:nvGrpSpPr>
        <p:grpSpPr>
          <a:xfrm>
            <a:off x="5506495" y="1213097"/>
            <a:ext cx="3267685" cy="2728336"/>
            <a:chOff x="6147968" y="127035"/>
            <a:chExt cx="3267685" cy="2728336"/>
          </a:xfrm>
        </p:grpSpPr>
        <p:sp>
          <p:nvSpPr>
            <p:cNvPr id="315" name="Rounded Rectangle 298">
              <a:extLst>
                <a:ext uri="{FF2B5EF4-FFF2-40B4-BE49-F238E27FC236}">
                  <a16:creationId xmlns:a16="http://schemas.microsoft.com/office/drawing/2014/main" id="{A6D0DA48-E9E4-49EC-968E-DDE9AA41B076}"/>
                </a:ext>
              </a:extLst>
            </p:cNvPr>
            <p:cNvSpPr>
              <a:spLocks/>
            </p:cNvSpPr>
            <p:nvPr/>
          </p:nvSpPr>
          <p:spPr>
            <a:xfrm>
              <a:off x="6165301" y="131621"/>
              <a:ext cx="3250352" cy="2723750"/>
            </a:xfrm>
            <a:prstGeom prst="roundRect">
              <a:avLst>
                <a:gd name="adj" fmla="val 6252"/>
              </a:avLst>
            </a:prstGeom>
            <a:gradFill flip="none" rotWithShape="1">
              <a:gsLst>
                <a:gs pos="26000">
                  <a:srgbClr val="0075CD">
                    <a:alpha val="50000"/>
                  </a:srgbClr>
                </a:gs>
                <a:gs pos="8000">
                  <a:srgbClr val="006EC0">
                    <a:alpha val="0"/>
                  </a:srgbClr>
                </a:gs>
                <a:gs pos="50000">
                  <a:srgbClr val="082F82">
                    <a:alpha val="50000"/>
                  </a:srgbClr>
                </a:gs>
                <a:gs pos="100000">
                  <a:srgbClr val="0B1062">
                    <a:alpha val="70000"/>
                  </a:srgbClr>
                </a:gs>
              </a:gsLst>
              <a:lin ang="16200000" scaled="1"/>
              <a:tileRect/>
            </a:gradFill>
            <a:ln w="12700">
              <a:solidFill>
                <a:schemeClr val="tx2"/>
              </a:solidFill>
            </a:ln>
          </p:spPr>
          <p:txBody>
            <a:bodyPr wrap="square" lIns="0" tIns="0" rIns="0" bIns="0" rtlCol="0">
              <a:noAutofit/>
            </a:bodyPr>
            <a:lstStyle/>
            <a:p>
              <a:pPr marL="0" marR="0" lvl="0" indent="0" algn="ctr" defTabSz="914378" rtl="0" eaLnBrk="1" fontAlgn="auto" latinLnBrk="0" hangingPunct="1">
                <a:lnSpc>
                  <a:spcPct val="100000"/>
                </a:lnSpc>
                <a:spcBef>
                  <a:spcPts val="0"/>
                </a:spcBef>
                <a:spcAft>
                  <a:spcPts val="0"/>
                </a:spcAft>
                <a:buClr>
                  <a:srgbClr val="007DB8"/>
                </a:buClr>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316" name="Freeform 299">
              <a:extLst>
                <a:ext uri="{FF2B5EF4-FFF2-40B4-BE49-F238E27FC236}">
                  <a16:creationId xmlns:a16="http://schemas.microsoft.com/office/drawing/2014/main" id="{1923A690-745B-4A99-87F1-82CDA260621D}"/>
                </a:ext>
              </a:extLst>
            </p:cNvPr>
            <p:cNvSpPr/>
            <p:nvPr/>
          </p:nvSpPr>
          <p:spPr>
            <a:xfrm flipV="1">
              <a:off x="6147968" y="127035"/>
              <a:ext cx="3267684" cy="528696"/>
            </a:xfrm>
            <a:custGeom>
              <a:avLst/>
              <a:gdLst>
                <a:gd name="connsiteX0" fmla="*/ 201162 w 3399102"/>
                <a:gd name="connsiteY0" fmla="*/ 528696 h 528696"/>
                <a:gd name="connsiteX1" fmla="*/ 3197940 w 3399102"/>
                <a:gd name="connsiteY1" fmla="*/ 528696 h 528696"/>
                <a:gd name="connsiteX2" fmla="*/ 3399102 w 3399102"/>
                <a:gd name="connsiteY2" fmla="*/ 327534 h 528696"/>
                <a:gd name="connsiteX3" fmla="*/ 3399102 w 3399102"/>
                <a:gd name="connsiteY3" fmla="*/ 0 h 528696"/>
                <a:gd name="connsiteX4" fmla="*/ 0 w 3399102"/>
                <a:gd name="connsiteY4" fmla="*/ 0 h 528696"/>
                <a:gd name="connsiteX5" fmla="*/ 0 w 3399102"/>
                <a:gd name="connsiteY5" fmla="*/ 327534 h 528696"/>
                <a:gd name="connsiteX6" fmla="*/ 201162 w 3399102"/>
                <a:gd name="connsiteY6" fmla="*/ 528696 h 52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9102" h="528696">
                  <a:moveTo>
                    <a:pt x="201162" y="528696"/>
                  </a:moveTo>
                  <a:lnTo>
                    <a:pt x="3197940" y="528696"/>
                  </a:lnTo>
                  <a:cubicBezTo>
                    <a:pt x="3309039" y="528696"/>
                    <a:pt x="3399102" y="438633"/>
                    <a:pt x="3399102" y="327534"/>
                  </a:cubicBezTo>
                  <a:lnTo>
                    <a:pt x="3399102" y="0"/>
                  </a:lnTo>
                  <a:lnTo>
                    <a:pt x="0" y="0"/>
                  </a:lnTo>
                  <a:lnTo>
                    <a:pt x="0" y="327534"/>
                  </a:lnTo>
                  <a:cubicBezTo>
                    <a:pt x="0" y="438633"/>
                    <a:pt x="90063" y="528696"/>
                    <a:pt x="201162" y="528696"/>
                  </a:cubicBezTo>
                  <a:close/>
                </a:path>
              </a:pathLst>
            </a:custGeom>
            <a:solidFill>
              <a:schemeClr val="bg1">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17" name="TextBox 316">
              <a:extLst>
                <a:ext uri="{FF2B5EF4-FFF2-40B4-BE49-F238E27FC236}">
                  <a16:creationId xmlns:a16="http://schemas.microsoft.com/office/drawing/2014/main" id="{5899F0EF-F609-457B-B64C-227B05B3D06C}"/>
                </a:ext>
              </a:extLst>
            </p:cNvPr>
            <p:cNvSpPr txBox="1"/>
            <p:nvPr/>
          </p:nvSpPr>
          <p:spPr>
            <a:xfrm>
              <a:off x="6715020" y="272482"/>
              <a:ext cx="2481943" cy="230832"/>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a:ea typeface="+mn-ea"/>
                  <a:cs typeface="+mn-cs"/>
                </a:rPr>
                <a:t>Cyber Recovery Vault</a:t>
              </a:r>
            </a:p>
          </p:txBody>
        </p:sp>
      </p:grpSp>
      <p:sp>
        <p:nvSpPr>
          <p:cNvPr id="156" name="Title 2">
            <a:extLst>
              <a:ext uri="{FF2B5EF4-FFF2-40B4-BE49-F238E27FC236}">
                <a16:creationId xmlns:a16="http://schemas.microsoft.com/office/drawing/2014/main" id="{E523A228-B6B8-40BB-BEB7-593FAEE5693A}"/>
              </a:ext>
            </a:extLst>
          </p:cNvPr>
          <p:cNvSpPr>
            <a:spLocks noGrp="1"/>
          </p:cNvSpPr>
          <p:nvPr>
            <p:ph type="title"/>
          </p:nvPr>
        </p:nvSpPr>
        <p:spPr>
          <a:xfrm>
            <a:off x="255695" y="178078"/>
            <a:ext cx="8572500" cy="387751"/>
          </a:xfrm>
        </p:spPr>
        <p:txBody>
          <a:bodyPr/>
          <a:lstStyle/>
          <a:p>
            <a:r>
              <a:rPr lang="en-US" dirty="0"/>
              <a:t>PowerProtect Cyber Recovery for AWS</a:t>
            </a:r>
          </a:p>
        </p:txBody>
      </p:sp>
      <p:sp>
        <p:nvSpPr>
          <p:cNvPr id="122" name="Subtitle 152">
            <a:extLst>
              <a:ext uri="{FF2B5EF4-FFF2-40B4-BE49-F238E27FC236}">
                <a16:creationId xmlns:a16="http://schemas.microsoft.com/office/drawing/2014/main" id="{96171FEE-C46F-43D0-9136-540871B1AA93}"/>
              </a:ext>
            </a:extLst>
          </p:cNvPr>
          <p:cNvSpPr txBox="1">
            <a:spLocks/>
          </p:cNvSpPr>
          <p:nvPr/>
        </p:nvSpPr>
        <p:spPr>
          <a:xfrm>
            <a:off x="201734" y="530946"/>
            <a:ext cx="8572500" cy="2159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2AF00"/>
                </a:solidFill>
                <a:effectLst/>
                <a:uLnTx/>
                <a:uFillTx/>
                <a:latin typeface="Arial"/>
                <a:ea typeface="+mn-ea"/>
                <a:cs typeface="+mn-cs"/>
              </a:rPr>
              <a:t>Data Vaulting and Recovery Processes</a:t>
            </a:r>
            <a:endParaRPr kumimoji="0" lang="en-US" sz="2100" b="0" i="0" u="none" strike="noStrike" kern="1200" cap="none" spc="0" normalizeH="0" baseline="0" noProof="0" dirty="0">
              <a:ln>
                <a:noFill/>
              </a:ln>
              <a:solidFill>
                <a:srgbClr val="F2AF00"/>
              </a:solidFill>
              <a:effectLst/>
              <a:uLnTx/>
              <a:uFillTx/>
              <a:latin typeface="Arial"/>
              <a:ea typeface="+mn-ea"/>
              <a:cs typeface="+mn-cs"/>
            </a:endParaRPr>
          </a:p>
        </p:txBody>
      </p:sp>
      <p:grpSp>
        <p:nvGrpSpPr>
          <p:cNvPr id="187" name="Group 186">
            <a:extLst>
              <a:ext uri="{FF2B5EF4-FFF2-40B4-BE49-F238E27FC236}">
                <a16:creationId xmlns:a16="http://schemas.microsoft.com/office/drawing/2014/main" id="{7B850766-7366-47A9-8F2B-28FA949DAED2}"/>
              </a:ext>
            </a:extLst>
          </p:cNvPr>
          <p:cNvGrpSpPr/>
          <p:nvPr/>
        </p:nvGrpSpPr>
        <p:grpSpPr>
          <a:xfrm>
            <a:off x="4269246" y="2314528"/>
            <a:ext cx="551754" cy="503868"/>
            <a:chOff x="4296286" y="1850273"/>
            <a:chExt cx="551754" cy="503868"/>
          </a:xfrm>
        </p:grpSpPr>
        <p:sp>
          <p:nvSpPr>
            <p:cNvPr id="188" name="Oval 187">
              <a:extLst>
                <a:ext uri="{FF2B5EF4-FFF2-40B4-BE49-F238E27FC236}">
                  <a16:creationId xmlns:a16="http://schemas.microsoft.com/office/drawing/2014/main" id="{B74251BC-B206-41A5-88D3-BF59E86A20CD}"/>
                </a:ext>
              </a:extLst>
            </p:cNvPr>
            <p:cNvSpPr/>
            <p:nvPr/>
          </p:nvSpPr>
          <p:spPr>
            <a:xfrm>
              <a:off x="4450976" y="1850273"/>
              <a:ext cx="242047" cy="242047"/>
            </a:xfrm>
            <a:prstGeom prst="ellipse">
              <a:avLst/>
            </a:prstGeom>
            <a:solidFill>
              <a:schemeClr val="accent3"/>
            </a:solidFill>
            <a:ln w="12700" cmpd="sng">
              <a:solidFill>
                <a:schemeClr val="accent3">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mn-ea"/>
                  <a:cs typeface="+mn-cs"/>
                </a:rPr>
                <a:t>1</a:t>
              </a:r>
            </a:p>
          </p:txBody>
        </p:sp>
        <p:sp>
          <p:nvSpPr>
            <p:cNvPr id="189" name="TextBox 188">
              <a:extLst>
                <a:ext uri="{FF2B5EF4-FFF2-40B4-BE49-F238E27FC236}">
                  <a16:creationId xmlns:a16="http://schemas.microsoft.com/office/drawing/2014/main" id="{0AB4D26D-2E00-448C-B513-37DD6E9D8086}"/>
                </a:ext>
              </a:extLst>
            </p:cNvPr>
            <p:cNvSpPr txBox="1"/>
            <p:nvPr/>
          </p:nvSpPr>
          <p:spPr>
            <a:xfrm>
              <a:off x="4296286" y="2077142"/>
              <a:ext cx="551754"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7DB8"/>
                </a:buClr>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Calibri" panose="020F0502020204030204" pitchFamily="34" charset="0"/>
                </a:rPr>
                <a:t>Sync</a:t>
              </a:r>
              <a:endParaRPr kumimoji="0" lang="en-US" sz="1200" b="0" i="0" u="none" strike="noStrike" kern="1200" cap="none" spc="0" normalizeH="0" baseline="0" noProof="0">
                <a:ln>
                  <a:noFill/>
                </a:ln>
                <a:solidFill>
                  <a:srgbClr val="FFFFFF"/>
                </a:solidFill>
                <a:effectLst/>
                <a:uLnTx/>
                <a:uFillTx/>
                <a:latin typeface="Arial"/>
                <a:ea typeface="+mn-ea"/>
                <a:cs typeface="Calibri" panose="020F0502020204030204" pitchFamily="34" charset="0"/>
              </a:endParaRPr>
            </a:p>
          </p:txBody>
        </p:sp>
      </p:grpSp>
      <p:grpSp>
        <p:nvGrpSpPr>
          <p:cNvPr id="190" name="Group 189">
            <a:extLst>
              <a:ext uri="{FF2B5EF4-FFF2-40B4-BE49-F238E27FC236}">
                <a16:creationId xmlns:a16="http://schemas.microsoft.com/office/drawing/2014/main" id="{ED2FD204-4B8B-4733-8A3E-362614ADE802}"/>
              </a:ext>
            </a:extLst>
          </p:cNvPr>
          <p:cNvGrpSpPr/>
          <p:nvPr/>
        </p:nvGrpSpPr>
        <p:grpSpPr>
          <a:xfrm>
            <a:off x="7470158" y="2228793"/>
            <a:ext cx="569388" cy="494517"/>
            <a:chOff x="4300992" y="3733185"/>
            <a:chExt cx="569388" cy="494517"/>
          </a:xfrm>
        </p:grpSpPr>
        <p:sp>
          <p:nvSpPr>
            <p:cNvPr id="191" name="TextBox 190">
              <a:extLst>
                <a:ext uri="{FF2B5EF4-FFF2-40B4-BE49-F238E27FC236}">
                  <a16:creationId xmlns:a16="http://schemas.microsoft.com/office/drawing/2014/main" id="{B3208099-01FE-4E09-AAB3-75D4CA70FDAD}"/>
                </a:ext>
              </a:extLst>
            </p:cNvPr>
            <p:cNvSpPr txBox="1"/>
            <p:nvPr/>
          </p:nvSpPr>
          <p:spPr>
            <a:xfrm>
              <a:off x="4300992" y="3969170"/>
              <a:ext cx="569388" cy="258532"/>
            </a:xfrm>
            <a:prstGeom prst="rect">
              <a:avLst/>
            </a:prstGeom>
            <a:noFill/>
          </p:spPr>
          <p:txBody>
            <a:bodyPr wrap="none" rtlCol="0">
              <a:spAutoFit/>
            </a:bodyPr>
            <a:lstStyle/>
            <a:p>
              <a:pPr marL="0" marR="0" lvl="0" indent="0" algn="ctr" defTabSz="685800" rtl="0" eaLnBrk="1" fontAlgn="auto" latinLnBrk="0" hangingPunct="1">
                <a:lnSpc>
                  <a:spcPct val="90000"/>
                </a:lnSpc>
                <a:spcBef>
                  <a:spcPts val="0"/>
                </a:spcBef>
                <a:spcAft>
                  <a:spcPts val="0"/>
                </a:spcAft>
                <a:buClr>
                  <a:srgbClr val="007DB8"/>
                </a:buClr>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Calibri" panose="020F0502020204030204" pitchFamily="34" charset="0"/>
                </a:rPr>
                <a:t>Copy</a:t>
              </a:r>
            </a:p>
          </p:txBody>
        </p:sp>
        <p:sp>
          <p:nvSpPr>
            <p:cNvPr id="192" name="Oval 191">
              <a:extLst>
                <a:ext uri="{FF2B5EF4-FFF2-40B4-BE49-F238E27FC236}">
                  <a16:creationId xmlns:a16="http://schemas.microsoft.com/office/drawing/2014/main" id="{27FDB6A1-F272-46AC-AFF7-6E4E57D07231}"/>
                </a:ext>
              </a:extLst>
            </p:cNvPr>
            <p:cNvSpPr/>
            <p:nvPr/>
          </p:nvSpPr>
          <p:spPr>
            <a:xfrm>
              <a:off x="4461888" y="3733185"/>
              <a:ext cx="242047" cy="242047"/>
            </a:xfrm>
            <a:prstGeom prst="ellipse">
              <a:avLst/>
            </a:prstGeom>
            <a:solidFill>
              <a:schemeClr val="accent3"/>
            </a:solidFill>
            <a:ln w="12700" cmpd="sng">
              <a:solidFill>
                <a:schemeClr val="accent3">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mn-ea"/>
                  <a:cs typeface="+mn-cs"/>
                </a:rPr>
                <a:t>2</a:t>
              </a:r>
            </a:p>
          </p:txBody>
        </p:sp>
      </p:grpSp>
      <p:sp>
        <p:nvSpPr>
          <p:cNvPr id="193" name="TextBox 192">
            <a:extLst>
              <a:ext uri="{FF2B5EF4-FFF2-40B4-BE49-F238E27FC236}">
                <a16:creationId xmlns:a16="http://schemas.microsoft.com/office/drawing/2014/main" id="{EA06AF86-E078-4DED-8488-C942E84FD1E6}"/>
              </a:ext>
            </a:extLst>
          </p:cNvPr>
          <p:cNvSpPr txBox="1"/>
          <p:nvPr/>
        </p:nvSpPr>
        <p:spPr>
          <a:xfrm>
            <a:off x="3956662" y="3511180"/>
            <a:ext cx="1192634" cy="323165"/>
          </a:xfrm>
          <a:prstGeom prst="rect">
            <a:avLst/>
          </a:prstGeom>
          <a:noFill/>
        </p:spPr>
        <p:txBody>
          <a:bodyPr wrap="none" lIns="0" tIns="0" rIns="0" bIns="0"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a:ea typeface="+mn-ea"/>
                <a:cs typeface="+mn-cs"/>
              </a:rPr>
              <a:t>Automated</a:t>
            </a:r>
            <a:br>
              <a:rPr kumimoji="0" lang="en-US" sz="1050" b="0" i="0" u="none" strike="noStrike" kern="1200" cap="none" spc="0" normalizeH="0" baseline="0" noProof="0">
                <a:ln>
                  <a:noFill/>
                </a:ln>
                <a:solidFill>
                  <a:srgbClr val="444444"/>
                </a:solidFill>
                <a:effectLst/>
                <a:uLnTx/>
                <a:uFillTx/>
                <a:latin typeface="Arial"/>
                <a:ea typeface="+mn-ea"/>
                <a:cs typeface="+mn-cs"/>
              </a:rPr>
            </a:br>
            <a:r>
              <a:rPr kumimoji="0" lang="en-US" sz="1050" b="0" i="0" u="none" strike="noStrike" kern="1200" cap="none" spc="0" normalizeH="0" baseline="0" noProof="0">
                <a:ln>
                  <a:noFill/>
                </a:ln>
                <a:solidFill>
                  <a:srgbClr val="FFFFFF"/>
                </a:solidFill>
                <a:effectLst/>
                <a:uLnTx/>
                <a:uFillTx/>
                <a:latin typeface="Arial"/>
                <a:ea typeface="+mn-ea"/>
                <a:cs typeface="+mn-cs"/>
              </a:rPr>
              <a:t>Operational Air Gap</a:t>
            </a:r>
          </a:p>
        </p:txBody>
      </p:sp>
      <p:grpSp>
        <p:nvGrpSpPr>
          <p:cNvPr id="194" name="Group 193">
            <a:extLst>
              <a:ext uri="{FF2B5EF4-FFF2-40B4-BE49-F238E27FC236}">
                <a16:creationId xmlns:a16="http://schemas.microsoft.com/office/drawing/2014/main" id="{7F6E1F1B-A7AD-4FEF-B67D-EBC60C6076A4}"/>
              </a:ext>
            </a:extLst>
          </p:cNvPr>
          <p:cNvGrpSpPr/>
          <p:nvPr/>
        </p:nvGrpSpPr>
        <p:grpSpPr>
          <a:xfrm>
            <a:off x="7506802" y="3184185"/>
            <a:ext cx="543739" cy="500579"/>
            <a:chOff x="5839174" y="3552026"/>
            <a:chExt cx="543739" cy="500579"/>
          </a:xfrm>
        </p:grpSpPr>
        <p:sp>
          <p:nvSpPr>
            <p:cNvPr id="195" name="TextBox 194">
              <a:extLst>
                <a:ext uri="{FF2B5EF4-FFF2-40B4-BE49-F238E27FC236}">
                  <a16:creationId xmlns:a16="http://schemas.microsoft.com/office/drawing/2014/main" id="{9377CC88-7B5A-4AA3-8613-96402E8C4E47}"/>
                </a:ext>
              </a:extLst>
            </p:cNvPr>
            <p:cNvSpPr txBox="1"/>
            <p:nvPr/>
          </p:nvSpPr>
          <p:spPr>
            <a:xfrm>
              <a:off x="5839174" y="3794073"/>
              <a:ext cx="543739" cy="258532"/>
            </a:xfrm>
            <a:prstGeom prst="rect">
              <a:avLst/>
            </a:prstGeom>
            <a:noFill/>
          </p:spPr>
          <p:txBody>
            <a:bodyPr wrap="none" rtlCol="0">
              <a:spAutoFit/>
            </a:bodyPr>
            <a:lstStyle/>
            <a:p>
              <a:pPr marL="0" marR="0" lvl="0" indent="0" algn="l" defTabSz="685800" rtl="0" eaLnBrk="1" fontAlgn="auto" latinLnBrk="0" hangingPunct="1">
                <a:lnSpc>
                  <a:spcPct val="90000"/>
                </a:lnSpc>
                <a:spcBef>
                  <a:spcPts val="450"/>
                </a:spcBef>
                <a:spcAft>
                  <a:spcPts val="0"/>
                </a:spcAft>
                <a:buClr>
                  <a:srgbClr val="007DB8"/>
                </a:buClr>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Calibri" panose="020F0502020204030204" pitchFamily="34" charset="0"/>
                </a:rPr>
                <a:t>Lock</a:t>
              </a:r>
            </a:p>
          </p:txBody>
        </p:sp>
        <p:sp>
          <p:nvSpPr>
            <p:cNvPr id="196" name="Oval 195">
              <a:extLst>
                <a:ext uri="{FF2B5EF4-FFF2-40B4-BE49-F238E27FC236}">
                  <a16:creationId xmlns:a16="http://schemas.microsoft.com/office/drawing/2014/main" id="{27EC07EA-DA10-4B48-9EB1-1EAAFDE2A634}"/>
                </a:ext>
              </a:extLst>
            </p:cNvPr>
            <p:cNvSpPr/>
            <p:nvPr/>
          </p:nvSpPr>
          <p:spPr>
            <a:xfrm>
              <a:off x="5963469" y="3552026"/>
              <a:ext cx="242047" cy="242047"/>
            </a:xfrm>
            <a:prstGeom prst="ellipse">
              <a:avLst/>
            </a:prstGeom>
            <a:solidFill>
              <a:schemeClr val="accent3"/>
            </a:solidFill>
            <a:ln w="12700" cmpd="sng">
              <a:solidFill>
                <a:schemeClr val="accent3">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mn-ea"/>
                  <a:cs typeface="Arial"/>
                </a:rPr>
                <a:t>3</a:t>
              </a:r>
            </a:p>
          </p:txBody>
        </p:sp>
      </p:grpSp>
      <p:pic>
        <p:nvPicPr>
          <p:cNvPr id="197" name="Picture 196">
            <a:extLst>
              <a:ext uri="{FF2B5EF4-FFF2-40B4-BE49-F238E27FC236}">
                <a16:creationId xmlns:a16="http://schemas.microsoft.com/office/drawing/2014/main" id="{CCC51124-C903-4538-9659-A712BD5EA682}"/>
              </a:ext>
            </a:extLst>
          </p:cNvPr>
          <p:cNvPicPr>
            <a:picLocks noChangeAspect="1"/>
          </p:cNvPicPr>
          <p:nvPr/>
        </p:nvPicPr>
        <p:blipFill>
          <a:blip r:embed="rId3">
            <a:biLevel thresh="25000"/>
          </a:blip>
          <a:stretch>
            <a:fillRect/>
          </a:stretch>
        </p:blipFill>
        <p:spPr>
          <a:xfrm>
            <a:off x="5754690" y="2988152"/>
            <a:ext cx="726118" cy="726118"/>
          </a:xfrm>
          <a:prstGeom prst="rect">
            <a:avLst/>
          </a:prstGeom>
        </p:spPr>
      </p:pic>
      <p:cxnSp>
        <p:nvCxnSpPr>
          <p:cNvPr id="211" name="Straight Arrow Connector 210">
            <a:extLst>
              <a:ext uri="{FF2B5EF4-FFF2-40B4-BE49-F238E27FC236}">
                <a16:creationId xmlns:a16="http://schemas.microsoft.com/office/drawing/2014/main" id="{B2FBB444-0C93-4A67-8F19-EE07154089EA}"/>
              </a:ext>
            </a:extLst>
          </p:cNvPr>
          <p:cNvCxnSpPr>
            <a:cxnSpLocks/>
          </p:cNvCxnSpPr>
          <p:nvPr/>
        </p:nvCxnSpPr>
        <p:spPr>
          <a:xfrm>
            <a:off x="7745781" y="3989569"/>
            <a:ext cx="0" cy="320040"/>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12" name="Straight Arrow Connector 211">
            <a:extLst>
              <a:ext uri="{FF2B5EF4-FFF2-40B4-BE49-F238E27FC236}">
                <a16:creationId xmlns:a16="http://schemas.microsoft.com/office/drawing/2014/main" id="{B7E42C90-F948-40D3-9B94-4044D4E55A4E}"/>
              </a:ext>
            </a:extLst>
          </p:cNvPr>
          <p:cNvCxnSpPr>
            <a:cxnSpLocks/>
          </p:cNvCxnSpPr>
          <p:nvPr/>
        </p:nvCxnSpPr>
        <p:spPr>
          <a:xfrm>
            <a:off x="3683883" y="3160023"/>
            <a:ext cx="514350" cy="5153"/>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213" name="Straight Arrow Connector 212">
            <a:extLst>
              <a:ext uri="{FF2B5EF4-FFF2-40B4-BE49-F238E27FC236}">
                <a16:creationId xmlns:a16="http://schemas.microsoft.com/office/drawing/2014/main" id="{EB897B1F-D64F-492C-9143-C2C4384AE5E5}"/>
              </a:ext>
            </a:extLst>
          </p:cNvPr>
          <p:cNvCxnSpPr>
            <a:cxnSpLocks/>
          </p:cNvCxnSpPr>
          <p:nvPr/>
        </p:nvCxnSpPr>
        <p:spPr>
          <a:xfrm>
            <a:off x="4899829" y="3161768"/>
            <a:ext cx="556733" cy="5368"/>
          </a:xfrm>
          <a:prstGeom prst="straightConnector1">
            <a:avLst/>
          </a:prstGeom>
          <a:ln w="28575">
            <a:solidFill>
              <a:schemeClr val="accent3"/>
            </a:solidFill>
            <a:tailEnd type="triangle"/>
          </a:ln>
        </p:spPr>
        <p:style>
          <a:lnRef idx="1">
            <a:schemeClr val="accent1"/>
          </a:lnRef>
          <a:fillRef idx="0">
            <a:schemeClr val="accent1"/>
          </a:fillRef>
          <a:effectRef idx="0">
            <a:schemeClr val="accent1"/>
          </a:effectRef>
          <a:fontRef idx="minor">
            <a:schemeClr val="tx1"/>
          </a:fontRef>
        </p:style>
      </p:cxnSp>
      <p:pic>
        <p:nvPicPr>
          <p:cNvPr id="237" name="Picture 236">
            <a:extLst>
              <a:ext uri="{FF2B5EF4-FFF2-40B4-BE49-F238E27FC236}">
                <a16:creationId xmlns:a16="http://schemas.microsoft.com/office/drawing/2014/main" id="{080E432F-6ACC-4ADE-B362-0CF0E639BB80}"/>
              </a:ext>
            </a:extLst>
          </p:cNvPr>
          <p:cNvPicPr>
            <a:picLocks noChangeAspect="1"/>
          </p:cNvPicPr>
          <p:nvPr/>
        </p:nvPicPr>
        <p:blipFill>
          <a:blip r:embed="rId3">
            <a:biLevel thresh="25000"/>
          </a:blip>
          <a:stretch>
            <a:fillRect/>
          </a:stretch>
        </p:blipFill>
        <p:spPr>
          <a:xfrm>
            <a:off x="7997596" y="2928144"/>
            <a:ext cx="726118" cy="726118"/>
          </a:xfrm>
          <a:prstGeom prst="rect">
            <a:avLst/>
          </a:prstGeom>
        </p:spPr>
      </p:pic>
      <p:sp>
        <p:nvSpPr>
          <p:cNvPr id="238" name="TextBox 237">
            <a:extLst>
              <a:ext uri="{FF2B5EF4-FFF2-40B4-BE49-F238E27FC236}">
                <a16:creationId xmlns:a16="http://schemas.microsoft.com/office/drawing/2014/main" id="{D2973AAB-A567-406C-A70F-E2BC06AE3E89}"/>
              </a:ext>
            </a:extLst>
          </p:cNvPr>
          <p:cNvSpPr txBox="1"/>
          <p:nvPr/>
        </p:nvSpPr>
        <p:spPr>
          <a:xfrm>
            <a:off x="8106580" y="3678142"/>
            <a:ext cx="508152" cy="161583"/>
          </a:xfrm>
          <a:prstGeom prst="rect">
            <a:avLst/>
          </a:prstGeom>
          <a:noFill/>
        </p:spPr>
        <p:txBody>
          <a:bodyPr wrap="none" lIns="0" tIns="0" rIns="0" bIns="0" rtlCol="0" anchor="t">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mn-ea"/>
                <a:cs typeface="+mn-cs"/>
              </a:rPr>
              <a:t>AWS</a:t>
            </a:r>
            <a:r>
              <a:rPr kumimoji="0" lang="en-US" sz="788" b="1" i="0" u="none" strike="noStrike" kern="1200" cap="none" spc="0" normalizeH="0" baseline="0" noProof="0">
                <a:ln>
                  <a:noFill/>
                </a:ln>
                <a:solidFill>
                  <a:srgbClr val="FFFFFF"/>
                </a:solidFill>
                <a:effectLst/>
                <a:uLnTx/>
                <a:uFillTx/>
                <a:latin typeface="Arial"/>
                <a:ea typeface="+mn-ea"/>
                <a:cs typeface="+mn-cs"/>
              </a:rPr>
              <a:t> </a:t>
            </a:r>
            <a:r>
              <a:rPr kumimoji="0" lang="en-US" sz="1050" b="1" i="0" u="none" strike="noStrike" kern="1200" cap="none" spc="0" normalizeH="0" baseline="0" noProof="0">
                <a:ln>
                  <a:noFill/>
                </a:ln>
                <a:solidFill>
                  <a:srgbClr val="FFFFFF"/>
                </a:solidFill>
                <a:effectLst/>
                <a:uLnTx/>
                <a:uFillTx/>
                <a:latin typeface="Arial"/>
                <a:ea typeface="+mn-ea"/>
                <a:cs typeface="+mn-cs"/>
              </a:rPr>
              <a:t>S3</a:t>
            </a:r>
          </a:p>
        </p:txBody>
      </p:sp>
      <p:sp>
        <p:nvSpPr>
          <p:cNvPr id="239" name="Rectangle: Rounded Corners 238">
            <a:extLst>
              <a:ext uri="{FF2B5EF4-FFF2-40B4-BE49-F238E27FC236}">
                <a16:creationId xmlns:a16="http://schemas.microsoft.com/office/drawing/2014/main" id="{A00D8A37-53BB-4847-B691-0DBCF194E41E}"/>
              </a:ext>
            </a:extLst>
          </p:cNvPr>
          <p:cNvSpPr/>
          <p:nvPr/>
        </p:nvSpPr>
        <p:spPr>
          <a:xfrm rot="5400000">
            <a:off x="5749269" y="2047504"/>
            <a:ext cx="1649146" cy="1798730"/>
          </a:xfrm>
          <a:prstGeom prst="roundRect">
            <a:avLst/>
          </a:prstGeom>
          <a:noFill/>
          <a:ln w="12700">
            <a:solidFill>
              <a:schemeClr val="tx2">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42" name="Picture 241">
            <a:extLst>
              <a:ext uri="{FF2B5EF4-FFF2-40B4-BE49-F238E27FC236}">
                <a16:creationId xmlns:a16="http://schemas.microsoft.com/office/drawing/2014/main" id="{D1DE6A5F-A96E-4D08-A1CE-C4E61F2EDA6C}"/>
              </a:ext>
            </a:extLst>
          </p:cNvPr>
          <p:cNvPicPr>
            <a:picLocks noChangeAspect="1"/>
          </p:cNvPicPr>
          <p:nvPr/>
        </p:nvPicPr>
        <p:blipFill>
          <a:blip r:embed="rId4">
            <a:biLevel thresh="25000"/>
          </a:blip>
          <a:stretch>
            <a:fillRect/>
          </a:stretch>
        </p:blipFill>
        <p:spPr>
          <a:xfrm>
            <a:off x="5804143" y="2263860"/>
            <a:ext cx="622688" cy="622688"/>
          </a:xfrm>
          <a:prstGeom prst="rect">
            <a:avLst/>
          </a:prstGeom>
        </p:spPr>
      </p:pic>
      <p:sp>
        <p:nvSpPr>
          <p:cNvPr id="243" name="TextBox 242">
            <a:extLst>
              <a:ext uri="{FF2B5EF4-FFF2-40B4-BE49-F238E27FC236}">
                <a16:creationId xmlns:a16="http://schemas.microsoft.com/office/drawing/2014/main" id="{869A4BF2-BCEA-41CB-B72C-9292DC614080}"/>
              </a:ext>
            </a:extLst>
          </p:cNvPr>
          <p:cNvSpPr txBox="1"/>
          <p:nvPr/>
        </p:nvSpPr>
        <p:spPr>
          <a:xfrm>
            <a:off x="6425935" y="3232892"/>
            <a:ext cx="905697" cy="323165"/>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Arial"/>
                <a:ea typeface="+mn-ea"/>
                <a:cs typeface="+mn-cs"/>
              </a:rPr>
              <a:t>PowerProtect </a:t>
            </a:r>
            <a:br>
              <a:rPr kumimoji="0" lang="en-US" sz="1050" b="1" i="0" u="none" strike="noStrike" kern="1200" cap="none" spc="0" normalizeH="0" baseline="0" noProof="0" dirty="0">
                <a:ln>
                  <a:noFill/>
                </a:ln>
                <a:solidFill>
                  <a:srgbClr val="FFFFFF"/>
                </a:solidFill>
                <a:effectLst/>
                <a:uLnTx/>
                <a:uFillTx/>
                <a:latin typeface="Arial"/>
                <a:ea typeface="+mn-ea"/>
                <a:cs typeface="+mn-cs"/>
              </a:rPr>
            </a:br>
            <a:r>
              <a:rPr kumimoji="0" lang="en-US" sz="1050" b="1" i="0" u="none" strike="noStrike" kern="1200" cap="none" spc="0" normalizeH="0" baseline="0" noProof="0" dirty="0">
                <a:ln>
                  <a:noFill/>
                </a:ln>
                <a:solidFill>
                  <a:srgbClr val="FFFFFF"/>
                </a:solidFill>
                <a:effectLst/>
                <a:uLnTx/>
                <a:uFillTx/>
                <a:latin typeface="Arial"/>
                <a:ea typeface="+mn-ea"/>
                <a:cs typeface="+mn-cs"/>
              </a:rPr>
              <a:t>DDVE</a:t>
            </a:r>
          </a:p>
        </p:txBody>
      </p:sp>
      <p:sp>
        <p:nvSpPr>
          <p:cNvPr id="244" name="TextBox 243">
            <a:extLst>
              <a:ext uri="{FF2B5EF4-FFF2-40B4-BE49-F238E27FC236}">
                <a16:creationId xmlns:a16="http://schemas.microsoft.com/office/drawing/2014/main" id="{D50E3E9A-C3A7-4A37-88CB-B8B4AB60B768}"/>
              </a:ext>
            </a:extLst>
          </p:cNvPr>
          <p:cNvSpPr txBox="1"/>
          <p:nvPr/>
        </p:nvSpPr>
        <p:spPr>
          <a:xfrm>
            <a:off x="6388876" y="2401227"/>
            <a:ext cx="1029128" cy="323165"/>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mn-ea"/>
                <a:cs typeface="+mn-cs"/>
              </a:rPr>
              <a:t>PowerProtect </a:t>
            </a:r>
            <a:br>
              <a:rPr kumimoji="0" lang="en-US" sz="1050" b="1" i="0" u="none" strike="noStrike" kern="1200" cap="none" spc="0" normalizeH="0" baseline="0" noProof="0">
                <a:ln>
                  <a:noFill/>
                </a:ln>
                <a:solidFill>
                  <a:srgbClr val="FFFFFF"/>
                </a:solidFill>
                <a:effectLst/>
                <a:uLnTx/>
                <a:uFillTx/>
                <a:latin typeface="Arial"/>
                <a:ea typeface="+mn-ea"/>
                <a:cs typeface="+mn-cs"/>
              </a:rPr>
            </a:br>
            <a:r>
              <a:rPr kumimoji="0" lang="en-US" sz="1050" b="1" i="0" u="none" strike="noStrike" kern="1200" cap="none" spc="0" normalizeH="0" baseline="0" noProof="0">
                <a:ln>
                  <a:noFill/>
                </a:ln>
                <a:solidFill>
                  <a:srgbClr val="FFFFFF"/>
                </a:solidFill>
                <a:effectLst/>
                <a:uLnTx/>
                <a:uFillTx/>
                <a:latin typeface="Arial"/>
                <a:ea typeface="+mn-ea"/>
                <a:cs typeface="+mn-cs"/>
              </a:rPr>
              <a:t>Cyber Recovery</a:t>
            </a:r>
          </a:p>
        </p:txBody>
      </p:sp>
      <p:sp>
        <p:nvSpPr>
          <p:cNvPr id="248" name="Rectangle 247">
            <a:extLst>
              <a:ext uri="{FF2B5EF4-FFF2-40B4-BE49-F238E27FC236}">
                <a16:creationId xmlns:a16="http://schemas.microsoft.com/office/drawing/2014/main" id="{5388546F-75D1-4ACC-9743-ECD7961A7418}"/>
              </a:ext>
            </a:extLst>
          </p:cNvPr>
          <p:cNvSpPr/>
          <p:nvPr/>
        </p:nvSpPr>
        <p:spPr>
          <a:xfrm>
            <a:off x="6308794" y="1984532"/>
            <a:ext cx="453490" cy="253916"/>
          </a:xfrm>
          <a:prstGeom prst="rect">
            <a:avLst/>
          </a:prstGeom>
          <a:solidFill>
            <a:schemeClr val="bg1">
              <a:lumMod val="60000"/>
              <a:lumOff val="4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a:ea typeface="+mn-ea"/>
                <a:cs typeface="+mn-cs"/>
              </a:rPr>
              <a:t>VPC</a:t>
            </a:r>
          </a:p>
        </p:txBody>
      </p:sp>
      <p:pic>
        <p:nvPicPr>
          <p:cNvPr id="126" name="Picture 125">
            <a:extLst>
              <a:ext uri="{FF2B5EF4-FFF2-40B4-BE49-F238E27FC236}">
                <a16:creationId xmlns:a16="http://schemas.microsoft.com/office/drawing/2014/main" id="{FE0DD69E-22C6-499E-B55D-4F4428CF1527}"/>
              </a:ext>
            </a:extLst>
          </p:cNvPr>
          <p:cNvPicPr>
            <a:picLocks noChangeAspect="1"/>
          </p:cNvPicPr>
          <p:nvPr/>
        </p:nvPicPr>
        <p:blipFill>
          <a:blip r:embed="rId5">
            <a:alphaModFix/>
            <a:biLevel thresh="25000"/>
          </a:blip>
          <a:stretch>
            <a:fillRect/>
          </a:stretch>
        </p:blipFill>
        <p:spPr>
          <a:xfrm>
            <a:off x="7844359" y="3986420"/>
            <a:ext cx="306474" cy="306474"/>
          </a:xfrm>
          <a:prstGeom prst="rect">
            <a:avLst/>
          </a:prstGeom>
          <a:noFill/>
        </p:spPr>
      </p:pic>
      <p:pic>
        <p:nvPicPr>
          <p:cNvPr id="128" name="Picture 127">
            <a:extLst>
              <a:ext uri="{FF2B5EF4-FFF2-40B4-BE49-F238E27FC236}">
                <a16:creationId xmlns:a16="http://schemas.microsoft.com/office/drawing/2014/main" id="{5A3F663C-D715-4E1C-B7A8-1295242642D4}"/>
              </a:ext>
            </a:extLst>
          </p:cNvPr>
          <p:cNvPicPr>
            <a:picLocks noChangeAspect="1"/>
          </p:cNvPicPr>
          <p:nvPr/>
        </p:nvPicPr>
        <p:blipFill>
          <a:blip r:embed="rId5">
            <a:alphaModFix/>
            <a:biLevel thresh="25000"/>
          </a:blip>
          <a:stretch>
            <a:fillRect/>
          </a:stretch>
        </p:blipFill>
        <p:spPr>
          <a:xfrm>
            <a:off x="5962250" y="3317515"/>
            <a:ext cx="306474" cy="306474"/>
          </a:xfrm>
          <a:prstGeom prst="rect">
            <a:avLst/>
          </a:prstGeom>
          <a:solidFill>
            <a:schemeClr val="bg1">
              <a:lumMod val="75000"/>
            </a:schemeClr>
          </a:solidFill>
        </p:spPr>
      </p:pic>
      <p:grpSp>
        <p:nvGrpSpPr>
          <p:cNvPr id="129" name="Group 128">
            <a:extLst>
              <a:ext uri="{FF2B5EF4-FFF2-40B4-BE49-F238E27FC236}">
                <a16:creationId xmlns:a16="http://schemas.microsoft.com/office/drawing/2014/main" id="{39B19CBE-44E4-40C5-ACCA-04E1B0BC9488}"/>
              </a:ext>
            </a:extLst>
          </p:cNvPr>
          <p:cNvGrpSpPr/>
          <p:nvPr/>
        </p:nvGrpSpPr>
        <p:grpSpPr>
          <a:xfrm>
            <a:off x="287747" y="1209612"/>
            <a:ext cx="3399102" cy="3217567"/>
            <a:chOff x="471241" y="1266021"/>
            <a:chExt cx="3399102" cy="3217567"/>
          </a:xfrm>
        </p:grpSpPr>
        <p:sp>
          <p:nvSpPr>
            <p:cNvPr id="175" name="Rounded Rectangle 178">
              <a:extLst>
                <a:ext uri="{FF2B5EF4-FFF2-40B4-BE49-F238E27FC236}">
                  <a16:creationId xmlns:a16="http://schemas.microsoft.com/office/drawing/2014/main" id="{E02106E7-7FB5-46B5-A12F-D9D7CA58A90C}"/>
                </a:ext>
              </a:extLst>
            </p:cNvPr>
            <p:cNvSpPr>
              <a:spLocks/>
            </p:cNvSpPr>
            <p:nvPr/>
          </p:nvSpPr>
          <p:spPr>
            <a:xfrm>
              <a:off x="471241" y="1266021"/>
              <a:ext cx="3399102" cy="3217567"/>
            </a:xfrm>
            <a:prstGeom prst="roundRect">
              <a:avLst>
                <a:gd name="adj" fmla="val 6252"/>
              </a:avLst>
            </a:prstGeom>
            <a:gradFill flip="none" rotWithShape="1">
              <a:gsLst>
                <a:gs pos="26000">
                  <a:srgbClr val="0075CD">
                    <a:alpha val="50000"/>
                  </a:srgbClr>
                </a:gs>
                <a:gs pos="8000">
                  <a:srgbClr val="006EC0">
                    <a:alpha val="0"/>
                  </a:srgbClr>
                </a:gs>
                <a:gs pos="50000">
                  <a:srgbClr val="082F82">
                    <a:alpha val="50000"/>
                  </a:srgbClr>
                </a:gs>
                <a:gs pos="100000">
                  <a:srgbClr val="0B1062">
                    <a:alpha val="70000"/>
                  </a:srgbClr>
                </a:gs>
              </a:gsLst>
              <a:lin ang="16200000" scaled="1"/>
              <a:tileRect/>
            </a:gradFill>
            <a:ln w="12700">
              <a:solidFill>
                <a:schemeClr val="tx2"/>
              </a:solidFill>
            </a:ln>
          </p:spPr>
          <p:txBody>
            <a:bodyPr wrap="square" lIns="0" tIns="0" rIns="0" bIns="0" rtlCol="0">
              <a:noAutofit/>
            </a:bodyPr>
            <a:lstStyle/>
            <a:p>
              <a:pPr marL="0" marR="0" lvl="0" indent="0" algn="ctr" defTabSz="914378" rtl="0" eaLnBrk="1" fontAlgn="auto" latinLnBrk="0" hangingPunct="1">
                <a:lnSpc>
                  <a:spcPct val="100000"/>
                </a:lnSpc>
                <a:spcBef>
                  <a:spcPts val="0"/>
                </a:spcBef>
                <a:spcAft>
                  <a:spcPts val="0"/>
                </a:spcAft>
                <a:buClr>
                  <a:srgbClr val="007DB8"/>
                </a:buClr>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a:t>
              </a:r>
            </a:p>
          </p:txBody>
        </p:sp>
        <p:sp>
          <p:nvSpPr>
            <p:cNvPr id="176" name="Freeform 184">
              <a:extLst>
                <a:ext uri="{FF2B5EF4-FFF2-40B4-BE49-F238E27FC236}">
                  <a16:creationId xmlns:a16="http://schemas.microsoft.com/office/drawing/2014/main" id="{126798A9-A2DB-4FFD-AF4A-208A5FC40BF7}"/>
                </a:ext>
              </a:extLst>
            </p:cNvPr>
            <p:cNvSpPr/>
            <p:nvPr/>
          </p:nvSpPr>
          <p:spPr>
            <a:xfrm flipV="1">
              <a:off x="471241" y="1266021"/>
              <a:ext cx="3399102" cy="528696"/>
            </a:xfrm>
            <a:custGeom>
              <a:avLst/>
              <a:gdLst>
                <a:gd name="connsiteX0" fmla="*/ 201162 w 3399102"/>
                <a:gd name="connsiteY0" fmla="*/ 528696 h 528696"/>
                <a:gd name="connsiteX1" fmla="*/ 3197940 w 3399102"/>
                <a:gd name="connsiteY1" fmla="*/ 528696 h 528696"/>
                <a:gd name="connsiteX2" fmla="*/ 3399102 w 3399102"/>
                <a:gd name="connsiteY2" fmla="*/ 327534 h 528696"/>
                <a:gd name="connsiteX3" fmla="*/ 3399102 w 3399102"/>
                <a:gd name="connsiteY3" fmla="*/ 0 h 528696"/>
                <a:gd name="connsiteX4" fmla="*/ 0 w 3399102"/>
                <a:gd name="connsiteY4" fmla="*/ 0 h 528696"/>
                <a:gd name="connsiteX5" fmla="*/ 0 w 3399102"/>
                <a:gd name="connsiteY5" fmla="*/ 327534 h 528696"/>
                <a:gd name="connsiteX6" fmla="*/ 201162 w 3399102"/>
                <a:gd name="connsiteY6" fmla="*/ 528696 h 52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9102" h="528696">
                  <a:moveTo>
                    <a:pt x="201162" y="528696"/>
                  </a:moveTo>
                  <a:lnTo>
                    <a:pt x="3197940" y="528696"/>
                  </a:lnTo>
                  <a:cubicBezTo>
                    <a:pt x="3309039" y="528696"/>
                    <a:pt x="3399102" y="438633"/>
                    <a:pt x="3399102" y="327534"/>
                  </a:cubicBezTo>
                  <a:lnTo>
                    <a:pt x="3399102" y="0"/>
                  </a:lnTo>
                  <a:lnTo>
                    <a:pt x="0" y="0"/>
                  </a:lnTo>
                  <a:lnTo>
                    <a:pt x="0" y="327534"/>
                  </a:lnTo>
                  <a:cubicBezTo>
                    <a:pt x="0" y="438633"/>
                    <a:pt x="90063" y="528696"/>
                    <a:pt x="201162" y="528696"/>
                  </a:cubicBezTo>
                  <a:close/>
                </a:path>
              </a:pathLst>
            </a:custGeom>
            <a:solidFill>
              <a:schemeClr val="bg1">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77" name="TextBox 176">
              <a:extLst>
                <a:ext uri="{FF2B5EF4-FFF2-40B4-BE49-F238E27FC236}">
                  <a16:creationId xmlns:a16="http://schemas.microsoft.com/office/drawing/2014/main" id="{789E6339-D543-4BF4-8AE5-434E5902A9ED}"/>
                </a:ext>
              </a:extLst>
            </p:cNvPr>
            <p:cNvSpPr txBox="1"/>
            <p:nvPr/>
          </p:nvSpPr>
          <p:spPr>
            <a:xfrm>
              <a:off x="749107" y="1274092"/>
              <a:ext cx="2894580" cy="492443"/>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mn-cs"/>
                </a:rPr>
                <a:t>Data Center</a:t>
              </a:r>
              <a:br>
                <a:rPr kumimoji="0" lang="en-US" sz="1600" b="1" i="0" u="none" strike="noStrike" kern="1200" cap="none" spc="0" normalizeH="0" baseline="0" noProof="0" dirty="0">
                  <a:ln>
                    <a:noFill/>
                  </a:ln>
                  <a:solidFill>
                    <a:srgbClr val="FFFFFF"/>
                  </a:solidFill>
                  <a:effectLst/>
                  <a:uLnTx/>
                  <a:uFillTx/>
                  <a:latin typeface="Arial"/>
                  <a:ea typeface="+mn-ea"/>
                  <a:cs typeface="+mn-cs"/>
                </a:rPr>
              </a:br>
              <a:r>
                <a:rPr kumimoji="0" lang="en-US" sz="1600" b="1" i="0" u="none" strike="noStrike" kern="1200" cap="none" spc="0" normalizeH="0" baseline="0" noProof="0" dirty="0">
                  <a:ln>
                    <a:noFill/>
                  </a:ln>
                  <a:solidFill>
                    <a:srgbClr val="FFFFFF"/>
                  </a:solidFill>
                  <a:effectLst/>
                  <a:uLnTx/>
                  <a:uFillTx/>
                  <a:latin typeface="Arial"/>
                  <a:ea typeface="+mn-ea"/>
                  <a:cs typeface="+mn-cs"/>
                </a:rPr>
                <a:t>(on-premises or Cloud)</a:t>
              </a:r>
            </a:p>
          </p:txBody>
        </p:sp>
      </p:grpSp>
      <p:grpSp>
        <p:nvGrpSpPr>
          <p:cNvPr id="178" name="Group 177">
            <a:extLst>
              <a:ext uri="{FF2B5EF4-FFF2-40B4-BE49-F238E27FC236}">
                <a16:creationId xmlns:a16="http://schemas.microsoft.com/office/drawing/2014/main" id="{8E21D054-D616-42F8-AAF1-B31BA1A7150E}"/>
              </a:ext>
            </a:extLst>
          </p:cNvPr>
          <p:cNvGrpSpPr/>
          <p:nvPr/>
        </p:nvGrpSpPr>
        <p:grpSpPr>
          <a:xfrm>
            <a:off x="2174676" y="1962178"/>
            <a:ext cx="1287658" cy="2261489"/>
            <a:chOff x="2358170" y="2018587"/>
            <a:chExt cx="1287658" cy="2261489"/>
          </a:xfrm>
        </p:grpSpPr>
        <p:sp>
          <p:nvSpPr>
            <p:cNvPr id="181" name="TextBox 180">
              <a:extLst>
                <a:ext uri="{FF2B5EF4-FFF2-40B4-BE49-F238E27FC236}">
                  <a16:creationId xmlns:a16="http://schemas.microsoft.com/office/drawing/2014/main" id="{8C59AA53-EA5C-4808-B8FD-108665E74003}"/>
                </a:ext>
              </a:extLst>
            </p:cNvPr>
            <p:cNvSpPr txBox="1"/>
            <p:nvPr/>
          </p:nvSpPr>
          <p:spPr>
            <a:xfrm>
              <a:off x="2701591" y="4017648"/>
              <a:ext cx="554639" cy="184666"/>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Backup</a:t>
              </a:r>
            </a:p>
          </p:txBody>
        </p:sp>
        <p:sp>
          <p:nvSpPr>
            <p:cNvPr id="182" name="Rectangle: Rounded Corners 2">
              <a:extLst>
                <a:ext uri="{FF2B5EF4-FFF2-40B4-BE49-F238E27FC236}">
                  <a16:creationId xmlns:a16="http://schemas.microsoft.com/office/drawing/2014/main" id="{F04DA334-5B1C-4B0F-BFE6-B9B769AF9164}"/>
                </a:ext>
              </a:extLst>
            </p:cNvPr>
            <p:cNvSpPr/>
            <p:nvPr/>
          </p:nvSpPr>
          <p:spPr>
            <a:xfrm>
              <a:off x="2358170" y="2018587"/>
              <a:ext cx="1287658" cy="2261489"/>
            </a:xfrm>
            <a:prstGeom prst="roundRect">
              <a:avLst>
                <a:gd name="adj" fmla="val 6421"/>
              </a:avLst>
            </a:prstGeom>
            <a:noFill/>
            <a:ln w="12700">
              <a:solidFill>
                <a:schemeClr val="tx2">
                  <a:lumMod val="9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183" name="Group 182">
              <a:extLst>
                <a:ext uri="{FF2B5EF4-FFF2-40B4-BE49-F238E27FC236}">
                  <a16:creationId xmlns:a16="http://schemas.microsoft.com/office/drawing/2014/main" id="{3CE90E47-99F8-4343-B605-9138BDF77CC6}"/>
                </a:ext>
              </a:extLst>
            </p:cNvPr>
            <p:cNvGrpSpPr/>
            <p:nvPr/>
          </p:nvGrpSpPr>
          <p:grpSpPr>
            <a:xfrm>
              <a:off x="2469351" y="2085558"/>
              <a:ext cx="1053152" cy="859614"/>
              <a:chOff x="295366" y="1329575"/>
              <a:chExt cx="1053152" cy="859614"/>
            </a:xfrm>
          </p:grpSpPr>
          <p:grpSp>
            <p:nvGrpSpPr>
              <p:cNvPr id="185" name="Group 184">
                <a:extLst>
                  <a:ext uri="{FF2B5EF4-FFF2-40B4-BE49-F238E27FC236}">
                    <a16:creationId xmlns:a16="http://schemas.microsoft.com/office/drawing/2014/main" id="{EA685264-CC53-4E33-9CE0-782460C7DBCA}"/>
                  </a:ext>
                </a:extLst>
              </p:cNvPr>
              <p:cNvGrpSpPr/>
              <p:nvPr/>
            </p:nvGrpSpPr>
            <p:grpSpPr>
              <a:xfrm>
                <a:off x="295366" y="1329575"/>
                <a:ext cx="321419" cy="257714"/>
                <a:chOff x="1829838" y="1914960"/>
                <a:chExt cx="371651" cy="297990"/>
              </a:xfrm>
            </p:grpSpPr>
            <p:sp>
              <p:nvSpPr>
                <p:cNvPr id="259" name="Rounded Rectangle 293">
                  <a:extLst>
                    <a:ext uri="{FF2B5EF4-FFF2-40B4-BE49-F238E27FC236}">
                      <a16:creationId xmlns:a16="http://schemas.microsoft.com/office/drawing/2014/main" id="{ADAE1EC4-7854-4F43-9F7C-7E5D7450AFB2}"/>
                    </a:ext>
                  </a:extLst>
                </p:cNvPr>
                <p:cNvSpPr/>
                <p:nvPr/>
              </p:nvSpPr>
              <p:spPr>
                <a:xfrm>
                  <a:off x="1829838" y="1914960"/>
                  <a:ext cx="371651" cy="297990"/>
                </a:xfrm>
                <a:prstGeom prst="round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60" name="Graphic 259">
                  <a:extLst>
                    <a:ext uri="{FF2B5EF4-FFF2-40B4-BE49-F238E27FC236}">
                      <a16:creationId xmlns:a16="http://schemas.microsoft.com/office/drawing/2014/main" id="{DA0E5FE3-57CB-4C52-819E-9BC48C81238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86612" y="1928370"/>
                  <a:ext cx="260863" cy="260863"/>
                </a:xfrm>
                <a:prstGeom prst="rect">
                  <a:avLst/>
                </a:prstGeom>
              </p:spPr>
            </p:pic>
          </p:grpSp>
          <p:grpSp>
            <p:nvGrpSpPr>
              <p:cNvPr id="186" name="Group 185">
                <a:extLst>
                  <a:ext uri="{FF2B5EF4-FFF2-40B4-BE49-F238E27FC236}">
                    <a16:creationId xmlns:a16="http://schemas.microsoft.com/office/drawing/2014/main" id="{85F978B9-25F7-4D0E-B60C-BC5FCF791422}"/>
                  </a:ext>
                </a:extLst>
              </p:cNvPr>
              <p:cNvGrpSpPr/>
              <p:nvPr/>
            </p:nvGrpSpPr>
            <p:grpSpPr>
              <a:xfrm>
                <a:off x="295366" y="1928535"/>
                <a:ext cx="321419" cy="257714"/>
                <a:chOff x="1829838" y="1914960"/>
                <a:chExt cx="371651" cy="297990"/>
              </a:xfrm>
            </p:grpSpPr>
            <p:sp>
              <p:nvSpPr>
                <p:cNvPr id="257" name="Rounded Rectangle 291">
                  <a:extLst>
                    <a:ext uri="{FF2B5EF4-FFF2-40B4-BE49-F238E27FC236}">
                      <a16:creationId xmlns:a16="http://schemas.microsoft.com/office/drawing/2014/main" id="{1BA249EC-4C9F-4219-9A96-FE211D96D3CB}"/>
                    </a:ext>
                  </a:extLst>
                </p:cNvPr>
                <p:cNvSpPr/>
                <p:nvPr/>
              </p:nvSpPr>
              <p:spPr>
                <a:xfrm>
                  <a:off x="1829838" y="1914960"/>
                  <a:ext cx="371651" cy="297990"/>
                </a:xfrm>
                <a:prstGeom prst="round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58" name="Graphic 257">
                  <a:extLst>
                    <a:ext uri="{FF2B5EF4-FFF2-40B4-BE49-F238E27FC236}">
                      <a16:creationId xmlns:a16="http://schemas.microsoft.com/office/drawing/2014/main" id="{E4F838CD-4798-49A5-96AF-320DADEC19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86612" y="1928370"/>
                  <a:ext cx="260863" cy="260863"/>
                </a:xfrm>
                <a:prstGeom prst="rect">
                  <a:avLst/>
                </a:prstGeom>
              </p:spPr>
            </p:pic>
          </p:grpSp>
          <p:grpSp>
            <p:nvGrpSpPr>
              <p:cNvPr id="221" name="Group 220">
                <a:extLst>
                  <a:ext uri="{FF2B5EF4-FFF2-40B4-BE49-F238E27FC236}">
                    <a16:creationId xmlns:a16="http://schemas.microsoft.com/office/drawing/2014/main" id="{B9C8955A-4A62-4D9C-A1EE-993CBA9DBCA2}"/>
                  </a:ext>
                </a:extLst>
              </p:cNvPr>
              <p:cNvGrpSpPr/>
              <p:nvPr/>
            </p:nvGrpSpPr>
            <p:grpSpPr>
              <a:xfrm>
                <a:off x="661233" y="1931475"/>
                <a:ext cx="321419" cy="257714"/>
                <a:chOff x="1829838" y="1914960"/>
                <a:chExt cx="371651" cy="297990"/>
              </a:xfrm>
            </p:grpSpPr>
            <p:sp>
              <p:nvSpPr>
                <p:cNvPr id="255" name="Rounded Rectangle 289">
                  <a:extLst>
                    <a:ext uri="{FF2B5EF4-FFF2-40B4-BE49-F238E27FC236}">
                      <a16:creationId xmlns:a16="http://schemas.microsoft.com/office/drawing/2014/main" id="{500F4DC4-E350-439C-BEC9-4CF28D6468BC}"/>
                    </a:ext>
                  </a:extLst>
                </p:cNvPr>
                <p:cNvSpPr/>
                <p:nvPr/>
              </p:nvSpPr>
              <p:spPr>
                <a:xfrm>
                  <a:off x="1829838" y="1914960"/>
                  <a:ext cx="371651" cy="297990"/>
                </a:xfrm>
                <a:prstGeom prst="round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56" name="Graphic 255">
                  <a:extLst>
                    <a:ext uri="{FF2B5EF4-FFF2-40B4-BE49-F238E27FC236}">
                      <a16:creationId xmlns:a16="http://schemas.microsoft.com/office/drawing/2014/main" id="{A6212F75-337A-4AA4-BCC9-E6433CBAA6D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86612" y="1928370"/>
                  <a:ext cx="260863" cy="260863"/>
                </a:xfrm>
                <a:prstGeom prst="rect">
                  <a:avLst/>
                </a:prstGeom>
              </p:spPr>
            </p:pic>
          </p:grpSp>
          <p:grpSp>
            <p:nvGrpSpPr>
              <p:cNvPr id="222" name="Group 221">
                <a:extLst>
                  <a:ext uri="{FF2B5EF4-FFF2-40B4-BE49-F238E27FC236}">
                    <a16:creationId xmlns:a16="http://schemas.microsoft.com/office/drawing/2014/main" id="{29D21E1F-D332-4278-8848-6A5C4D8AEA84}"/>
                  </a:ext>
                </a:extLst>
              </p:cNvPr>
              <p:cNvGrpSpPr/>
              <p:nvPr/>
            </p:nvGrpSpPr>
            <p:grpSpPr>
              <a:xfrm>
                <a:off x="1027099" y="1929081"/>
                <a:ext cx="321419" cy="257714"/>
                <a:chOff x="1829838" y="1914960"/>
                <a:chExt cx="371651" cy="297990"/>
              </a:xfrm>
            </p:grpSpPr>
            <p:sp>
              <p:nvSpPr>
                <p:cNvPr id="250" name="Rounded Rectangle 287">
                  <a:extLst>
                    <a:ext uri="{FF2B5EF4-FFF2-40B4-BE49-F238E27FC236}">
                      <a16:creationId xmlns:a16="http://schemas.microsoft.com/office/drawing/2014/main" id="{7E8E5461-03D7-4F34-A782-F3C81CA6C556}"/>
                    </a:ext>
                  </a:extLst>
                </p:cNvPr>
                <p:cNvSpPr/>
                <p:nvPr/>
              </p:nvSpPr>
              <p:spPr>
                <a:xfrm>
                  <a:off x="1829838" y="1914960"/>
                  <a:ext cx="371651" cy="297990"/>
                </a:xfrm>
                <a:prstGeom prst="round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54" name="Graphic 253">
                  <a:extLst>
                    <a:ext uri="{FF2B5EF4-FFF2-40B4-BE49-F238E27FC236}">
                      <a16:creationId xmlns:a16="http://schemas.microsoft.com/office/drawing/2014/main" id="{C60E03FD-3048-4FBA-BC51-AA7CF860E1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86612" y="1928370"/>
                  <a:ext cx="260863" cy="260863"/>
                </a:xfrm>
                <a:prstGeom prst="rect">
                  <a:avLst/>
                </a:prstGeom>
              </p:spPr>
            </p:pic>
          </p:grpSp>
          <p:grpSp>
            <p:nvGrpSpPr>
              <p:cNvPr id="223" name="Group 222">
                <a:extLst>
                  <a:ext uri="{FF2B5EF4-FFF2-40B4-BE49-F238E27FC236}">
                    <a16:creationId xmlns:a16="http://schemas.microsoft.com/office/drawing/2014/main" id="{EF74C670-F307-4ABF-88D7-31182947391C}"/>
                  </a:ext>
                </a:extLst>
              </p:cNvPr>
              <p:cNvGrpSpPr/>
              <p:nvPr/>
            </p:nvGrpSpPr>
            <p:grpSpPr>
              <a:xfrm>
                <a:off x="1027099" y="1329575"/>
                <a:ext cx="321419" cy="257714"/>
                <a:chOff x="1829838" y="1914960"/>
                <a:chExt cx="371651" cy="297990"/>
              </a:xfrm>
            </p:grpSpPr>
            <p:sp>
              <p:nvSpPr>
                <p:cNvPr id="245" name="Rounded Rectangle 285">
                  <a:extLst>
                    <a:ext uri="{FF2B5EF4-FFF2-40B4-BE49-F238E27FC236}">
                      <a16:creationId xmlns:a16="http://schemas.microsoft.com/office/drawing/2014/main" id="{E6165BAB-ABB6-4E6D-86BD-FE9763D8D319}"/>
                    </a:ext>
                  </a:extLst>
                </p:cNvPr>
                <p:cNvSpPr/>
                <p:nvPr/>
              </p:nvSpPr>
              <p:spPr>
                <a:xfrm>
                  <a:off x="1829838" y="1914960"/>
                  <a:ext cx="371651" cy="297990"/>
                </a:xfrm>
                <a:prstGeom prst="round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46" name="Graphic 245">
                  <a:extLst>
                    <a:ext uri="{FF2B5EF4-FFF2-40B4-BE49-F238E27FC236}">
                      <a16:creationId xmlns:a16="http://schemas.microsoft.com/office/drawing/2014/main" id="{D89A4DC2-9E55-4C93-87B8-98D02388F4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6612" y="1928370"/>
                  <a:ext cx="260863" cy="260863"/>
                </a:xfrm>
                <a:prstGeom prst="rect">
                  <a:avLst/>
                </a:prstGeom>
              </p:spPr>
            </p:pic>
          </p:grpSp>
          <p:grpSp>
            <p:nvGrpSpPr>
              <p:cNvPr id="224" name="Group 223">
                <a:extLst>
                  <a:ext uri="{FF2B5EF4-FFF2-40B4-BE49-F238E27FC236}">
                    <a16:creationId xmlns:a16="http://schemas.microsoft.com/office/drawing/2014/main" id="{F3F4A2C1-E438-4CE5-871C-ED76051D9F26}"/>
                  </a:ext>
                </a:extLst>
              </p:cNvPr>
              <p:cNvGrpSpPr/>
              <p:nvPr/>
            </p:nvGrpSpPr>
            <p:grpSpPr>
              <a:xfrm>
                <a:off x="661233" y="1329575"/>
                <a:ext cx="321419" cy="257714"/>
                <a:chOff x="1829838" y="1914960"/>
                <a:chExt cx="371651" cy="297990"/>
              </a:xfrm>
            </p:grpSpPr>
            <p:sp>
              <p:nvSpPr>
                <p:cNvPr id="234" name="Rounded Rectangle 283">
                  <a:extLst>
                    <a:ext uri="{FF2B5EF4-FFF2-40B4-BE49-F238E27FC236}">
                      <a16:creationId xmlns:a16="http://schemas.microsoft.com/office/drawing/2014/main" id="{2194C4AE-3274-4F30-9684-6C455A2F5EA2}"/>
                    </a:ext>
                  </a:extLst>
                </p:cNvPr>
                <p:cNvSpPr/>
                <p:nvPr/>
              </p:nvSpPr>
              <p:spPr>
                <a:xfrm>
                  <a:off x="1829838" y="1914960"/>
                  <a:ext cx="371651" cy="297990"/>
                </a:xfrm>
                <a:prstGeom prst="round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36" name="Graphic 235">
                  <a:extLst>
                    <a:ext uri="{FF2B5EF4-FFF2-40B4-BE49-F238E27FC236}">
                      <a16:creationId xmlns:a16="http://schemas.microsoft.com/office/drawing/2014/main" id="{288A9644-0372-4A18-9A6C-4E712A8DF3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6612" y="1928370"/>
                  <a:ext cx="260863" cy="260863"/>
                </a:xfrm>
                <a:prstGeom prst="rect">
                  <a:avLst/>
                </a:prstGeom>
              </p:spPr>
            </p:pic>
          </p:grpSp>
          <p:grpSp>
            <p:nvGrpSpPr>
              <p:cNvPr id="225" name="Group 224">
                <a:extLst>
                  <a:ext uri="{FF2B5EF4-FFF2-40B4-BE49-F238E27FC236}">
                    <a16:creationId xmlns:a16="http://schemas.microsoft.com/office/drawing/2014/main" id="{4F5A68E7-D8EF-41BF-AEFC-D52B29937A67}"/>
                  </a:ext>
                </a:extLst>
              </p:cNvPr>
              <p:cNvGrpSpPr/>
              <p:nvPr/>
            </p:nvGrpSpPr>
            <p:grpSpPr>
              <a:xfrm>
                <a:off x="295366" y="1629055"/>
                <a:ext cx="321419" cy="257714"/>
                <a:chOff x="1829838" y="1914960"/>
                <a:chExt cx="371651" cy="297990"/>
              </a:xfrm>
            </p:grpSpPr>
            <p:sp>
              <p:nvSpPr>
                <p:cNvPr id="232" name="Rounded Rectangle 281">
                  <a:extLst>
                    <a:ext uri="{FF2B5EF4-FFF2-40B4-BE49-F238E27FC236}">
                      <a16:creationId xmlns:a16="http://schemas.microsoft.com/office/drawing/2014/main" id="{7D2349DC-483E-432E-88BE-2C27E7E4475D}"/>
                    </a:ext>
                  </a:extLst>
                </p:cNvPr>
                <p:cNvSpPr/>
                <p:nvPr/>
              </p:nvSpPr>
              <p:spPr>
                <a:xfrm>
                  <a:off x="1829838" y="1914960"/>
                  <a:ext cx="371651" cy="297990"/>
                </a:xfrm>
                <a:prstGeom prst="round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33" name="Graphic 232">
                  <a:extLst>
                    <a:ext uri="{FF2B5EF4-FFF2-40B4-BE49-F238E27FC236}">
                      <a16:creationId xmlns:a16="http://schemas.microsoft.com/office/drawing/2014/main" id="{38716748-B81A-4D0F-8ED1-A6C8BCE7B1E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86612" y="1928370"/>
                  <a:ext cx="260863" cy="260863"/>
                </a:xfrm>
                <a:prstGeom prst="rect">
                  <a:avLst/>
                </a:prstGeom>
              </p:spPr>
            </p:pic>
          </p:grpSp>
          <p:grpSp>
            <p:nvGrpSpPr>
              <p:cNvPr id="226" name="Group 225">
                <a:extLst>
                  <a:ext uri="{FF2B5EF4-FFF2-40B4-BE49-F238E27FC236}">
                    <a16:creationId xmlns:a16="http://schemas.microsoft.com/office/drawing/2014/main" id="{779BA9E6-D087-425E-B2FA-93AA243DE6BB}"/>
                  </a:ext>
                </a:extLst>
              </p:cNvPr>
              <p:cNvGrpSpPr/>
              <p:nvPr/>
            </p:nvGrpSpPr>
            <p:grpSpPr>
              <a:xfrm>
                <a:off x="1027099" y="1629328"/>
                <a:ext cx="321419" cy="257714"/>
                <a:chOff x="1829838" y="1914960"/>
                <a:chExt cx="371651" cy="297990"/>
              </a:xfrm>
            </p:grpSpPr>
            <p:sp>
              <p:nvSpPr>
                <p:cNvPr id="230" name="Rounded Rectangle 279">
                  <a:extLst>
                    <a:ext uri="{FF2B5EF4-FFF2-40B4-BE49-F238E27FC236}">
                      <a16:creationId xmlns:a16="http://schemas.microsoft.com/office/drawing/2014/main" id="{48D6750D-BB6B-4F4B-AF67-48B48427BE72}"/>
                    </a:ext>
                  </a:extLst>
                </p:cNvPr>
                <p:cNvSpPr/>
                <p:nvPr/>
              </p:nvSpPr>
              <p:spPr>
                <a:xfrm>
                  <a:off x="1829838" y="1914960"/>
                  <a:ext cx="371651" cy="297990"/>
                </a:xfrm>
                <a:prstGeom prst="round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31" name="Graphic 230">
                  <a:extLst>
                    <a:ext uri="{FF2B5EF4-FFF2-40B4-BE49-F238E27FC236}">
                      <a16:creationId xmlns:a16="http://schemas.microsoft.com/office/drawing/2014/main" id="{7EF74ED3-986C-4057-BEC4-767ED55955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6612" y="1928370"/>
                  <a:ext cx="260863" cy="260863"/>
                </a:xfrm>
                <a:prstGeom prst="rect">
                  <a:avLst/>
                </a:prstGeom>
              </p:spPr>
            </p:pic>
          </p:grpSp>
          <p:grpSp>
            <p:nvGrpSpPr>
              <p:cNvPr id="227" name="Group 226">
                <a:extLst>
                  <a:ext uri="{FF2B5EF4-FFF2-40B4-BE49-F238E27FC236}">
                    <a16:creationId xmlns:a16="http://schemas.microsoft.com/office/drawing/2014/main" id="{B2B229A6-140F-468B-ADD6-8A354C14D825}"/>
                  </a:ext>
                </a:extLst>
              </p:cNvPr>
              <p:cNvGrpSpPr/>
              <p:nvPr/>
            </p:nvGrpSpPr>
            <p:grpSpPr>
              <a:xfrm>
                <a:off x="661233" y="1630525"/>
                <a:ext cx="321419" cy="257714"/>
                <a:chOff x="1829838" y="1914960"/>
                <a:chExt cx="371651" cy="297990"/>
              </a:xfrm>
            </p:grpSpPr>
            <p:sp>
              <p:nvSpPr>
                <p:cNvPr id="228" name="Rounded Rectangle 277">
                  <a:extLst>
                    <a:ext uri="{FF2B5EF4-FFF2-40B4-BE49-F238E27FC236}">
                      <a16:creationId xmlns:a16="http://schemas.microsoft.com/office/drawing/2014/main" id="{09898FE4-DC17-4316-9E80-48BAB9B1E10A}"/>
                    </a:ext>
                  </a:extLst>
                </p:cNvPr>
                <p:cNvSpPr/>
                <p:nvPr/>
              </p:nvSpPr>
              <p:spPr>
                <a:xfrm>
                  <a:off x="1829838" y="1914960"/>
                  <a:ext cx="371651" cy="297990"/>
                </a:xfrm>
                <a:prstGeom prst="round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29" name="Graphic 228">
                  <a:extLst>
                    <a:ext uri="{FF2B5EF4-FFF2-40B4-BE49-F238E27FC236}">
                      <a16:creationId xmlns:a16="http://schemas.microsoft.com/office/drawing/2014/main" id="{674D4D27-3AD5-4777-A8F9-92566DD6691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6612" y="1928370"/>
                  <a:ext cx="260863" cy="260863"/>
                </a:xfrm>
                <a:prstGeom prst="rect">
                  <a:avLst/>
                </a:prstGeom>
              </p:spPr>
            </p:pic>
          </p:grpSp>
        </p:grpSp>
        <p:pic>
          <p:nvPicPr>
            <p:cNvPr id="184" name="Graphic 183">
              <a:extLst>
                <a:ext uri="{FF2B5EF4-FFF2-40B4-BE49-F238E27FC236}">
                  <a16:creationId xmlns:a16="http://schemas.microsoft.com/office/drawing/2014/main" id="{D916F7DC-033F-4A42-AA9D-C50F1F51EFD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503747" y="3057846"/>
              <a:ext cx="955525" cy="955525"/>
            </a:xfrm>
            <a:prstGeom prst="rect">
              <a:avLst/>
            </a:prstGeom>
          </p:spPr>
        </p:pic>
      </p:grpSp>
      <p:grpSp>
        <p:nvGrpSpPr>
          <p:cNvPr id="261" name="Group 260">
            <a:extLst>
              <a:ext uri="{FF2B5EF4-FFF2-40B4-BE49-F238E27FC236}">
                <a16:creationId xmlns:a16="http://schemas.microsoft.com/office/drawing/2014/main" id="{15C0878C-8904-431C-8288-E41611500046}"/>
              </a:ext>
            </a:extLst>
          </p:cNvPr>
          <p:cNvGrpSpPr/>
          <p:nvPr/>
        </p:nvGrpSpPr>
        <p:grpSpPr>
          <a:xfrm>
            <a:off x="509733" y="1961030"/>
            <a:ext cx="1287658" cy="2261489"/>
            <a:chOff x="693227" y="2017439"/>
            <a:chExt cx="1287658" cy="2261489"/>
          </a:xfrm>
        </p:grpSpPr>
        <p:sp>
          <p:nvSpPr>
            <p:cNvPr id="262" name="TextBox 261">
              <a:extLst>
                <a:ext uri="{FF2B5EF4-FFF2-40B4-BE49-F238E27FC236}">
                  <a16:creationId xmlns:a16="http://schemas.microsoft.com/office/drawing/2014/main" id="{27AB67DA-36CE-41C2-B23A-CE94761BBC43}"/>
                </a:ext>
              </a:extLst>
            </p:cNvPr>
            <p:cNvSpPr txBox="1"/>
            <p:nvPr/>
          </p:nvSpPr>
          <p:spPr>
            <a:xfrm>
              <a:off x="906803" y="4016500"/>
              <a:ext cx="814326" cy="184666"/>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Production</a:t>
              </a:r>
            </a:p>
          </p:txBody>
        </p:sp>
        <p:sp>
          <p:nvSpPr>
            <p:cNvPr id="263" name="Rectangle: Rounded Corners 262">
              <a:extLst>
                <a:ext uri="{FF2B5EF4-FFF2-40B4-BE49-F238E27FC236}">
                  <a16:creationId xmlns:a16="http://schemas.microsoft.com/office/drawing/2014/main" id="{BDF0B135-81D9-4DDE-90EE-EF35585321D6}"/>
                </a:ext>
              </a:extLst>
            </p:cNvPr>
            <p:cNvSpPr/>
            <p:nvPr/>
          </p:nvSpPr>
          <p:spPr>
            <a:xfrm>
              <a:off x="693227" y="2017439"/>
              <a:ext cx="1287658" cy="2261489"/>
            </a:xfrm>
            <a:prstGeom prst="roundRect">
              <a:avLst>
                <a:gd name="adj" fmla="val 6421"/>
              </a:avLst>
            </a:prstGeom>
            <a:noFill/>
            <a:ln w="12700">
              <a:solidFill>
                <a:schemeClr val="tx2">
                  <a:lumMod val="9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264" name="Group 263">
              <a:extLst>
                <a:ext uri="{FF2B5EF4-FFF2-40B4-BE49-F238E27FC236}">
                  <a16:creationId xmlns:a16="http://schemas.microsoft.com/office/drawing/2014/main" id="{6DE4DFBE-AAB9-4623-99DE-D082C377A19E}"/>
                </a:ext>
              </a:extLst>
            </p:cNvPr>
            <p:cNvGrpSpPr/>
            <p:nvPr/>
          </p:nvGrpSpPr>
          <p:grpSpPr>
            <a:xfrm>
              <a:off x="804408" y="2084410"/>
              <a:ext cx="1053152" cy="859614"/>
              <a:chOff x="295366" y="1329575"/>
              <a:chExt cx="1053152" cy="859614"/>
            </a:xfrm>
          </p:grpSpPr>
          <p:grpSp>
            <p:nvGrpSpPr>
              <p:cNvPr id="266" name="Group 265">
                <a:extLst>
                  <a:ext uri="{FF2B5EF4-FFF2-40B4-BE49-F238E27FC236}">
                    <a16:creationId xmlns:a16="http://schemas.microsoft.com/office/drawing/2014/main" id="{5DB5007C-5C88-4D98-B0A7-6F41206D1F12}"/>
                  </a:ext>
                </a:extLst>
              </p:cNvPr>
              <p:cNvGrpSpPr/>
              <p:nvPr/>
            </p:nvGrpSpPr>
            <p:grpSpPr>
              <a:xfrm>
                <a:off x="295366" y="1329575"/>
                <a:ext cx="321419" cy="257714"/>
                <a:chOff x="1829838" y="1914960"/>
                <a:chExt cx="371651" cy="297990"/>
              </a:xfrm>
            </p:grpSpPr>
            <p:sp>
              <p:nvSpPr>
                <p:cNvPr id="291" name="Rounded Rectangle 8">
                  <a:extLst>
                    <a:ext uri="{FF2B5EF4-FFF2-40B4-BE49-F238E27FC236}">
                      <a16:creationId xmlns:a16="http://schemas.microsoft.com/office/drawing/2014/main" id="{08E331BC-5CCE-474B-B3F3-571C907EB90E}"/>
                    </a:ext>
                  </a:extLst>
                </p:cNvPr>
                <p:cNvSpPr/>
                <p:nvPr/>
              </p:nvSpPr>
              <p:spPr>
                <a:xfrm>
                  <a:off x="1829838" y="1914960"/>
                  <a:ext cx="371651" cy="297990"/>
                </a:xfrm>
                <a:prstGeom prst="round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92" name="Graphic 291">
                  <a:extLst>
                    <a:ext uri="{FF2B5EF4-FFF2-40B4-BE49-F238E27FC236}">
                      <a16:creationId xmlns:a16="http://schemas.microsoft.com/office/drawing/2014/main" id="{0DBC3E1E-FCE7-4074-B331-97F743F1AE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86612" y="1928370"/>
                  <a:ext cx="260863" cy="260863"/>
                </a:xfrm>
                <a:prstGeom prst="rect">
                  <a:avLst/>
                </a:prstGeom>
              </p:spPr>
            </p:pic>
          </p:grpSp>
          <p:grpSp>
            <p:nvGrpSpPr>
              <p:cNvPr id="267" name="Group 266">
                <a:extLst>
                  <a:ext uri="{FF2B5EF4-FFF2-40B4-BE49-F238E27FC236}">
                    <a16:creationId xmlns:a16="http://schemas.microsoft.com/office/drawing/2014/main" id="{4AF9B132-E4F4-4354-9414-74C5F7BDD0DA}"/>
                  </a:ext>
                </a:extLst>
              </p:cNvPr>
              <p:cNvGrpSpPr/>
              <p:nvPr/>
            </p:nvGrpSpPr>
            <p:grpSpPr>
              <a:xfrm>
                <a:off x="295366" y="1928535"/>
                <a:ext cx="321419" cy="257714"/>
                <a:chOff x="1829838" y="1914960"/>
                <a:chExt cx="371651" cy="297990"/>
              </a:xfrm>
            </p:grpSpPr>
            <p:sp>
              <p:nvSpPr>
                <p:cNvPr id="289" name="Rounded Rectangle 210">
                  <a:extLst>
                    <a:ext uri="{FF2B5EF4-FFF2-40B4-BE49-F238E27FC236}">
                      <a16:creationId xmlns:a16="http://schemas.microsoft.com/office/drawing/2014/main" id="{9B4D5FAC-D393-47C5-B8D9-0DA68897B5EC}"/>
                    </a:ext>
                  </a:extLst>
                </p:cNvPr>
                <p:cNvSpPr/>
                <p:nvPr/>
              </p:nvSpPr>
              <p:spPr>
                <a:xfrm>
                  <a:off x="1829838" y="1914960"/>
                  <a:ext cx="371651" cy="297990"/>
                </a:xfrm>
                <a:prstGeom prst="round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90" name="Graphic 289">
                  <a:extLst>
                    <a:ext uri="{FF2B5EF4-FFF2-40B4-BE49-F238E27FC236}">
                      <a16:creationId xmlns:a16="http://schemas.microsoft.com/office/drawing/2014/main" id="{5C56D424-67B6-4A90-B0FA-25C188C688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86612" y="1928370"/>
                  <a:ext cx="260863" cy="260863"/>
                </a:xfrm>
                <a:prstGeom prst="rect">
                  <a:avLst/>
                </a:prstGeom>
              </p:spPr>
            </p:pic>
          </p:grpSp>
          <p:grpSp>
            <p:nvGrpSpPr>
              <p:cNvPr id="268" name="Group 267">
                <a:extLst>
                  <a:ext uri="{FF2B5EF4-FFF2-40B4-BE49-F238E27FC236}">
                    <a16:creationId xmlns:a16="http://schemas.microsoft.com/office/drawing/2014/main" id="{D1196943-F671-42BA-89F6-CE29D0C36279}"/>
                  </a:ext>
                </a:extLst>
              </p:cNvPr>
              <p:cNvGrpSpPr/>
              <p:nvPr/>
            </p:nvGrpSpPr>
            <p:grpSpPr>
              <a:xfrm>
                <a:off x="661233" y="1931475"/>
                <a:ext cx="321419" cy="257714"/>
                <a:chOff x="1829838" y="1914960"/>
                <a:chExt cx="371651" cy="297990"/>
              </a:xfrm>
            </p:grpSpPr>
            <p:sp>
              <p:nvSpPr>
                <p:cNvPr id="287" name="Rounded Rectangle 234">
                  <a:extLst>
                    <a:ext uri="{FF2B5EF4-FFF2-40B4-BE49-F238E27FC236}">
                      <a16:creationId xmlns:a16="http://schemas.microsoft.com/office/drawing/2014/main" id="{59DD7ACE-0BB6-4B46-83D2-CE75633F1D6B}"/>
                    </a:ext>
                  </a:extLst>
                </p:cNvPr>
                <p:cNvSpPr/>
                <p:nvPr/>
              </p:nvSpPr>
              <p:spPr>
                <a:xfrm>
                  <a:off x="1829838" y="1914960"/>
                  <a:ext cx="371651" cy="297990"/>
                </a:xfrm>
                <a:prstGeom prst="round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88" name="Graphic 287">
                  <a:extLst>
                    <a:ext uri="{FF2B5EF4-FFF2-40B4-BE49-F238E27FC236}">
                      <a16:creationId xmlns:a16="http://schemas.microsoft.com/office/drawing/2014/main" id="{F9C61D40-95E4-4E8E-9EA5-90E1DA33A3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86612" y="1928370"/>
                  <a:ext cx="260863" cy="260863"/>
                </a:xfrm>
                <a:prstGeom prst="rect">
                  <a:avLst/>
                </a:prstGeom>
              </p:spPr>
            </p:pic>
          </p:grpSp>
          <p:grpSp>
            <p:nvGrpSpPr>
              <p:cNvPr id="269" name="Group 268">
                <a:extLst>
                  <a:ext uri="{FF2B5EF4-FFF2-40B4-BE49-F238E27FC236}">
                    <a16:creationId xmlns:a16="http://schemas.microsoft.com/office/drawing/2014/main" id="{1F0263DE-B301-48F6-A027-3A49D6D09B2B}"/>
                  </a:ext>
                </a:extLst>
              </p:cNvPr>
              <p:cNvGrpSpPr/>
              <p:nvPr/>
            </p:nvGrpSpPr>
            <p:grpSpPr>
              <a:xfrm>
                <a:off x="1027099" y="1929081"/>
                <a:ext cx="321419" cy="257714"/>
                <a:chOff x="1829838" y="1914960"/>
                <a:chExt cx="371651" cy="297990"/>
              </a:xfrm>
            </p:grpSpPr>
            <p:sp>
              <p:nvSpPr>
                <p:cNvPr id="285" name="Rounded Rectangle 244">
                  <a:extLst>
                    <a:ext uri="{FF2B5EF4-FFF2-40B4-BE49-F238E27FC236}">
                      <a16:creationId xmlns:a16="http://schemas.microsoft.com/office/drawing/2014/main" id="{F38528CF-6DAD-4885-8D52-CB6015CDA0AB}"/>
                    </a:ext>
                  </a:extLst>
                </p:cNvPr>
                <p:cNvSpPr/>
                <p:nvPr/>
              </p:nvSpPr>
              <p:spPr>
                <a:xfrm>
                  <a:off x="1829838" y="1914960"/>
                  <a:ext cx="371651" cy="297990"/>
                </a:xfrm>
                <a:prstGeom prst="round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86" name="Graphic 285">
                  <a:extLst>
                    <a:ext uri="{FF2B5EF4-FFF2-40B4-BE49-F238E27FC236}">
                      <a16:creationId xmlns:a16="http://schemas.microsoft.com/office/drawing/2014/main" id="{0FB85DA2-F771-493E-B265-C424D00CE50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86612" y="1928370"/>
                  <a:ext cx="260863" cy="260863"/>
                </a:xfrm>
                <a:prstGeom prst="rect">
                  <a:avLst/>
                </a:prstGeom>
              </p:spPr>
            </p:pic>
          </p:grpSp>
          <p:grpSp>
            <p:nvGrpSpPr>
              <p:cNvPr id="270" name="Group 269">
                <a:extLst>
                  <a:ext uri="{FF2B5EF4-FFF2-40B4-BE49-F238E27FC236}">
                    <a16:creationId xmlns:a16="http://schemas.microsoft.com/office/drawing/2014/main" id="{BF9EC406-8F4F-4ED1-A304-2C74DB200218}"/>
                  </a:ext>
                </a:extLst>
              </p:cNvPr>
              <p:cNvGrpSpPr/>
              <p:nvPr/>
            </p:nvGrpSpPr>
            <p:grpSpPr>
              <a:xfrm>
                <a:off x="1027099" y="1329575"/>
                <a:ext cx="321419" cy="257714"/>
                <a:chOff x="1829838" y="1914960"/>
                <a:chExt cx="371651" cy="297990"/>
              </a:xfrm>
            </p:grpSpPr>
            <p:sp>
              <p:nvSpPr>
                <p:cNvPr id="283" name="Rounded Rectangle 250">
                  <a:extLst>
                    <a:ext uri="{FF2B5EF4-FFF2-40B4-BE49-F238E27FC236}">
                      <a16:creationId xmlns:a16="http://schemas.microsoft.com/office/drawing/2014/main" id="{1FF9A920-884E-423B-B7D8-A54493155415}"/>
                    </a:ext>
                  </a:extLst>
                </p:cNvPr>
                <p:cNvSpPr/>
                <p:nvPr/>
              </p:nvSpPr>
              <p:spPr>
                <a:xfrm>
                  <a:off x="1829838" y="1914960"/>
                  <a:ext cx="371651" cy="297990"/>
                </a:xfrm>
                <a:prstGeom prst="round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84" name="Graphic 283">
                  <a:extLst>
                    <a:ext uri="{FF2B5EF4-FFF2-40B4-BE49-F238E27FC236}">
                      <a16:creationId xmlns:a16="http://schemas.microsoft.com/office/drawing/2014/main" id="{CD96730D-67DC-41F7-9E51-BC83A9CF63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6612" y="1928370"/>
                  <a:ext cx="260863" cy="260863"/>
                </a:xfrm>
                <a:prstGeom prst="rect">
                  <a:avLst/>
                </a:prstGeom>
              </p:spPr>
            </p:pic>
          </p:grpSp>
          <p:grpSp>
            <p:nvGrpSpPr>
              <p:cNvPr id="271" name="Group 270">
                <a:extLst>
                  <a:ext uri="{FF2B5EF4-FFF2-40B4-BE49-F238E27FC236}">
                    <a16:creationId xmlns:a16="http://schemas.microsoft.com/office/drawing/2014/main" id="{6985FBD7-86A6-413C-94CF-059C5DF5E292}"/>
                  </a:ext>
                </a:extLst>
              </p:cNvPr>
              <p:cNvGrpSpPr/>
              <p:nvPr/>
            </p:nvGrpSpPr>
            <p:grpSpPr>
              <a:xfrm>
                <a:off x="661233" y="1329575"/>
                <a:ext cx="321419" cy="257714"/>
                <a:chOff x="1829838" y="1914960"/>
                <a:chExt cx="371651" cy="297990"/>
              </a:xfrm>
            </p:grpSpPr>
            <p:sp>
              <p:nvSpPr>
                <p:cNvPr id="281" name="Rounded Rectangle 253">
                  <a:extLst>
                    <a:ext uri="{FF2B5EF4-FFF2-40B4-BE49-F238E27FC236}">
                      <a16:creationId xmlns:a16="http://schemas.microsoft.com/office/drawing/2014/main" id="{DD633798-159B-4644-8407-15323B81A46A}"/>
                    </a:ext>
                  </a:extLst>
                </p:cNvPr>
                <p:cNvSpPr/>
                <p:nvPr/>
              </p:nvSpPr>
              <p:spPr>
                <a:xfrm>
                  <a:off x="1829838" y="1914960"/>
                  <a:ext cx="371651" cy="297990"/>
                </a:xfrm>
                <a:prstGeom prst="round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82" name="Graphic 281">
                  <a:extLst>
                    <a:ext uri="{FF2B5EF4-FFF2-40B4-BE49-F238E27FC236}">
                      <a16:creationId xmlns:a16="http://schemas.microsoft.com/office/drawing/2014/main" id="{1F34D058-137E-42E6-B7E0-9DE92EF9D9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6612" y="1928370"/>
                  <a:ext cx="260863" cy="260863"/>
                </a:xfrm>
                <a:prstGeom prst="rect">
                  <a:avLst/>
                </a:prstGeom>
              </p:spPr>
            </p:pic>
          </p:grpSp>
          <p:grpSp>
            <p:nvGrpSpPr>
              <p:cNvPr id="272" name="Group 271">
                <a:extLst>
                  <a:ext uri="{FF2B5EF4-FFF2-40B4-BE49-F238E27FC236}">
                    <a16:creationId xmlns:a16="http://schemas.microsoft.com/office/drawing/2014/main" id="{B3E6CB2A-394E-4E0C-AFA6-46E91B672E22}"/>
                  </a:ext>
                </a:extLst>
              </p:cNvPr>
              <p:cNvGrpSpPr/>
              <p:nvPr/>
            </p:nvGrpSpPr>
            <p:grpSpPr>
              <a:xfrm>
                <a:off x="295366" y="1629055"/>
                <a:ext cx="321419" cy="257714"/>
                <a:chOff x="1829838" y="1914960"/>
                <a:chExt cx="371651" cy="297990"/>
              </a:xfrm>
            </p:grpSpPr>
            <p:sp>
              <p:nvSpPr>
                <p:cNvPr id="279" name="Rounded Rectangle 256">
                  <a:extLst>
                    <a:ext uri="{FF2B5EF4-FFF2-40B4-BE49-F238E27FC236}">
                      <a16:creationId xmlns:a16="http://schemas.microsoft.com/office/drawing/2014/main" id="{36AF7E95-3BF4-4DF6-AF7C-8C1173898955}"/>
                    </a:ext>
                  </a:extLst>
                </p:cNvPr>
                <p:cNvSpPr/>
                <p:nvPr/>
              </p:nvSpPr>
              <p:spPr>
                <a:xfrm>
                  <a:off x="1829838" y="1914960"/>
                  <a:ext cx="371651" cy="297990"/>
                </a:xfrm>
                <a:prstGeom prst="roundRect">
                  <a:avLst/>
                </a:prstGeom>
                <a:solidFill>
                  <a:schemeClr val="accent1">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80" name="Graphic 279">
                  <a:extLst>
                    <a:ext uri="{FF2B5EF4-FFF2-40B4-BE49-F238E27FC236}">
                      <a16:creationId xmlns:a16="http://schemas.microsoft.com/office/drawing/2014/main" id="{63B74EA1-3220-45C4-9C60-2DD69D2046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886612" y="1928370"/>
                  <a:ext cx="260863" cy="260863"/>
                </a:xfrm>
                <a:prstGeom prst="rect">
                  <a:avLst/>
                </a:prstGeom>
              </p:spPr>
            </p:pic>
          </p:grpSp>
          <p:grpSp>
            <p:nvGrpSpPr>
              <p:cNvPr id="273" name="Group 272">
                <a:extLst>
                  <a:ext uri="{FF2B5EF4-FFF2-40B4-BE49-F238E27FC236}">
                    <a16:creationId xmlns:a16="http://schemas.microsoft.com/office/drawing/2014/main" id="{39B75BCA-E9F2-4F3D-8BD1-EE281795D9A8}"/>
                  </a:ext>
                </a:extLst>
              </p:cNvPr>
              <p:cNvGrpSpPr/>
              <p:nvPr/>
            </p:nvGrpSpPr>
            <p:grpSpPr>
              <a:xfrm>
                <a:off x="1027099" y="1629328"/>
                <a:ext cx="321419" cy="257714"/>
                <a:chOff x="1829838" y="1914960"/>
                <a:chExt cx="371651" cy="297990"/>
              </a:xfrm>
            </p:grpSpPr>
            <p:sp>
              <p:nvSpPr>
                <p:cNvPr id="277" name="Rounded Rectangle 259">
                  <a:extLst>
                    <a:ext uri="{FF2B5EF4-FFF2-40B4-BE49-F238E27FC236}">
                      <a16:creationId xmlns:a16="http://schemas.microsoft.com/office/drawing/2014/main" id="{E6781181-280C-48DB-B661-5628ABDD8819}"/>
                    </a:ext>
                  </a:extLst>
                </p:cNvPr>
                <p:cNvSpPr/>
                <p:nvPr/>
              </p:nvSpPr>
              <p:spPr>
                <a:xfrm>
                  <a:off x="1829838" y="1914960"/>
                  <a:ext cx="371651" cy="297990"/>
                </a:xfrm>
                <a:prstGeom prst="round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78" name="Graphic 277">
                  <a:extLst>
                    <a:ext uri="{FF2B5EF4-FFF2-40B4-BE49-F238E27FC236}">
                      <a16:creationId xmlns:a16="http://schemas.microsoft.com/office/drawing/2014/main" id="{C1D4773E-0E15-44A0-BEEA-ACD82CCBF4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6612" y="1928370"/>
                  <a:ext cx="260863" cy="260863"/>
                </a:xfrm>
                <a:prstGeom prst="rect">
                  <a:avLst/>
                </a:prstGeom>
              </p:spPr>
            </p:pic>
          </p:grpSp>
          <p:grpSp>
            <p:nvGrpSpPr>
              <p:cNvPr id="274" name="Group 273">
                <a:extLst>
                  <a:ext uri="{FF2B5EF4-FFF2-40B4-BE49-F238E27FC236}">
                    <a16:creationId xmlns:a16="http://schemas.microsoft.com/office/drawing/2014/main" id="{7C88E32C-05DE-4AEF-A9AB-6F4A9034D06F}"/>
                  </a:ext>
                </a:extLst>
              </p:cNvPr>
              <p:cNvGrpSpPr/>
              <p:nvPr/>
            </p:nvGrpSpPr>
            <p:grpSpPr>
              <a:xfrm>
                <a:off x="661233" y="1630525"/>
                <a:ext cx="321419" cy="257714"/>
                <a:chOff x="1829838" y="1914960"/>
                <a:chExt cx="371651" cy="297990"/>
              </a:xfrm>
            </p:grpSpPr>
            <p:sp>
              <p:nvSpPr>
                <p:cNvPr id="275" name="Rounded Rectangle 262">
                  <a:extLst>
                    <a:ext uri="{FF2B5EF4-FFF2-40B4-BE49-F238E27FC236}">
                      <a16:creationId xmlns:a16="http://schemas.microsoft.com/office/drawing/2014/main" id="{4517370F-3507-42A1-81D6-19FF8F1ED1A2}"/>
                    </a:ext>
                  </a:extLst>
                </p:cNvPr>
                <p:cNvSpPr/>
                <p:nvPr/>
              </p:nvSpPr>
              <p:spPr>
                <a:xfrm>
                  <a:off x="1829838" y="1914960"/>
                  <a:ext cx="371651" cy="297990"/>
                </a:xfrm>
                <a:prstGeom prst="round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276" name="Graphic 275">
                  <a:extLst>
                    <a:ext uri="{FF2B5EF4-FFF2-40B4-BE49-F238E27FC236}">
                      <a16:creationId xmlns:a16="http://schemas.microsoft.com/office/drawing/2014/main" id="{EE6AD9AA-9CCA-4390-9992-38CFD1B0B3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6612" y="1928370"/>
                  <a:ext cx="260863" cy="260863"/>
                </a:xfrm>
                <a:prstGeom prst="rect">
                  <a:avLst/>
                </a:prstGeom>
              </p:spPr>
            </p:pic>
          </p:grpSp>
        </p:grpSp>
        <p:pic>
          <p:nvPicPr>
            <p:cNvPr id="265" name="Graphic 264">
              <a:extLst>
                <a:ext uri="{FF2B5EF4-FFF2-40B4-BE49-F238E27FC236}">
                  <a16:creationId xmlns:a16="http://schemas.microsoft.com/office/drawing/2014/main" id="{001F22E1-ECFB-458A-94ED-397375643C8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27031" y="3054016"/>
              <a:ext cx="961938" cy="961938"/>
            </a:xfrm>
            <a:prstGeom prst="rect">
              <a:avLst/>
            </a:prstGeom>
          </p:spPr>
        </p:pic>
      </p:grpSp>
      <p:grpSp>
        <p:nvGrpSpPr>
          <p:cNvPr id="293" name="Group 292">
            <a:extLst>
              <a:ext uri="{FF2B5EF4-FFF2-40B4-BE49-F238E27FC236}">
                <a16:creationId xmlns:a16="http://schemas.microsoft.com/office/drawing/2014/main" id="{71FDA209-DBAB-41E1-BFF5-D544B5EB0FDA}"/>
              </a:ext>
            </a:extLst>
          </p:cNvPr>
          <p:cNvGrpSpPr/>
          <p:nvPr/>
        </p:nvGrpSpPr>
        <p:grpSpPr>
          <a:xfrm>
            <a:off x="4199982" y="4144757"/>
            <a:ext cx="788999" cy="571605"/>
            <a:chOff x="4562932" y="4029799"/>
            <a:chExt cx="788999" cy="571605"/>
          </a:xfrm>
        </p:grpSpPr>
        <p:sp>
          <p:nvSpPr>
            <p:cNvPr id="294" name="TextBox 293">
              <a:extLst>
                <a:ext uri="{FF2B5EF4-FFF2-40B4-BE49-F238E27FC236}">
                  <a16:creationId xmlns:a16="http://schemas.microsoft.com/office/drawing/2014/main" id="{554F6CAA-B4BB-43C4-866A-9A5961D64612}"/>
                </a:ext>
              </a:extLst>
            </p:cNvPr>
            <p:cNvSpPr txBox="1"/>
            <p:nvPr/>
          </p:nvSpPr>
          <p:spPr>
            <a:xfrm>
              <a:off x="4562932" y="4029799"/>
              <a:ext cx="788999" cy="276999"/>
            </a:xfrm>
            <a:prstGeom prst="rect">
              <a:avLst/>
            </a:prstGeom>
            <a:noFill/>
          </p:spPr>
          <p:txBody>
            <a:bodyPr wrap="none" rtlCol="0">
              <a:spAutoFit/>
            </a:bodyPr>
            <a:lstStyle/>
            <a:p>
              <a:pPr marL="0" marR="0" lvl="0" indent="0" algn="l" defTabSz="685800" rtl="0" eaLnBrk="1" fontAlgn="auto" latinLnBrk="0" hangingPunct="1">
                <a:lnSpc>
                  <a:spcPct val="100000"/>
                </a:lnSpc>
                <a:spcBef>
                  <a:spcPts val="0"/>
                </a:spcBef>
                <a:spcAft>
                  <a:spcPts val="0"/>
                </a:spcAft>
                <a:buClr>
                  <a:srgbClr val="007DB8"/>
                </a:buClr>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Calibri" panose="020F0502020204030204" pitchFamily="34" charset="0"/>
                </a:rPr>
                <a:t>Recover</a:t>
              </a:r>
            </a:p>
          </p:txBody>
        </p:sp>
        <p:pic>
          <p:nvPicPr>
            <p:cNvPr id="295" name="Graphic 294">
              <a:extLst>
                <a:ext uri="{FF2B5EF4-FFF2-40B4-BE49-F238E27FC236}">
                  <a16:creationId xmlns:a16="http://schemas.microsoft.com/office/drawing/2014/main" id="{2312EFA0-7C9A-4915-91FD-FCB9E17E027A}"/>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flipH="1" flipV="1">
              <a:off x="4763562" y="4268758"/>
              <a:ext cx="332646" cy="332646"/>
            </a:xfrm>
            <a:prstGeom prst="rect">
              <a:avLst/>
            </a:prstGeom>
          </p:spPr>
        </p:pic>
      </p:grpSp>
      <p:grpSp>
        <p:nvGrpSpPr>
          <p:cNvPr id="296" name="Group 295">
            <a:extLst>
              <a:ext uri="{FF2B5EF4-FFF2-40B4-BE49-F238E27FC236}">
                <a16:creationId xmlns:a16="http://schemas.microsoft.com/office/drawing/2014/main" id="{AC0E1DA0-2347-4C0E-8791-58A5D0761490}"/>
              </a:ext>
            </a:extLst>
          </p:cNvPr>
          <p:cNvGrpSpPr/>
          <p:nvPr/>
        </p:nvGrpSpPr>
        <p:grpSpPr>
          <a:xfrm>
            <a:off x="5970008" y="4306778"/>
            <a:ext cx="2037246" cy="611552"/>
            <a:chOff x="6987127" y="4029799"/>
            <a:chExt cx="2037246" cy="611552"/>
          </a:xfrm>
        </p:grpSpPr>
        <p:sp>
          <p:nvSpPr>
            <p:cNvPr id="297" name="TextBox 296">
              <a:extLst>
                <a:ext uri="{FF2B5EF4-FFF2-40B4-BE49-F238E27FC236}">
                  <a16:creationId xmlns:a16="http://schemas.microsoft.com/office/drawing/2014/main" id="{29417694-ACC1-449F-8A5E-FB5B0691DF13}"/>
                </a:ext>
              </a:extLst>
            </p:cNvPr>
            <p:cNvSpPr txBox="1"/>
            <p:nvPr/>
          </p:nvSpPr>
          <p:spPr>
            <a:xfrm>
              <a:off x="6987127" y="4029799"/>
              <a:ext cx="2037246" cy="276999"/>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
                  <a:srgbClr val="007DB8"/>
                </a:buClr>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Calibri" panose="020F0502020204030204" pitchFamily="34" charset="0"/>
                </a:rPr>
                <a:t>Monitoring &amp; Reporting</a:t>
              </a:r>
            </a:p>
          </p:txBody>
        </p:sp>
        <p:pic>
          <p:nvPicPr>
            <p:cNvPr id="298" name="Graphic 297">
              <a:extLst>
                <a:ext uri="{FF2B5EF4-FFF2-40B4-BE49-F238E27FC236}">
                  <a16:creationId xmlns:a16="http://schemas.microsoft.com/office/drawing/2014/main" id="{846DA4BD-9BEA-4874-B763-22D4B796AE8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7860072" y="4286892"/>
              <a:ext cx="354459" cy="354459"/>
            </a:xfrm>
            <a:prstGeom prst="rect">
              <a:avLst/>
            </a:prstGeom>
          </p:spPr>
        </p:pic>
      </p:grpSp>
      <p:grpSp>
        <p:nvGrpSpPr>
          <p:cNvPr id="299" name="Group 298">
            <a:extLst>
              <a:ext uri="{FF2B5EF4-FFF2-40B4-BE49-F238E27FC236}">
                <a16:creationId xmlns:a16="http://schemas.microsoft.com/office/drawing/2014/main" id="{6121FCD6-138E-40F6-936C-6FD8DBBC9F03}"/>
              </a:ext>
            </a:extLst>
          </p:cNvPr>
          <p:cNvGrpSpPr/>
          <p:nvPr/>
        </p:nvGrpSpPr>
        <p:grpSpPr>
          <a:xfrm>
            <a:off x="8077151" y="2136153"/>
            <a:ext cx="577049" cy="783139"/>
            <a:chOff x="6343082" y="2083965"/>
            <a:chExt cx="687285" cy="912616"/>
          </a:xfrm>
        </p:grpSpPr>
        <p:grpSp>
          <p:nvGrpSpPr>
            <p:cNvPr id="300" name="Group 299">
              <a:extLst>
                <a:ext uri="{FF2B5EF4-FFF2-40B4-BE49-F238E27FC236}">
                  <a16:creationId xmlns:a16="http://schemas.microsoft.com/office/drawing/2014/main" id="{5857115D-81A1-43ED-95E2-99E07CC52A13}"/>
                </a:ext>
              </a:extLst>
            </p:cNvPr>
            <p:cNvGrpSpPr/>
            <p:nvPr/>
          </p:nvGrpSpPr>
          <p:grpSpPr>
            <a:xfrm>
              <a:off x="6343082" y="2083965"/>
              <a:ext cx="687285" cy="558664"/>
              <a:chOff x="661233" y="1329575"/>
              <a:chExt cx="687285" cy="558664"/>
            </a:xfrm>
          </p:grpSpPr>
          <p:grpSp>
            <p:nvGrpSpPr>
              <p:cNvPr id="302" name="Group 301">
                <a:extLst>
                  <a:ext uri="{FF2B5EF4-FFF2-40B4-BE49-F238E27FC236}">
                    <a16:creationId xmlns:a16="http://schemas.microsoft.com/office/drawing/2014/main" id="{B175C8D0-E272-454B-ADEA-01EFF6E3CE77}"/>
                  </a:ext>
                </a:extLst>
              </p:cNvPr>
              <p:cNvGrpSpPr/>
              <p:nvPr/>
            </p:nvGrpSpPr>
            <p:grpSpPr>
              <a:xfrm>
                <a:off x="1027099" y="1329575"/>
                <a:ext cx="321419" cy="257714"/>
                <a:chOff x="1829838" y="1914960"/>
                <a:chExt cx="371651" cy="297990"/>
              </a:xfrm>
            </p:grpSpPr>
            <p:sp>
              <p:nvSpPr>
                <p:cNvPr id="312" name="Rounded Rectangle 323">
                  <a:extLst>
                    <a:ext uri="{FF2B5EF4-FFF2-40B4-BE49-F238E27FC236}">
                      <a16:creationId xmlns:a16="http://schemas.microsoft.com/office/drawing/2014/main" id="{6513F600-8E33-4F01-9E5B-6321CCE5ABEE}"/>
                    </a:ext>
                  </a:extLst>
                </p:cNvPr>
                <p:cNvSpPr/>
                <p:nvPr/>
              </p:nvSpPr>
              <p:spPr>
                <a:xfrm>
                  <a:off x="1829838" y="1914960"/>
                  <a:ext cx="371651" cy="297990"/>
                </a:xfrm>
                <a:prstGeom prst="round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313" name="Graphic 312">
                  <a:extLst>
                    <a:ext uri="{FF2B5EF4-FFF2-40B4-BE49-F238E27FC236}">
                      <a16:creationId xmlns:a16="http://schemas.microsoft.com/office/drawing/2014/main" id="{F5D0A6A0-7B6C-41AB-B576-AF078E5B1A0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6612" y="1928370"/>
                  <a:ext cx="260863" cy="260863"/>
                </a:xfrm>
                <a:prstGeom prst="rect">
                  <a:avLst/>
                </a:prstGeom>
              </p:spPr>
            </p:pic>
          </p:grpSp>
          <p:grpSp>
            <p:nvGrpSpPr>
              <p:cNvPr id="303" name="Group 302">
                <a:extLst>
                  <a:ext uri="{FF2B5EF4-FFF2-40B4-BE49-F238E27FC236}">
                    <a16:creationId xmlns:a16="http://schemas.microsoft.com/office/drawing/2014/main" id="{8FBCBD88-F5B4-4310-B2B6-855AE778F71C}"/>
                  </a:ext>
                </a:extLst>
              </p:cNvPr>
              <p:cNvGrpSpPr/>
              <p:nvPr/>
            </p:nvGrpSpPr>
            <p:grpSpPr>
              <a:xfrm>
                <a:off x="661233" y="1329575"/>
                <a:ext cx="321419" cy="257714"/>
                <a:chOff x="1829838" y="1914960"/>
                <a:chExt cx="371651" cy="297990"/>
              </a:xfrm>
            </p:grpSpPr>
            <p:sp>
              <p:nvSpPr>
                <p:cNvPr id="310" name="Rounded Rectangle 321">
                  <a:extLst>
                    <a:ext uri="{FF2B5EF4-FFF2-40B4-BE49-F238E27FC236}">
                      <a16:creationId xmlns:a16="http://schemas.microsoft.com/office/drawing/2014/main" id="{359D8841-D3D4-4146-B380-121801947D9E}"/>
                    </a:ext>
                  </a:extLst>
                </p:cNvPr>
                <p:cNvSpPr/>
                <p:nvPr/>
              </p:nvSpPr>
              <p:spPr>
                <a:xfrm>
                  <a:off x="1829838" y="1914960"/>
                  <a:ext cx="371651" cy="297990"/>
                </a:xfrm>
                <a:prstGeom prst="round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311" name="Graphic 310">
                  <a:extLst>
                    <a:ext uri="{FF2B5EF4-FFF2-40B4-BE49-F238E27FC236}">
                      <a16:creationId xmlns:a16="http://schemas.microsoft.com/office/drawing/2014/main" id="{5107894C-CEAA-4F78-A088-B2E8E2BD6D0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6612" y="1928370"/>
                  <a:ext cx="260863" cy="260863"/>
                </a:xfrm>
                <a:prstGeom prst="rect">
                  <a:avLst/>
                </a:prstGeom>
              </p:spPr>
            </p:pic>
          </p:grpSp>
          <p:grpSp>
            <p:nvGrpSpPr>
              <p:cNvPr id="304" name="Group 303">
                <a:extLst>
                  <a:ext uri="{FF2B5EF4-FFF2-40B4-BE49-F238E27FC236}">
                    <a16:creationId xmlns:a16="http://schemas.microsoft.com/office/drawing/2014/main" id="{6889206D-FFFF-4AE7-BFAD-97B3B37BE156}"/>
                  </a:ext>
                </a:extLst>
              </p:cNvPr>
              <p:cNvGrpSpPr/>
              <p:nvPr/>
            </p:nvGrpSpPr>
            <p:grpSpPr>
              <a:xfrm>
                <a:off x="1027099" y="1629328"/>
                <a:ext cx="321419" cy="257714"/>
                <a:chOff x="1829838" y="1914960"/>
                <a:chExt cx="371651" cy="297990"/>
              </a:xfrm>
            </p:grpSpPr>
            <p:sp>
              <p:nvSpPr>
                <p:cNvPr id="308" name="Rounded Rectangle 317">
                  <a:extLst>
                    <a:ext uri="{FF2B5EF4-FFF2-40B4-BE49-F238E27FC236}">
                      <a16:creationId xmlns:a16="http://schemas.microsoft.com/office/drawing/2014/main" id="{A98C4067-DB41-4CA2-B4A2-46A7B065F12B}"/>
                    </a:ext>
                  </a:extLst>
                </p:cNvPr>
                <p:cNvSpPr/>
                <p:nvPr/>
              </p:nvSpPr>
              <p:spPr>
                <a:xfrm>
                  <a:off x="1829838" y="1914960"/>
                  <a:ext cx="371651" cy="297990"/>
                </a:xfrm>
                <a:prstGeom prst="round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309" name="Graphic 308">
                  <a:extLst>
                    <a:ext uri="{FF2B5EF4-FFF2-40B4-BE49-F238E27FC236}">
                      <a16:creationId xmlns:a16="http://schemas.microsoft.com/office/drawing/2014/main" id="{A5E42925-7B57-4001-B8C1-638CF8511ED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6612" y="1928370"/>
                  <a:ext cx="260863" cy="260863"/>
                </a:xfrm>
                <a:prstGeom prst="rect">
                  <a:avLst/>
                </a:prstGeom>
              </p:spPr>
            </p:pic>
          </p:grpSp>
          <p:grpSp>
            <p:nvGrpSpPr>
              <p:cNvPr id="305" name="Group 304">
                <a:extLst>
                  <a:ext uri="{FF2B5EF4-FFF2-40B4-BE49-F238E27FC236}">
                    <a16:creationId xmlns:a16="http://schemas.microsoft.com/office/drawing/2014/main" id="{ABD08EE3-B7A4-40A2-9CCB-EF112B5004DD}"/>
                  </a:ext>
                </a:extLst>
              </p:cNvPr>
              <p:cNvGrpSpPr/>
              <p:nvPr/>
            </p:nvGrpSpPr>
            <p:grpSpPr>
              <a:xfrm>
                <a:off x="661233" y="1630525"/>
                <a:ext cx="321419" cy="257714"/>
                <a:chOff x="1829838" y="1914960"/>
                <a:chExt cx="371651" cy="297990"/>
              </a:xfrm>
            </p:grpSpPr>
            <p:sp>
              <p:nvSpPr>
                <p:cNvPr id="306" name="Rounded Rectangle 315">
                  <a:extLst>
                    <a:ext uri="{FF2B5EF4-FFF2-40B4-BE49-F238E27FC236}">
                      <a16:creationId xmlns:a16="http://schemas.microsoft.com/office/drawing/2014/main" id="{79EB8B36-8B5F-4467-A07F-335FDDB6399B}"/>
                    </a:ext>
                  </a:extLst>
                </p:cNvPr>
                <p:cNvSpPr/>
                <p:nvPr/>
              </p:nvSpPr>
              <p:spPr>
                <a:xfrm>
                  <a:off x="1829838" y="1914960"/>
                  <a:ext cx="371651" cy="297990"/>
                </a:xfrm>
                <a:prstGeom prst="roundRect">
                  <a:avLst/>
                </a:prstGeom>
                <a:solidFill>
                  <a:schemeClr val="accent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307" name="Graphic 306">
                  <a:extLst>
                    <a:ext uri="{FF2B5EF4-FFF2-40B4-BE49-F238E27FC236}">
                      <a16:creationId xmlns:a16="http://schemas.microsoft.com/office/drawing/2014/main" id="{E7CEDF49-B041-4107-A7C8-8444E89A3F4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86612" y="1928370"/>
                  <a:ext cx="260863" cy="260863"/>
                </a:xfrm>
                <a:prstGeom prst="rect">
                  <a:avLst/>
                </a:prstGeom>
              </p:spPr>
            </p:pic>
          </p:grpSp>
        </p:grpSp>
        <p:cxnSp>
          <p:nvCxnSpPr>
            <p:cNvPr id="301" name="Straight Arrow Connector 300">
              <a:extLst>
                <a:ext uri="{FF2B5EF4-FFF2-40B4-BE49-F238E27FC236}">
                  <a16:creationId xmlns:a16="http://schemas.microsoft.com/office/drawing/2014/main" id="{E9A1A14A-37FB-409B-A4CC-375B9C5F4BAD}"/>
                </a:ext>
              </a:extLst>
            </p:cNvPr>
            <p:cNvCxnSpPr>
              <a:cxnSpLocks/>
            </p:cNvCxnSpPr>
            <p:nvPr/>
          </p:nvCxnSpPr>
          <p:spPr>
            <a:xfrm>
              <a:off x="6685363" y="2676541"/>
              <a:ext cx="0" cy="320040"/>
            </a:xfrm>
            <a:prstGeom prst="straightConnector1">
              <a:avLst/>
            </a:prstGeom>
            <a:ln w="190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grpSp>
      <p:pic>
        <p:nvPicPr>
          <p:cNvPr id="235" name="Picture 234" descr="A picture containing plate, drawing&#10;&#10;Description automatically generated">
            <a:extLst>
              <a:ext uri="{FF2B5EF4-FFF2-40B4-BE49-F238E27FC236}">
                <a16:creationId xmlns:a16="http://schemas.microsoft.com/office/drawing/2014/main" id="{584D295A-3BA4-4A80-A40B-75AF1533BC39}"/>
              </a:ext>
            </a:extLst>
          </p:cNvPr>
          <p:cNvPicPr>
            <a:picLocks noChangeAspect="1"/>
          </p:cNvPicPr>
          <p:nvPr/>
        </p:nvPicPr>
        <p:blipFill>
          <a:blip r:embed="rId18"/>
          <a:stretch>
            <a:fillRect/>
          </a:stretch>
        </p:blipFill>
        <p:spPr>
          <a:xfrm>
            <a:off x="5648605" y="1361091"/>
            <a:ext cx="455804" cy="272859"/>
          </a:xfrm>
          <a:prstGeom prst="rect">
            <a:avLst/>
          </a:prstGeom>
          <a:noFill/>
        </p:spPr>
      </p:pic>
      <p:pic>
        <p:nvPicPr>
          <p:cNvPr id="318" name="Picture 317" descr="A picture containing light&#10;&#10;Description automatically generated">
            <a:extLst>
              <a:ext uri="{FF2B5EF4-FFF2-40B4-BE49-F238E27FC236}">
                <a16:creationId xmlns:a16="http://schemas.microsoft.com/office/drawing/2014/main" id="{A35D5A70-E0EA-4C6E-90B5-FA507E0E0539}"/>
              </a:ext>
            </a:extLst>
          </p:cNvPr>
          <p:cNvPicPr>
            <a:picLocks noChangeAspect="1"/>
          </p:cNvPicPr>
          <p:nvPr/>
        </p:nvPicPr>
        <p:blipFill>
          <a:blip r:embed="rId19"/>
          <a:stretch>
            <a:fillRect/>
          </a:stretch>
        </p:blipFill>
        <p:spPr>
          <a:xfrm>
            <a:off x="4241326" y="2860123"/>
            <a:ext cx="609329" cy="609329"/>
          </a:xfrm>
          <a:prstGeom prst="rect">
            <a:avLst/>
          </a:prstGeom>
          <a:effectLst>
            <a:glow rad="63500">
              <a:schemeClr val="accent1">
                <a:satMod val="175000"/>
                <a:alpha val="40000"/>
              </a:schemeClr>
            </a:glow>
          </a:effectLst>
        </p:spPr>
      </p:pic>
      <p:pic>
        <p:nvPicPr>
          <p:cNvPr id="324" name="Picture 323">
            <a:extLst>
              <a:ext uri="{FF2B5EF4-FFF2-40B4-BE49-F238E27FC236}">
                <a16:creationId xmlns:a16="http://schemas.microsoft.com/office/drawing/2014/main" id="{C6FB44E8-B10B-4B60-820B-55D67B190A2C}"/>
              </a:ext>
            </a:extLst>
          </p:cNvPr>
          <p:cNvPicPr>
            <a:picLocks noChangeAspect="1"/>
          </p:cNvPicPr>
          <p:nvPr/>
        </p:nvPicPr>
        <p:blipFill>
          <a:blip r:embed="rId5">
            <a:alphaModFix/>
            <a:biLevel thresh="25000"/>
          </a:blip>
          <a:stretch>
            <a:fillRect/>
          </a:stretch>
        </p:blipFill>
        <p:spPr>
          <a:xfrm>
            <a:off x="6762284" y="1778807"/>
            <a:ext cx="306474" cy="306474"/>
          </a:xfrm>
          <a:prstGeom prst="rect">
            <a:avLst/>
          </a:prstGeom>
          <a:noFill/>
        </p:spPr>
      </p:pic>
      <p:sp>
        <p:nvSpPr>
          <p:cNvPr id="123" name="Rectangle 122">
            <a:extLst>
              <a:ext uri="{FF2B5EF4-FFF2-40B4-BE49-F238E27FC236}">
                <a16:creationId xmlns:a16="http://schemas.microsoft.com/office/drawing/2014/main" id="{8C2BE3B7-B623-4151-A768-B5E0CF4EA1E1}"/>
              </a:ext>
            </a:extLst>
          </p:cNvPr>
          <p:cNvSpPr/>
          <p:nvPr/>
        </p:nvSpPr>
        <p:spPr>
          <a:xfrm>
            <a:off x="3723772" y="4838808"/>
            <a:ext cx="1208268" cy="304692"/>
          </a:xfrm>
          <a:prstGeom prst="rect">
            <a:avLst/>
          </a:prstGeom>
          <a:gradFill>
            <a:gsLst>
              <a:gs pos="0">
                <a:srgbClr val="005FA8"/>
              </a:gs>
              <a:gs pos="100000">
                <a:srgbClr val="00589D"/>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14306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p:cTn id="7" dur="1000" fill="hold"/>
                                        <p:tgtEl>
                                          <p:spTgt spid="129"/>
                                        </p:tgtEl>
                                        <p:attrNameLst>
                                          <p:attrName>ppt_w</p:attrName>
                                        </p:attrNameLst>
                                      </p:cBhvr>
                                      <p:tavLst>
                                        <p:tav tm="0">
                                          <p:val>
                                            <p:fltVal val="0"/>
                                          </p:val>
                                        </p:tav>
                                        <p:tav tm="100000">
                                          <p:val>
                                            <p:strVal val="#ppt_w"/>
                                          </p:val>
                                        </p:tav>
                                      </p:tavLst>
                                    </p:anim>
                                    <p:anim calcmode="lin" valueType="num">
                                      <p:cBhvr>
                                        <p:cTn id="8" dur="1000" fill="hold"/>
                                        <p:tgtEl>
                                          <p:spTgt spid="129"/>
                                        </p:tgtEl>
                                        <p:attrNameLst>
                                          <p:attrName>ppt_h</p:attrName>
                                        </p:attrNameLst>
                                      </p:cBhvr>
                                      <p:tavLst>
                                        <p:tav tm="0">
                                          <p:val>
                                            <p:fltVal val="0"/>
                                          </p:val>
                                        </p:tav>
                                        <p:tav tm="100000">
                                          <p:val>
                                            <p:strVal val="#ppt_h"/>
                                          </p:val>
                                        </p:tav>
                                      </p:tavLst>
                                    </p:anim>
                                    <p:animEffect transition="in" filter="fade">
                                      <p:cBhvr>
                                        <p:cTn id="9" dur="1000"/>
                                        <p:tgtEl>
                                          <p:spTgt spid="129"/>
                                        </p:tgtEl>
                                      </p:cBhvr>
                                    </p:animEffect>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261"/>
                                        </p:tgtEl>
                                        <p:attrNameLst>
                                          <p:attrName>style.visibility</p:attrName>
                                        </p:attrNameLst>
                                      </p:cBhvr>
                                      <p:to>
                                        <p:strVal val="visible"/>
                                      </p:to>
                                    </p:set>
                                    <p:animEffect transition="in" filter="fade">
                                      <p:cBhvr>
                                        <p:cTn id="13" dur="1000"/>
                                        <p:tgtEl>
                                          <p:spTgt spid="261"/>
                                        </p:tgtEl>
                                      </p:cBhvr>
                                    </p:animEffect>
                                  </p:childTnLst>
                                </p:cTn>
                              </p:par>
                              <p:par>
                                <p:cTn id="14" presetID="10" presetClass="entr" presetSubtype="0" fill="hold" nodeType="withEffect">
                                  <p:stCondLst>
                                    <p:cond delay="0"/>
                                  </p:stCondLst>
                                  <p:childTnLst>
                                    <p:set>
                                      <p:cBhvr>
                                        <p:cTn id="15" dur="1" fill="hold">
                                          <p:stCondLst>
                                            <p:cond delay="0"/>
                                          </p:stCondLst>
                                        </p:cTn>
                                        <p:tgtEl>
                                          <p:spTgt spid="178"/>
                                        </p:tgtEl>
                                        <p:attrNameLst>
                                          <p:attrName>style.visibility</p:attrName>
                                        </p:attrNameLst>
                                      </p:cBhvr>
                                      <p:to>
                                        <p:strVal val="visible"/>
                                      </p:to>
                                    </p:set>
                                    <p:animEffect transition="in" filter="fade">
                                      <p:cBhvr>
                                        <p:cTn id="16" dur="1000"/>
                                        <p:tgtEl>
                                          <p:spTgt spid="178"/>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296"/>
                                        </p:tgtEl>
                                        <p:attrNameLst>
                                          <p:attrName>style.visibility</p:attrName>
                                        </p:attrNameLst>
                                      </p:cBhvr>
                                      <p:to>
                                        <p:strVal val="visible"/>
                                      </p:to>
                                    </p:set>
                                    <p:animEffect transition="in" filter="fade">
                                      <p:cBhvr>
                                        <p:cTn id="20" dur="500"/>
                                        <p:tgtEl>
                                          <p:spTgt spid="296"/>
                                        </p:tgtEl>
                                      </p:cBhvr>
                                    </p:animEffect>
                                  </p:childTnLst>
                                </p:cTn>
                              </p:par>
                            </p:childTnLst>
                          </p:cTn>
                        </p:par>
                        <p:par>
                          <p:cTn id="21" fill="hold">
                            <p:stCondLst>
                              <p:cond delay="2500"/>
                            </p:stCondLst>
                            <p:childTnLst>
                              <p:par>
                                <p:cTn id="22" presetID="10" presetClass="entr" presetSubtype="0" fill="hold" nodeType="afterEffect">
                                  <p:stCondLst>
                                    <p:cond delay="0"/>
                                  </p:stCondLst>
                                  <p:childTnLst>
                                    <p:set>
                                      <p:cBhvr>
                                        <p:cTn id="23" dur="1" fill="hold">
                                          <p:stCondLst>
                                            <p:cond delay="0"/>
                                          </p:stCondLst>
                                        </p:cTn>
                                        <p:tgtEl>
                                          <p:spTgt spid="293"/>
                                        </p:tgtEl>
                                        <p:attrNameLst>
                                          <p:attrName>style.visibility</p:attrName>
                                        </p:attrNameLst>
                                      </p:cBhvr>
                                      <p:to>
                                        <p:strVal val="visible"/>
                                      </p:to>
                                    </p:set>
                                    <p:animEffect transition="in" filter="fade">
                                      <p:cBhvr>
                                        <p:cTn id="24" dur="500"/>
                                        <p:tgtEl>
                                          <p:spTgt spid="293"/>
                                        </p:tgtEl>
                                      </p:cBhvr>
                                    </p:animEffect>
                                  </p:childTnLst>
                                </p:cTn>
                              </p:par>
                            </p:childTnLst>
                          </p:cTn>
                        </p:par>
                        <p:par>
                          <p:cTn id="25" fill="hold">
                            <p:stCondLst>
                              <p:cond delay="3000"/>
                            </p:stCondLst>
                            <p:childTnLst>
                              <p:par>
                                <p:cTn id="26" presetID="47" presetClass="entr" presetSubtype="0" fill="hold" nodeType="afterEffect">
                                  <p:stCondLst>
                                    <p:cond delay="0"/>
                                  </p:stCondLst>
                                  <p:childTnLst>
                                    <p:set>
                                      <p:cBhvr>
                                        <p:cTn id="27" dur="1" fill="hold">
                                          <p:stCondLst>
                                            <p:cond delay="0"/>
                                          </p:stCondLst>
                                        </p:cTn>
                                        <p:tgtEl>
                                          <p:spTgt spid="299"/>
                                        </p:tgtEl>
                                        <p:attrNameLst>
                                          <p:attrName>style.visibility</p:attrName>
                                        </p:attrNameLst>
                                      </p:cBhvr>
                                      <p:to>
                                        <p:strVal val="visible"/>
                                      </p:to>
                                    </p:set>
                                    <p:animEffect transition="in" filter="fade">
                                      <p:cBhvr>
                                        <p:cTn id="28" dur="1000"/>
                                        <p:tgtEl>
                                          <p:spTgt spid="299"/>
                                        </p:tgtEl>
                                      </p:cBhvr>
                                    </p:animEffect>
                                    <p:anim calcmode="lin" valueType="num">
                                      <p:cBhvr>
                                        <p:cTn id="29" dur="1000" fill="hold"/>
                                        <p:tgtEl>
                                          <p:spTgt spid="299"/>
                                        </p:tgtEl>
                                        <p:attrNameLst>
                                          <p:attrName>ppt_x</p:attrName>
                                        </p:attrNameLst>
                                      </p:cBhvr>
                                      <p:tavLst>
                                        <p:tav tm="0">
                                          <p:val>
                                            <p:strVal val="#ppt_x"/>
                                          </p:val>
                                        </p:tav>
                                        <p:tav tm="100000">
                                          <p:val>
                                            <p:strVal val="#ppt_x"/>
                                          </p:val>
                                        </p:tav>
                                      </p:tavLst>
                                    </p:anim>
                                    <p:anim calcmode="lin" valueType="num">
                                      <p:cBhvr>
                                        <p:cTn id="30" dur="1000" fill="hold"/>
                                        <p:tgtEl>
                                          <p:spTgt spid="299"/>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53" presetClass="entr" presetSubtype="16" fill="hold" nodeType="afterEffect">
                                  <p:stCondLst>
                                    <p:cond delay="0"/>
                                  </p:stCondLst>
                                  <p:childTnLst>
                                    <p:set>
                                      <p:cBhvr>
                                        <p:cTn id="33" dur="1" fill="hold">
                                          <p:stCondLst>
                                            <p:cond delay="0"/>
                                          </p:stCondLst>
                                        </p:cTn>
                                        <p:tgtEl>
                                          <p:spTgt spid="314"/>
                                        </p:tgtEl>
                                        <p:attrNameLst>
                                          <p:attrName>style.visibility</p:attrName>
                                        </p:attrNameLst>
                                      </p:cBhvr>
                                      <p:to>
                                        <p:strVal val="visible"/>
                                      </p:to>
                                    </p:set>
                                    <p:anim calcmode="lin" valueType="num">
                                      <p:cBhvr>
                                        <p:cTn id="34" dur="1000" fill="hold"/>
                                        <p:tgtEl>
                                          <p:spTgt spid="314"/>
                                        </p:tgtEl>
                                        <p:attrNameLst>
                                          <p:attrName>ppt_w</p:attrName>
                                        </p:attrNameLst>
                                      </p:cBhvr>
                                      <p:tavLst>
                                        <p:tav tm="0">
                                          <p:val>
                                            <p:fltVal val="0"/>
                                          </p:val>
                                        </p:tav>
                                        <p:tav tm="100000">
                                          <p:val>
                                            <p:strVal val="#ppt_w"/>
                                          </p:val>
                                        </p:tav>
                                      </p:tavLst>
                                    </p:anim>
                                    <p:anim calcmode="lin" valueType="num">
                                      <p:cBhvr>
                                        <p:cTn id="35" dur="1000" fill="hold"/>
                                        <p:tgtEl>
                                          <p:spTgt spid="314"/>
                                        </p:tgtEl>
                                        <p:attrNameLst>
                                          <p:attrName>ppt_h</p:attrName>
                                        </p:attrNameLst>
                                      </p:cBhvr>
                                      <p:tavLst>
                                        <p:tav tm="0">
                                          <p:val>
                                            <p:fltVal val="0"/>
                                          </p:val>
                                        </p:tav>
                                        <p:tav tm="100000">
                                          <p:val>
                                            <p:strVal val="#ppt_h"/>
                                          </p:val>
                                        </p:tav>
                                      </p:tavLst>
                                    </p:anim>
                                    <p:animEffect transition="in" filter="fade">
                                      <p:cBhvr>
                                        <p:cTn id="36" dur="10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 name="Group 147">
            <a:extLst>
              <a:ext uri="{FF2B5EF4-FFF2-40B4-BE49-F238E27FC236}">
                <a16:creationId xmlns:a16="http://schemas.microsoft.com/office/drawing/2014/main" id="{BBB1ABD6-2E64-4931-84D3-0E345FCA57BF}"/>
              </a:ext>
            </a:extLst>
          </p:cNvPr>
          <p:cNvGrpSpPr/>
          <p:nvPr/>
        </p:nvGrpSpPr>
        <p:grpSpPr>
          <a:xfrm>
            <a:off x="2769850" y="616396"/>
            <a:ext cx="6153411" cy="3974456"/>
            <a:chOff x="6165301" y="127032"/>
            <a:chExt cx="3250352" cy="2728339"/>
          </a:xfrm>
        </p:grpSpPr>
        <p:sp>
          <p:nvSpPr>
            <p:cNvPr id="149" name="Rounded Rectangle 298">
              <a:extLst>
                <a:ext uri="{FF2B5EF4-FFF2-40B4-BE49-F238E27FC236}">
                  <a16:creationId xmlns:a16="http://schemas.microsoft.com/office/drawing/2014/main" id="{5B3B3E71-B1B8-4051-9974-AF9DE289573D}"/>
                </a:ext>
              </a:extLst>
            </p:cNvPr>
            <p:cNvSpPr>
              <a:spLocks/>
            </p:cNvSpPr>
            <p:nvPr/>
          </p:nvSpPr>
          <p:spPr>
            <a:xfrm>
              <a:off x="6165301" y="131621"/>
              <a:ext cx="3250352" cy="2723750"/>
            </a:xfrm>
            <a:prstGeom prst="roundRect">
              <a:avLst>
                <a:gd name="adj" fmla="val 6252"/>
              </a:avLst>
            </a:prstGeom>
            <a:gradFill flip="none" rotWithShape="1">
              <a:gsLst>
                <a:gs pos="26000">
                  <a:srgbClr val="0075CD">
                    <a:alpha val="50000"/>
                  </a:srgbClr>
                </a:gs>
                <a:gs pos="8000">
                  <a:srgbClr val="006EC0">
                    <a:alpha val="0"/>
                  </a:srgbClr>
                </a:gs>
                <a:gs pos="50000">
                  <a:srgbClr val="082F82">
                    <a:alpha val="50000"/>
                  </a:srgbClr>
                </a:gs>
                <a:gs pos="100000">
                  <a:srgbClr val="0B1062">
                    <a:alpha val="70000"/>
                  </a:srgbClr>
                </a:gs>
              </a:gsLst>
              <a:lin ang="16200000" scaled="1"/>
              <a:tileRect/>
            </a:gradFill>
            <a:ln w="12700">
              <a:solidFill>
                <a:schemeClr val="tx2"/>
              </a:solidFill>
            </a:ln>
          </p:spPr>
          <p:txBody>
            <a:bodyPr wrap="square" lIns="0" tIns="0" rIns="0" bIns="0" rtlCol="0">
              <a:noAutofit/>
            </a:bodyPr>
            <a:lstStyle/>
            <a:p>
              <a:pPr marL="0" marR="0" lvl="0" indent="0" algn="ctr" defTabSz="914378" rtl="0" eaLnBrk="1" fontAlgn="auto" latinLnBrk="0" hangingPunct="1">
                <a:lnSpc>
                  <a:spcPct val="100000"/>
                </a:lnSpc>
                <a:spcBef>
                  <a:spcPts val="0"/>
                </a:spcBef>
                <a:spcAft>
                  <a:spcPts val="0"/>
                </a:spcAft>
                <a:buClr>
                  <a:srgbClr val="007DB8"/>
                </a:buClr>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150" name="Freeform 299">
              <a:extLst>
                <a:ext uri="{FF2B5EF4-FFF2-40B4-BE49-F238E27FC236}">
                  <a16:creationId xmlns:a16="http://schemas.microsoft.com/office/drawing/2014/main" id="{C8F2BFD7-E1F8-481F-9403-248680A7AA32}"/>
                </a:ext>
              </a:extLst>
            </p:cNvPr>
            <p:cNvSpPr/>
            <p:nvPr/>
          </p:nvSpPr>
          <p:spPr>
            <a:xfrm flipV="1">
              <a:off x="6166456" y="127032"/>
              <a:ext cx="3249195" cy="296606"/>
            </a:xfrm>
            <a:custGeom>
              <a:avLst/>
              <a:gdLst>
                <a:gd name="connsiteX0" fmla="*/ 201162 w 3399102"/>
                <a:gd name="connsiteY0" fmla="*/ 528696 h 528696"/>
                <a:gd name="connsiteX1" fmla="*/ 3197940 w 3399102"/>
                <a:gd name="connsiteY1" fmla="*/ 528696 h 528696"/>
                <a:gd name="connsiteX2" fmla="*/ 3399102 w 3399102"/>
                <a:gd name="connsiteY2" fmla="*/ 327534 h 528696"/>
                <a:gd name="connsiteX3" fmla="*/ 3399102 w 3399102"/>
                <a:gd name="connsiteY3" fmla="*/ 0 h 528696"/>
                <a:gd name="connsiteX4" fmla="*/ 0 w 3399102"/>
                <a:gd name="connsiteY4" fmla="*/ 0 h 528696"/>
                <a:gd name="connsiteX5" fmla="*/ 0 w 3399102"/>
                <a:gd name="connsiteY5" fmla="*/ 327534 h 528696"/>
                <a:gd name="connsiteX6" fmla="*/ 201162 w 3399102"/>
                <a:gd name="connsiteY6" fmla="*/ 528696 h 52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9102" h="528696">
                  <a:moveTo>
                    <a:pt x="201162" y="528696"/>
                  </a:moveTo>
                  <a:lnTo>
                    <a:pt x="3197940" y="528696"/>
                  </a:lnTo>
                  <a:cubicBezTo>
                    <a:pt x="3309039" y="528696"/>
                    <a:pt x="3399102" y="438633"/>
                    <a:pt x="3399102" y="327534"/>
                  </a:cubicBezTo>
                  <a:lnTo>
                    <a:pt x="3399102" y="0"/>
                  </a:lnTo>
                  <a:lnTo>
                    <a:pt x="0" y="0"/>
                  </a:lnTo>
                  <a:lnTo>
                    <a:pt x="0" y="327534"/>
                  </a:lnTo>
                  <a:cubicBezTo>
                    <a:pt x="0" y="438633"/>
                    <a:pt x="90063" y="528696"/>
                    <a:pt x="201162" y="528696"/>
                  </a:cubicBezTo>
                  <a:close/>
                </a:path>
              </a:pathLst>
            </a:custGeom>
            <a:solidFill>
              <a:schemeClr val="bg1">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51" name="TextBox 150">
              <a:extLst>
                <a:ext uri="{FF2B5EF4-FFF2-40B4-BE49-F238E27FC236}">
                  <a16:creationId xmlns:a16="http://schemas.microsoft.com/office/drawing/2014/main" id="{1A351D77-770F-44CE-A8EA-25FA507594AF}"/>
                </a:ext>
              </a:extLst>
            </p:cNvPr>
            <p:cNvSpPr txBox="1"/>
            <p:nvPr/>
          </p:nvSpPr>
          <p:spPr>
            <a:xfrm>
              <a:off x="6546467" y="193063"/>
              <a:ext cx="2481943" cy="230832"/>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FFFFFF"/>
                  </a:solidFill>
                  <a:effectLst/>
                  <a:uLnTx/>
                  <a:uFillTx/>
                  <a:latin typeface="Arial"/>
                  <a:ea typeface="+mn-ea"/>
                  <a:cs typeface="+mn-cs"/>
                </a:rPr>
                <a:t>Cyber Recovery Vault</a:t>
              </a:r>
            </a:p>
          </p:txBody>
        </p:sp>
      </p:grpSp>
      <p:sp>
        <p:nvSpPr>
          <p:cNvPr id="8" name="Oval 7">
            <a:extLst>
              <a:ext uri="{FF2B5EF4-FFF2-40B4-BE49-F238E27FC236}">
                <a16:creationId xmlns:a16="http://schemas.microsoft.com/office/drawing/2014/main" id="{FDEA84E0-C394-4018-95C5-9473A3284951}"/>
              </a:ext>
            </a:extLst>
          </p:cNvPr>
          <p:cNvSpPr/>
          <p:nvPr/>
        </p:nvSpPr>
        <p:spPr>
          <a:xfrm>
            <a:off x="2487492" y="2336998"/>
            <a:ext cx="511416" cy="508507"/>
          </a:xfrm>
          <a:prstGeom prst="ellipse">
            <a:avLst/>
          </a:prstGeom>
          <a:solidFill>
            <a:schemeClr val="tx2"/>
          </a:solidFill>
          <a:ln w="127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7" name="Graphic 6" descr="Lock">
            <a:extLst>
              <a:ext uri="{FF2B5EF4-FFF2-40B4-BE49-F238E27FC236}">
                <a16:creationId xmlns:a16="http://schemas.microsoft.com/office/drawing/2014/main" id="{7BFDCFFD-475D-46AD-A483-0AB89C8D23B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51233" y="2393771"/>
            <a:ext cx="381000" cy="381000"/>
          </a:xfrm>
          <a:prstGeom prst="rect">
            <a:avLst/>
          </a:prstGeom>
        </p:spPr>
      </p:pic>
      <p:sp>
        <p:nvSpPr>
          <p:cNvPr id="10" name="TextBox 9">
            <a:extLst>
              <a:ext uri="{FF2B5EF4-FFF2-40B4-BE49-F238E27FC236}">
                <a16:creationId xmlns:a16="http://schemas.microsoft.com/office/drawing/2014/main" id="{D24E4044-6CEE-4C76-BE2A-C87CAE6FB501}"/>
              </a:ext>
            </a:extLst>
          </p:cNvPr>
          <p:cNvSpPr txBox="1"/>
          <p:nvPr/>
        </p:nvSpPr>
        <p:spPr>
          <a:xfrm>
            <a:off x="2343200" y="2752059"/>
            <a:ext cx="786546" cy="123111"/>
          </a:xfrm>
          <a:prstGeom prst="rect">
            <a:avLst/>
          </a:prstGeom>
          <a:solidFill>
            <a:schemeClr val="tx2"/>
          </a:solidFill>
          <a:ln>
            <a:noFill/>
          </a:ln>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76CE"/>
                </a:solidFill>
                <a:effectLst/>
                <a:uLnTx/>
                <a:uFillTx/>
                <a:latin typeface="Segoe UI" panose="020B0502040204020203" pitchFamily="34" charset="0"/>
                <a:ea typeface="+mn-ea"/>
                <a:cs typeface="Segoe UI" panose="020B0502040204020203" pitchFamily="34" charset="0"/>
              </a:rPr>
              <a:t>VPN Gateway</a:t>
            </a:r>
          </a:p>
        </p:txBody>
      </p:sp>
      <p:sp>
        <p:nvSpPr>
          <p:cNvPr id="11" name="Rectangle: Rounded Corners 10">
            <a:extLst>
              <a:ext uri="{FF2B5EF4-FFF2-40B4-BE49-F238E27FC236}">
                <a16:creationId xmlns:a16="http://schemas.microsoft.com/office/drawing/2014/main" id="{5B98BB13-1204-41A5-8095-88A5A5AAE1E4}"/>
              </a:ext>
            </a:extLst>
          </p:cNvPr>
          <p:cNvSpPr/>
          <p:nvPr/>
        </p:nvSpPr>
        <p:spPr>
          <a:xfrm>
            <a:off x="5533227" y="1239758"/>
            <a:ext cx="2743200" cy="740635"/>
          </a:xfrm>
          <a:prstGeom prst="roundRect">
            <a:avLst/>
          </a:prstGeom>
          <a:noFill/>
          <a:ln w="952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3" name="Rectangle: Rounded Corners 12">
            <a:extLst>
              <a:ext uri="{FF2B5EF4-FFF2-40B4-BE49-F238E27FC236}">
                <a16:creationId xmlns:a16="http://schemas.microsoft.com/office/drawing/2014/main" id="{C1EE8573-6F6C-46B5-9698-9DC1B3E500F2}"/>
              </a:ext>
            </a:extLst>
          </p:cNvPr>
          <p:cNvSpPr/>
          <p:nvPr/>
        </p:nvSpPr>
        <p:spPr>
          <a:xfrm>
            <a:off x="5554211" y="2408985"/>
            <a:ext cx="2743200" cy="1991565"/>
          </a:xfrm>
          <a:prstGeom prst="roundRect">
            <a:avLst/>
          </a:prstGeom>
          <a:noFill/>
          <a:ln w="9525">
            <a:solidFill>
              <a:schemeClr val="tx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5" name="Rectangle 14">
            <a:extLst>
              <a:ext uri="{FF2B5EF4-FFF2-40B4-BE49-F238E27FC236}">
                <a16:creationId xmlns:a16="http://schemas.microsoft.com/office/drawing/2014/main" id="{2C954F3B-42AC-467B-962B-87B5A2BDB6FF}"/>
              </a:ext>
            </a:extLst>
          </p:cNvPr>
          <p:cNvSpPr/>
          <p:nvPr/>
        </p:nvSpPr>
        <p:spPr>
          <a:xfrm>
            <a:off x="6321425" y="1183080"/>
            <a:ext cx="1295400" cy="133740"/>
          </a:xfrm>
          <a:prstGeom prst="rect">
            <a:avLst/>
          </a:prstGeom>
          <a:solidFill>
            <a:schemeClr val="accent6">
              <a:lumMod val="20000"/>
              <a:lumOff val="80000"/>
            </a:schemeClr>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76CE"/>
                </a:solidFill>
                <a:effectLst/>
                <a:uLnTx/>
                <a:uFillTx/>
                <a:latin typeface="Segoe UI" panose="020B0502040204020203" pitchFamily="34" charset="0"/>
                <a:ea typeface="+mn-ea"/>
                <a:cs typeface="Segoe UI" panose="020B0502040204020203" pitchFamily="34" charset="0"/>
              </a:rPr>
              <a:t>Private Subnet # 1</a:t>
            </a:r>
          </a:p>
        </p:txBody>
      </p:sp>
      <p:sp>
        <p:nvSpPr>
          <p:cNvPr id="17" name="Rectangle 16">
            <a:extLst>
              <a:ext uri="{FF2B5EF4-FFF2-40B4-BE49-F238E27FC236}">
                <a16:creationId xmlns:a16="http://schemas.microsoft.com/office/drawing/2014/main" id="{277B5A12-966B-4DB9-A90E-BC049CD2ED0B}"/>
              </a:ext>
            </a:extLst>
          </p:cNvPr>
          <p:cNvSpPr/>
          <p:nvPr/>
        </p:nvSpPr>
        <p:spPr>
          <a:xfrm>
            <a:off x="4413973" y="1580605"/>
            <a:ext cx="864746" cy="178969"/>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Network ACL</a:t>
            </a:r>
          </a:p>
        </p:txBody>
      </p:sp>
      <p:sp>
        <p:nvSpPr>
          <p:cNvPr id="19" name="Rectangle 18">
            <a:extLst>
              <a:ext uri="{FF2B5EF4-FFF2-40B4-BE49-F238E27FC236}">
                <a16:creationId xmlns:a16="http://schemas.microsoft.com/office/drawing/2014/main" id="{E8AF9722-1EBC-476E-B17B-3B0E651FF183}"/>
              </a:ext>
            </a:extLst>
          </p:cNvPr>
          <p:cNvSpPr/>
          <p:nvPr/>
        </p:nvSpPr>
        <p:spPr>
          <a:xfrm>
            <a:off x="5723328" y="1587805"/>
            <a:ext cx="879475" cy="172325"/>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Security Group</a:t>
            </a:r>
          </a:p>
        </p:txBody>
      </p:sp>
      <p:pic>
        <p:nvPicPr>
          <p:cNvPr id="20" name="Graphic 19" descr="Computer">
            <a:extLst>
              <a:ext uri="{FF2B5EF4-FFF2-40B4-BE49-F238E27FC236}">
                <a16:creationId xmlns:a16="http://schemas.microsoft.com/office/drawing/2014/main" id="{3F079AE2-453B-4637-A6CF-B2B3F0677F6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82876" y="1418303"/>
            <a:ext cx="511333" cy="511333"/>
          </a:xfrm>
          <a:prstGeom prst="rect">
            <a:avLst/>
          </a:prstGeom>
        </p:spPr>
      </p:pic>
      <p:sp>
        <p:nvSpPr>
          <p:cNvPr id="43" name="Rectangle 42">
            <a:extLst>
              <a:ext uri="{FF2B5EF4-FFF2-40B4-BE49-F238E27FC236}">
                <a16:creationId xmlns:a16="http://schemas.microsoft.com/office/drawing/2014/main" id="{EA5DFD4A-FB9D-47AC-8620-C41E3C0269DD}"/>
              </a:ext>
            </a:extLst>
          </p:cNvPr>
          <p:cNvSpPr/>
          <p:nvPr/>
        </p:nvSpPr>
        <p:spPr>
          <a:xfrm>
            <a:off x="7206170" y="2134004"/>
            <a:ext cx="864746" cy="121370"/>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Network ACL</a:t>
            </a:r>
          </a:p>
        </p:txBody>
      </p:sp>
      <p:sp>
        <p:nvSpPr>
          <p:cNvPr id="44" name="Rectangle 43">
            <a:extLst>
              <a:ext uri="{FF2B5EF4-FFF2-40B4-BE49-F238E27FC236}">
                <a16:creationId xmlns:a16="http://schemas.microsoft.com/office/drawing/2014/main" id="{6D52265B-FD70-4C50-BFF9-E72CB6B71081}"/>
              </a:ext>
            </a:extLst>
          </p:cNvPr>
          <p:cNvSpPr/>
          <p:nvPr/>
        </p:nvSpPr>
        <p:spPr>
          <a:xfrm>
            <a:off x="7205312" y="2508122"/>
            <a:ext cx="863187" cy="172325"/>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Security Group</a:t>
            </a:r>
          </a:p>
        </p:txBody>
      </p:sp>
      <p:sp>
        <p:nvSpPr>
          <p:cNvPr id="45" name="Rectangle 44">
            <a:extLst>
              <a:ext uri="{FF2B5EF4-FFF2-40B4-BE49-F238E27FC236}">
                <a16:creationId xmlns:a16="http://schemas.microsoft.com/office/drawing/2014/main" id="{04269FA8-46CC-42CC-AF2A-36A544887FC0}"/>
              </a:ext>
            </a:extLst>
          </p:cNvPr>
          <p:cNvSpPr/>
          <p:nvPr/>
        </p:nvSpPr>
        <p:spPr>
          <a:xfrm>
            <a:off x="4279837" y="3935584"/>
            <a:ext cx="864746" cy="178969"/>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Network ACL</a:t>
            </a:r>
          </a:p>
        </p:txBody>
      </p:sp>
      <p:sp>
        <p:nvSpPr>
          <p:cNvPr id="46" name="Rectangle 45">
            <a:extLst>
              <a:ext uri="{FF2B5EF4-FFF2-40B4-BE49-F238E27FC236}">
                <a16:creationId xmlns:a16="http://schemas.microsoft.com/office/drawing/2014/main" id="{59F10EFD-651E-4DBE-8907-ABBE5EAC5BE6}"/>
              </a:ext>
            </a:extLst>
          </p:cNvPr>
          <p:cNvSpPr/>
          <p:nvPr/>
        </p:nvSpPr>
        <p:spPr>
          <a:xfrm>
            <a:off x="5589192" y="3935584"/>
            <a:ext cx="879475" cy="172325"/>
          </a:xfrm>
          <a:prstGeom prst="rect">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Security Group</a:t>
            </a:r>
          </a:p>
        </p:txBody>
      </p:sp>
      <p:sp>
        <p:nvSpPr>
          <p:cNvPr id="6" name="Rectangle: Rounded Corners 5">
            <a:extLst>
              <a:ext uri="{FF2B5EF4-FFF2-40B4-BE49-F238E27FC236}">
                <a16:creationId xmlns:a16="http://schemas.microsoft.com/office/drawing/2014/main" id="{9461D60F-88D0-4161-B343-9FA735AC57F7}"/>
              </a:ext>
            </a:extLst>
          </p:cNvPr>
          <p:cNvSpPr/>
          <p:nvPr/>
        </p:nvSpPr>
        <p:spPr>
          <a:xfrm>
            <a:off x="3355683" y="1141412"/>
            <a:ext cx="5111264" cy="3385689"/>
          </a:xfrm>
          <a:prstGeom prst="round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42" name="Rectangle 41">
            <a:extLst>
              <a:ext uri="{FF2B5EF4-FFF2-40B4-BE49-F238E27FC236}">
                <a16:creationId xmlns:a16="http://schemas.microsoft.com/office/drawing/2014/main" id="{9491CC57-14E0-4FBD-A73B-88043CE6BF58}"/>
              </a:ext>
            </a:extLst>
          </p:cNvPr>
          <p:cNvSpPr/>
          <p:nvPr/>
        </p:nvSpPr>
        <p:spPr>
          <a:xfrm>
            <a:off x="4114800" y="3746500"/>
            <a:ext cx="2488003" cy="554850"/>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cxnSp>
        <p:nvCxnSpPr>
          <p:cNvPr id="1031" name="Connector: Elbow 1030">
            <a:extLst>
              <a:ext uri="{FF2B5EF4-FFF2-40B4-BE49-F238E27FC236}">
                <a16:creationId xmlns:a16="http://schemas.microsoft.com/office/drawing/2014/main" id="{8500E637-E671-405B-ABEF-06FE9A192325}"/>
              </a:ext>
            </a:extLst>
          </p:cNvPr>
          <p:cNvCxnSpPr>
            <a:cxnSpLocks/>
            <a:endCxn id="42" idx="0"/>
          </p:cNvCxnSpPr>
          <p:nvPr/>
        </p:nvCxnSpPr>
        <p:spPr>
          <a:xfrm rot="10800000" flipV="1">
            <a:off x="5358802" y="3219756"/>
            <a:ext cx="2021066" cy="526744"/>
          </a:xfrm>
          <a:prstGeom prst="bentConnector2">
            <a:avLst/>
          </a:prstGeom>
          <a:noFill/>
          <a:ln w="12700">
            <a:solidFill>
              <a:srgbClr val="FF0000"/>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cxnSp>
      <p:cxnSp>
        <p:nvCxnSpPr>
          <p:cNvPr id="1037" name="Straight Arrow Connector 1036">
            <a:extLst>
              <a:ext uri="{FF2B5EF4-FFF2-40B4-BE49-F238E27FC236}">
                <a16:creationId xmlns:a16="http://schemas.microsoft.com/office/drawing/2014/main" id="{8227AF8D-C879-4C62-A404-4FEDD866F54D}"/>
              </a:ext>
            </a:extLst>
          </p:cNvPr>
          <p:cNvCxnSpPr>
            <a:stCxn id="45" idx="3"/>
            <a:endCxn id="46" idx="1"/>
          </p:cNvCxnSpPr>
          <p:nvPr/>
        </p:nvCxnSpPr>
        <p:spPr>
          <a:xfrm flipV="1">
            <a:off x="5144583" y="4021747"/>
            <a:ext cx="444609" cy="3322"/>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nvGrpSpPr>
          <p:cNvPr id="1074" name="Group 1073">
            <a:extLst>
              <a:ext uri="{FF2B5EF4-FFF2-40B4-BE49-F238E27FC236}">
                <a16:creationId xmlns:a16="http://schemas.microsoft.com/office/drawing/2014/main" id="{3E67254E-AD64-49D7-8D28-6CDD2125C97C}"/>
              </a:ext>
            </a:extLst>
          </p:cNvPr>
          <p:cNvGrpSpPr/>
          <p:nvPr/>
        </p:nvGrpSpPr>
        <p:grpSpPr>
          <a:xfrm>
            <a:off x="6468667" y="4015195"/>
            <a:ext cx="1051036" cy="175806"/>
            <a:chOff x="6468667" y="4015195"/>
            <a:chExt cx="1051036" cy="175806"/>
          </a:xfrm>
        </p:grpSpPr>
        <p:cxnSp>
          <p:nvCxnSpPr>
            <p:cNvPr id="1039" name="Straight Arrow Connector 1038">
              <a:extLst>
                <a:ext uri="{FF2B5EF4-FFF2-40B4-BE49-F238E27FC236}">
                  <a16:creationId xmlns:a16="http://schemas.microsoft.com/office/drawing/2014/main" id="{04A71B85-02F6-4383-9A2D-BEA0250B85C1}"/>
                </a:ext>
              </a:extLst>
            </p:cNvPr>
            <p:cNvCxnSpPr>
              <a:stCxn id="46" idx="3"/>
            </p:cNvCxnSpPr>
            <p:nvPr/>
          </p:nvCxnSpPr>
          <p:spPr>
            <a:xfrm flipV="1">
              <a:off x="6468667" y="4021746"/>
              <a:ext cx="438936" cy="1"/>
            </a:xfrm>
            <a:prstGeom prst="straightConnector1">
              <a:avLst/>
            </a:prstGeom>
            <a:ln w="12700">
              <a:solidFill>
                <a:srgbClr val="FFC000"/>
              </a:solidFill>
              <a:tailEnd type="none"/>
            </a:ln>
          </p:spPr>
          <p:style>
            <a:lnRef idx="1">
              <a:schemeClr val="accent1"/>
            </a:lnRef>
            <a:fillRef idx="0">
              <a:schemeClr val="accent1"/>
            </a:fillRef>
            <a:effectRef idx="0">
              <a:schemeClr val="accent1"/>
            </a:effectRef>
            <a:fontRef idx="minor">
              <a:schemeClr val="tx1"/>
            </a:fontRef>
          </p:style>
        </p:cxnSp>
        <p:cxnSp>
          <p:nvCxnSpPr>
            <p:cNvPr id="1041" name="Straight Connector 1040">
              <a:extLst>
                <a:ext uri="{FF2B5EF4-FFF2-40B4-BE49-F238E27FC236}">
                  <a16:creationId xmlns:a16="http://schemas.microsoft.com/office/drawing/2014/main" id="{451D0B88-6BDF-4B31-A7F4-ED7A2EE5DA14}"/>
                </a:ext>
              </a:extLst>
            </p:cNvPr>
            <p:cNvCxnSpPr/>
            <p:nvPr/>
          </p:nvCxnSpPr>
          <p:spPr>
            <a:xfrm>
              <a:off x="6907603" y="4015195"/>
              <a:ext cx="0" cy="175805"/>
            </a:xfrm>
            <a:prstGeom prst="line">
              <a:avLst/>
            </a:prstGeom>
            <a:ln w="952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043" name="Straight Arrow Connector 1042">
              <a:extLst>
                <a:ext uri="{FF2B5EF4-FFF2-40B4-BE49-F238E27FC236}">
                  <a16:creationId xmlns:a16="http://schemas.microsoft.com/office/drawing/2014/main" id="{B4D1557F-4C50-4B12-9087-30E5CF6CECE8}"/>
                </a:ext>
              </a:extLst>
            </p:cNvPr>
            <p:cNvCxnSpPr>
              <a:cxnSpLocks/>
            </p:cNvCxnSpPr>
            <p:nvPr/>
          </p:nvCxnSpPr>
          <p:spPr>
            <a:xfrm flipV="1">
              <a:off x="6901253" y="4191000"/>
              <a:ext cx="618450" cy="1"/>
            </a:xfrm>
            <a:prstGeom prst="straightConnector1">
              <a:avLst/>
            </a:prstGeom>
            <a:ln w="9525">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46" name="Connector: Elbow 1045">
            <a:extLst>
              <a:ext uri="{FF2B5EF4-FFF2-40B4-BE49-F238E27FC236}">
                <a16:creationId xmlns:a16="http://schemas.microsoft.com/office/drawing/2014/main" id="{6C4E1975-2192-47C4-9CE3-26B50B4AE8A9}"/>
              </a:ext>
            </a:extLst>
          </p:cNvPr>
          <p:cNvCxnSpPr>
            <a:cxnSpLocks/>
            <a:stCxn id="8" idx="7"/>
            <a:endCxn id="17" idx="1"/>
          </p:cNvCxnSpPr>
          <p:nvPr/>
        </p:nvCxnSpPr>
        <p:spPr>
          <a:xfrm rot="5400000" flipH="1" flipV="1">
            <a:off x="3298305" y="1295799"/>
            <a:ext cx="741377" cy="1489960"/>
          </a:xfrm>
          <a:prstGeom prst="bentConnector2">
            <a:avLst/>
          </a:prstGeom>
          <a:ln w="12700">
            <a:solidFill>
              <a:srgbClr val="FFC000"/>
            </a:solidFill>
            <a:tailEnd type="stealth"/>
          </a:ln>
        </p:spPr>
        <p:style>
          <a:lnRef idx="1">
            <a:schemeClr val="accent1"/>
          </a:lnRef>
          <a:fillRef idx="0">
            <a:schemeClr val="accent1"/>
          </a:fillRef>
          <a:effectRef idx="0">
            <a:schemeClr val="accent1"/>
          </a:effectRef>
          <a:fontRef idx="minor">
            <a:schemeClr val="tx1"/>
          </a:fontRef>
        </p:style>
      </p:cxnSp>
      <p:cxnSp>
        <p:nvCxnSpPr>
          <p:cNvPr id="1048" name="Straight Arrow Connector 1047">
            <a:extLst>
              <a:ext uri="{FF2B5EF4-FFF2-40B4-BE49-F238E27FC236}">
                <a16:creationId xmlns:a16="http://schemas.microsoft.com/office/drawing/2014/main" id="{6517E20F-8552-4184-97CE-96A980BA545B}"/>
              </a:ext>
            </a:extLst>
          </p:cNvPr>
          <p:cNvCxnSpPr>
            <a:stCxn id="17" idx="3"/>
            <a:endCxn id="19" idx="1"/>
          </p:cNvCxnSpPr>
          <p:nvPr/>
        </p:nvCxnSpPr>
        <p:spPr>
          <a:xfrm>
            <a:off x="5278719" y="1670090"/>
            <a:ext cx="444609" cy="3878"/>
          </a:xfrm>
          <a:prstGeom prst="straightConnector1">
            <a:avLst/>
          </a:prstGeom>
          <a:ln w="12700">
            <a:solidFill>
              <a:srgbClr val="FFC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050" name="Straight Arrow Connector 1049">
            <a:extLst>
              <a:ext uri="{FF2B5EF4-FFF2-40B4-BE49-F238E27FC236}">
                <a16:creationId xmlns:a16="http://schemas.microsoft.com/office/drawing/2014/main" id="{2B0FB5C4-CC92-4AFF-AE71-9DA389BC2A80}"/>
              </a:ext>
            </a:extLst>
          </p:cNvPr>
          <p:cNvCxnSpPr>
            <a:stCxn id="19" idx="3"/>
            <a:endCxn id="20" idx="1"/>
          </p:cNvCxnSpPr>
          <p:nvPr/>
        </p:nvCxnSpPr>
        <p:spPr>
          <a:xfrm>
            <a:off x="6602803" y="1673968"/>
            <a:ext cx="780073" cy="2"/>
          </a:xfrm>
          <a:prstGeom prst="straightConnector1">
            <a:avLst/>
          </a:prstGeom>
          <a:ln w="12700">
            <a:solidFill>
              <a:srgbClr val="FFC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052" name="Straight Arrow Connector 1051">
            <a:extLst>
              <a:ext uri="{FF2B5EF4-FFF2-40B4-BE49-F238E27FC236}">
                <a16:creationId xmlns:a16="http://schemas.microsoft.com/office/drawing/2014/main" id="{BD361340-0009-43BD-BA99-03856D8D5C28}"/>
              </a:ext>
            </a:extLst>
          </p:cNvPr>
          <p:cNvCxnSpPr>
            <a:cxnSpLocks/>
            <a:stCxn id="20" idx="2"/>
            <a:endCxn id="43" idx="0"/>
          </p:cNvCxnSpPr>
          <p:nvPr/>
        </p:nvCxnSpPr>
        <p:spPr>
          <a:xfrm>
            <a:off x="7638543" y="1929636"/>
            <a:ext cx="0" cy="204368"/>
          </a:xfrm>
          <a:prstGeom prst="straightConnector1">
            <a:avLst/>
          </a:prstGeom>
          <a:ln w="12700">
            <a:solidFill>
              <a:schemeClr val="accent3"/>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056" name="Straight Arrow Connector 1055">
            <a:extLst>
              <a:ext uri="{FF2B5EF4-FFF2-40B4-BE49-F238E27FC236}">
                <a16:creationId xmlns:a16="http://schemas.microsoft.com/office/drawing/2014/main" id="{9634341D-3E0E-4067-BA5F-9404F57CCCD8}"/>
              </a:ext>
            </a:extLst>
          </p:cNvPr>
          <p:cNvCxnSpPr>
            <a:cxnSpLocks/>
            <a:stCxn id="43" idx="2"/>
            <a:endCxn id="44" idx="0"/>
          </p:cNvCxnSpPr>
          <p:nvPr/>
        </p:nvCxnSpPr>
        <p:spPr>
          <a:xfrm flipH="1">
            <a:off x="7636906" y="2255374"/>
            <a:ext cx="1637" cy="252748"/>
          </a:xfrm>
          <a:prstGeom prst="straightConnector1">
            <a:avLst/>
          </a:prstGeom>
          <a:ln w="12700">
            <a:solidFill>
              <a:srgbClr val="FFC000"/>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3D3F2563-F9D5-4022-97FC-5B2E4E78C401}"/>
              </a:ext>
            </a:extLst>
          </p:cNvPr>
          <p:cNvSpPr txBox="1"/>
          <p:nvPr/>
        </p:nvSpPr>
        <p:spPr>
          <a:xfrm>
            <a:off x="7065405" y="1376050"/>
            <a:ext cx="1143000" cy="123111"/>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Vault Jump Host</a:t>
            </a:r>
          </a:p>
        </p:txBody>
      </p:sp>
      <p:pic>
        <p:nvPicPr>
          <p:cNvPr id="1068" name="Graphic 1067" descr="Laptop">
            <a:extLst>
              <a:ext uri="{FF2B5EF4-FFF2-40B4-BE49-F238E27FC236}">
                <a16:creationId xmlns:a16="http://schemas.microsoft.com/office/drawing/2014/main" id="{B002E0B4-A577-4CEB-8035-219F602632D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772" y="1308759"/>
            <a:ext cx="637052" cy="637052"/>
          </a:xfrm>
          <a:prstGeom prst="rect">
            <a:avLst/>
          </a:prstGeom>
        </p:spPr>
      </p:pic>
      <p:cxnSp>
        <p:nvCxnSpPr>
          <p:cNvPr id="1070" name="Connector: Elbow 1069">
            <a:extLst>
              <a:ext uri="{FF2B5EF4-FFF2-40B4-BE49-F238E27FC236}">
                <a16:creationId xmlns:a16="http://schemas.microsoft.com/office/drawing/2014/main" id="{27FEED82-7880-4BDD-B395-2E2A51707D4F}"/>
              </a:ext>
            </a:extLst>
          </p:cNvPr>
          <p:cNvCxnSpPr>
            <a:cxnSpLocks/>
            <a:stCxn id="1068" idx="3"/>
            <a:endCxn id="1078" idx="0"/>
          </p:cNvCxnSpPr>
          <p:nvPr/>
        </p:nvCxnSpPr>
        <p:spPr>
          <a:xfrm flipH="1">
            <a:off x="1073084" y="1627285"/>
            <a:ext cx="271740" cy="530734"/>
          </a:xfrm>
          <a:prstGeom prst="bentConnector4">
            <a:avLst>
              <a:gd name="adj1" fmla="val -84125"/>
              <a:gd name="adj2" fmla="val 80008"/>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073" name="Connector: Elbow 1072">
            <a:extLst>
              <a:ext uri="{FF2B5EF4-FFF2-40B4-BE49-F238E27FC236}">
                <a16:creationId xmlns:a16="http://schemas.microsoft.com/office/drawing/2014/main" id="{2EFF5653-C504-4434-9F42-67027F8A0197}"/>
              </a:ext>
            </a:extLst>
          </p:cNvPr>
          <p:cNvCxnSpPr>
            <a:cxnSpLocks/>
            <a:endCxn id="1078" idx="2"/>
          </p:cNvCxnSpPr>
          <p:nvPr/>
        </p:nvCxnSpPr>
        <p:spPr>
          <a:xfrm rot="10800000" flipH="1">
            <a:off x="310909" y="2423889"/>
            <a:ext cx="486250" cy="1515837"/>
          </a:xfrm>
          <a:prstGeom prst="bentConnector3">
            <a:avLst>
              <a:gd name="adj1" fmla="val -47013"/>
            </a:avLst>
          </a:prstGeom>
          <a:ln w="127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119" name="TextBox 118">
            <a:extLst>
              <a:ext uri="{FF2B5EF4-FFF2-40B4-BE49-F238E27FC236}">
                <a16:creationId xmlns:a16="http://schemas.microsoft.com/office/drawing/2014/main" id="{F793730E-F74D-460C-A15A-662340B5504E}"/>
              </a:ext>
            </a:extLst>
          </p:cNvPr>
          <p:cNvSpPr txBox="1"/>
          <p:nvPr/>
        </p:nvSpPr>
        <p:spPr>
          <a:xfrm>
            <a:off x="110857" y="1132804"/>
            <a:ext cx="1803547" cy="307777"/>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Customer’s Workstation,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(Limited IP)</a:t>
            </a:r>
          </a:p>
        </p:txBody>
      </p:sp>
      <p:grpSp>
        <p:nvGrpSpPr>
          <p:cNvPr id="1083" name="Group 1082">
            <a:extLst>
              <a:ext uri="{FF2B5EF4-FFF2-40B4-BE49-F238E27FC236}">
                <a16:creationId xmlns:a16="http://schemas.microsoft.com/office/drawing/2014/main" id="{587A6BCD-0548-458A-AFCA-06A4C6495FE0}"/>
              </a:ext>
            </a:extLst>
          </p:cNvPr>
          <p:cNvGrpSpPr/>
          <p:nvPr/>
        </p:nvGrpSpPr>
        <p:grpSpPr>
          <a:xfrm>
            <a:off x="797159" y="2158019"/>
            <a:ext cx="551850" cy="531737"/>
            <a:chOff x="609600" y="2114550"/>
            <a:chExt cx="551850" cy="531737"/>
          </a:xfrm>
        </p:grpSpPr>
        <p:sp>
          <p:nvSpPr>
            <p:cNvPr id="1078" name="Oval 1077">
              <a:extLst>
                <a:ext uri="{FF2B5EF4-FFF2-40B4-BE49-F238E27FC236}">
                  <a16:creationId xmlns:a16="http://schemas.microsoft.com/office/drawing/2014/main" id="{E5D02DAA-F013-4E83-BACF-1491B8C13C51}"/>
                </a:ext>
              </a:extLst>
            </p:cNvPr>
            <p:cNvSpPr/>
            <p:nvPr/>
          </p:nvSpPr>
          <p:spPr>
            <a:xfrm>
              <a:off x="609600" y="2114550"/>
              <a:ext cx="551850" cy="531737"/>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cxnSp>
          <p:nvCxnSpPr>
            <p:cNvPr id="1080" name="Straight Arrow Connector 1079">
              <a:extLst>
                <a:ext uri="{FF2B5EF4-FFF2-40B4-BE49-F238E27FC236}">
                  <a16:creationId xmlns:a16="http://schemas.microsoft.com/office/drawing/2014/main" id="{BBBAE552-9F93-47DC-BC91-023F30887012}"/>
                </a:ext>
              </a:extLst>
            </p:cNvPr>
            <p:cNvCxnSpPr>
              <a:stCxn id="1078" idx="0"/>
              <a:endCxn id="1078" idx="4"/>
            </p:cNvCxnSpPr>
            <p:nvPr/>
          </p:nvCxnSpPr>
          <p:spPr>
            <a:xfrm>
              <a:off x="885525" y="2114550"/>
              <a:ext cx="0" cy="531737"/>
            </a:xfrm>
            <a:prstGeom prst="straightConnector1">
              <a:avLst/>
            </a:prstGeom>
            <a:ln w="9525">
              <a:solidFill>
                <a:schemeClr val="tx2"/>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082" name="Straight Arrow Connector 1081">
              <a:extLst>
                <a:ext uri="{FF2B5EF4-FFF2-40B4-BE49-F238E27FC236}">
                  <a16:creationId xmlns:a16="http://schemas.microsoft.com/office/drawing/2014/main" id="{55B3ABF2-CE9D-4432-9FBC-74B6EFA0FE8C}"/>
                </a:ext>
              </a:extLst>
            </p:cNvPr>
            <p:cNvCxnSpPr>
              <a:stCxn id="1078" idx="2"/>
              <a:endCxn id="1078" idx="6"/>
            </p:cNvCxnSpPr>
            <p:nvPr/>
          </p:nvCxnSpPr>
          <p:spPr>
            <a:xfrm>
              <a:off x="609600" y="2380419"/>
              <a:ext cx="551850" cy="0"/>
            </a:xfrm>
            <a:prstGeom prst="straightConnector1">
              <a:avLst/>
            </a:prstGeom>
            <a:ln w="9525">
              <a:solidFill>
                <a:schemeClr val="tx2"/>
              </a:solidFill>
              <a:headEnd type="stealth"/>
              <a:tailEnd type="stealth"/>
            </a:ln>
          </p:spPr>
          <p:style>
            <a:lnRef idx="1">
              <a:schemeClr val="accent1"/>
            </a:lnRef>
            <a:fillRef idx="0">
              <a:schemeClr val="accent1"/>
            </a:fillRef>
            <a:effectRef idx="0">
              <a:schemeClr val="accent1"/>
            </a:effectRef>
            <a:fontRef idx="minor">
              <a:schemeClr val="tx1"/>
            </a:fontRef>
          </p:style>
        </p:cxnSp>
      </p:grpSp>
      <p:sp>
        <p:nvSpPr>
          <p:cNvPr id="128" name="TextBox 127">
            <a:extLst>
              <a:ext uri="{FF2B5EF4-FFF2-40B4-BE49-F238E27FC236}">
                <a16:creationId xmlns:a16="http://schemas.microsoft.com/office/drawing/2014/main" id="{4A9437BE-CC8A-44F3-B05E-5A1A89AEE705}"/>
              </a:ext>
            </a:extLst>
          </p:cNvPr>
          <p:cNvSpPr txBox="1"/>
          <p:nvPr/>
        </p:nvSpPr>
        <p:spPr>
          <a:xfrm>
            <a:off x="637421" y="2714384"/>
            <a:ext cx="879221" cy="123111"/>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Customer Gateway</a:t>
            </a:r>
          </a:p>
        </p:txBody>
      </p:sp>
      <p:cxnSp>
        <p:nvCxnSpPr>
          <p:cNvPr id="65" name="Connector: Elbow 64">
            <a:extLst>
              <a:ext uri="{FF2B5EF4-FFF2-40B4-BE49-F238E27FC236}">
                <a16:creationId xmlns:a16="http://schemas.microsoft.com/office/drawing/2014/main" id="{267D9E68-0720-4102-92BC-2A8438ABEACC}"/>
              </a:ext>
            </a:extLst>
          </p:cNvPr>
          <p:cNvCxnSpPr>
            <a:cxnSpLocks/>
            <a:stCxn id="1078" idx="6"/>
            <a:endCxn id="8" idx="2"/>
          </p:cNvCxnSpPr>
          <p:nvPr/>
        </p:nvCxnSpPr>
        <p:spPr>
          <a:xfrm>
            <a:off x="1349009" y="2423888"/>
            <a:ext cx="1138483" cy="167364"/>
          </a:xfrm>
          <a:prstGeom prst="bentConnector3">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5" name="TextBox 134">
            <a:extLst>
              <a:ext uri="{FF2B5EF4-FFF2-40B4-BE49-F238E27FC236}">
                <a16:creationId xmlns:a16="http://schemas.microsoft.com/office/drawing/2014/main" id="{4E483A0E-C420-4338-A4B1-0D9401F34831}"/>
              </a:ext>
            </a:extLst>
          </p:cNvPr>
          <p:cNvSpPr txBox="1"/>
          <p:nvPr/>
        </p:nvSpPr>
        <p:spPr>
          <a:xfrm>
            <a:off x="1719166" y="2458652"/>
            <a:ext cx="879221" cy="123111"/>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AWS VPN</a:t>
            </a:r>
          </a:p>
        </p:txBody>
      </p:sp>
      <p:cxnSp>
        <p:nvCxnSpPr>
          <p:cNvPr id="61" name="Straight Arrow Connector 60">
            <a:extLst>
              <a:ext uri="{FF2B5EF4-FFF2-40B4-BE49-F238E27FC236}">
                <a16:creationId xmlns:a16="http://schemas.microsoft.com/office/drawing/2014/main" id="{8DDA0965-10EF-4B3A-95A7-EB76F213707D}"/>
              </a:ext>
            </a:extLst>
          </p:cNvPr>
          <p:cNvCxnSpPr>
            <a:cxnSpLocks/>
            <a:stCxn id="44" idx="2"/>
          </p:cNvCxnSpPr>
          <p:nvPr/>
        </p:nvCxnSpPr>
        <p:spPr>
          <a:xfrm flipH="1">
            <a:off x="7635619" y="2680447"/>
            <a:ext cx="1287" cy="283558"/>
          </a:xfrm>
          <a:prstGeom prst="straightConnector1">
            <a:avLst/>
          </a:prstGeom>
          <a:ln w="12700">
            <a:solidFill>
              <a:srgbClr val="FFC000"/>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1A5D0B61-A94C-45B4-BFF3-6A3F12FE710B}"/>
              </a:ext>
            </a:extLst>
          </p:cNvPr>
          <p:cNvCxnSpPr>
            <a:cxnSpLocks/>
            <a:endCxn id="46" idx="0"/>
          </p:cNvCxnSpPr>
          <p:nvPr/>
        </p:nvCxnSpPr>
        <p:spPr>
          <a:xfrm rot="5400000">
            <a:off x="6602236" y="2902201"/>
            <a:ext cx="460078" cy="1606689"/>
          </a:xfrm>
          <a:prstGeom prst="bentConnector3">
            <a:avLst/>
          </a:prstGeom>
          <a:ln w="12700">
            <a:solidFill>
              <a:srgbClr val="FFC000"/>
            </a:solidFill>
            <a:headEnd type="triangle"/>
            <a:tailEnd type="triangle"/>
          </a:ln>
        </p:spPr>
        <p:style>
          <a:lnRef idx="1">
            <a:schemeClr val="accent3"/>
          </a:lnRef>
          <a:fillRef idx="0">
            <a:schemeClr val="accent3"/>
          </a:fillRef>
          <a:effectRef idx="0">
            <a:schemeClr val="accent3"/>
          </a:effectRef>
          <a:fontRef idx="minor">
            <a:schemeClr val="tx1"/>
          </a:fontRef>
        </p:style>
      </p:cxnSp>
      <p:sp>
        <p:nvSpPr>
          <p:cNvPr id="75" name="Rectangle 74">
            <a:extLst>
              <a:ext uri="{FF2B5EF4-FFF2-40B4-BE49-F238E27FC236}">
                <a16:creationId xmlns:a16="http://schemas.microsoft.com/office/drawing/2014/main" id="{5164A1F7-9D14-4251-B5FC-80514B1CBACE}"/>
              </a:ext>
            </a:extLst>
          </p:cNvPr>
          <p:cNvSpPr/>
          <p:nvPr/>
        </p:nvSpPr>
        <p:spPr>
          <a:xfrm>
            <a:off x="6286500" y="2338231"/>
            <a:ext cx="1295400" cy="114663"/>
          </a:xfrm>
          <a:prstGeom prst="rect">
            <a:avLst/>
          </a:prstGeom>
          <a:solidFill>
            <a:schemeClr val="accent6">
              <a:lumMod val="20000"/>
              <a:lumOff val="80000"/>
            </a:schemeClr>
          </a:solidFill>
          <a:ln w="127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76CE"/>
                </a:solidFill>
                <a:effectLst/>
                <a:uLnTx/>
                <a:uFillTx/>
                <a:latin typeface="Segoe UI" panose="020B0502040204020203" pitchFamily="34" charset="0"/>
                <a:ea typeface="+mn-ea"/>
                <a:cs typeface="Segoe UI" panose="020B0502040204020203" pitchFamily="34" charset="0"/>
              </a:rPr>
              <a:t>Private Subnet # 2</a:t>
            </a:r>
          </a:p>
        </p:txBody>
      </p:sp>
      <p:cxnSp>
        <p:nvCxnSpPr>
          <p:cNvPr id="63" name="Connector: Elbow 62">
            <a:extLst>
              <a:ext uri="{FF2B5EF4-FFF2-40B4-BE49-F238E27FC236}">
                <a16:creationId xmlns:a16="http://schemas.microsoft.com/office/drawing/2014/main" id="{1B53C28C-DF0D-48AF-B0AB-24F37C71B557}"/>
              </a:ext>
            </a:extLst>
          </p:cNvPr>
          <p:cNvCxnSpPr/>
          <p:nvPr/>
        </p:nvCxnSpPr>
        <p:spPr>
          <a:xfrm>
            <a:off x="2998908" y="2591252"/>
            <a:ext cx="1115892" cy="1432673"/>
          </a:xfrm>
          <a:prstGeom prst="bentConnector3">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7" name="TextBox 146">
            <a:extLst>
              <a:ext uri="{FF2B5EF4-FFF2-40B4-BE49-F238E27FC236}">
                <a16:creationId xmlns:a16="http://schemas.microsoft.com/office/drawing/2014/main" id="{0FC53A59-ABBB-4FC0-B106-558BEFF6B975}"/>
              </a:ext>
            </a:extLst>
          </p:cNvPr>
          <p:cNvSpPr txBox="1"/>
          <p:nvPr/>
        </p:nvSpPr>
        <p:spPr>
          <a:xfrm>
            <a:off x="2889607" y="3284762"/>
            <a:ext cx="2710071" cy="369332"/>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PowerProtect Cyber Recovery</a:t>
            </a:r>
            <a:br>
              <a:rPr kumimoji="0" lang="en-US" sz="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br>
            <a:r>
              <a:rPr kumimoji="0" lang="en-US" sz="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securely manages and automates</a:t>
            </a:r>
            <a:br>
              <a:rPr kumimoji="0" lang="en-US" sz="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br>
            <a:r>
              <a:rPr kumimoji="0" lang="en-US" sz="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the enabling / disabling of the air gap</a:t>
            </a:r>
          </a:p>
        </p:txBody>
      </p:sp>
      <p:sp>
        <p:nvSpPr>
          <p:cNvPr id="64" name="TextBox 63">
            <a:extLst>
              <a:ext uri="{FF2B5EF4-FFF2-40B4-BE49-F238E27FC236}">
                <a16:creationId xmlns:a16="http://schemas.microsoft.com/office/drawing/2014/main" id="{3DAF35AB-DA7F-4C27-A30E-B0885354C901}"/>
              </a:ext>
            </a:extLst>
          </p:cNvPr>
          <p:cNvSpPr txBox="1"/>
          <p:nvPr/>
        </p:nvSpPr>
        <p:spPr>
          <a:xfrm>
            <a:off x="3598666" y="2715099"/>
            <a:ext cx="1311270" cy="246221"/>
          </a:xfrm>
          <a:prstGeom prst="rect">
            <a:avLst/>
          </a:prstGeom>
          <a:noFill/>
          <a:ln>
            <a:noFill/>
            <a:prstDash val="sysDot"/>
          </a:ln>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rPr>
              <a:t>Replication data from production PowerProtect DD</a:t>
            </a:r>
            <a:endParaRPr kumimoji="0" lang="en-US" sz="1800" b="0" i="0" u="none" strike="noStrike" kern="1200" cap="none" spc="0" normalizeH="0" baseline="0" noProof="0" dirty="0">
              <a:ln>
                <a:noFill/>
              </a:ln>
              <a:solidFill>
                <a:srgbClr val="FFFFFF"/>
              </a:solidFill>
              <a:effectLst/>
              <a:uLnTx/>
              <a:uFillTx/>
              <a:latin typeface="Segoe UI" panose="020B0502040204020203" pitchFamily="34" charset="0"/>
              <a:ea typeface="+mn-ea"/>
              <a:cs typeface="Segoe UI" panose="020B0502040204020203" pitchFamily="34" charset="0"/>
            </a:endParaRPr>
          </a:p>
        </p:txBody>
      </p:sp>
      <p:pic>
        <p:nvPicPr>
          <p:cNvPr id="66" name="Graphic 65" descr="Police">
            <a:extLst>
              <a:ext uri="{FF2B5EF4-FFF2-40B4-BE49-F238E27FC236}">
                <a16:creationId xmlns:a16="http://schemas.microsoft.com/office/drawing/2014/main" id="{20E61812-167F-49F1-A2F6-A05F3E6DFA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7235" y="1415894"/>
            <a:ext cx="427693" cy="427693"/>
          </a:xfrm>
          <a:prstGeom prst="rect">
            <a:avLst/>
          </a:prstGeom>
        </p:spPr>
      </p:pic>
      <p:grpSp>
        <p:nvGrpSpPr>
          <p:cNvPr id="68" name="Group 67">
            <a:extLst>
              <a:ext uri="{FF2B5EF4-FFF2-40B4-BE49-F238E27FC236}">
                <a16:creationId xmlns:a16="http://schemas.microsoft.com/office/drawing/2014/main" id="{B893558D-D90B-4705-B5A3-669A5F70BF6F}"/>
              </a:ext>
            </a:extLst>
          </p:cNvPr>
          <p:cNvGrpSpPr/>
          <p:nvPr/>
        </p:nvGrpSpPr>
        <p:grpSpPr>
          <a:xfrm>
            <a:off x="296739" y="2911482"/>
            <a:ext cx="2096169" cy="2048203"/>
            <a:chOff x="266089" y="2375841"/>
            <a:chExt cx="2576751" cy="2517788"/>
          </a:xfrm>
        </p:grpSpPr>
        <p:grpSp>
          <p:nvGrpSpPr>
            <p:cNvPr id="71" name="Group 70">
              <a:extLst>
                <a:ext uri="{FF2B5EF4-FFF2-40B4-BE49-F238E27FC236}">
                  <a16:creationId xmlns:a16="http://schemas.microsoft.com/office/drawing/2014/main" id="{338ADBD4-57C1-438D-842C-011E94FCD188}"/>
                </a:ext>
              </a:extLst>
            </p:cNvPr>
            <p:cNvGrpSpPr>
              <a:grpSpLocks noChangeAspect="1"/>
            </p:cNvGrpSpPr>
            <p:nvPr/>
          </p:nvGrpSpPr>
          <p:grpSpPr>
            <a:xfrm>
              <a:off x="266089" y="2375841"/>
              <a:ext cx="2576751" cy="2517788"/>
              <a:chOff x="-1929132" y="3264524"/>
              <a:chExt cx="3401344" cy="3233403"/>
            </a:xfrm>
          </p:grpSpPr>
          <p:sp>
            <p:nvSpPr>
              <p:cNvPr id="144" name="Rounded Rectangle 178">
                <a:extLst>
                  <a:ext uri="{FF2B5EF4-FFF2-40B4-BE49-F238E27FC236}">
                    <a16:creationId xmlns:a16="http://schemas.microsoft.com/office/drawing/2014/main" id="{D1C5238E-5162-4BFB-B762-D50E38026DB4}"/>
                  </a:ext>
                </a:extLst>
              </p:cNvPr>
              <p:cNvSpPr>
                <a:spLocks/>
              </p:cNvSpPr>
              <p:nvPr/>
            </p:nvSpPr>
            <p:spPr>
              <a:xfrm>
                <a:off x="-1926890" y="3280359"/>
                <a:ext cx="3399102" cy="3217568"/>
              </a:xfrm>
              <a:prstGeom prst="roundRect">
                <a:avLst>
                  <a:gd name="adj" fmla="val 6252"/>
                </a:avLst>
              </a:prstGeom>
              <a:gradFill flip="none" rotWithShape="1">
                <a:gsLst>
                  <a:gs pos="26000">
                    <a:srgbClr val="0075CD">
                      <a:alpha val="50000"/>
                    </a:srgbClr>
                  </a:gs>
                  <a:gs pos="8000">
                    <a:srgbClr val="006EC0">
                      <a:alpha val="0"/>
                    </a:srgbClr>
                  </a:gs>
                  <a:gs pos="50000">
                    <a:srgbClr val="082F82">
                      <a:alpha val="50000"/>
                    </a:srgbClr>
                  </a:gs>
                  <a:gs pos="100000">
                    <a:srgbClr val="0B1062">
                      <a:alpha val="70000"/>
                    </a:srgbClr>
                  </a:gs>
                </a:gsLst>
                <a:lin ang="16200000" scaled="1"/>
                <a:tileRect/>
              </a:gradFill>
              <a:ln w="12700">
                <a:solidFill>
                  <a:schemeClr val="tx2"/>
                </a:solidFill>
              </a:ln>
            </p:spPr>
            <p:txBody>
              <a:bodyPr wrap="square" lIns="0" tIns="0" rIns="0" bIns="0" rtlCol="0">
                <a:noAutofit/>
              </a:bodyPr>
              <a:lstStyle/>
              <a:p>
                <a:pPr marL="0" marR="0" lvl="0" indent="0" algn="ctr" defTabSz="914355" rtl="0" eaLnBrk="1" fontAlgn="auto" latinLnBrk="0" hangingPunct="1">
                  <a:lnSpc>
                    <a:spcPct val="100000"/>
                  </a:lnSpc>
                  <a:spcBef>
                    <a:spcPts val="0"/>
                  </a:spcBef>
                  <a:spcAft>
                    <a:spcPts val="0"/>
                  </a:spcAft>
                  <a:buClr>
                    <a:srgbClr val="007DB8"/>
                  </a:buClr>
                  <a:buSzTx/>
                  <a:buFontTx/>
                  <a:buNone/>
                  <a:tabLst/>
                  <a:defRPr/>
                </a:pPr>
                <a:r>
                  <a:rPr kumimoji="0" lang="en-US" sz="1200" b="0" i="0" u="none" strike="noStrike" kern="1200" cap="none" spc="0" normalizeH="0" baseline="0" noProof="0">
                    <a:ln>
                      <a:noFill/>
                    </a:ln>
                    <a:solidFill>
                      <a:srgbClr val="FFFFFF"/>
                    </a:solidFill>
                    <a:effectLst/>
                    <a:uLnTx/>
                    <a:uFillTx/>
                    <a:latin typeface="Arial"/>
                    <a:ea typeface="+mn-ea"/>
                    <a:cs typeface="+mn-cs"/>
                  </a:rPr>
                  <a:t>‸</a:t>
                </a:r>
              </a:p>
            </p:txBody>
          </p:sp>
          <p:sp>
            <p:nvSpPr>
              <p:cNvPr id="145" name="Freeform 184">
                <a:extLst>
                  <a:ext uri="{FF2B5EF4-FFF2-40B4-BE49-F238E27FC236}">
                    <a16:creationId xmlns:a16="http://schemas.microsoft.com/office/drawing/2014/main" id="{99E548CF-9356-462B-9C6C-DB4A0EC3BD99}"/>
                  </a:ext>
                </a:extLst>
              </p:cNvPr>
              <p:cNvSpPr/>
              <p:nvPr/>
            </p:nvSpPr>
            <p:spPr>
              <a:xfrm flipV="1">
                <a:off x="-1929132" y="3282190"/>
                <a:ext cx="3399102" cy="528696"/>
              </a:xfrm>
              <a:custGeom>
                <a:avLst/>
                <a:gdLst>
                  <a:gd name="connsiteX0" fmla="*/ 201162 w 3399102"/>
                  <a:gd name="connsiteY0" fmla="*/ 528696 h 528696"/>
                  <a:gd name="connsiteX1" fmla="*/ 3197940 w 3399102"/>
                  <a:gd name="connsiteY1" fmla="*/ 528696 h 528696"/>
                  <a:gd name="connsiteX2" fmla="*/ 3399102 w 3399102"/>
                  <a:gd name="connsiteY2" fmla="*/ 327534 h 528696"/>
                  <a:gd name="connsiteX3" fmla="*/ 3399102 w 3399102"/>
                  <a:gd name="connsiteY3" fmla="*/ 0 h 528696"/>
                  <a:gd name="connsiteX4" fmla="*/ 0 w 3399102"/>
                  <a:gd name="connsiteY4" fmla="*/ 0 h 528696"/>
                  <a:gd name="connsiteX5" fmla="*/ 0 w 3399102"/>
                  <a:gd name="connsiteY5" fmla="*/ 327534 h 528696"/>
                  <a:gd name="connsiteX6" fmla="*/ 201162 w 3399102"/>
                  <a:gd name="connsiteY6" fmla="*/ 528696 h 52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99102" h="528696">
                    <a:moveTo>
                      <a:pt x="201162" y="528696"/>
                    </a:moveTo>
                    <a:lnTo>
                      <a:pt x="3197940" y="528696"/>
                    </a:lnTo>
                    <a:cubicBezTo>
                      <a:pt x="3309039" y="528696"/>
                      <a:pt x="3399102" y="438633"/>
                      <a:pt x="3399102" y="327534"/>
                    </a:cubicBezTo>
                    <a:lnTo>
                      <a:pt x="3399102" y="0"/>
                    </a:lnTo>
                    <a:lnTo>
                      <a:pt x="0" y="0"/>
                    </a:lnTo>
                    <a:lnTo>
                      <a:pt x="0" y="327534"/>
                    </a:lnTo>
                    <a:cubicBezTo>
                      <a:pt x="0" y="438633"/>
                      <a:pt x="90063" y="528696"/>
                      <a:pt x="201162" y="528696"/>
                    </a:cubicBezTo>
                    <a:close/>
                  </a:path>
                </a:pathLst>
              </a:custGeom>
              <a:solidFill>
                <a:schemeClr val="bg1">
                  <a:lumMod val="60000"/>
                  <a:lumOff val="40000"/>
                </a:schemeClr>
              </a:solid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46" name="TextBox 145">
                <a:extLst>
                  <a:ext uri="{FF2B5EF4-FFF2-40B4-BE49-F238E27FC236}">
                    <a16:creationId xmlns:a16="http://schemas.microsoft.com/office/drawing/2014/main" id="{88B461AF-754F-40D9-9809-2F44AFDC3A3C}"/>
                  </a:ext>
                </a:extLst>
              </p:cNvPr>
              <p:cNvSpPr txBox="1"/>
              <p:nvPr/>
            </p:nvSpPr>
            <p:spPr>
              <a:xfrm>
                <a:off x="-1578806" y="3264524"/>
                <a:ext cx="2765907" cy="557228"/>
              </a:xfrm>
              <a:prstGeom prst="rect">
                <a:avLst/>
              </a:prstGeom>
              <a:noFill/>
            </p:spPr>
            <p:txBody>
              <a:bodyPr wrap="square" lIns="0" tIns="0" rIns="0" bIns="0"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mn-cs"/>
                  </a:rPr>
                  <a:t>Data Center</a:t>
                </a:r>
                <a:br>
                  <a:rPr kumimoji="0" lang="en-US" sz="1100" b="1" i="0" u="none" strike="noStrike" kern="1200" cap="none" spc="0" normalizeH="0" baseline="0" noProof="0" dirty="0">
                    <a:ln>
                      <a:noFill/>
                    </a:ln>
                    <a:solidFill>
                      <a:srgbClr val="FFFFFF"/>
                    </a:solidFill>
                    <a:effectLst/>
                    <a:uLnTx/>
                    <a:uFillTx/>
                    <a:latin typeface="Arial"/>
                    <a:ea typeface="+mn-ea"/>
                    <a:cs typeface="+mn-cs"/>
                  </a:rPr>
                </a:br>
                <a:r>
                  <a:rPr kumimoji="0" lang="en-US" sz="1100" b="1" i="0" u="none" strike="noStrike" kern="1200" cap="none" spc="0" normalizeH="0" baseline="0" noProof="0" dirty="0">
                    <a:ln>
                      <a:noFill/>
                    </a:ln>
                    <a:solidFill>
                      <a:srgbClr val="FFFFFF"/>
                    </a:solidFill>
                    <a:effectLst/>
                    <a:uLnTx/>
                    <a:uFillTx/>
                    <a:latin typeface="Arial"/>
                    <a:ea typeface="+mn-ea"/>
                    <a:cs typeface="+mn-cs"/>
                  </a:rPr>
                  <a:t>(on-premises or Cloud)</a:t>
                </a:r>
              </a:p>
            </p:txBody>
          </p:sp>
        </p:grpSp>
        <p:sp>
          <p:nvSpPr>
            <p:cNvPr id="72" name="TextBox 71">
              <a:extLst>
                <a:ext uri="{FF2B5EF4-FFF2-40B4-BE49-F238E27FC236}">
                  <a16:creationId xmlns:a16="http://schemas.microsoft.com/office/drawing/2014/main" id="{848B6BE0-2E6A-47C3-BD25-A4641D93B50B}"/>
                </a:ext>
              </a:extLst>
            </p:cNvPr>
            <p:cNvSpPr txBox="1"/>
            <p:nvPr/>
          </p:nvSpPr>
          <p:spPr>
            <a:xfrm>
              <a:off x="468625" y="4652073"/>
              <a:ext cx="708527" cy="161583"/>
            </a:xfrm>
            <a:prstGeom prst="rect">
              <a:avLst/>
            </a:prstGeom>
            <a:noFill/>
          </p:spPr>
          <p:txBody>
            <a:bodyPr wrap="none" lIns="0" tIns="0" rIns="0" bIns="0"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mn-ea"/>
                  <a:cs typeface="+mn-cs"/>
                </a:rPr>
                <a:t>Production</a:t>
              </a:r>
            </a:p>
          </p:txBody>
        </p:sp>
        <p:sp>
          <p:nvSpPr>
            <p:cNvPr id="73" name="TextBox 72">
              <a:extLst>
                <a:ext uri="{FF2B5EF4-FFF2-40B4-BE49-F238E27FC236}">
                  <a16:creationId xmlns:a16="http://schemas.microsoft.com/office/drawing/2014/main" id="{8886479D-F127-435A-B105-E5E7469DF392}"/>
                </a:ext>
              </a:extLst>
            </p:cNvPr>
            <p:cNvSpPr txBox="1"/>
            <p:nvPr/>
          </p:nvSpPr>
          <p:spPr>
            <a:xfrm>
              <a:off x="2060079" y="4652071"/>
              <a:ext cx="487314" cy="161583"/>
            </a:xfrm>
            <a:prstGeom prst="rect">
              <a:avLst/>
            </a:prstGeom>
            <a:noFill/>
          </p:spPr>
          <p:txBody>
            <a:bodyPr wrap="none" lIns="0" tIns="0" rIns="0" bIns="0" rtlCol="0">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a:ln>
                    <a:noFill/>
                  </a:ln>
                  <a:solidFill>
                    <a:srgbClr val="FFFFFF"/>
                  </a:solidFill>
                  <a:effectLst/>
                  <a:uLnTx/>
                  <a:uFillTx/>
                  <a:latin typeface="Arial"/>
                  <a:ea typeface="+mn-ea"/>
                  <a:cs typeface="+mn-cs"/>
                </a:rPr>
                <a:t>Backup</a:t>
              </a:r>
            </a:p>
          </p:txBody>
        </p:sp>
        <p:grpSp>
          <p:nvGrpSpPr>
            <p:cNvPr id="74" name="Group 73">
              <a:extLst>
                <a:ext uri="{FF2B5EF4-FFF2-40B4-BE49-F238E27FC236}">
                  <a16:creationId xmlns:a16="http://schemas.microsoft.com/office/drawing/2014/main" id="{E69F6727-4978-4E39-90BD-91C9EC814F44}"/>
                </a:ext>
              </a:extLst>
            </p:cNvPr>
            <p:cNvGrpSpPr/>
            <p:nvPr/>
          </p:nvGrpSpPr>
          <p:grpSpPr>
            <a:xfrm>
              <a:off x="445622" y="2965505"/>
              <a:ext cx="771606" cy="1622662"/>
              <a:chOff x="294254" y="2452813"/>
              <a:chExt cx="1044354" cy="2261489"/>
            </a:xfrm>
          </p:grpSpPr>
          <p:pic>
            <p:nvPicPr>
              <p:cNvPr id="109" name="Picture 108">
                <a:extLst>
                  <a:ext uri="{FF2B5EF4-FFF2-40B4-BE49-F238E27FC236}">
                    <a16:creationId xmlns:a16="http://schemas.microsoft.com/office/drawing/2014/main" id="{9DD18D53-1B54-4565-BD62-1CB43A8139AC}"/>
                  </a:ext>
                </a:extLst>
              </p:cNvPr>
              <p:cNvPicPr>
                <a:picLocks noChangeAspect="1"/>
              </p:cNvPicPr>
              <p:nvPr/>
            </p:nvPicPr>
            <p:blipFill>
              <a:blip r:embed="rId11">
                <a:biLevel thresh="25000"/>
              </a:blip>
              <a:stretch>
                <a:fillRect/>
              </a:stretch>
            </p:blipFill>
            <p:spPr>
              <a:xfrm>
                <a:off x="294254" y="3489321"/>
                <a:ext cx="989391" cy="989391"/>
              </a:xfrm>
              <a:prstGeom prst="rect">
                <a:avLst/>
              </a:prstGeom>
            </p:spPr>
          </p:pic>
          <p:grpSp>
            <p:nvGrpSpPr>
              <p:cNvPr id="110" name="Group 109">
                <a:extLst>
                  <a:ext uri="{FF2B5EF4-FFF2-40B4-BE49-F238E27FC236}">
                    <a16:creationId xmlns:a16="http://schemas.microsoft.com/office/drawing/2014/main" id="{11BBCB59-8347-4470-9C0F-C72B9B30A9EB}"/>
                  </a:ext>
                </a:extLst>
              </p:cNvPr>
              <p:cNvGrpSpPr>
                <a:grpSpLocks noChangeAspect="1"/>
              </p:cNvGrpSpPr>
              <p:nvPr/>
            </p:nvGrpSpPr>
            <p:grpSpPr>
              <a:xfrm>
                <a:off x="377851" y="2603080"/>
                <a:ext cx="881777" cy="822960"/>
                <a:chOff x="1706252" y="2009927"/>
                <a:chExt cx="1739375" cy="1623356"/>
              </a:xfrm>
            </p:grpSpPr>
            <p:grpSp>
              <p:nvGrpSpPr>
                <p:cNvPr id="112" name="Group 111">
                  <a:extLst>
                    <a:ext uri="{FF2B5EF4-FFF2-40B4-BE49-F238E27FC236}">
                      <a16:creationId xmlns:a16="http://schemas.microsoft.com/office/drawing/2014/main" id="{C485D507-28C5-4F26-BE0E-E1ED2FA88537}"/>
                    </a:ext>
                  </a:extLst>
                </p:cNvPr>
                <p:cNvGrpSpPr/>
                <p:nvPr/>
              </p:nvGrpSpPr>
              <p:grpSpPr>
                <a:xfrm>
                  <a:off x="1706252" y="3124922"/>
                  <a:ext cx="531476" cy="508361"/>
                  <a:chOff x="1706252" y="3124922"/>
                  <a:chExt cx="531476" cy="508361"/>
                </a:xfrm>
              </p:grpSpPr>
              <p:sp>
                <p:nvSpPr>
                  <p:cNvPr id="142" name="Flowchart: Alternate Process 141">
                    <a:extLst>
                      <a:ext uri="{FF2B5EF4-FFF2-40B4-BE49-F238E27FC236}">
                        <a16:creationId xmlns:a16="http://schemas.microsoft.com/office/drawing/2014/main" id="{F2828658-38B0-4067-A30D-A9887C0B16AF}"/>
                      </a:ext>
                    </a:extLst>
                  </p:cNvPr>
                  <p:cNvSpPr/>
                  <p:nvPr/>
                </p:nvSpPr>
                <p:spPr>
                  <a:xfrm>
                    <a:off x="1706252" y="3124922"/>
                    <a:ext cx="531476" cy="508361"/>
                  </a:xfrm>
                  <a:prstGeom prst="flowChartAlternateProcess">
                    <a:avLst/>
                  </a:prstGeom>
                  <a:solidFill>
                    <a:schemeClr val="bg1">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143" name="Picture 142">
                    <a:extLst>
                      <a:ext uri="{FF2B5EF4-FFF2-40B4-BE49-F238E27FC236}">
                        <a16:creationId xmlns:a16="http://schemas.microsoft.com/office/drawing/2014/main" id="{DC527A4E-765B-4207-910A-25A97771ACB3}"/>
                      </a:ext>
                    </a:extLst>
                  </p:cNvPr>
                  <p:cNvPicPr>
                    <a:picLocks noChangeAspect="1"/>
                  </p:cNvPicPr>
                  <p:nvPr/>
                </p:nvPicPr>
                <p:blipFill>
                  <a:blip r:embed="rId12">
                    <a:biLevel thresh="75000"/>
                    <a:extLst>
                      <a:ext uri="{BEBA8EAE-BF5A-486C-A8C5-ECC9F3942E4B}">
                        <a14:imgProps xmlns:a14="http://schemas.microsoft.com/office/drawing/2010/main">
                          <a14:imgLayer r:embed="rId13">
                            <a14:imgEffect>
                              <a14:backgroundRemoval t="9375" b="89844" l="1563" r="99219">
                                <a14:foregroundMark x1="39844" y1="17969" x2="39844" y2="17969"/>
                                <a14:foregroundMark x1="1563" y1="18750" x2="1563" y2="18750"/>
                                <a14:foregroundMark x1="99219" y1="41406" x2="99219" y2="41406"/>
                                <a14:foregroundMark x1="41406" y1="19531" x2="41406" y2="19531"/>
                                <a14:backgroundMark x1="29688" y1="51563" x2="29688" y2="51563"/>
                              </a14:backgroundRemoval>
                            </a14:imgEffect>
                            <a14:imgEffect>
                              <a14:brightnessContrast bright="-40000" contrast="-40000"/>
                            </a14:imgEffect>
                          </a14:imgLayer>
                        </a14:imgProps>
                      </a:ext>
                    </a:extLst>
                  </a:blip>
                  <a:stretch>
                    <a:fillRect/>
                  </a:stretch>
                </p:blipFill>
                <p:spPr>
                  <a:xfrm>
                    <a:off x="1828790" y="3241848"/>
                    <a:ext cx="297217" cy="297217"/>
                  </a:xfrm>
                  <a:prstGeom prst="rect">
                    <a:avLst/>
                  </a:prstGeom>
                </p:spPr>
              </p:pic>
            </p:grpSp>
            <p:grpSp>
              <p:nvGrpSpPr>
                <p:cNvPr id="113" name="Group 112">
                  <a:extLst>
                    <a:ext uri="{FF2B5EF4-FFF2-40B4-BE49-F238E27FC236}">
                      <a16:creationId xmlns:a16="http://schemas.microsoft.com/office/drawing/2014/main" id="{88F6F2FD-7676-4077-9CE4-B970192FB91D}"/>
                    </a:ext>
                  </a:extLst>
                </p:cNvPr>
                <p:cNvGrpSpPr/>
                <p:nvPr/>
              </p:nvGrpSpPr>
              <p:grpSpPr>
                <a:xfrm>
                  <a:off x="1706252" y="2567424"/>
                  <a:ext cx="531476" cy="508361"/>
                  <a:chOff x="1706252" y="2567424"/>
                  <a:chExt cx="531476" cy="508361"/>
                </a:xfrm>
              </p:grpSpPr>
              <p:sp>
                <p:nvSpPr>
                  <p:cNvPr id="140" name="Flowchart: Alternate Process 139">
                    <a:extLst>
                      <a:ext uri="{FF2B5EF4-FFF2-40B4-BE49-F238E27FC236}">
                        <a16:creationId xmlns:a16="http://schemas.microsoft.com/office/drawing/2014/main" id="{376D03F5-04BB-44E3-9091-166AC9E4E0DC}"/>
                      </a:ext>
                    </a:extLst>
                  </p:cNvPr>
                  <p:cNvSpPr/>
                  <p:nvPr/>
                </p:nvSpPr>
                <p:spPr>
                  <a:xfrm>
                    <a:off x="1706252" y="2567424"/>
                    <a:ext cx="531476" cy="508361"/>
                  </a:xfrm>
                  <a:prstGeom prst="flowChartAlternateProcess">
                    <a:avLst/>
                  </a:prstGeom>
                  <a:solidFill>
                    <a:schemeClr val="bg1">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141" name="Picture 140">
                    <a:extLst>
                      <a:ext uri="{FF2B5EF4-FFF2-40B4-BE49-F238E27FC236}">
                        <a16:creationId xmlns:a16="http://schemas.microsoft.com/office/drawing/2014/main" id="{0799C41B-2744-42FF-A123-A1BC5EAACE08}"/>
                      </a:ext>
                    </a:extLst>
                  </p:cNvPr>
                  <p:cNvPicPr>
                    <a:picLocks noChangeAspect="1"/>
                  </p:cNvPicPr>
                  <p:nvPr/>
                </p:nvPicPr>
                <p:blipFill>
                  <a:blip r:embed="rId12">
                    <a:biLevel thresh="75000"/>
                    <a:extLst>
                      <a:ext uri="{BEBA8EAE-BF5A-486C-A8C5-ECC9F3942E4B}">
                        <a14:imgProps xmlns:a14="http://schemas.microsoft.com/office/drawing/2010/main">
                          <a14:imgLayer r:embed="rId13">
                            <a14:imgEffect>
                              <a14:backgroundRemoval t="9375" b="89844" l="1563" r="99219">
                                <a14:foregroundMark x1="39844" y1="17969" x2="39844" y2="17969"/>
                                <a14:foregroundMark x1="1563" y1="18750" x2="1563" y2="18750"/>
                                <a14:foregroundMark x1="99219" y1="41406" x2="99219" y2="41406"/>
                                <a14:foregroundMark x1="41406" y1="19531" x2="41406" y2="19531"/>
                                <a14:backgroundMark x1="29688" y1="51563" x2="29688" y2="51563"/>
                              </a14:backgroundRemoval>
                            </a14:imgEffect>
                            <a14:imgEffect>
                              <a14:brightnessContrast bright="-40000" contrast="-40000"/>
                            </a14:imgEffect>
                          </a14:imgLayer>
                        </a14:imgProps>
                      </a:ext>
                    </a:extLst>
                  </a:blip>
                  <a:stretch>
                    <a:fillRect/>
                  </a:stretch>
                </p:blipFill>
                <p:spPr>
                  <a:xfrm>
                    <a:off x="1832454" y="2667314"/>
                    <a:ext cx="297217" cy="297217"/>
                  </a:xfrm>
                  <a:prstGeom prst="rect">
                    <a:avLst/>
                  </a:prstGeom>
                </p:spPr>
              </p:pic>
            </p:grpSp>
            <p:grpSp>
              <p:nvGrpSpPr>
                <p:cNvPr id="114" name="Group 113">
                  <a:extLst>
                    <a:ext uri="{FF2B5EF4-FFF2-40B4-BE49-F238E27FC236}">
                      <a16:creationId xmlns:a16="http://schemas.microsoft.com/office/drawing/2014/main" id="{7D975106-AFCC-46E1-83DA-5744B308525F}"/>
                    </a:ext>
                  </a:extLst>
                </p:cNvPr>
                <p:cNvGrpSpPr/>
                <p:nvPr/>
              </p:nvGrpSpPr>
              <p:grpSpPr>
                <a:xfrm>
                  <a:off x="1706252" y="2009927"/>
                  <a:ext cx="531476" cy="508361"/>
                  <a:chOff x="1706252" y="2009927"/>
                  <a:chExt cx="531476" cy="508361"/>
                </a:xfrm>
              </p:grpSpPr>
              <p:sp>
                <p:nvSpPr>
                  <p:cNvPr id="138" name="Flowchart: Alternate Process 137">
                    <a:extLst>
                      <a:ext uri="{FF2B5EF4-FFF2-40B4-BE49-F238E27FC236}">
                        <a16:creationId xmlns:a16="http://schemas.microsoft.com/office/drawing/2014/main" id="{891A6A01-92F9-4350-AA04-C3E50D4E7841}"/>
                      </a:ext>
                    </a:extLst>
                  </p:cNvPr>
                  <p:cNvSpPr/>
                  <p:nvPr/>
                </p:nvSpPr>
                <p:spPr>
                  <a:xfrm>
                    <a:off x="1706252" y="2009927"/>
                    <a:ext cx="531476" cy="508361"/>
                  </a:xfrm>
                  <a:prstGeom prst="flowChartAlternateProcess">
                    <a:avLst/>
                  </a:prstGeom>
                  <a:solidFill>
                    <a:schemeClr val="bg1">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139" name="Picture 138">
                    <a:extLst>
                      <a:ext uri="{FF2B5EF4-FFF2-40B4-BE49-F238E27FC236}">
                        <a16:creationId xmlns:a16="http://schemas.microsoft.com/office/drawing/2014/main" id="{E93559A6-B7CE-4EEC-BCB1-B8D67B74B749}"/>
                      </a:ext>
                    </a:extLst>
                  </p:cNvPr>
                  <p:cNvPicPr>
                    <a:picLocks noChangeAspect="1"/>
                  </p:cNvPicPr>
                  <p:nvPr/>
                </p:nvPicPr>
                <p:blipFill>
                  <a:blip r:embed="rId12">
                    <a:biLevel thresh="75000"/>
                    <a:extLst>
                      <a:ext uri="{BEBA8EAE-BF5A-486C-A8C5-ECC9F3942E4B}">
                        <a14:imgProps xmlns:a14="http://schemas.microsoft.com/office/drawing/2010/main">
                          <a14:imgLayer r:embed="rId13">
                            <a14:imgEffect>
                              <a14:backgroundRemoval t="9375" b="89844" l="1563" r="99219">
                                <a14:foregroundMark x1="39844" y1="17969" x2="39844" y2="17969"/>
                                <a14:foregroundMark x1="1563" y1="18750" x2="1563" y2="18750"/>
                                <a14:foregroundMark x1="99219" y1="41406" x2="99219" y2="41406"/>
                                <a14:foregroundMark x1="41406" y1="19531" x2="41406" y2="19531"/>
                                <a14:backgroundMark x1="29688" y1="51563" x2="29688" y2="51563"/>
                              </a14:backgroundRemoval>
                            </a14:imgEffect>
                            <a14:imgEffect>
                              <a14:brightnessContrast bright="-40000" contrast="-40000"/>
                            </a14:imgEffect>
                          </a14:imgLayer>
                        </a14:imgProps>
                      </a:ext>
                    </a:extLst>
                  </a:blip>
                  <a:stretch>
                    <a:fillRect/>
                  </a:stretch>
                </p:blipFill>
                <p:spPr>
                  <a:xfrm>
                    <a:off x="1834881" y="2107471"/>
                    <a:ext cx="297217" cy="297217"/>
                  </a:xfrm>
                  <a:prstGeom prst="rect">
                    <a:avLst/>
                  </a:prstGeom>
                </p:spPr>
              </p:pic>
            </p:grpSp>
            <p:grpSp>
              <p:nvGrpSpPr>
                <p:cNvPr id="115" name="Group 114">
                  <a:extLst>
                    <a:ext uri="{FF2B5EF4-FFF2-40B4-BE49-F238E27FC236}">
                      <a16:creationId xmlns:a16="http://schemas.microsoft.com/office/drawing/2014/main" id="{EC4C0BDE-82AE-4EFF-A220-F4536BCEA342}"/>
                    </a:ext>
                  </a:extLst>
                </p:cNvPr>
                <p:cNvGrpSpPr/>
                <p:nvPr/>
              </p:nvGrpSpPr>
              <p:grpSpPr>
                <a:xfrm>
                  <a:off x="2306577" y="3124922"/>
                  <a:ext cx="531476" cy="508361"/>
                  <a:chOff x="2306577" y="3124922"/>
                  <a:chExt cx="531476" cy="508361"/>
                </a:xfrm>
              </p:grpSpPr>
              <p:sp>
                <p:nvSpPr>
                  <p:cNvPr id="136" name="Flowchart: Alternate Process 135">
                    <a:extLst>
                      <a:ext uri="{FF2B5EF4-FFF2-40B4-BE49-F238E27FC236}">
                        <a16:creationId xmlns:a16="http://schemas.microsoft.com/office/drawing/2014/main" id="{F47E13BB-F29F-4C72-A883-2AAA69843EFB}"/>
                      </a:ext>
                    </a:extLst>
                  </p:cNvPr>
                  <p:cNvSpPr/>
                  <p:nvPr/>
                </p:nvSpPr>
                <p:spPr>
                  <a:xfrm>
                    <a:off x="2306577" y="3124922"/>
                    <a:ext cx="531476" cy="508361"/>
                  </a:xfrm>
                  <a:prstGeom prst="flowChartAlternateProcess">
                    <a:avLst/>
                  </a:prstGeom>
                  <a:solidFill>
                    <a:schemeClr val="bg1">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137" name="Picture 136">
                    <a:extLst>
                      <a:ext uri="{FF2B5EF4-FFF2-40B4-BE49-F238E27FC236}">
                        <a16:creationId xmlns:a16="http://schemas.microsoft.com/office/drawing/2014/main" id="{BAB98CA6-53BC-41CE-8A97-A8DB1B9606EC}"/>
                      </a:ext>
                    </a:extLst>
                  </p:cNvPr>
                  <p:cNvPicPr>
                    <a:picLocks noChangeAspect="1"/>
                  </p:cNvPicPr>
                  <p:nvPr/>
                </p:nvPicPr>
                <p:blipFill>
                  <a:blip r:embed="rId12">
                    <a:biLevel thresh="75000"/>
                    <a:extLst>
                      <a:ext uri="{BEBA8EAE-BF5A-486C-A8C5-ECC9F3942E4B}">
                        <a14:imgProps xmlns:a14="http://schemas.microsoft.com/office/drawing/2010/main">
                          <a14:imgLayer r:embed="rId13">
                            <a14:imgEffect>
                              <a14:backgroundRemoval t="9375" b="89844" l="1563" r="99219">
                                <a14:foregroundMark x1="39844" y1="17969" x2="39844" y2="17969"/>
                                <a14:foregroundMark x1="1563" y1="18750" x2="1563" y2="18750"/>
                                <a14:foregroundMark x1="99219" y1="41406" x2="99219" y2="41406"/>
                                <a14:foregroundMark x1="41406" y1="19531" x2="41406" y2="19531"/>
                                <a14:backgroundMark x1="29688" y1="51563" x2="29688" y2="51563"/>
                              </a14:backgroundRemoval>
                            </a14:imgEffect>
                            <a14:imgEffect>
                              <a14:brightnessContrast bright="-40000" contrast="-40000"/>
                            </a14:imgEffect>
                          </a14:imgLayer>
                        </a14:imgProps>
                      </a:ext>
                    </a:extLst>
                  </a:blip>
                  <a:stretch>
                    <a:fillRect/>
                  </a:stretch>
                </p:blipFill>
                <p:spPr>
                  <a:xfrm>
                    <a:off x="2439364" y="3250104"/>
                    <a:ext cx="297217" cy="297217"/>
                  </a:xfrm>
                  <a:prstGeom prst="rect">
                    <a:avLst/>
                  </a:prstGeom>
                </p:spPr>
              </p:pic>
            </p:grpSp>
            <p:grpSp>
              <p:nvGrpSpPr>
                <p:cNvPr id="116" name="Group 115">
                  <a:extLst>
                    <a:ext uri="{FF2B5EF4-FFF2-40B4-BE49-F238E27FC236}">
                      <a16:creationId xmlns:a16="http://schemas.microsoft.com/office/drawing/2014/main" id="{75321C90-392C-4F14-B328-2CCA99F87FFE}"/>
                    </a:ext>
                  </a:extLst>
                </p:cNvPr>
                <p:cNvGrpSpPr/>
                <p:nvPr/>
              </p:nvGrpSpPr>
              <p:grpSpPr>
                <a:xfrm>
                  <a:off x="2306577" y="2567424"/>
                  <a:ext cx="531476" cy="508361"/>
                  <a:chOff x="2306577" y="2567424"/>
                  <a:chExt cx="531476" cy="508361"/>
                </a:xfrm>
              </p:grpSpPr>
              <p:sp>
                <p:nvSpPr>
                  <p:cNvPr id="133" name="Flowchart: Alternate Process 132">
                    <a:extLst>
                      <a:ext uri="{FF2B5EF4-FFF2-40B4-BE49-F238E27FC236}">
                        <a16:creationId xmlns:a16="http://schemas.microsoft.com/office/drawing/2014/main" id="{EACAC35B-945C-45AE-8EDC-9D4A47B51246}"/>
                      </a:ext>
                    </a:extLst>
                  </p:cNvPr>
                  <p:cNvSpPr/>
                  <p:nvPr/>
                </p:nvSpPr>
                <p:spPr>
                  <a:xfrm>
                    <a:off x="2306577" y="2567424"/>
                    <a:ext cx="531476" cy="508361"/>
                  </a:xfrm>
                  <a:prstGeom prst="flowChartAlternateProcess">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134" name="Picture 133">
                    <a:extLst>
                      <a:ext uri="{FF2B5EF4-FFF2-40B4-BE49-F238E27FC236}">
                        <a16:creationId xmlns:a16="http://schemas.microsoft.com/office/drawing/2014/main" id="{8774B250-1A7D-4E81-BC37-A748EE535317}"/>
                      </a:ext>
                    </a:extLst>
                  </p:cNvPr>
                  <p:cNvPicPr>
                    <a:picLocks noChangeAspect="1"/>
                  </p:cNvPicPr>
                  <p:nvPr/>
                </p:nvPicPr>
                <p:blipFill>
                  <a:blip r:embed="rId12">
                    <a:biLevel thresh="25000"/>
                    <a:extLst>
                      <a:ext uri="{BEBA8EAE-BF5A-486C-A8C5-ECC9F3942E4B}">
                        <a14:imgProps xmlns:a14="http://schemas.microsoft.com/office/drawing/2010/main">
                          <a14:imgLayer r:embed="rId13">
                            <a14:imgEffect>
                              <a14:backgroundRemoval t="9375" b="89844" l="1563" r="99219">
                                <a14:foregroundMark x1="39844" y1="17969" x2="39844" y2="17969"/>
                                <a14:foregroundMark x1="1563" y1="18750" x2="1563" y2="18750"/>
                                <a14:foregroundMark x1="99219" y1="41406" x2="99219" y2="41406"/>
                                <a14:foregroundMark x1="41406" y1="19531" x2="41406" y2="19531"/>
                                <a14:backgroundMark x1="29688" y1="51563" x2="29688" y2="51563"/>
                              </a14:backgroundRemoval>
                            </a14:imgEffect>
                            <a14:imgEffect>
                              <a14:brightnessContrast bright="-40000" contrast="-40000"/>
                            </a14:imgEffect>
                          </a14:imgLayer>
                        </a14:imgProps>
                      </a:ext>
                    </a:extLst>
                  </a:blip>
                  <a:stretch>
                    <a:fillRect/>
                  </a:stretch>
                </p:blipFill>
                <p:spPr>
                  <a:xfrm>
                    <a:off x="2443028" y="2675570"/>
                    <a:ext cx="297217" cy="297217"/>
                  </a:xfrm>
                  <a:prstGeom prst="rect">
                    <a:avLst/>
                  </a:prstGeom>
                </p:spPr>
              </p:pic>
            </p:grpSp>
            <p:grpSp>
              <p:nvGrpSpPr>
                <p:cNvPr id="117" name="Group 116">
                  <a:extLst>
                    <a:ext uri="{FF2B5EF4-FFF2-40B4-BE49-F238E27FC236}">
                      <a16:creationId xmlns:a16="http://schemas.microsoft.com/office/drawing/2014/main" id="{6AFDBD55-CB9D-4D5E-BC3D-AADBE51ECF05}"/>
                    </a:ext>
                  </a:extLst>
                </p:cNvPr>
                <p:cNvGrpSpPr/>
                <p:nvPr/>
              </p:nvGrpSpPr>
              <p:grpSpPr>
                <a:xfrm>
                  <a:off x="2310202" y="2009927"/>
                  <a:ext cx="531476" cy="508361"/>
                  <a:chOff x="2310202" y="2009927"/>
                  <a:chExt cx="531476" cy="508361"/>
                </a:xfrm>
              </p:grpSpPr>
              <p:sp>
                <p:nvSpPr>
                  <p:cNvPr id="131" name="Flowchart: Alternate Process 130">
                    <a:extLst>
                      <a:ext uri="{FF2B5EF4-FFF2-40B4-BE49-F238E27FC236}">
                        <a16:creationId xmlns:a16="http://schemas.microsoft.com/office/drawing/2014/main" id="{F6806EEE-0E90-4302-943F-AE0D884590B9}"/>
                      </a:ext>
                    </a:extLst>
                  </p:cNvPr>
                  <p:cNvSpPr/>
                  <p:nvPr/>
                </p:nvSpPr>
                <p:spPr>
                  <a:xfrm>
                    <a:off x="2310202" y="2009927"/>
                    <a:ext cx="531476" cy="508361"/>
                  </a:xfrm>
                  <a:prstGeom prst="flowChartAlternateProcess">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132" name="Picture 131">
                    <a:extLst>
                      <a:ext uri="{FF2B5EF4-FFF2-40B4-BE49-F238E27FC236}">
                        <a16:creationId xmlns:a16="http://schemas.microsoft.com/office/drawing/2014/main" id="{C12A1ADE-C761-43A0-9945-1CCCABBC9E9F}"/>
                      </a:ext>
                    </a:extLst>
                  </p:cNvPr>
                  <p:cNvPicPr>
                    <a:picLocks noChangeAspect="1"/>
                  </p:cNvPicPr>
                  <p:nvPr/>
                </p:nvPicPr>
                <p:blipFill>
                  <a:blip r:embed="rId12">
                    <a:biLevel thresh="25000"/>
                    <a:extLst>
                      <a:ext uri="{BEBA8EAE-BF5A-486C-A8C5-ECC9F3942E4B}">
                        <a14:imgProps xmlns:a14="http://schemas.microsoft.com/office/drawing/2010/main">
                          <a14:imgLayer r:embed="rId13">
                            <a14:imgEffect>
                              <a14:backgroundRemoval t="9375" b="89844" l="1563" r="99219">
                                <a14:foregroundMark x1="39844" y1="17969" x2="39844" y2="17969"/>
                                <a14:foregroundMark x1="1563" y1="18750" x2="1563" y2="18750"/>
                                <a14:foregroundMark x1="99219" y1="41406" x2="99219" y2="41406"/>
                                <a14:foregroundMark x1="41406" y1="19531" x2="41406" y2="19531"/>
                                <a14:backgroundMark x1="29688" y1="51563" x2="29688" y2="51563"/>
                              </a14:backgroundRemoval>
                            </a14:imgEffect>
                            <a14:imgEffect>
                              <a14:brightnessContrast bright="-40000" contrast="-40000"/>
                            </a14:imgEffect>
                          </a14:imgLayer>
                        </a14:imgProps>
                      </a:ext>
                    </a:extLst>
                  </a:blip>
                  <a:stretch>
                    <a:fillRect/>
                  </a:stretch>
                </p:blipFill>
                <p:spPr>
                  <a:xfrm>
                    <a:off x="2445455" y="2115727"/>
                    <a:ext cx="297217" cy="297217"/>
                  </a:xfrm>
                  <a:prstGeom prst="rect">
                    <a:avLst/>
                  </a:prstGeom>
                </p:spPr>
              </p:pic>
            </p:grpSp>
            <p:grpSp>
              <p:nvGrpSpPr>
                <p:cNvPr id="118" name="Group 117">
                  <a:extLst>
                    <a:ext uri="{FF2B5EF4-FFF2-40B4-BE49-F238E27FC236}">
                      <a16:creationId xmlns:a16="http://schemas.microsoft.com/office/drawing/2014/main" id="{1B422F85-44CB-4A1C-841F-9A3D182B8164}"/>
                    </a:ext>
                  </a:extLst>
                </p:cNvPr>
                <p:cNvGrpSpPr/>
                <p:nvPr/>
              </p:nvGrpSpPr>
              <p:grpSpPr>
                <a:xfrm>
                  <a:off x="2914151" y="3124922"/>
                  <a:ext cx="531476" cy="508361"/>
                  <a:chOff x="2914151" y="3124922"/>
                  <a:chExt cx="531476" cy="508361"/>
                </a:xfrm>
              </p:grpSpPr>
              <p:sp>
                <p:nvSpPr>
                  <p:cNvPr id="129" name="Flowchart: Alternate Process 128">
                    <a:extLst>
                      <a:ext uri="{FF2B5EF4-FFF2-40B4-BE49-F238E27FC236}">
                        <a16:creationId xmlns:a16="http://schemas.microsoft.com/office/drawing/2014/main" id="{5F2E2443-1FB8-4711-820C-438D53EF4C19}"/>
                      </a:ext>
                    </a:extLst>
                  </p:cNvPr>
                  <p:cNvSpPr/>
                  <p:nvPr/>
                </p:nvSpPr>
                <p:spPr>
                  <a:xfrm>
                    <a:off x="2914151" y="3124922"/>
                    <a:ext cx="531476" cy="508361"/>
                  </a:xfrm>
                  <a:prstGeom prst="flowChartAlternateProcess">
                    <a:avLst/>
                  </a:prstGeom>
                  <a:solidFill>
                    <a:schemeClr val="bg1">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130" name="Picture 129">
                    <a:extLst>
                      <a:ext uri="{FF2B5EF4-FFF2-40B4-BE49-F238E27FC236}">
                        <a16:creationId xmlns:a16="http://schemas.microsoft.com/office/drawing/2014/main" id="{F5560EFF-1150-49E2-8B6E-C821891F9321}"/>
                      </a:ext>
                    </a:extLst>
                  </p:cNvPr>
                  <p:cNvPicPr>
                    <a:picLocks noChangeAspect="1"/>
                  </p:cNvPicPr>
                  <p:nvPr/>
                </p:nvPicPr>
                <p:blipFill>
                  <a:blip r:embed="rId12">
                    <a:biLevel thresh="75000"/>
                    <a:extLst>
                      <a:ext uri="{BEBA8EAE-BF5A-486C-A8C5-ECC9F3942E4B}">
                        <a14:imgProps xmlns:a14="http://schemas.microsoft.com/office/drawing/2010/main">
                          <a14:imgLayer r:embed="rId13">
                            <a14:imgEffect>
                              <a14:backgroundRemoval t="9375" b="89844" l="1563" r="99219">
                                <a14:foregroundMark x1="39844" y1="17969" x2="39844" y2="17969"/>
                                <a14:foregroundMark x1="1563" y1="18750" x2="1563" y2="18750"/>
                                <a14:foregroundMark x1="99219" y1="41406" x2="99219" y2="41406"/>
                                <a14:foregroundMark x1="41406" y1="19531" x2="41406" y2="19531"/>
                                <a14:backgroundMark x1="29688" y1="51563" x2="29688" y2="51563"/>
                              </a14:backgroundRemoval>
                            </a14:imgEffect>
                            <a14:imgEffect>
                              <a14:brightnessContrast bright="-40000" contrast="-40000"/>
                            </a14:imgEffect>
                          </a14:imgLayer>
                        </a14:imgProps>
                      </a:ext>
                    </a:extLst>
                  </a:blip>
                  <a:stretch>
                    <a:fillRect/>
                  </a:stretch>
                </p:blipFill>
                <p:spPr>
                  <a:xfrm>
                    <a:off x="3031199" y="3250104"/>
                    <a:ext cx="297217" cy="297217"/>
                  </a:xfrm>
                  <a:prstGeom prst="rect">
                    <a:avLst/>
                  </a:prstGeom>
                </p:spPr>
              </p:pic>
            </p:grpSp>
            <p:grpSp>
              <p:nvGrpSpPr>
                <p:cNvPr id="122" name="Group 121">
                  <a:extLst>
                    <a:ext uri="{FF2B5EF4-FFF2-40B4-BE49-F238E27FC236}">
                      <a16:creationId xmlns:a16="http://schemas.microsoft.com/office/drawing/2014/main" id="{F9C06738-B2D6-4EF9-AE94-F3FA41053615}"/>
                    </a:ext>
                  </a:extLst>
                </p:cNvPr>
                <p:cNvGrpSpPr/>
                <p:nvPr/>
              </p:nvGrpSpPr>
              <p:grpSpPr>
                <a:xfrm>
                  <a:off x="2914151" y="2567424"/>
                  <a:ext cx="531476" cy="508361"/>
                  <a:chOff x="2914151" y="2567424"/>
                  <a:chExt cx="531476" cy="508361"/>
                </a:xfrm>
              </p:grpSpPr>
              <p:sp>
                <p:nvSpPr>
                  <p:cNvPr id="126" name="Flowchart: Alternate Process 125">
                    <a:extLst>
                      <a:ext uri="{FF2B5EF4-FFF2-40B4-BE49-F238E27FC236}">
                        <a16:creationId xmlns:a16="http://schemas.microsoft.com/office/drawing/2014/main" id="{E1A61153-7773-4650-941E-786AEF10F4CA}"/>
                      </a:ext>
                    </a:extLst>
                  </p:cNvPr>
                  <p:cNvSpPr/>
                  <p:nvPr/>
                </p:nvSpPr>
                <p:spPr>
                  <a:xfrm>
                    <a:off x="2914151" y="2567424"/>
                    <a:ext cx="531476" cy="508361"/>
                  </a:xfrm>
                  <a:prstGeom prst="flowChartAlternateProcess">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127" name="Picture 126">
                    <a:extLst>
                      <a:ext uri="{FF2B5EF4-FFF2-40B4-BE49-F238E27FC236}">
                        <a16:creationId xmlns:a16="http://schemas.microsoft.com/office/drawing/2014/main" id="{840DAEE5-5BE3-46EE-930F-33CE9381A35B}"/>
                      </a:ext>
                    </a:extLst>
                  </p:cNvPr>
                  <p:cNvPicPr>
                    <a:picLocks noChangeAspect="1"/>
                  </p:cNvPicPr>
                  <p:nvPr/>
                </p:nvPicPr>
                <p:blipFill>
                  <a:blip r:embed="rId12">
                    <a:biLevel thresh="25000"/>
                    <a:extLst>
                      <a:ext uri="{BEBA8EAE-BF5A-486C-A8C5-ECC9F3942E4B}">
                        <a14:imgProps xmlns:a14="http://schemas.microsoft.com/office/drawing/2010/main">
                          <a14:imgLayer r:embed="rId13">
                            <a14:imgEffect>
                              <a14:backgroundRemoval t="9375" b="89844" l="1563" r="99219">
                                <a14:foregroundMark x1="39844" y1="17969" x2="39844" y2="17969"/>
                                <a14:foregroundMark x1="1563" y1="18750" x2="1563" y2="18750"/>
                                <a14:foregroundMark x1="99219" y1="41406" x2="99219" y2="41406"/>
                                <a14:foregroundMark x1="41406" y1="19531" x2="41406" y2="19531"/>
                                <a14:backgroundMark x1="29688" y1="51563" x2="29688" y2="51563"/>
                              </a14:backgroundRemoval>
                            </a14:imgEffect>
                            <a14:imgEffect>
                              <a14:brightnessContrast bright="-40000" contrast="-40000"/>
                            </a14:imgEffect>
                          </a14:imgLayer>
                        </a14:imgProps>
                      </a:ext>
                    </a:extLst>
                  </a:blip>
                  <a:stretch>
                    <a:fillRect/>
                  </a:stretch>
                </p:blipFill>
                <p:spPr>
                  <a:xfrm>
                    <a:off x="3034863" y="2675570"/>
                    <a:ext cx="297217" cy="297217"/>
                  </a:xfrm>
                  <a:prstGeom prst="rect">
                    <a:avLst/>
                  </a:prstGeom>
                </p:spPr>
              </p:pic>
            </p:grpSp>
            <p:grpSp>
              <p:nvGrpSpPr>
                <p:cNvPr id="123" name="Group 122">
                  <a:extLst>
                    <a:ext uri="{FF2B5EF4-FFF2-40B4-BE49-F238E27FC236}">
                      <a16:creationId xmlns:a16="http://schemas.microsoft.com/office/drawing/2014/main" id="{9C099D78-BC56-476B-A48C-C108074C09BA}"/>
                    </a:ext>
                  </a:extLst>
                </p:cNvPr>
                <p:cNvGrpSpPr/>
                <p:nvPr/>
              </p:nvGrpSpPr>
              <p:grpSpPr>
                <a:xfrm>
                  <a:off x="2914151" y="2009927"/>
                  <a:ext cx="531476" cy="508361"/>
                  <a:chOff x="2914151" y="2009927"/>
                  <a:chExt cx="531476" cy="508361"/>
                </a:xfrm>
              </p:grpSpPr>
              <p:sp>
                <p:nvSpPr>
                  <p:cNvPr id="124" name="Flowchart: Alternate Process 123">
                    <a:extLst>
                      <a:ext uri="{FF2B5EF4-FFF2-40B4-BE49-F238E27FC236}">
                        <a16:creationId xmlns:a16="http://schemas.microsoft.com/office/drawing/2014/main" id="{B192D99E-C527-45F6-85A2-DFEB3B057950}"/>
                      </a:ext>
                    </a:extLst>
                  </p:cNvPr>
                  <p:cNvSpPr/>
                  <p:nvPr/>
                </p:nvSpPr>
                <p:spPr>
                  <a:xfrm>
                    <a:off x="2914151" y="2009927"/>
                    <a:ext cx="531476" cy="508361"/>
                  </a:xfrm>
                  <a:prstGeom prst="flowChartAlternateProcess">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125" name="Picture 124">
                    <a:extLst>
                      <a:ext uri="{FF2B5EF4-FFF2-40B4-BE49-F238E27FC236}">
                        <a16:creationId xmlns:a16="http://schemas.microsoft.com/office/drawing/2014/main" id="{434019F6-98CF-4E0D-910D-1245D1CFF9E0}"/>
                      </a:ext>
                    </a:extLst>
                  </p:cNvPr>
                  <p:cNvPicPr>
                    <a:picLocks noChangeAspect="1"/>
                  </p:cNvPicPr>
                  <p:nvPr/>
                </p:nvPicPr>
                <p:blipFill>
                  <a:blip r:embed="rId12">
                    <a:biLevel thresh="25000"/>
                    <a:extLst>
                      <a:ext uri="{BEBA8EAE-BF5A-486C-A8C5-ECC9F3942E4B}">
                        <a14:imgProps xmlns:a14="http://schemas.microsoft.com/office/drawing/2010/main">
                          <a14:imgLayer r:embed="rId13">
                            <a14:imgEffect>
                              <a14:backgroundRemoval t="9375" b="89844" l="1563" r="99219">
                                <a14:foregroundMark x1="39844" y1="17969" x2="39844" y2="17969"/>
                                <a14:foregroundMark x1="1563" y1="18750" x2="1563" y2="18750"/>
                                <a14:foregroundMark x1="99219" y1="41406" x2="99219" y2="41406"/>
                                <a14:foregroundMark x1="41406" y1="19531" x2="41406" y2="19531"/>
                                <a14:backgroundMark x1="29688" y1="51563" x2="29688" y2="51563"/>
                              </a14:backgroundRemoval>
                            </a14:imgEffect>
                            <a14:imgEffect>
                              <a14:brightnessContrast bright="-40000" contrast="-40000"/>
                            </a14:imgEffect>
                          </a14:imgLayer>
                        </a14:imgProps>
                      </a:ext>
                    </a:extLst>
                  </a:blip>
                  <a:stretch>
                    <a:fillRect/>
                  </a:stretch>
                </p:blipFill>
                <p:spPr>
                  <a:xfrm>
                    <a:off x="3037290" y="2115727"/>
                    <a:ext cx="297217" cy="297217"/>
                  </a:xfrm>
                  <a:prstGeom prst="rect">
                    <a:avLst/>
                  </a:prstGeom>
                </p:spPr>
              </p:pic>
            </p:grpSp>
          </p:grpSp>
          <p:sp>
            <p:nvSpPr>
              <p:cNvPr id="111" name="Rectangle: Rounded Corners 110">
                <a:extLst>
                  <a:ext uri="{FF2B5EF4-FFF2-40B4-BE49-F238E27FC236}">
                    <a16:creationId xmlns:a16="http://schemas.microsoft.com/office/drawing/2014/main" id="{7424EE72-D4FD-4B8C-A757-E9DD35290A5C}"/>
                  </a:ext>
                </a:extLst>
              </p:cNvPr>
              <p:cNvSpPr/>
              <p:nvPr/>
            </p:nvSpPr>
            <p:spPr>
              <a:xfrm>
                <a:off x="294254" y="2452813"/>
                <a:ext cx="1044354" cy="2261489"/>
              </a:xfrm>
              <a:prstGeom prst="roundRect">
                <a:avLst/>
              </a:prstGeom>
              <a:noFill/>
              <a:ln w="12700">
                <a:solidFill>
                  <a:schemeClr val="tx2">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6" name="Group 75">
              <a:extLst>
                <a:ext uri="{FF2B5EF4-FFF2-40B4-BE49-F238E27FC236}">
                  <a16:creationId xmlns:a16="http://schemas.microsoft.com/office/drawing/2014/main" id="{F6C45060-13B3-4F90-8BB8-9A8BA7B60EF2}"/>
                </a:ext>
              </a:extLst>
            </p:cNvPr>
            <p:cNvGrpSpPr/>
            <p:nvPr/>
          </p:nvGrpSpPr>
          <p:grpSpPr>
            <a:xfrm>
              <a:off x="1926078" y="2962424"/>
              <a:ext cx="768096" cy="1627632"/>
              <a:chOff x="1996293" y="2449536"/>
              <a:chExt cx="1052436" cy="2264766"/>
            </a:xfrm>
          </p:grpSpPr>
          <p:pic>
            <p:nvPicPr>
              <p:cNvPr id="77" name="Picture 76">
                <a:extLst>
                  <a:ext uri="{FF2B5EF4-FFF2-40B4-BE49-F238E27FC236}">
                    <a16:creationId xmlns:a16="http://schemas.microsoft.com/office/drawing/2014/main" id="{BCBC9096-D161-4756-ADF1-18CAD2331A21}"/>
                  </a:ext>
                </a:extLst>
              </p:cNvPr>
              <p:cNvPicPr>
                <a:picLocks noChangeAspect="1"/>
              </p:cNvPicPr>
              <p:nvPr/>
            </p:nvPicPr>
            <p:blipFill>
              <a:blip r:embed="rId14">
                <a:biLevel thresh="25000"/>
              </a:blip>
              <a:stretch>
                <a:fillRect/>
              </a:stretch>
            </p:blipFill>
            <p:spPr>
              <a:xfrm>
                <a:off x="2059337" y="3534921"/>
                <a:ext cx="989392" cy="989392"/>
              </a:xfrm>
              <a:prstGeom prst="rect">
                <a:avLst/>
              </a:prstGeom>
            </p:spPr>
          </p:pic>
          <p:sp>
            <p:nvSpPr>
              <p:cNvPr id="78" name="Rectangle: Rounded Corners 77">
                <a:extLst>
                  <a:ext uri="{FF2B5EF4-FFF2-40B4-BE49-F238E27FC236}">
                    <a16:creationId xmlns:a16="http://schemas.microsoft.com/office/drawing/2014/main" id="{A9AD027D-CD9A-4FE8-A06F-2C0D17D5382C}"/>
                  </a:ext>
                </a:extLst>
              </p:cNvPr>
              <p:cNvSpPr/>
              <p:nvPr/>
            </p:nvSpPr>
            <p:spPr>
              <a:xfrm>
                <a:off x="1996293" y="2449536"/>
                <a:ext cx="1044354" cy="2264766"/>
              </a:xfrm>
              <a:prstGeom prst="roundRect">
                <a:avLst/>
              </a:prstGeom>
              <a:noFill/>
              <a:ln w="12700">
                <a:solidFill>
                  <a:schemeClr val="tx2">
                    <a:lumMod val="9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79" name="Group 78">
                <a:extLst>
                  <a:ext uri="{FF2B5EF4-FFF2-40B4-BE49-F238E27FC236}">
                    <a16:creationId xmlns:a16="http://schemas.microsoft.com/office/drawing/2014/main" id="{9F10F259-C302-4729-95A1-5FC4433BD8A5}"/>
                  </a:ext>
                </a:extLst>
              </p:cNvPr>
              <p:cNvGrpSpPr>
                <a:grpSpLocks noChangeAspect="1"/>
              </p:cNvGrpSpPr>
              <p:nvPr/>
            </p:nvGrpSpPr>
            <p:grpSpPr>
              <a:xfrm>
                <a:off x="2074703" y="2600199"/>
                <a:ext cx="881777" cy="822960"/>
                <a:chOff x="1706252" y="2009927"/>
                <a:chExt cx="1739375" cy="1623356"/>
              </a:xfrm>
            </p:grpSpPr>
            <p:grpSp>
              <p:nvGrpSpPr>
                <p:cNvPr id="80" name="Group 79">
                  <a:extLst>
                    <a:ext uri="{FF2B5EF4-FFF2-40B4-BE49-F238E27FC236}">
                      <a16:creationId xmlns:a16="http://schemas.microsoft.com/office/drawing/2014/main" id="{0B6C18A2-6622-402A-BD72-386FF7A07875}"/>
                    </a:ext>
                  </a:extLst>
                </p:cNvPr>
                <p:cNvGrpSpPr/>
                <p:nvPr/>
              </p:nvGrpSpPr>
              <p:grpSpPr>
                <a:xfrm>
                  <a:off x="1706252" y="3124922"/>
                  <a:ext cx="531476" cy="508361"/>
                  <a:chOff x="1706252" y="3124922"/>
                  <a:chExt cx="531476" cy="508361"/>
                </a:xfrm>
              </p:grpSpPr>
              <p:sp>
                <p:nvSpPr>
                  <p:cNvPr id="107" name="Flowchart: Alternate Process 106">
                    <a:extLst>
                      <a:ext uri="{FF2B5EF4-FFF2-40B4-BE49-F238E27FC236}">
                        <a16:creationId xmlns:a16="http://schemas.microsoft.com/office/drawing/2014/main" id="{126697BA-FA18-40D0-A8E1-77AAF8C5814F}"/>
                      </a:ext>
                    </a:extLst>
                  </p:cNvPr>
                  <p:cNvSpPr/>
                  <p:nvPr/>
                </p:nvSpPr>
                <p:spPr>
                  <a:xfrm>
                    <a:off x="1706252" y="3124922"/>
                    <a:ext cx="531476" cy="508361"/>
                  </a:xfrm>
                  <a:prstGeom prst="flowChartAlternateProcess">
                    <a:avLst/>
                  </a:prstGeom>
                  <a:solidFill>
                    <a:schemeClr val="bg1">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108" name="Picture 107">
                    <a:extLst>
                      <a:ext uri="{FF2B5EF4-FFF2-40B4-BE49-F238E27FC236}">
                        <a16:creationId xmlns:a16="http://schemas.microsoft.com/office/drawing/2014/main" id="{F6873512-06C6-4668-9D39-1BC12ECE567B}"/>
                      </a:ext>
                    </a:extLst>
                  </p:cNvPr>
                  <p:cNvPicPr>
                    <a:picLocks noChangeAspect="1"/>
                  </p:cNvPicPr>
                  <p:nvPr/>
                </p:nvPicPr>
                <p:blipFill>
                  <a:blip r:embed="rId12">
                    <a:biLevel thresh="75000"/>
                    <a:extLst>
                      <a:ext uri="{BEBA8EAE-BF5A-486C-A8C5-ECC9F3942E4B}">
                        <a14:imgProps xmlns:a14="http://schemas.microsoft.com/office/drawing/2010/main">
                          <a14:imgLayer r:embed="rId13">
                            <a14:imgEffect>
                              <a14:backgroundRemoval t="9375" b="89844" l="1563" r="99219">
                                <a14:foregroundMark x1="39844" y1="17969" x2="39844" y2="17969"/>
                                <a14:foregroundMark x1="1563" y1="18750" x2="1563" y2="18750"/>
                                <a14:foregroundMark x1="99219" y1="41406" x2="99219" y2="41406"/>
                                <a14:foregroundMark x1="41406" y1="19531" x2="41406" y2="19531"/>
                                <a14:backgroundMark x1="29688" y1="51563" x2="29688" y2="51563"/>
                              </a14:backgroundRemoval>
                            </a14:imgEffect>
                            <a14:imgEffect>
                              <a14:brightnessContrast bright="-40000" contrast="-40000"/>
                            </a14:imgEffect>
                          </a14:imgLayer>
                        </a14:imgProps>
                      </a:ext>
                    </a:extLst>
                  </a:blip>
                  <a:stretch>
                    <a:fillRect/>
                  </a:stretch>
                </p:blipFill>
                <p:spPr>
                  <a:xfrm>
                    <a:off x="1828790" y="3241848"/>
                    <a:ext cx="297217" cy="297217"/>
                  </a:xfrm>
                  <a:prstGeom prst="rect">
                    <a:avLst/>
                  </a:prstGeom>
                </p:spPr>
              </p:pic>
            </p:grpSp>
            <p:grpSp>
              <p:nvGrpSpPr>
                <p:cNvPr id="81" name="Group 80">
                  <a:extLst>
                    <a:ext uri="{FF2B5EF4-FFF2-40B4-BE49-F238E27FC236}">
                      <a16:creationId xmlns:a16="http://schemas.microsoft.com/office/drawing/2014/main" id="{AF2F2628-04FA-415E-BC34-686BCD36805F}"/>
                    </a:ext>
                  </a:extLst>
                </p:cNvPr>
                <p:cNvGrpSpPr/>
                <p:nvPr/>
              </p:nvGrpSpPr>
              <p:grpSpPr>
                <a:xfrm>
                  <a:off x="1706252" y="2567424"/>
                  <a:ext cx="531476" cy="508361"/>
                  <a:chOff x="1706252" y="2567424"/>
                  <a:chExt cx="531476" cy="508361"/>
                </a:xfrm>
              </p:grpSpPr>
              <p:sp>
                <p:nvSpPr>
                  <p:cNvPr id="105" name="Flowchart: Alternate Process 104">
                    <a:extLst>
                      <a:ext uri="{FF2B5EF4-FFF2-40B4-BE49-F238E27FC236}">
                        <a16:creationId xmlns:a16="http://schemas.microsoft.com/office/drawing/2014/main" id="{8681FD04-F836-4915-BDC9-AF0E820F32BD}"/>
                      </a:ext>
                    </a:extLst>
                  </p:cNvPr>
                  <p:cNvSpPr/>
                  <p:nvPr/>
                </p:nvSpPr>
                <p:spPr>
                  <a:xfrm>
                    <a:off x="1706252" y="2567424"/>
                    <a:ext cx="531476" cy="508361"/>
                  </a:xfrm>
                  <a:prstGeom prst="flowChartAlternateProcess">
                    <a:avLst/>
                  </a:prstGeom>
                  <a:solidFill>
                    <a:schemeClr val="bg1">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106" name="Picture 105">
                    <a:extLst>
                      <a:ext uri="{FF2B5EF4-FFF2-40B4-BE49-F238E27FC236}">
                        <a16:creationId xmlns:a16="http://schemas.microsoft.com/office/drawing/2014/main" id="{0417FACC-7900-43DF-B745-CA2CBBB2F0FE}"/>
                      </a:ext>
                    </a:extLst>
                  </p:cNvPr>
                  <p:cNvPicPr>
                    <a:picLocks noChangeAspect="1"/>
                  </p:cNvPicPr>
                  <p:nvPr/>
                </p:nvPicPr>
                <p:blipFill>
                  <a:blip r:embed="rId12">
                    <a:biLevel thresh="75000"/>
                    <a:extLst>
                      <a:ext uri="{BEBA8EAE-BF5A-486C-A8C5-ECC9F3942E4B}">
                        <a14:imgProps xmlns:a14="http://schemas.microsoft.com/office/drawing/2010/main">
                          <a14:imgLayer r:embed="rId13">
                            <a14:imgEffect>
                              <a14:backgroundRemoval t="9375" b="89844" l="1563" r="99219">
                                <a14:foregroundMark x1="39844" y1="17969" x2="39844" y2="17969"/>
                                <a14:foregroundMark x1="1563" y1="18750" x2="1563" y2="18750"/>
                                <a14:foregroundMark x1="99219" y1="41406" x2="99219" y2="41406"/>
                                <a14:foregroundMark x1="41406" y1="19531" x2="41406" y2="19531"/>
                                <a14:backgroundMark x1="29688" y1="51563" x2="29688" y2="51563"/>
                              </a14:backgroundRemoval>
                            </a14:imgEffect>
                            <a14:imgEffect>
                              <a14:brightnessContrast bright="-40000" contrast="-40000"/>
                            </a14:imgEffect>
                          </a14:imgLayer>
                        </a14:imgProps>
                      </a:ext>
                    </a:extLst>
                  </a:blip>
                  <a:stretch>
                    <a:fillRect/>
                  </a:stretch>
                </p:blipFill>
                <p:spPr>
                  <a:xfrm>
                    <a:off x="1832454" y="2667314"/>
                    <a:ext cx="297217" cy="297217"/>
                  </a:xfrm>
                  <a:prstGeom prst="rect">
                    <a:avLst/>
                  </a:prstGeom>
                </p:spPr>
              </p:pic>
            </p:grpSp>
            <p:grpSp>
              <p:nvGrpSpPr>
                <p:cNvPr id="82" name="Group 81">
                  <a:extLst>
                    <a:ext uri="{FF2B5EF4-FFF2-40B4-BE49-F238E27FC236}">
                      <a16:creationId xmlns:a16="http://schemas.microsoft.com/office/drawing/2014/main" id="{FF1D1C0E-687C-4B4D-ADB8-7A2EE1C83EDF}"/>
                    </a:ext>
                  </a:extLst>
                </p:cNvPr>
                <p:cNvGrpSpPr/>
                <p:nvPr/>
              </p:nvGrpSpPr>
              <p:grpSpPr>
                <a:xfrm>
                  <a:off x="1706252" y="2009927"/>
                  <a:ext cx="531476" cy="508361"/>
                  <a:chOff x="1706252" y="2009927"/>
                  <a:chExt cx="531476" cy="508361"/>
                </a:xfrm>
              </p:grpSpPr>
              <p:sp>
                <p:nvSpPr>
                  <p:cNvPr id="103" name="Flowchart: Alternate Process 102">
                    <a:extLst>
                      <a:ext uri="{FF2B5EF4-FFF2-40B4-BE49-F238E27FC236}">
                        <a16:creationId xmlns:a16="http://schemas.microsoft.com/office/drawing/2014/main" id="{C696DFA1-6A55-42D0-AE56-CAA02B7A7EEE}"/>
                      </a:ext>
                    </a:extLst>
                  </p:cNvPr>
                  <p:cNvSpPr/>
                  <p:nvPr/>
                </p:nvSpPr>
                <p:spPr>
                  <a:xfrm>
                    <a:off x="1706252" y="2009927"/>
                    <a:ext cx="531476" cy="508361"/>
                  </a:xfrm>
                  <a:prstGeom prst="flowChartAlternateProcess">
                    <a:avLst/>
                  </a:prstGeom>
                  <a:solidFill>
                    <a:schemeClr val="bg1">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104" name="Picture 103">
                    <a:extLst>
                      <a:ext uri="{FF2B5EF4-FFF2-40B4-BE49-F238E27FC236}">
                        <a16:creationId xmlns:a16="http://schemas.microsoft.com/office/drawing/2014/main" id="{A38300A2-F29F-4DF7-A1D3-FFD77AD799EA}"/>
                      </a:ext>
                    </a:extLst>
                  </p:cNvPr>
                  <p:cNvPicPr>
                    <a:picLocks noChangeAspect="1"/>
                  </p:cNvPicPr>
                  <p:nvPr/>
                </p:nvPicPr>
                <p:blipFill>
                  <a:blip r:embed="rId12">
                    <a:biLevel thresh="75000"/>
                    <a:extLst>
                      <a:ext uri="{BEBA8EAE-BF5A-486C-A8C5-ECC9F3942E4B}">
                        <a14:imgProps xmlns:a14="http://schemas.microsoft.com/office/drawing/2010/main">
                          <a14:imgLayer r:embed="rId13">
                            <a14:imgEffect>
                              <a14:backgroundRemoval t="9375" b="89844" l="1563" r="99219">
                                <a14:foregroundMark x1="39844" y1="17969" x2="39844" y2="17969"/>
                                <a14:foregroundMark x1="1563" y1="18750" x2="1563" y2="18750"/>
                                <a14:foregroundMark x1="99219" y1="41406" x2="99219" y2="41406"/>
                                <a14:foregroundMark x1="41406" y1="19531" x2="41406" y2="19531"/>
                                <a14:backgroundMark x1="29688" y1="51563" x2="29688" y2="51563"/>
                              </a14:backgroundRemoval>
                            </a14:imgEffect>
                            <a14:imgEffect>
                              <a14:brightnessContrast bright="-40000" contrast="-40000"/>
                            </a14:imgEffect>
                          </a14:imgLayer>
                        </a14:imgProps>
                      </a:ext>
                    </a:extLst>
                  </a:blip>
                  <a:stretch>
                    <a:fillRect/>
                  </a:stretch>
                </p:blipFill>
                <p:spPr>
                  <a:xfrm>
                    <a:off x="1834881" y="2107471"/>
                    <a:ext cx="297217" cy="297217"/>
                  </a:xfrm>
                  <a:prstGeom prst="rect">
                    <a:avLst/>
                  </a:prstGeom>
                </p:spPr>
              </p:pic>
            </p:grpSp>
            <p:grpSp>
              <p:nvGrpSpPr>
                <p:cNvPr id="84" name="Group 83">
                  <a:extLst>
                    <a:ext uri="{FF2B5EF4-FFF2-40B4-BE49-F238E27FC236}">
                      <a16:creationId xmlns:a16="http://schemas.microsoft.com/office/drawing/2014/main" id="{D1712257-33B9-4E3C-93FA-5B7462724CB6}"/>
                    </a:ext>
                  </a:extLst>
                </p:cNvPr>
                <p:cNvGrpSpPr/>
                <p:nvPr/>
              </p:nvGrpSpPr>
              <p:grpSpPr>
                <a:xfrm>
                  <a:off x="2306577" y="3124922"/>
                  <a:ext cx="531476" cy="508361"/>
                  <a:chOff x="2306577" y="3124922"/>
                  <a:chExt cx="531476" cy="508361"/>
                </a:xfrm>
              </p:grpSpPr>
              <p:sp>
                <p:nvSpPr>
                  <p:cNvPr id="101" name="Flowchart: Alternate Process 100">
                    <a:extLst>
                      <a:ext uri="{FF2B5EF4-FFF2-40B4-BE49-F238E27FC236}">
                        <a16:creationId xmlns:a16="http://schemas.microsoft.com/office/drawing/2014/main" id="{F0A9EF18-723A-48E6-A84B-8BAAB520448F}"/>
                      </a:ext>
                    </a:extLst>
                  </p:cNvPr>
                  <p:cNvSpPr/>
                  <p:nvPr/>
                </p:nvSpPr>
                <p:spPr>
                  <a:xfrm>
                    <a:off x="2306577" y="3124922"/>
                    <a:ext cx="531476" cy="508361"/>
                  </a:xfrm>
                  <a:prstGeom prst="flowChartAlternateProcess">
                    <a:avLst/>
                  </a:prstGeom>
                  <a:solidFill>
                    <a:schemeClr val="bg1">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102" name="Picture 101">
                    <a:extLst>
                      <a:ext uri="{FF2B5EF4-FFF2-40B4-BE49-F238E27FC236}">
                        <a16:creationId xmlns:a16="http://schemas.microsoft.com/office/drawing/2014/main" id="{2EF647B8-2E26-40F4-AA09-EE7D9862E27F}"/>
                      </a:ext>
                    </a:extLst>
                  </p:cNvPr>
                  <p:cNvPicPr>
                    <a:picLocks noChangeAspect="1"/>
                  </p:cNvPicPr>
                  <p:nvPr/>
                </p:nvPicPr>
                <p:blipFill>
                  <a:blip r:embed="rId12">
                    <a:biLevel thresh="75000"/>
                    <a:extLst>
                      <a:ext uri="{BEBA8EAE-BF5A-486C-A8C5-ECC9F3942E4B}">
                        <a14:imgProps xmlns:a14="http://schemas.microsoft.com/office/drawing/2010/main">
                          <a14:imgLayer r:embed="rId13">
                            <a14:imgEffect>
                              <a14:backgroundRemoval t="9375" b="89844" l="1563" r="99219">
                                <a14:foregroundMark x1="39844" y1="17969" x2="39844" y2="17969"/>
                                <a14:foregroundMark x1="1563" y1="18750" x2="1563" y2="18750"/>
                                <a14:foregroundMark x1="99219" y1="41406" x2="99219" y2="41406"/>
                                <a14:foregroundMark x1="41406" y1="19531" x2="41406" y2="19531"/>
                                <a14:backgroundMark x1="29688" y1="51563" x2="29688" y2="51563"/>
                              </a14:backgroundRemoval>
                            </a14:imgEffect>
                            <a14:imgEffect>
                              <a14:brightnessContrast bright="-40000" contrast="-40000"/>
                            </a14:imgEffect>
                          </a14:imgLayer>
                        </a14:imgProps>
                      </a:ext>
                    </a:extLst>
                  </a:blip>
                  <a:stretch>
                    <a:fillRect/>
                  </a:stretch>
                </p:blipFill>
                <p:spPr>
                  <a:xfrm>
                    <a:off x="2439364" y="3250104"/>
                    <a:ext cx="297217" cy="297217"/>
                  </a:xfrm>
                  <a:prstGeom prst="rect">
                    <a:avLst/>
                  </a:prstGeom>
                </p:spPr>
              </p:pic>
            </p:grpSp>
            <p:grpSp>
              <p:nvGrpSpPr>
                <p:cNvPr id="85" name="Group 84">
                  <a:extLst>
                    <a:ext uri="{FF2B5EF4-FFF2-40B4-BE49-F238E27FC236}">
                      <a16:creationId xmlns:a16="http://schemas.microsoft.com/office/drawing/2014/main" id="{7A8DBD95-2513-4959-A867-324CF0DAE347}"/>
                    </a:ext>
                  </a:extLst>
                </p:cNvPr>
                <p:cNvGrpSpPr/>
                <p:nvPr/>
              </p:nvGrpSpPr>
              <p:grpSpPr>
                <a:xfrm>
                  <a:off x="2306577" y="2567424"/>
                  <a:ext cx="531476" cy="508361"/>
                  <a:chOff x="2306577" y="2567424"/>
                  <a:chExt cx="531476" cy="508361"/>
                </a:xfrm>
              </p:grpSpPr>
              <p:sp>
                <p:nvSpPr>
                  <p:cNvPr id="99" name="Flowchart: Alternate Process 98">
                    <a:extLst>
                      <a:ext uri="{FF2B5EF4-FFF2-40B4-BE49-F238E27FC236}">
                        <a16:creationId xmlns:a16="http://schemas.microsoft.com/office/drawing/2014/main" id="{31D2FD0F-2338-4DCA-A7DA-9F8005664A9E}"/>
                      </a:ext>
                    </a:extLst>
                  </p:cNvPr>
                  <p:cNvSpPr/>
                  <p:nvPr/>
                </p:nvSpPr>
                <p:spPr>
                  <a:xfrm>
                    <a:off x="2306577" y="2567424"/>
                    <a:ext cx="531476" cy="508361"/>
                  </a:xfrm>
                  <a:prstGeom prst="flowChartAlternateProcess">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100" name="Picture 99">
                    <a:extLst>
                      <a:ext uri="{FF2B5EF4-FFF2-40B4-BE49-F238E27FC236}">
                        <a16:creationId xmlns:a16="http://schemas.microsoft.com/office/drawing/2014/main" id="{D7CA48A9-0387-42E3-90A9-E93E610DAB0C}"/>
                      </a:ext>
                    </a:extLst>
                  </p:cNvPr>
                  <p:cNvPicPr>
                    <a:picLocks noChangeAspect="1"/>
                  </p:cNvPicPr>
                  <p:nvPr/>
                </p:nvPicPr>
                <p:blipFill>
                  <a:blip r:embed="rId12">
                    <a:biLevel thresh="25000"/>
                    <a:extLst>
                      <a:ext uri="{BEBA8EAE-BF5A-486C-A8C5-ECC9F3942E4B}">
                        <a14:imgProps xmlns:a14="http://schemas.microsoft.com/office/drawing/2010/main">
                          <a14:imgLayer r:embed="rId13">
                            <a14:imgEffect>
                              <a14:backgroundRemoval t="9375" b="89844" l="1563" r="99219">
                                <a14:foregroundMark x1="39844" y1="17969" x2="39844" y2="17969"/>
                                <a14:foregroundMark x1="1563" y1="18750" x2="1563" y2="18750"/>
                                <a14:foregroundMark x1="99219" y1="41406" x2="99219" y2="41406"/>
                                <a14:foregroundMark x1="41406" y1="19531" x2="41406" y2="19531"/>
                                <a14:backgroundMark x1="29688" y1="51563" x2="29688" y2="51563"/>
                              </a14:backgroundRemoval>
                            </a14:imgEffect>
                            <a14:imgEffect>
                              <a14:brightnessContrast bright="-40000" contrast="-40000"/>
                            </a14:imgEffect>
                          </a14:imgLayer>
                        </a14:imgProps>
                      </a:ext>
                    </a:extLst>
                  </a:blip>
                  <a:stretch>
                    <a:fillRect/>
                  </a:stretch>
                </p:blipFill>
                <p:spPr>
                  <a:xfrm>
                    <a:off x="2443028" y="2675570"/>
                    <a:ext cx="297217" cy="297217"/>
                  </a:xfrm>
                  <a:prstGeom prst="rect">
                    <a:avLst/>
                  </a:prstGeom>
                </p:spPr>
              </p:pic>
            </p:grpSp>
            <p:grpSp>
              <p:nvGrpSpPr>
                <p:cNvPr id="86" name="Group 85">
                  <a:extLst>
                    <a:ext uri="{FF2B5EF4-FFF2-40B4-BE49-F238E27FC236}">
                      <a16:creationId xmlns:a16="http://schemas.microsoft.com/office/drawing/2014/main" id="{F0C0C4F4-238E-4B52-A347-248B9D24E907}"/>
                    </a:ext>
                  </a:extLst>
                </p:cNvPr>
                <p:cNvGrpSpPr/>
                <p:nvPr/>
              </p:nvGrpSpPr>
              <p:grpSpPr>
                <a:xfrm>
                  <a:off x="2310202" y="2009927"/>
                  <a:ext cx="531476" cy="508361"/>
                  <a:chOff x="2310202" y="2009927"/>
                  <a:chExt cx="531476" cy="508361"/>
                </a:xfrm>
              </p:grpSpPr>
              <p:sp>
                <p:nvSpPr>
                  <p:cNvPr id="96" name="Flowchart: Alternate Process 95">
                    <a:extLst>
                      <a:ext uri="{FF2B5EF4-FFF2-40B4-BE49-F238E27FC236}">
                        <a16:creationId xmlns:a16="http://schemas.microsoft.com/office/drawing/2014/main" id="{12C55190-D06B-436A-A783-CDEEC677AAEF}"/>
                      </a:ext>
                    </a:extLst>
                  </p:cNvPr>
                  <p:cNvSpPr/>
                  <p:nvPr/>
                </p:nvSpPr>
                <p:spPr>
                  <a:xfrm>
                    <a:off x="2310202" y="2009927"/>
                    <a:ext cx="531476" cy="508361"/>
                  </a:xfrm>
                  <a:prstGeom prst="flowChartAlternateProcess">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98" name="Picture 97">
                    <a:extLst>
                      <a:ext uri="{FF2B5EF4-FFF2-40B4-BE49-F238E27FC236}">
                        <a16:creationId xmlns:a16="http://schemas.microsoft.com/office/drawing/2014/main" id="{1777A1CA-569B-43CA-9312-BC98A0C8EF45}"/>
                      </a:ext>
                    </a:extLst>
                  </p:cNvPr>
                  <p:cNvPicPr>
                    <a:picLocks noChangeAspect="1"/>
                  </p:cNvPicPr>
                  <p:nvPr/>
                </p:nvPicPr>
                <p:blipFill>
                  <a:blip r:embed="rId12">
                    <a:biLevel thresh="25000"/>
                    <a:extLst>
                      <a:ext uri="{BEBA8EAE-BF5A-486C-A8C5-ECC9F3942E4B}">
                        <a14:imgProps xmlns:a14="http://schemas.microsoft.com/office/drawing/2010/main">
                          <a14:imgLayer r:embed="rId13">
                            <a14:imgEffect>
                              <a14:backgroundRemoval t="9375" b="89844" l="1563" r="99219">
                                <a14:foregroundMark x1="39844" y1="17969" x2="39844" y2="17969"/>
                                <a14:foregroundMark x1="1563" y1="18750" x2="1563" y2="18750"/>
                                <a14:foregroundMark x1="99219" y1="41406" x2="99219" y2="41406"/>
                                <a14:foregroundMark x1="41406" y1="19531" x2="41406" y2="19531"/>
                                <a14:backgroundMark x1="29688" y1="51563" x2="29688" y2="51563"/>
                              </a14:backgroundRemoval>
                            </a14:imgEffect>
                            <a14:imgEffect>
                              <a14:brightnessContrast bright="-40000" contrast="-40000"/>
                            </a14:imgEffect>
                          </a14:imgLayer>
                        </a14:imgProps>
                      </a:ext>
                    </a:extLst>
                  </a:blip>
                  <a:stretch>
                    <a:fillRect/>
                  </a:stretch>
                </p:blipFill>
                <p:spPr>
                  <a:xfrm>
                    <a:off x="2445455" y="2115727"/>
                    <a:ext cx="297217" cy="297217"/>
                  </a:xfrm>
                  <a:prstGeom prst="rect">
                    <a:avLst/>
                  </a:prstGeom>
                </p:spPr>
              </p:pic>
            </p:grpSp>
            <p:grpSp>
              <p:nvGrpSpPr>
                <p:cNvPr id="87" name="Group 86">
                  <a:extLst>
                    <a:ext uri="{FF2B5EF4-FFF2-40B4-BE49-F238E27FC236}">
                      <a16:creationId xmlns:a16="http://schemas.microsoft.com/office/drawing/2014/main" id="{CD54A293-B703-4BCA-9E4F-F9C55CF1F1CD}"/>
                    </a:ext>
                  </a:extLst>
                </p:cNvPr>
                <p:cNvGrpSpPr/>
                <p:nvPr/>
              </p:nvGrpSpPr>
              <p:grpSpPr>
                <a:xfrm>
                  <a:off x="2914151" y="3124922"/>
                  <a:ext cx="531476" cy="508361"/>
                  <a:chOff x="2914151" y="3124922"/>
                  <a:chExt cx="531476" cy="508361"/>
                </a:xfrm>
              </p:grpSpPr>
              <p:sp>
                <p:nvSpPr>
                  <p:cNvPr id="94" name="Flowchart: Alternate Process 93">
                    <a:extLst>
                      <a:ext uri="{FF2B5EF4-FFF2-40B4-BE49-F238E27FC236}">
                        <a16:creationId xmlns:a16="http://schemas.microsoft.com/office/drawing/2014/main" id="{6B0920F5-C9FB-4FBD-A17F-DFFD2387071B}"/>
                      </a:ext>
                    </a:extLst>
                  </p:cNvPr>
                  <p:cNvSpPr/>
                  <p:nvPr/>
                </p:nvSpPr>
                <p:spPr>
                  <a:xfrm>
                    <a:off x="2914151" y="3124922"/>
                    <a:ext cx="531476" cy="508361"/>
                  </a:xfrm>
                  <a:prstGeom prst="flowChartAlternateProcess">
                    <a:avLst/>
                  </a:prstGeom>
                  <a:solidFill>
                    <a:schemeClr val="bg1">
                      <a:lumMod val="40000"/>
                      <a:lumOff val="6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95" name="Picture 94">
                    <a:extLst>
                      <a:ext uri="{FF2B5EF4-FFF2-40B4-BE49-F238E27FC236}">
                        <a16:creationId xmlns:a16="http://schemas.microsoft.com/office/drawing/2014/main" id="{7990B005-E749-4563-8EC7-2ABD158059CC}"/>
                      </a:ext>
                    </a:extLst>
                  </p:cNvPr>
                  <p:cNvPicPr>
                    <a:picLocks noChangeAspect="1"/>
                  </p:cNvPicPr>
                  <p:nvPr/>
                </p:nvPicPr>
                <p:blipFill>
                  <a:blip r:embed="rId12">
                    <a:biLevel thresh="75000"/>
                    <a:extLst>
                      <a:ext uri="{BEBA8EAE-BF5A-486C-A8C5-ECC9F3942E4B}">
                        <a14:imgProps xmlns:a14="http://schemas.microsoft.com/office/drawing/2010/main">
                          <a14:imgLayer r:embed="rId13">
                            <a14:imgEffect>
                              <a14:backgroundRemoval t="9375" b="89844" l="1563" r="99219">
                                <a14:foregroundMark x1="39844" y1="17969" x2="39844" y2="17969"/>
                                <a14:foregroundMark x1="1563" y1="18750" x2="1563" y2="18750"/>
                                <a14:foregroundMark x1="99219" y1="41406" x2="99219" y2="41406"/>
                                <a14:foregroundMark x1="41406" y1="19531" x2="41406" y2="19531"/>
                                <a14:backgroundMark x1="29688" y1="51563" x2="29688" y2="51563"/>
                              </a14:backgroundRemoval>
                            </a14:imgEffect>
                            <a14:imgEffect>
                              <a14:brightnessContrast bright="-40000" contrast="-40000"/>
                            </a14:imgEffect>
                          </a14:imgLayer>
                        </a14:imgProps>
                      </a:ext>
                    </a:extLst>
                  </a:blip>
                  <a:stretch>
                    <a:fillRect/>
                  </a:stretch>
                </p:blipFill>
                <p:spPr>
                  <a:xfrm>
                    <a:off x="3031199" y="3250104"/>
                    <a:ext cx="297217" cy="297217"/>
                  </a:xfrm>
                  <a:prstGeom prst="rect">
                    <a:avLst/>
                  </a:prstGeom>
                </p:spPr>
              </p:pic>
            </p:grpSp>
            <p:grpSp>
              <p:nvGrpSpPr>
                <p:cNvPr id="88" name="Group 87">
                  <a:extLst>
                    <a:ext uri="{FF2B5EF4-FFF2-40B4-BE49-F238E27FC236}">
                      <a16:creationId xmlns:a16="http://schemas.microsoft.com/office/drawing/2014/main" id="{01AE5D37-664D-400C-A144-CA8C5BC5DFC3}"/>
                    </a:ext>
                  </a:extLst>
                </p:cNvPr>
                <p:cNvGrpSpPr/>
                <p:nvPr/>
              </p:nvGrpSpPr>
              <p:grpSpPr>
                <a:xfrm>
                  <a:off x="2914151" y="2567424"/>
                  <a:ext cx="531476" cy="508361"/>
                  <a:chOff x="2914151" y="2567424"/>
                  <a:chExt cx="531476" cy="508361"/>
                </a:xfrm>
              </p:grpSpPr>
              <p:sp>
                <p:nvSpPr>
                  <p:cNvPr id="92" name="Flowchart: Alternate Process 91">
                    <a:extLst>
                      <a:ext uri="{FF2B5EF4-FFF2-40B4-BE49-F238E27FC236}">
                        <a16:creationId xmlns:a16="http://schemas.microsoft.com/office/drawing/2014/main" id="{85D72ECB-2D89-4E5D-A395-3664C52B9622}"/>
                      </a:ext>
                    </a:extLst>
                  </p:cNvPr>
                  <p:cNvSpPr/>
                  <p:nvPr/>
                </p:nvSpPr>
                <p:spPr>
                  <a:xfrm>
                    <a:off x="2914151" y="2567424"/>
                    <a:ext cx="531476" cy="508361"/>
                  </a:xfrm>
                  <a:prstGeom prst="flowChartAlternateProcess">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93" name="Picture 92">
                    <a:extLst>
                      <a:ext uri="{FF2B5EF4-FFF2-40B4-BE49-F238E27FC236}">
                        <a16:creationId xmlns:a16="http://schemas.microsoft.com/office/drawing/2014/main" id="{08C508F5-2242-4E30-B423-617BD0C22C82}"/>
                      </a:ext>
                    </a:extLst>
                  </p:cNvPr>
                  <p:cNvPicPr>
                    <a:picLocks noChangeAspect="1"/>
                  </p:cNvPicPr>
                  <p:nvPr/>
                </p:nvPicPr>
                <p:blipFill>
                  <a:blip r:embed="rId12">
                    <a:biLevel thresh="25000"/>
                    <a:extLst>
                      <a:ext uri="{BEBA8EAE-BF5A-486C-A8C5-ECC9F3942E4B}">
                        <a14:imgProps xmlns:a14="http://schemas.microsoft.com/office/drawing/2010/main">
                          <a14:imgLayer r:embed="rId13">
                            <a14:imgEffect>
                              <a14:backgroundRemoval t="9375" b="89844" l="1563" r="99219">
                                <a14:foregroundMark x1="39844" y1="17969" x2="39844" y2="17969"/>
                                <a14:foregroundMark x1="1563" y1="18750" x2="1563" y2="18750"/>
                                <a14:foregroundMark x1="99219" y1="41406" x2="99219" y2="41406"/>
                                <a14:foregroundMark x1="41406" y1="19531" x2="41406" y2="19531"/>
                                <a14:backgroundMark x1="29688" y1="51563" x2="29688" y2="51563"/>
                              </a14:backgroundRemoval>
                            </a14:imgEffect>
                            <a14:imgEffect>
                              <a14:brightnessContrast bright="-40000" contrast="-40000"/>
                            </a14:imgEffect>
                          </a14:imgLayer>
                        </a14:imgProps>
                      </a:ext>
                    </a:extLst>
                  </a:blip>
                  <a:stretch>
                    <a:fillRect/>
                  </a:stretch>
                </p:blipFill>
                <p:spPr>
                  <a:xfrm>
                    <a:off x="3034863" y="2675570"/>
                    <a:ext cx="297217" cy="297217"/>
                  </a:xfrm>
                  <a:prstGeom prst="rect">
                    <a:avLst/>
                  </a:prstGeom>
                </p:spPr>
              </p:pic>
            </p:grpSp>
            <p:grpSp>
              <p:nvGrpSpPr>
                <p:cNvPr id="89" name="Group 88">
                  <a:extLst>
                    <a:ext uri="{FF2B5EF4-FFF2-40B4-BE49-F238E27FC236}">
                      <a16:creationId xmlns:a16="http://schemas.microsoft.com/office/drawing/2014/main" id="{6040506B-6C07-44BF-BA4A-2D394258312B}"/>
                    </a:ext>
                  </a:extLst>
                </p:cNvPr>
                <p:cNvGrpSpPr/>
                <p:nvPr/>
              </p:nvGrpSpPr>
              <p:grpSpPr>
                <a:xfrm>
                  <a:off x="2914151" y="2009927"/>
                  <a:ext cx="531476" cy="508361"/>
                  <a:chOff x="2914151" y="2009927"/>
                  <a:chExt cx="531476" cy="508361"/>
                </a:xfrm>
              </p:grpSpPr>
              <p:sp>
                <p:nvSpPr>
                  <p:cNvPr id="90" name="Flowchart: Alternate Process 89">
                    <a:extLst>
                      <a:ext uri="{FF2B5EF4-FFF2-40B4-BE49-F238E27FC236}">
                        <a16:creationId xmlns:a16="http://schemas.microsoft.com/office/drawing/2014/main" id="{B810A9CA-C2B0-4494-BA08-3A78D5BDBD31}"/>
                      </a:ext>
                    </a:extLst>
                  </p:cNvPr>
                  <p:cNvSpPr/>
                  <p:nvPr/>
                </p:nvSpPr>
                <p:spPr>
                  <a:xfrm>
                    <a:off x="2914151" y="2009927"/>
                    <a:ext cx="531476" cy="508361"/>
                  </a:xfrm>
                  <a:prstGeom prst="flowChartAlternateProcess">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685783"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91" name="Picture 90">
                    <a:extLst>
                      <a:ext uri="{FF2B5EF4-FFF2-40B4-BE49-F238E27FC236}">
                        <a16:creationId xmlns:a16="http://schemas.microsoft.com/office/drawing/2014/main" id="{7493A959-CEA4-41B8-86CA-653BFE3FEEE2}"/>
                      </a:ext>
                    </a:extLst>
                  </p:cNvPr>
                  <p:cNvPicPr>
                    <a:picLocks noChangeAspect="1"/>
                  </p:cNvPicPr>
                  <p:nvPr/>
                </p:nvPicPr>
                <p:blipFill>
                  <a:blip r:embed="rId12">
                    <a:biLevel thresh="25000"/>
                    <a:extLst>
                      <a:ext uri="{BEBA8EAE-BF5A-486C-A8C5-ECC9F3942E4B}">
                        <a14:imgProps xmlns:a14="http://schemas.microsoft.com/office/drawing/2010/main">
                          <a14:imgLayer r:embed="rId13">
                            <a14:imgEffect>
                              <a14:backgroundRemoval t="9375" b="89844" l="1563" r="99219">
                                <a14:foregroundMark x1="39844" y1="17969" x2="39844" y2="17969"/>
                                <a14:foregroundMark x1="1563" y1="18750" x2="1563" y2="18750"/>
                                <a14:foregroundMark x1="99219" y1="41406" x2="99219" y2="41406"/>
                                <a14:foregroundMark x1="41406" y1="19531" x2="41406" y2="19531"/>
                                <a14:backgroundMark x1="29688" y1="51563" x2="29688" y2="51563"/>
                              </a14:backgroundRemoval>
                            </a14:imgEffect>
                            <a14:imgEffect>
                              <a14:brightnessContrast bright="-40000" contrast="-40000"/>
                            </a14:imgEffect>
                          </a14:imgLayer>
                        </a14:imgProps>
                      </a:ext>
                    </a:extLst>
                  </a:blip>
                  <a:stretch>
                    <a:fillRect/>
                  </a:stretch>
                </p:blipFill>
                <p:spPr>
                  <a:xfrm>
                    <a:off x="3037290" y="2115727"/>
                    <a:ext cx="297217" cy="297217"/>
                  </a:xfrm>
                  <a:prstGeom prst="rect">
                    <a:avLst/>
                  </a:prstGeom>
                </p:spPr>
              </p:pic>
            </p:grpSp>
          </p:grpSp>
        </p:grpSp>
      </p:grpSp>
      <p:pic>
        <p:nvPicPr>
          <p:cNvPr id="67" name="Graphic 66" descr="Document">
            <a:extLst>
              <a:ext uri="{FF2B5EF4-FFF2-40B4-BE49-F238E27FC236}">
                <a16:creationId xmlns:a16="http://schemas.microsoft.com/office/drawing/2014/main" id="{D8B6FD61-6FA1-4CDB-8E39-B074B5EA60C2}"/>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095192" y="4113597"/>
            <a:ext cx="424935" cy="424935"/>
          </a:xfrm>
          <a:prstGeom prst="rect">
            <a:avLst/>
          </a:prstGeom>
        </p:spPr>
      </p:pic>
      <p:pic>
        <p:nvPicPr>
          <p:cNvPr id="159" name="Picture 158">
            <a:extLst>
              <a:ext uri="{FF2B5EF4-FFF2-40B4-BE49-F238E27FC236}">
                <a16:creationId xmlns:a16="http://schemas.microsoft.com/office/drawing/2014/main" id="{CC371E59-6C8C-4B94-8FFC-AC98408DCE13}"/>
              </a:ext>
            </a:extLst>
          </p:cNvPr>
          <p:cNvPicPr>
            <a:picLocks noChangeAspect="1"/>
          </p:cNvPicPr>
          <p:nvPr/>
        </p:nvPicPr>
        <p:blipFill>
          <a:blip r:embed="rId11">
            <a:biLevel thresh="25000"/>
          </a:blip>
          <a:stretch>
            <a:fillRect/>
          </a:stretch>
        </p:blipFill>
        <p:spPr>
          <a:xfrm>
            <a:off x="7426007" y="2968265"/>
            <a:ext cx="447951" cy="447951"/>
          </a:xfrm>
          <a:prstGeom prst="rect">
            <a:avLst/>
          </a:prstGeom>
        </p:spPr>
      </p:pic>
      <p:sp>
        <p:nvSpPr>
          <p:cNvPr id="160" name="TextBox 159">
            <a:extLst>
              <a:ext uri="{FF2B5EF4-FFF2-40B4-BE49-F238E27FC236}">
                <a16:creationId xmlns:a16="http://schemas.microsoft.com/office/drawing/2014/main" id="{AE6F5578-BD93-4B32-A575-6B451E4BFECB}"/>
              </a:ext>
            </a:extLst>
          </p:cNvPr>
          <p:cNvSpPr txBox="1"/>
          <p:nvPr/>
        </p:nvSpPr>
        <p:spPr>
          <a:xfrm>
            <a:off x="8032194" y="4006955"/>
            <a:ext cx="891067" cy="307777"/>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mn-cs"/>
              </a:rPr>
              <a:t>PowerProtect </a:t>
            </a:r>
            <a:br>
              <a:rPr kumimoji="0" lang="en-US" sz="1000" b="1" i="0" u="none" strike="noStrike" kern="1200" cap="none" spc="0" normalizeH="0" baseline="0" noProof="0" dirty="0">
                <a:ln>
                  <a:noFill/>
                </a:ln>
                <a:solidFill>
                  <a:srgbClr val="FFFFFF"/>
                </a:solidFill>
                <a:effectLst/>
                <a:uLnTx/>
                <a:uFillTx/>
                <a:latin typeface="Arial"/>
                <a:ea typeface="+mn-ea"/>
                <a:cs typeface="+mn-cs"/>
              </a:rPr>
            </a:br>
            <a:r>
              <a:rPr kumimoji="0" lang="en-US" sz="1000" b="1" i="0" u="none" strike="noStrike" kern="1200" cap="none" spc="0" normalizeH="0" baseline="0" noProof="0" dirty="0">
                <a:ln>
                  <a:noFill/>
                </a:ln>
                <a:solidFill>
                  <a:srgbClr val="FFFFFF"/>
                </a:solidFill>
                <a:effectLst/>
                <a:uLnTx/>
                <a:uFillTx/>
                <a:latin typeface="Arial"/>
                <a:ea typeface="+mn-ea"/>
                <a:cs typeface="+mn-cs"/>
              </a:rPr>
              <a:t>DDVE</a:t>
            </a:r>
          </a:p>
        </p:txBody>
      </p:sp>
      <p:sp>
        <p:nvSpPr>
          <p:cNvPr id="161" name="TextBox 160">
            <a:extLst>
              <a:ext uri="{FF2B5EF4-FFF2-40B4-BE49-F238E27FC236}">
                <a16:creationId xmlns:a16="http://schemas.microsoft.com/office/drawing/2014/main" id="{87E93593-B5AC-47C1-9003-F6E4279762C3}"/>
              </a:ext>
            </a:extLst>
          </p:cNvPr>
          <p:cNvSpPr txBox="1"/>
          <p:nvPr/>
        </p:nvSpPr>
        <p:spPr>
          <a:xfrm>
            <a:off x="7902259" y="3035714"/>
            <a:ext cx="971420" cy="307777"/>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a:ea typeface="+mn-ea"/>
                <a:cs typeface="+mn-cs"/>
              </a:rPr>
              <a:t>PowerProtect </a:t>
            </a:r>
            <a:br>
              <a:rPr kumimoji="0" lang="en-US" sz="1000" b="1" i="0" u="none" strike="noStrike" kern="1200" cap="none" spc="0" normalizeH="0" baseline="0" noProof="0" dirty="0">
                <a:ln>
                  <a:noFill/>
                </a:ln>
                <a:solidFill>
                  <a:srgbClr val="FFFFFF"/>
                </a:solidFill>
                <a:effectLst/>
                <a:uLnTx/>
                <a:uFillTx/>
                <a:latin typeface="Arial"/>
                <a:ea typeface="+mn-ea"/>
                <a:cs typeface="+mn-cs"/>
              </a:rPr>
            </a:br>
            <a:r>
              <a:rPr kumimoji="0" lang="en-US" sz="1000" b="1" i="0" u="none" strike="noStrike" kern="1200" cap="none" spc="0" normalizeH="0" baseline="0" noProof="0" dirty="0">
                <a:ln>
                  <a:noFill/>
                </a:ln>
                <a:solidFill>
                  <a:srgbClr val="FFFFFF"/>
                </a:solidFill>
                <a:effectLst/>
                <a:uLnTx/>
                <a:uFillTx/>
                <a:latin typeface="Arial"/>
                <a:ea typeface="+mn-ea"/>
                <a:cs typeface="+mn-cs"/>
              </a:rPr>
              <a:t>Cyber Recovery</a:t>
            </a:r>
          </a:p>
        </p:txBody>
      </p:sp>
      <p:grpSp>
        <p:nvGrpSpPr>
          <p:cNvPr id="5" name="Group 4">
            <a:extLst>
              <a:ext uri="{FF2B5EF4-FFF2-40B4-BE49-F238E27FC236}">
                <a16:creationId xmlns:a16="http://schemas.microsoft.com/office/drawing/2014/main" id="{74DCF3A2-571E-448A-800B-591D8FBD7855}"/>
              </a:ext>
            </a:extLst>
          </p:cNvPr>
          <p:cNvGrpSpPr/>
          <p:nvPr/>
        </p:nvGrpSpPr>
        <p:grpSpPr>
          <a:xfrm>
            <a:off x="7547596" y="3844346"/>
            <a:ext cx="529978" cy="529978"/>
            <a:chOff x="9581898" y="2869051"/>
            <a:chExt cx="726118" cy="726118"/>
          </a:xfrm>
        </p:grpSpPr>
        <p:pic>
          <p:nvPicPr>
            <p:cNvPr id="158" name="Picture 157">
              <a:extLst>
                <a:ext uri="{FF2B5EF4-FFF2-40B4-BE49-F238E27FC236}">
                  <a16:creationId xmlns:a16="http://schemas.microsoft.com/office/drawing/2014/main" id="{C41D0549-82F8-48CA-B407-0640169ED0EA}"/>
                </a:ext>
              </a:extLst>
            </p:cNvPr>
            <p:cNvPicPr>
              <a:picLocks noChangeAspect="1"/>
            </p:cNvPicPr>
            <p:nvPr/>
          </p:nvPicPr>
          <p:blipFill>
            <a:blip r:embed="rId14">
              <a:biLevel thresh="25000"/>
            </a:blip>
            <a:stretch>
              <a:fillRect/>
            </a:stretch>
          </p:blipFill>
          <p:spPr>
            <a:xfrm>
              <a:off x="9581898" y="2869051"/>
              <a:ext cx="726118" cy="726118"/>
            </a:xfrm>
            <a:prstGeom prst="rect">
              <a:avLst/>
            </a:prstGeom>
          </p:spPr>
        </p:pic>
        <p:pic>
          <p:nvPicPr>
            <p:cNvPr id="162" name="Picture 161">
              <a:extLst>
                <a:ext uri="{FF2B5EF4-FFF2-40B4-BE49-F238E27FC236}">
                  <a16:creationId xmlns:a16="http://schemas.microsoft.com/office/drawing/2014/main" id="{F92F5B8C-10FD-48CA-B8AC-E06523C9A37A}"/>
                </a:ext>
              </a:extLst>
            </p:cNvPr>
            <p:cNvPicPr>
              <a:picLocks noChangeAspect="1"/>
            </p:cNvPicPr>
            <p:nvPr/>
          </p:nvPicPr>
          <p:blipFill>
            <a:blip r:embed="rId17">
              <a:alphaModFix/>
              <a:biLevel thresh="25000"/>
            </a:blip>
            <a:stretch>
              <a:fillRect/>
            </a:stretch>
          </p:blipFill>
          <p:spPr>
            <a:xfrm>
              <a:off x="9789458" y="3198414"/>
              <a:ext cx="306474" cy="306474"/>
            </a:xfrm>
            <a:prstGeom prst="rect">
              <a:avLst/>
            </a:prstGeom>
            <a:solidFill>
              <a:schemeClr val="bg1">
                <a:lumMod val="75000"/>
              </a:schemeClr>
            </a:solidFill>
          </p:spPr>
        </p:pic>
      </p:grpSp>
      <p:sp>
        <p:nvSpPr>
          <p:cNvPr id="163" name="Rectangle 162">
            <a:extLst>
              <a:ext uri="{FF2B5EF4-FFF2-40B4-BE49-F238E27FC236}">
                <a16:creationId xmlns:a16="http://schemas.microsoft.com/office/drawing/2014/main" id="{EE2DF3CE-CF3D-4003-8FE1-D175BC44B664}"/>
              </a:ext>
            </a:extLst>
          </p:cNvPr>
          <p:cNvSpPr/>
          <p:nvPr/>
        </p:nvSpPr>
        <p:spPr>
          <a:xfrm>
            <a:off x="3518345" y="1098139"/>
            <a:ext cx="651216" cy="350903"/>
          </a:xfrm>
          <a:prstGeom prst="rect">
            <a:avLst/>
          </a:prstGeom>
          <a:solidFill>
            <a:schemeClr val="bg1">
              <a:lumMod val="60000"/>
              <a:lumOff val="40000"/>
            </a:schemeClr>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a:ea typeface="+mn-ea"/>
                <a:cs typeface="+mn-cs"/>
              </a:rPr>
              <a:t>VPC</a:t>
            </a:r>
          </a:p>
        </p:txBody>
      </p:sp>
      <p:pic>
        <p:nvPicPr>
          <p:cNvPr id="164" name="Picture 163" descr="A picture containing plate, drawing&#10;&#10;Description automatically generated">
            <a:extLst>
              <a:ext uri="{FF2B5EF4-FFF2-40B4-BE49-F238E27FC236}">
                <a16:creationId xmlns:a16="http://schemas.microsoft.com/office/drawing/2014/main" id="{6F17EBEB-CB83-4F6B-BCBE-CAFC3C8AB906}"/>
              </a:ext>
            </a:extLst>
          </p:cNvPr>
          <p:cNvPicPr>
            <a:picLocks noChangeAspect="1"/>
          </p:cNvPicPr>
          <p:nvPr/>
        </p:nvPicPr>
        <p:blipFill>
          <a:blip r:embed="rId18"/>
          <a:stretch>
            <a:fillRect/>
          </a:stretch>
        </p:blipFill>
        <p:spPr>
          <a:xfrm>
            <a:off x="3676540" y="680548"/>
            <a:ext cx="603297" cy="328224"/>
          </a:xfrm>
          <a:prstGeom prst="rect">
            <a:avLst/>
          </a:prstGeom>
          <a:noFill/>
        </p:spPr>
      </p:pic>
      <p:sp>
        <p:nvSpPr>
          <p:cNvPr id="155" name="Title 2">
            <a:extLst>
              <a:ext uri="{FF2B5EF4-FFF2-40B4-BE49-F238E27FC236}">
                <a16:creationId xmlns:a16="http://schemas.microsoft.com/office/drawing/2014/main" id="{63D093F3-22DD-48D2-814F-E66CEBBAE5BA}"/>
              </a:ext>
            </a:extLst>
          </p:cNvPr>
          <p:cNvSpPr txBox="1">
            <a:spLocks/>
          </p:cNvSpPr>
          <p:nvPr/>
        </p:nvSpPr>
        <p:spPr>
          <a:xfrm>
            <a:off x="207887" y="161602"/>
            <a:ext cx="9761061" cy="360099"/>
          </a:xfrm>
          <a:prstGeom prst="rect">
            <a:avLst/>
          </a:prstGeom>
        </p:spPr>
        <p:txBody>
          <a:bodyPr wrap="square" lIns="0" tIns="0" rIns="0" bIns="0">
            <a:spAutoFit/>
          </a:bodyPr>
          <a:lstStyle>
            <a:lvl1pPr algn="l" defTabSz="685800" rtl="0" eaLnBrk="1" latinLnBrk="0" hangingPunct="1">
              <a:lnSpc>
                <a:spcPct val="90000"/>
              </a:lnSpc>
              <a:spcBef>
                <a:spcPct val="0"/>
              </a:spcBef>
              <a:buNone/>
              <a:defRPr sz="2800" kern="1200">
                <a:solidFill>
                  <a:schemeClr val="tx2"/>
                </a:solidFill>
                <a:latin typeface="Arial" panose="020B060402020202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a:ln>
                  <a:noFill/>
                </a:ln>
                <a:solidFill>
                  <a:srgbClr val="FFFFFF"/>
                </a:solidFill>
                <a:effectLst/>
                <a:uLnTx/>
                <a:uFillTx/>
                <a:latin typeface="Arial" panose="020B0604020202020204" pitchFamily="34" charset="0"/>
                <a:ea typeface="+mj-ea"/>
                <a:cs typeface="+mj-cs"/>
              </a:rPr>
              <a:t>PowerProtect Cyber Recovery for AWS</a:t>
            </a:r>
            <a:endParaRPr kumimoji="0" lang="en-US" sz="2600" b="0" i="0" u="none" strike="noStrike" kern="1200" cap="none" spc="0" normalizeH="0" baseline="0" noProof="0" dirty="0">
              <a:ln>
                <a:noFill/>
              </a:ln>
              <a:solidFill>
                <a:srgbClr val="FFFFFF"/>
              </a:solidFill>
              <a:effectLst/>
              <a:uLnTx/>
              <a:uFillTx/>
              <a:latin typeface="Arial" panose="020B0604020202020204" pitchFamily="34" charset="0"/>
              <a:ea typeface="+mj-ea"/>
              <a:cs typeface="+mj-cs"/>
            </a:endParaRPr>
          </a:p>
        </p:txBody>
      </p:sp>
      <p:sp>
        <p:nvSpPr>
          <p:cNvPr id="156" name="Subtitle 152">
            <a:extLst>
              <a:ext uri="{FF2B5EF4-FFF2-40B4-BE49-F238E27FC236}">
                <a16:creationId xmlns:a16="http://schemas.microsoft.com/office/drawing/2014/main" id="{9A5D624E-639F-40DA-A884-6850E2583B8D}"/>
              </a:ext>
            </a:extLst>
          </p:cNvPr>
          <p:cNvSpPr txBox="1">
            <a:spLocks/>
          </p:cNvSpPr>
          <p:nvPr/>
        </p:nvSpPr>
        <p:spPr>
          <a:xfrm>
            <a:off x="116941" y="549400"/>
            <a:ext cx="8572500" cy="2159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783"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2AF00"/>
                </a:solidFill>
                <a:effectLst/>
                <a:uLnTx/>
                <a:uFillTx/>
                <a:latin typeface="Arial"/>
                <a:ea typeface="+mn-ea"/>
                <a:cs typeface="+mn-cs"/>
              </a:rPr>
              <a:t>Vault Security Detail</a:t>
            </a:r>
            <a:endParaRPr kumimoji="0" lang="en-US" sz="2100" b="0" i="0" u="none" strike="noStrike" kern="1200" cap="none" spc="0" normalizeH="0" baseline="0" noProof="0" dirty="0">
              <a:ln>
                <a:noFill/>
              </a:ln>
              <a:solidFill>
                <a:srgbClr val="F2AF00"/>
              </a:solidFill>
              <a:effectLst/>
              <a:uLnTx/>
              <a:uFillTx/>
              <a:latin typeface="Arial"/>
              <a:ea typeface="+mn-ea"/>
              <a:cs typeface="+mn-cs"/>
            </a:endParaRPr>
          </a:p>
        </p:txBody>
      </p:sp>
      <p:sp>
        <p:nvSpPr>
          <p:cNvPr id="152" name="Rectangle 151">
            <a:extLst>
              <a:ext uri="{FF2B5EF4-FFF2-40B4-BE49-F238E27FC236}">
                <a16:creationId xmlns:a16="http://schemas.microsoft.com/office/drawing/2014/main" id="{16982026-E27B-449F-8099-3FF107BDD193}"/>
              </a:ext>
            </a:extLst>
          </p:cNvPr>
          <p:cNvSpPr/>
          <p:nvPr/>
        </p:nvSpPr>
        <p:spPr>
          <a:xfrm>
            <a:off x="3723772" y="4838808"/>
            <a:ext cx="1208268" cy="304692"/>
          </a:xfrm>
          <a:prstGeom prst="rect">
            <a:avLst/>
          </a:prstGeom>
          <a:gradFill>
            <a:gsLst>
              <a:gs pos="0">
                <a:srgbClr val="005FA8"/>
              </a:gs>
              <a:gs pos="100000">
                <a:srgbClr val="00589D"/>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440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500"/>
                                        <p:tgtEl>
                                          <p:spTgt spid="97"/>
                                        </p:tgtEl>
                                      </p:cBhvr>
                                    </p:animEffect>
                                  </p:childTnLst>
                                </p:cTn>
                              </p:par>
                              <p:par>
                                <p:cTn id="14" presetID="10" presetClass="entr" presetSubtype="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22" presetClass="entr" presetSubtype="8" fill="hold" nodeType="withEffect">
                                  <p:stCondLst>
                                    <p:cond delay="0"/>
                                  </p:stCondLst>
                                  <p:childTnLst>
                                    <p:set>
                                      <p:cBhvr>
                                        <p:cTn id="24" dur="1" fill="hold">
                                          <p:stCondLst>
                                            <p:cond delay="0"/>
                                          </p:stCondLst>
                                        </p:cTn>
                                        <p:tgtEl>
                                          <p:spTgt spid="1050"/>
                                        </p:tgtEl>
                                        <p:attrNameLst>
                                          <p:attrName>style.visibility</p:attrName>
                                        </p:attrNameLst>
                                      </p:cBhvr>
                                      <p:to>
                                        <p:strVal val="visible"/>
                                      </p:to>
                                    </p:set>
                                    <p:animEffect transition="in" filter="wipe(left)">
                                      <p:cBhvr>
                                        <p:cTn id="25" dur="500"/>
                                        <p:tgtEl>
                                          <p:spTgt spid="1050"/>
                                        </p:tgtEl>
                                      </p:cBhvr>
                                    </p:animEffect>
                                  </p:childTnLst>
                                </p:cTn>
                              </p:par>
                              <p:par>
                                <p:cTn id="26" presetID="22" presetClass="entr" presetSubtype="8" fill="hold" nodeType="withEffect">
                                  <p:stCondLst>
                                    <p:cond delay="0"/>
                                  </p:stCondLst>
                                  <p:childTnLst>
                                    <p:set>
                                      <p:cBhvr>
                                        <p:cTn id="27" dur="1" fill="hold">
                                          <p:stCondLst>
                                            <p:cond delay="0"/>
                                          </p:stCondLst>
                                        </p:cTn>
                                        <p:tgtEl>
                                          <p:spTgt spid="1048"/>
                                        </p:tgtEl>
                                        <p:attrNameLst>
                                          <p:attrName>style.visibility</p:attrName>
                                        </p:attrNameLst>
                                      </p:cBhvr>
                                      <p:to>
                                        <p:strVal val="visible"/>
                                      </p:to>
                                    </p:set>
                                    <p:animEffect transition="in" filter="wipe(left)">
                                      <p:cBhvr>
                                        <p:cTn id="28" dur="500"/>
                                        <p:tgtEl>
                                          <p:spTgt spid="1048"/>
                                        </p:tgtEl>
                                      </p:cBhvr>
                                    </p:animEffect>
                                  </p:childTnLst>
                                </p:cTn>
                              </p:par>
                              <p:par>
                                <p:cTn id="29" presetID="22" presetClass="entr" presetSubtype="4" fill="hold" nodeType="withEffect">
                                  <p:stCondLst>
                                    <p:cond delay="0"/>
                                  </p:stCondLst>
                                  <p:childTnLst>
                                    <p:set>
                                      <p:cBhvr>
                                        <p:cTn id="30" dur="1" fill="hold">
                                          <p:stCondLst>
                                            <p:cond delay="0"/>
                                          </p:stCondLst>
                                        </p:cTn>
                                        <p:tgtEl>
                                          <p:spTgt spid="1046"/>
                                        </p:tgtEl>
                                        <p:attrNameLst>
                                          <p:attrName>style.visibility</p:attrName>
                                        </p:attrNameLst>
                                      </p:cBhvr>
                                      <p:to>
                                        <p:strVal val="visible"/>
                                      </p:to>
                                    </p:set>
                                    <p:animEffect transition="in" filter="wipe(down)">
                                      <p:cBhvr>
                                        <p:cTn id="31" dur="500"/>
                                        <p:tgtEl>
                                          <p:spTgt spid="104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animEffect transition="in" filter="fade">
                                      <p:cBhvr>
                                        <p:cTn id="36" dur="500"/>
                                        <p:tgtEl>
                                          <p:spTgt spid="4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fade">
                                      <p:cBhvr>
                                        <p:cTn id="39" dur="500"/>
                                        <p:tgtEl>
                                          <p:spTgt spid="4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500"/>
                                        <p:tgtEl>
                                          <p:spTgt spid="4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5"/>
                                        </p:tgtEl>
                                        <p:attrNameLst>
                                          <p:attrName>style.visibility</p:attrName>
                                        </p:attrNameLst>
                                      </p:cBhvr>
                                      <p:to>
                                        <p:strVal val="visible"/>
                                      </p:to>
                                    </p:set>
                                    <p:animEffect transition="in" filter="fade">
                                      <p:cBhvr>
                                        <p:cTn id="51" dur="500"/>
                                        <p:tgtEl>
                                          <p:spTgt spid="75"/>
                                        </p:tgtEl>
                                      </p:cBhvr>
                                    </p:animEffect>
                                  </p:childTnLst>
                                </p:cTn>
                              </p:par>
                              <p:par>
                                <p:cTn id="52" presetID="10" presetClass="entr" presetSubtype="0"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500"/>
                                        <p:tgtEl>
                                          <p:spTgt spid="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60"/>
                                        </p:tgtEl>
                                        <p:attrNameLst>
                                          <p:attrName>style.visibility</p:attrName>
                                        </p:attrNameLst>
                                      </p:cBhvr>
                                      <p:to>
                                        <p:strVal val="visible"/>
                                      </p:to>
                                    </p:set>
                                    <p:animEffect transition="in" filter="fade">
                                      <p:cBhvr>
                                        <p:cTn id="57" dur="500"/>
                                        <p:tgtEl>
                                          <p:spTgt spid="160"/>
                                        </p:tgtEl>
                                      </p:cBhvr>
                                    </p:animEffect>
                                  </p:childTnLst>
                                </p:cTn>
                              </p:par>
                              <p:par>
                                <p:cTn id="58" presetID="10" presetClass="entr" presetSubtype="0" fill="hold" nodeType="withEffect">
                                  <p:stCondLst>
                                    <p:cond delay="0"/>
                                  </p:stCondLst>
                                  <p:childTnLst>
                                    <p:set>
                                      <p:cBhvr>
                                        <p:cTn id="59" dur="1" fill="hold">
                                          <p:stCondLst>
                                            <p:cond delay="0"/>
                                          </p:stCondLst>
                                        </p:cTn>
                                        <p:tgtEl>
                                          <p:spTgt spid="159"/>
                                        </p:tgtEl>
                                        <p:attrNameLst>
                                          <p:attrName>style.visibility</p:attrName>
                                        </p:attrNameLst>
                                      </p:cBhvr>
                                      <p:to>
                                        <p:strVal val="visible"/>
                                      </p:to>
                                    </p:set>
                                    <p:animEffect transition="in" filter="fade">
                                      <p:cBhvr>
                                        <p:cTn id="60" dur="500"/>
                                        <p:tgtEl>
                                          <p:spTgt spid="15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161"/>
                                        </p:tgtEl>
                                        <p:attrNameLst>
                                          <p:attrName>style.visibility</p:attrName>
                                        </p:attrNameLst>
                                      </p:cBhvr>
                                      <p:to>
                                        <p:strVal val="visible"/>
                                      </p:to>
                                    </p:set>
                                    <p:animEffect transition="in" filter="fade">
                                      <p:cBhvr>
                                        <p:cTn id="63" dur="500"/>
                                        <p:tgtEl>
                                          <p:spTgt spid="161"/>
                                        </p:tgtEl>
                                      </p:cBhvr>
                                    </p:animEffect>
                                  </p:childTnLst>
                                </p:cTn>
                              </p:par>
                              <p:par>
                                <p:cTn id="64" presetID="22" presetClass="entr" presetSubtype="4" fill="hold" nodeType="withEffect">
                                  <p:stCondLst>
                                    <p:cond delay="0"/>
                                  </p:stCondLst>
                                  <p:childTnLst>
                                    <p:set>
                                      <p:cBhvr>
                                        <p:cTn id="65" dur="1" fill="hold">
                                          <p:stCondLst>
                                            <p:cond delay="0"/>
                                          </p:stCondLst>
                                        </p:cTn>
                                        <p:tgtEl>
                                          <p:spTgt spid="1052"/>
                                        </p:tgtEl>
                                        <p:attrNameLst>
                                          <p:attrName>style.visibility</p:attrName>
                                        </p:attrNameLst>
                                      </p:cBhvr>
                                      <p:to>
                                        <p:strVal val="visible"/>
                                      </p:to>
                                    </p:set>
                                    <p:animEffect transition="in" filter="wipe(down)">
                                      <p:cBhvr>
                                        <p:cTn id="66" dur="500"/>
                                        <p:tgtEl>
                                          <p:spTgt spid="1052"/>
                                        </p:tgtEl>
                                      </p:cBhvr>
                                    </p:animEffect>
                                  </p:childTnLst>
                                </p:cTn>
                              </p:par>
                              <p:par>
                                <p:cTn id="67" presetID="22" presetClass="entr" presetSubtype="4" fill="hold" nodeType="withEffect">
                                  <p:stCondLst>
                                    <p:cond delay="0"/>
                                  </p:stCondLst>
                                  <p:childTnLst>
                                    <p:set>
                                      <p:cBhvr>
                                        <p:cTn id="68" dur="1" fill="hold">
                                          <p:stCondLst>
                                            <p:cond delay="0"/>
                                          </p:stCondLst>
                                        </p:cTn>
                                        <p:tgtEl>
                                          <p:spTgt spid="1056"/>
                                        </p:tgtEl>
                                        <p:attrNameLst>
                                          <p:attrName>style.visibility</p:attrName>
                                        </p:attrNameLst>
                                      </p:cBhvr>
                                      <p:to>
                                        <p:strVal val="visible"/>
                                      </p:to>
                                    </p:set>
                                    <p:animEffect transition="in" filter="wipe(down)">
                                      <p:cBhvr>
                                        <p:cTn id="69" dur="500"/>
                                        <p:tgtEl>
                                          <p:spTgt spid="1056"/>
                                        </p:tgtEl>
                                      </p:cBhvr>
                                    </p:animEffect>
                                  </p:childTnLst>
                                </p:cTn>
                              </p:par>
                              <p:par>
                                <p:cTn id="70" presetID="22" presetClass="entr" presetSubtype="4" fill="hold" nodeType="withEffect">
                                  <p:stCondLst>
                                    <p:cond delay="0"/>
                                  </p:stCondLst>
                                  <p:childTnLst>
                                    <p:set>
                                      <p:cBhvr>
                                        <p:cTn id="71" dur="1" fill="hold">
                                          <p:stCondLst>
                                            <p:cond delay="0"/>
                                          </p:stCondLst>
                                        </p:cTn>
                                        <p:tgtEl>
                                          <p:spTgt spid="61"/>
                                        </p:tgtEl>
                                        <p:attrNameLst>
                                          <p:attrName>style.visibility</p:attrName>
                                        </p:attrNameLst>
                                      </p:cBhvr>
                                      <p:to>
                                        <p:strVal val="visible"/>
                                      </p:to>
                                    </p:set>
                                    <p:animEffect transition="in" filter="wipe(down)">
                                      <p:cBhvr>
                                        <p:cTn id="72" dur="500"/>
                                        <p:tgtEl>
                                          <p:spTgt spid="61"/>
                                        </p:tgtEl>
                                      </p:cBhvr>
                                    </p:animEffect>
                                  </p:childTnLst>
                                </p:cTn>
                              </p:par>
                              <p:par>
                                <p:cTn id="73" presetID="22" presetClass="entr" presetSubtype="1" fill="hold"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up)">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grpId="0" nodeType="click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fade">
                                      <p:cBhvr>
                                        <p:cTn id="80" dur="500"/>
                                        <p:tgtEl>
                                          <p:spTgt spid="4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47"/>
                                        </p:tgtEl>
                                        <p:attrNameLst>
                                          <p:attrName>style.visibility</p:attrName>
                                        </p:attrNameLst>
                                      </p:cBhvr>
                                      <p:to>
                                        <p:strVal val="visible"/>
                                      </p:to>
                                    </p:set>
                                    <p:animEffect transition="in" filter="fade">
                                      <p:cBhvr>
                                        <p:cTn id="83" dur="500"/>
                                        <p:tgtEl>
                                          <p:spTgt spid="147"/>
                                        </p:tgtEl>
                                      </p:cBhvr>
                                    </p:animEffect>
                                  </p:childTnLst>
                                </p:cTn>
                              </p:par>
                              <p:par>
                                <p:cTn id="84" presetID="22" presetClass="entr" presetSubtype="1" fill="hold" nodeType="withEffect">
                                  <p:stCondLst>
                                    <p:cond delay="0"/>
                                  </p:stCondLst>
                                  <p:childTnLst>
                                    <p:set>
                                      <p:cBhvr>
                                        <p:cTn id="85" dur="1" fill="hold">
                                          <p:stCondLst>
                                            <p:cond delay="0"/>
                                          </p:stCondLst>
                                        </p:cTn>
                                        <p:tgtEl>
                                          <p:spTgt spid="1031"/>
                                        </p:tgtEl>
                                        <p:attrNameLst>
                                          <p:attrName>style.visibility</p:attrName>
                                        </p:attrNameLst>
                                      </p:cBhvr>
                                      <p:to>
                                        <p:strVal val="visible"/>
                                      </p:to>
                                    </p:set>
                                    <p:animEffect transition="in" filter="wipe(up)">
                                      <p:cBhvr>
                                        <p:cTn id="86" dur="500"/>
                                        <p:tgtEl>
                                          <p:spTgt spid="1031"/>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1037"/>
                                        </p:tgtEl>
                                        <p:attrNameLst>
                                          <p:attrName>style.visibility</p:attrName>
                                        </p:attrNameLst>
                                      </p:cBhvr>
                                      <p:to>
                                        <p:strVal val="visible"/>
                                      </p:to>
                                    </p:set>
                                    <p:animEffect transition="in" filter="wipe(left)">
                                      <p:cBhvr>
                                        <p:cTn id="91" dur="500"/>
                                        <p:tgtEl>
                                          <p:spTgt spid="1037"/>
                                        </p:tgtEl>
                                      </p:cBhvr>
                                    </p:animEffect>
                                  </p:childTnLst>
                                </p:cTn>
                              </p:par>
                              <p:par>
                                <p:cTn id="92" presetID="22" presetClass="entr" presetSubtype="8" fill="hold" nodeType="withEffect">
                                  <p:stCondLst>
                                    <p:cond delay="0"/>
                                  </p:stCondLst>
                                  <p:childTnLst>
                                    <p:set>
                                      <p:cBhvr>
                                        <p:cTn id="93" dur="1" fill="hold">
                                          <p:stCondLst>
                                            <p:cond delay="0"/>
                                          </p:stCondLst>
                                        </p:cTn>
                                        <p:tgtEl>
                                          <p:spTgt spid="1074"/>
                                        </p:tgtEl>
                                        <p:attrNameLst>
                                          <p:attrName>style.visibility</p:attrName>
                                        </p:attrNameLst>
                                      </p:cBhvr>
                                      <p:to>
                                        <p:strVal val="visible"/>
                                      </p:to>
                                    </p:set>
                                    <p:animEffect transition="in" filter="wipe(left)">
                                      <p:cBhvr>
                                        <p:cTn id="94" dur="500"/>
                                        <p:tgtEl>
                                          <p:spTgt spid="1074"/>
                                        </p:tgtEl>
                                      </p:cBhvr>
                                    </p:animEffect>
                                  </p:childTnLst>
                                </p:cTn>
                              </p:par>
                              <p:par>
                                <p:cTn id="95" presetID="22" presetClass="entr" presetSubtype="8" fill="hold" nodeType="withEffect">
                                  <p:stCondLst>
                                    <p:cond delay="0"/>
                                  </p:stCondLst>
                                  <p:childTnLst>
                                    <p:set>
                                      <p:cBhvr>
                                        <p:cTn id="96" dur="1" fill="hold">
                                          <p:stCondLst>
                                            <p:cond delay="0"/>
                                          </p:stCondLst>
                                        </p:cTn>
                                        <p:tgtEl>
                                          <p:spTgt spid="63"/>
                                        </p:tgtEl>
                                        <p:attrNameLst>
                                          <p:attrName>style.visibility</p:attrName>
                                        </p:attrNameLst>
                                      </p:cBhvr>
                                      <p:to>
                                        <p:strVal val="visible"/>
                                      </p:to>
                                    </p:set>
                                    <p:animEffect transition="in" filter="wipe(left)">
                                      <p:cBhvr>
                                        <p:cTn id="97" dur="500"/>
                                        <p:tgtEl>
                                          <p:spTgt spid="63"/>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64"/>
                                        </p:tgtEl>
                                        <p:attrNameLst>
                                          <p:attrName>style.visibility</p:attrName>
                                        </p:attrNameLst>
                                      </p:cBhvr>
                                      <p:to>
                                        <p:strVal val="visible"/>
                                      </p:to>
                                    </p:set>
                                    <p:animEffect transition="in" filter="fade">
                                      <p:cBhvr>
                                        <p:cTn id="100" dur="500"/>
                                        <p:tgtEl>
                                          <p:spTgt spid="64"/>
                                        </p:tgtEl>
                                      </p:cBhvr>
                                    </p:animEffec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66"/>
                                        </p:tgtEl>
                                        <p:attrNameLst>
                                          <p:attrName>style.visibility</p:attrName>
                                        </p:attrNameLst>
                                      </p:cBhvr>
                                      <p:to>
                                        <p:strVal val="visible"/>
                                      </p:to>
                                    </p:set>
                                  </p:childTnLst>
                                </p:cTn>
                              </p:par>
                              <p:par>
                                <p:cTn id="105" presetID="0" presetClass="path" presetSubtype="0" repeatCount="indefinite" accel="50000" decel="50000" fill="hold" nodeType="withEffect">
                                  <p:stCondLst>
                                    <p:cond delay="0"/>
                                  </p:stCondLst>
                                  <p:endCondLst>
                                    <p:cond evt="onNext" delay="0">
                                      <p:tgtEl>
                                        <p:sldTgt/>
                                      </p:tgtEl>
                                    </p:cond>
                                  </p:endCondLst>
                                  <p:childTnLst>
                                    <p:animMotion origin="layout" path="M 0.02343 0.00154 L 0.12343 0.00308 L 0.12343 0.08395 L 0.06805 0.08395 L 0.06805 0.15586 L 0.1585 0.15247 L 0.1585 0.18858 L 0.27239 0.18549 L 0.27066 0.00771 L 0.78732 0.01234 L 0.78559 0.3037 L 0.78923 0.30555 " pathEditMode="fixed" ptsTypes="AAAAAAAAAAAA">
                                      <p:cBhvr>
                                        <p:cTn id="106" dur="5000" fill="hold"/>
                                        <p:tgtEl>
                                          <p:spTgt spid="66"/>
                                        </p:tgtEl>
                                        <p:attrNameLst>
                                          <p:attrName>ppt_x</p:attrName>
                                          <p:attrName>ppt_y</p:attrName>
                                        </p:attrNameLst>
                                      </p:cBhvr>
                                    </p:animMotion>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67"/>
                                        </p:tgtEl>
                                        <p:attrNameLst>
                                          <p:attrName>style.visibility</p:attrName>
                                        </p:attrNameLst>
                                      </p:cBhvr>
                                      <p:to>
                                        <p:strVal val="visible"/>
                                      </p:to>
                                    </p:set>
                                  </p:childTnLst>
                                </p:cTn>
                              </p:par>
                              <p:par>
                                <p:cTn id="111" presetID="0" presetClass="path" presetSubtype="0" repeatCount="indefinite" accel="50000" decel="50000" fill="hold" nodeType="withEffect">
                                  <p:stCondLst>
                                    <p:cond delay="0"/>
                                  </p:stCondLst>
                                  <p:endCondLst>
                                    <p:cond evt="onNext" delay="0">
                                      <p:tgtEl>
                                        <p:sldTgt/>
                                      </p:tgtEl>
                                    </p:cond>
                                  </p:endCondLst>
                                  <p:childTnLst>
                                    <p:animMotion origin="layout" path="M -0.03143 -0.03024 L -0.03143 -0.07684 L -0.24445 -0.07376 L -0.24445 -0.36697 L -0.04445 -0.36697 L -0.04445 -0.33579 L 0.13611 -0.33271 L 0.13889 -0.0503 L 0.50191 -0.05678 L 0.50451 -0.02221 L 0.58802 -0.04721 " pathEditMode="fixed" ptsTypes="AAAAAAAAAAA">
                                      <p:cBhvr>
                                        <p:cTn id="112" dur="5000" fill="hold"/>
                                        <p:tgtEl>
                                          <p:spTgt spid="67"/>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7" grpId="0" animBg="1"/>
      <p:bldP spid="19" grpId="0" animBg="1"/>
      <p:bldP spid="43" grpId="0" animBg="1"/>
      <p:bldP spid="44" grpId="0" animBg="1"/>
      <p:bldP spid="45" grpId="0" animBg="1"/>
      <p:bldP spid="46" grpId="0" animBg="1"/>
      <p:bldP spid="42" grpId="0" animBg="1"/>
      <p:bldP spid="97" grpId="0"/>
      <p:bldP spid="75" grpId="0" animBg="1"/>
      <p:bldP spid="147" grpId="0"/>
      <p:bldP spid="64" grpId="0"/>
      <p:bldP spid="160" grpId="0"/>
      <p:bldP spid="16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Rectangle 146">
            <a:extLst>
              <a:ext uri="{FF2B5EF4-FFF2-40B4-BE49-F238E27FC236}">
                <a16:creationId xmlns:a16="http://schemas.microsoft.com/office/drawing/2014/main" id="{2E9FD9F8-7235-497E-A2B2-79B130E76D2A}"/>
              </a:ext>
            </a:extLst>
          </p:cNvPr>
          <p:cNvSpPr/>
          <p:nvPr/>
        </p:nvSpPr>
        <p:spPr>
          <a:xfrm>
            <a:off x="78183" y="4804947"/>
            <a:ext cx="8853099" cy="285750"/>
          </a:xfrm>
          <a:prstGeom prst="rect">
            <a:avLst/>
          </a:prstGeom>
          <a:solidFill>
            <a:schemeClr val="tx2"/>
          </a:solidFill>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dirty="0">
              <a:ln>
                <a:noFill/>
              </a:ln>
              <a:solidFill>
                <a:srgbClr val="FFFFFF"/>
              </a:solidFill>
              <a:effectLst/>
              <a:uLnTx/>
              <a:uFillTx/>
              <a:latin typeface="Arial"/>
              <a:ea typeface="+mn-ea"/>
              <a:cs typeface="+mn-cs"/>
            </a:endParaRPr>
          </a:p>
        </p:txBody>
      </p:sp>
      <p:sp>
        <p:nvSpPr>
          <p:cNvPr id="202" name="Rounded Rectangle 3">
            <a:extLst>
              <a:ext uri="{FF2B5EF4-FFF2-40B4-BE49-F238E27FC236}">
                <a16:creationId xmlns:a16="http://schemas.microsoft.com/office/drawing/2014/main" id="{63243D69-4AD7-45E4-9472-74F531C6792C}"/>
              </a:ext>
            </a:extLst>
          </p:cNvPr>
          <p:cNvSpPr/>
          <p:nvPr/>
        </p:nvSpPr>
        <p:spPr>
          <a:xfrm>
            <a:off x="78183" y="2684995"/>
            <a:ext cx="8798621" cy="2359547"/>
          </a:xfrm>
          <a:prstGeom prst="roundRect">
            <a:avLst/>
          </a:prstGeom>
          <a:solidFill>
            <a:srgbClr val="002776"/>
          </a:solidFill>
          <a:ln w="12700" cmpd="sng">
            <a:noFill/>
          </a:ln>
          <a:effectLst/>
        </p:spPr>
        <p:txBody>
          <a:bodyPr wrap="square" lIns="182880" tIns="137160" rIns="137160" bIns="137160" rtlCol="0" anchor="ctr">
            <a:noAutofit/>
          </a:bodyPr>
          <a:lstStyle/>
          <a:p>
            <a:pPr marL="0" marR="0" lvl="0" indent="0" algn="ctr" defTabSz="914400" rtl="0" eaLnBrk="1" fontAlgn="base" latinLnBrk="0" hangingPunct="1">
              <a:lnSpc>
                <a:spcPct val="90000"/>
              </a:lnSpc>
              <a:spcBef>
                <a:spcPts val="600"/>
              </a:spcBef>
              <a:spcAft>
                <a:spcPts val="0"/>
              </a:spcAft>
              <a:buClrTx/>
              <a:buSzTx/>
              <a:buFontTx/>
              <a:buNone/>
              <a:tabLst/>
              <a:defRPr/>
            </a:pPr>
            <a:endParaRPr kumimoji="0" lang="en-US" sz="2000" b="0" i="0" u="none" strike="noStrike" kern="1200" cap="none" spc="0" normalizeH="0" baseline="0" dirty="0">
              <a:ln>
                <a:noFill/>
              </a:ln>
              <a:solidFill>
                <a:srgbClr val="FFFFFF"/>
              </a:solidFill>
              <a:effectLst/>
              <a:uLnTx/>
              <a:uFillTx/>
              <a:latin typeface="Arial"/>
              <a:ea typeface="+mn-ea"/>
              <a:cs typeface="+mn-cs"/>
            </a:endParaRPr>
          </a:p>
        </p:txBody>
      </p:sp>
      <p:sp>
        <p:nvSpPr>
          <p:cNvPr id="204" name="Line 138">
            <a:extLst>
              <a:ext uri="{FF2B5EF4-FFF2-40B4-BE49-F238E27FC236}">
                <a16:creationId xmlns:a16="http://schemas.microsoft.com/office/drawing/2014/main" id="{53BDAFFA-30BE-4A10-97D8-8168ACFC22B8}"/>
              </a:ext>
            </a:extLst>
          </p:cNvPr>
          <p:cNvSpPr>
            <a:spLocks noChangeShapeType="1"/>
          </p:cNvSpPr>
          <p:nvPr/>
        </p:nvSpPr>
        <p:spPr bwMode="gray">
          <a:xfrm>
            <a:off x="4189963" y="2874703"/>
            <a:ext cx="0" cy="849809"/>
          </a:xfrm>
          <a:prstGeom prst="line">
            <a:avLst/>
          </a:prstGeom>
          <a:noFill/>
          <a:ln w="25400">
            <a:solidFill>
              <a:schemeClr val="bg2"/>
            </a:solidFill>
            <a:round/>
            <a:headEnd type="none"/>
            <a:tailEnd type="none"/>
          </a:ln>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000000"/>
              </a:solidFill>
              <a:effectLst/>
              <a:uLnTx/>
              <a:uFillTx/>
              <a:latin typeface="Arial" charset="0"/>
              <a:ea typeface="+mn-ea"/>
              <a:cs typeface="+mn-cs"/>
            </a:endParaRPr>
          </a:p>
        </p:txBody>
      </p:sp>
      <p:sp>
        <p:nvSpPr>
          <p:cNvPr id="205" name="Double Bracket 204">
            <a:extLst>
              <a:ext uri="{FF2B5EF4-FFF2-40B4-BE49-F238E27FC236}">
                <a16:creationId xmlns:a16="http://schemas.microsoft.com/office/drawing/2014/main" id="{3EE6FB37-B8CA-45A1-9BA0-62B88D72CFD5}"/>
              </a:ext>
            </a:extLst>
          </p:cNvPr>
          <p:cNvSpPr/>
          <p:nvPr/>
        </p:nvSpPr>
        <p:spPr>
          <a:xfrm rot="5400000">
            <a:off x="4072336" y="2859782"/>
            <a:ext cx="228600" cy="228600"/>
          </a:xfrm>
          <a:prstGeom prst="bracketPair">
            <a:avLst/>
          </a:prstGeom>
          <a:solidFill>
            <a:schemeClr val="bg1"/>
          </a:solidFill>
          <a:ln w="50800" cmpd="sng">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dirty="0">
              <a:ln>
                <a:noFill/>
              </a:ln>
              <a:solidFill>
                <a:srgbClr val="000000"/>
              </a:solidFill>
              <a:effectLst/>
              <a:uLnTx/>
              <a:uFillTx/>
              <a:latin typeface="Arial"/>
              <a:ea typeface="+mn-ea"/>
              <a:cs typeface="+mn-cs"/>
            </a:endParaRPr>
          </a:p>
        </p:txBody>
      </p:sp>
      <p:sp>
        <p:nvSpPr>
          <p:cNvPr id="206" name="AutoShape 7">
            <a:extLst>
              <a:ext uri="{FF2B5EF4-FFF2-40B4-BE49-F238E27FC236}">
                <a16:creationId xmlns:a16="http://schemas.microsoft.com/office/drawing/2014/main" id="{A0C96E47-B63A-47EF-8D45-D15F5D280E44}"/>
              </a:ext>
            </a:extLst>
          </p:cNvPr>
          <p:cNvSpPr>
            <a:spLocks noChangeArrowheads="1"/>
          </p:cNvSpPr>
          <p:nvPr/>
        </p:nvSpPr>
        <p:spPr bwMode="auto">
          <a:xfrm>
            <a:off x="6319299" y="3192134"/>
            <a:ext cx="309684" cy="1769726"/>
          </a:xfrm>
          <a:prstGeom prst="roundRect">
            <a:avLst>
              <a:gd name="adj" fmla="val 16667"/>
            </a:avLst>
          </a:prstGeom>
          <a:solidFill>
            <a:srgbClr val="CCFFCC"/>
          </a:solidFill>
          <a:ln w="12700" algn="ctr">
            <a:solidFill>
              <a:schemeClr val="tx1"/>
            </a:solidFill>
            <a:round/>
            <a:headEnd/>
            <a:tailEnd/>
          </a:ln>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dirty="0">
              <a:ln>
                <a:noFill/>
              </a:ln>
              <a:solidFill>
                <a:srgbClr val="444444"/>
              </a:solidFill>
              <a:effectLst/>
              <a:uLnTx/>
              <a:uFillTx/>
              <a:latin typeface="Arial" charset="0"/>
              <a:ea typeface="+mn-ea"/>
              <a:cs typeface="+mn-cs"/>
            </a:endParaRPr>
          </a:p>
        </p:txBody>
      </p:sp>
      <p:pic>
        <p:nvPicPr>
          <p:cNvPr id="207" name="Picture 206">
            <a:extLst>
              <a:ext uri="{FF2B5EF4-FFF2-40B4-BE49-F238E27FC236}">
                <a16:creationId xmlns:a16="http://schemas.microsoft.com/office/drawing/2014/main" id="{04CB62B7-D760-47B9-A727-DE029E01420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1712" y="3271956"/>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 name="Picture 207">
            <a:extLst>
              <a:ext uri="{FF2B5EF4-FFF2-40B4-BE49-F238E27FC236}">
                <a16:creationId xmlns:a16="http://schemas.microsoft.com/office/drawing/2014/main" id="{B3379ABF-29BA-4297-8DC2-44E24327D4F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1712" y="3736495"/>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 name="Text Box 108">
            <a:extLst>
              <a:ext uri="{FF2B5EF4-FFF2-40B4-BE49-F238E27FC236}">
                <a16:creationId xmlns:a16="http://schemas.microsoft.com/office/drawing/2014/main" id="{86BAFBB3-2E4C-4E53-AE7A-6A7622D1E510}"/>
              </a:ext>
            </a:extLst>
          </p:cNvPr>
          <p:cNvSpPr txBox="1">
            <a:spLocks noChangeArrowheads="1"/>
          </p:cNvSpPr>
          <p:nvPr/>
        </p:nvSpPr>
        <p:spPr bwMode="gray">
          <a:xfrm>
            <a:off x="4379801" y="2874703"/>
            <a:ext cx="647613" cy="183127"/>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400" b="1" i="0" u="none" strike="noStrike" kern="1200" cap="none" spc="0" normalizeH="0" baseline="0" dirty="0">
                <a:ln>
                  <a:noFill/>
                </a:ln>
                <a:solidFill>
                  <a:srgbClr val="007DB8">
                    <a:lumMod val="20000"/>
                    <a:lumOff val="80000"/>
                  </a:srgbClr>
                </a:solidFill>
                <a:effectLst/>
                <a:uLnTx/>
                <a:uFillTx/>
                <a:latin typeface="Arial" charset="0"/>
                <a:ea typeface="+mn-ea"/>
                <a:cs typeface="Times New Roman" pitchFamily="18" charset="0"/>
              </a:rPr>
              <a:t>Air Gap</a:t>
            </a:r>
          </a:p>
        </p:txBody>
      </p:sp>
      <p:sp>
        <p:nvSpPr>
          <p:cNvPr id="210" name="TextBox 209">
            <a:extLst>
              <a:ext uri="{FF2B5EF4-FFF2-40B4-BE49-F238E27FC236}">
                <a16:creationId xmlns:a16="http://schemas.microsoft.com/office/drawing/2014/main" id="{3419BCBE-D0C3-4D05-8980-CBF06ED0D495}"/>
              </a:ext>
            </a:extLst>
          </p:cNvPr>
          <p:cNvSpPr txBox="1"/>
          <p:nvPr/>
        </p:nvSpPr>
        <p:spPr>
          <a:xfrm>
            <a:off x="372281" y="2810291"/>
            <a:ext cx="2872902" cy="584775"/>
          </a:xfrm>
          <a:prstGeom prst="rect">
            <a:avLst/>
          </a:prstGeom>
          <a:noFill/>
        </p:spPr>
        <p:txBody>
          <a:bodyPr wrap="none" rtlCol="0">
            <a:spAutoFit/>
          </a:bodyPr>
          <a:lstStyle/>
          <a:p>
            <a:pPr marL="0" marR="0" lvl="0" indent="0" algn="l" defTabSz="914400" rtl="0" eaLnBrk="1" fontAlgn="base" latinLnBrk="0" hangingPunct="1">
              <a:lnSpc>
                <a:spcPct val="100000"/>
              </a:lnSpc>
              <a:spcBef>
                <a:spcPts val="0"/>
              </a:spcBef>
              <a:spcAft>
                <a:spcPts val="0"/>
              </a:spcAft>
              <a:buClr>
                <a:srgbClr val="007DB8"/>
              </a:buClr>
              <a:buSzTx/>
              <a:buFontTx/>
              <a:buNone/>
              <a:tabLst/>
              <a:defRPr/>
            </a:pPr>
            <a:r>
              <a:rPr kumimoji="0" lang="en-US" sz="3200" b="1" i="0" u="none" strike="noStrike" kern="1200" cap="none" spc="0" normalizeH="0" baseline="0" dirty="0">
                <a:ln>
                  <a:noFill/>
                </a:ln>
                <a:solidFill>
                  <a:srgbClr val="FFFF00"/>
                </a:solidFill>
                <a:effectLst/>
                <a:uLnTx/>
                <a:uFillTx/>
                <a:latin typeface="Arial"/>
                <a:ea typeface="+mn-ea"/>
                <a:cs typeface="+mn-cs"/>
              </a:rPr>
              <a:t>Cyber Bunker</a:t>
            </a:r>
          </a:p>
        </p:txBody>
      </p:sp>
      <p:sp>
        <p:nvSpPr>
          <p:cNvPr id="211" name="Text Box 108">
            <a:extLst>
              <a:ext uri="{FF2B5EF4-FFF2-40B4-BE49-F238E27FC236}">
                <a16:creationId xmlns:a16="http://schemas.microsoft.com/office/drawing/2014/main" id="{F4948FEE-9326-49B4-8968-F1621156AB05}"/>
              </a:ext>
            </a:extLst>
          </p:cNvPr>
          <p:cNvSpPr txBox="1">
            <a:spLocks noChangeArrowheads="1"/>
          </p:cNvSpPr>
          <p:nvPr/>
        </p:nvSpPr>
        <p:spPr bwMode="gray">
          <a:xfrm>
            <a:off x="5510885" y="3224663"/>
            <a:ext cx="756617" cy="366254"/>
          </a:xfrm>
          <a:prstGeom prst="rect">
            <a:avLst/>
          </a:prstGeom>
          <a:noFill/>
          <a:ln w="9525" algn="ctr">
            <a:noFill/>
            <a:miter lim="800000"/>
            <a:headEnd/>
            <a:tailEnd/>
          </a:ln>
        </p:spPr>
        <p:txBody>
          <a:bodyPr wrap="none" lIns="0" tIns="0" rIns="0" bIns="0">
            <a:spAutoFit/>
          </a:bodyPr>
          <a:lstStyle/>
          <a:p>
            <a:pPr marL="0" marR="0" lvl="0" indent="0" algn="r"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dirty="0">
                <a:ln>
                  <a:noFill/>
                </a:ln>
                <a:solidFill>
                  <a:srgbClr val="FFFFCC"/>
                </a:solidFill>
                <a:effectLst/>
                <a:uLnTx/>
                <a:uFillTx/>
                <a:latin typeface="Arial" charset="0"/>
                <a:ea typeface="+mn-ea"/>
                <a:cs typeface="Times New Roman" pitchFamily="18" charset="0"/>
              </a:rPr>
              <a:t>Cyber</a:t>
            </a:r>
          </a:p>
          <a:p>
            <a:pPr marL="0" marR="0" lvl="0" indent="0" algn="r"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dirty="0">
                <a:ln>
                  <a:noFill/>
                </a:ln>
                <a:solidFill>
                  <a:srgbClr val="FFFFCC"/>
                </a:solidFill>
                <a:effectLst/>
                <a:uLnTx/>
                <a:uFillTx/>
                <a:latin typeface="Arial" charset="0"/>
                <a:ea typeface="+mn-ea"/>
                <a:cs typeface="Times New Roman" pitchFamily="18" charset="0"/>
              </a:rPr>
              <a:t>Recovery</a:t>
            </a:r>
          </a:p>
        </p:txBody>
      </p:sp>
      <p:sp>
        <p:nvSpPr>
          <p:cNvPr id="212" name="Text Box 108">
            <a:extLst>
              <a:ext uri="{FF2B5EF4-FFF2-40B4-BE49-F238E27FC236}">
                <a16:creationId xmlns:a16="http://schemas.microsoft.com/office/drawing/2014/main" id="{2F385DDB-5AC0-413F-8C57-3F7EFB1EFAEE}"/>
              </a:ext>
            </a:extLst>
          </p:cNvPr>
          <p:cNvSpPr txBox="1">
            <a:spLocks noChangeArrowheads="1"/>
          </p:cNvSpPr>
          <p:nvPr/>
        </p:nvSpPr>
        <p:spPr bwMode="gray">
          <a:xfrm>
            <a:off x="7250417" y="3680044"/>
            <a:ext cx="843180" cy="313932"/>
          </a:xfrm>
          <a:prstGeom prst="rect">
            <a:avLst/>
          </a:prstGeom>
          <a:noFill/>
          <a:ln w="9525" algn="ctr">
            <a:noFill/>
            <a:miter lim="800000"/>
            <a:headEnd/>
            <a:tailEnd/>
          </a:ln>
        </p:spPr>
        <p:txBody>
          <a:bodyPr wrap="none" lIns="0" tIns="0" rIns="0" bIns="0">
            <a:spAutoFit/>
          </a:bodyPr>
          <a:lstStyle/>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FFFFCC"/>
                </a:solidFill>
                <a:effectLst/>
                <a:uLnTx/>
                <a:uFillTx/>
                <a:latin typeface="Arial" charset="0"/>
                <a:ea typeface="+mn-ea"/>
                <a:cs typeface="Times New Roman" pitchFamily="18" charset="0"/>
              </a:rPr>
              <a:t>Checking</a:t>
            </a:r>
          </a:p>
          <a:p>
            <a:pPr marL="0" marR="0" lvl="0" indent="0" algn="l" defTabSz="457200" rtl="0" eaLnBrk="1" fontAlgn="base" latinLnBrk="0" hangingPunct="1">
              <a:lnSpc>
                <a:spcPct val="85000"/>
              </a:lnSpc>
              <a:spcBef>
                <a:spcPct val="0"/>
              </a:spcBef>
              <a:spcAft>
                <a:spcPct val="0"/>
              </a:spcAft>
              <a:buClrTx/>
              <a:buSzTx/>
              <a:buFontTx/>
              <a:buNone/>
              <a:tabLst/>
              <a:defRPr/>
            </a:pPr>
            <a:r>
              <a:rPr kumimoji="0" lang="en-US" sz="1200" b="0" i="0" u="none" strike="noStrike" kern="1200" cap="none" spc="0" normalizeH="0" baseline="0" dirty="0">
                <a:ln>
                  <a:noFill/>
                </a:ln>
                <a:solidFill>
                  <a:srgbClr val="FFFFCC"/>
                </a:solidFill>
                <a:effectLst/>
                <a:uLnTx/>
                <a:uFillTx/>
                <a:latin typeface="Arial" charset="0"/>
                <a:ea typeface="+mn-ea"/>
                <a:cs typeface="Times New Roman" pitchFamily="18" charset="0"/>
              </a:rPr>
              <a:t>ransomware</a:t>
            </a:r>
          </a:p>
        </p:txBody>
      </p:sp>
      <p:pic>
        <p:nvPicPr>
          <p:cNvPr id="213" name="Picture 212">
            <a:extLst>
              <a:ext uri="{FF2B5EF4-FFF2-40B4-BE49-F238E27FC236}">
                <a16:creationId xmlns:a16="http://schemas.microsoft.com/office/drawing/2014/main" id="{EA5CADAC-0304-49CC-9164-F986DB9AD54E}"/>
              </a:ext>
            </a:extLst>
          </p:cNvPr>
          <p:cNvPicPr>
            <a:picLocks noChangeAspect="1"/>
          </p:cNvPicPr>
          <p:nvPr/>
        </p:nvPicPr>
        <p:blipFill>
          <a:blip r:embed="rId3"/>
          <a:stretch>
            <a:fillRect/>
          </a:stretch>
        </p:blipFill>
        <p:spPr>
          <a:xfrm>
            <a:off x="6726340" y="4136699"/>
            <a:ext cx="290945" cy="285750"/>
          </a:xfrm>
          <a:prstGeom prst="rect">
            <a:avLst/>
          </a:prstGeom>
        </p:spPr>
      </p:pic>
      <p:sp>
        <p:nvSpPr>
          <p:cNvPr id="214" name="Rectangle 213">
            <a:extLst>
              <a:ext uri="{FF2B5EF4-FFF2-40B4-BE49-F238E27FC236}">
                <a16:creationId xmlns:a16="http://schemas.microsoft.com/office/drawing/2014/main" id="{BBD0B7FC-DAF0-4EB4-8506-DA7620B2B2ED}"/>
              </a:ext>
            </a:extLst>
          </p:cNvPr>
          <p:cNvSpPr/>
          <p:nvPr/>
        </p:nvSpPr>
        <p:spPr>
          <a:xfrm>
            <a:off x="7035157" y="4075671"/>
            <a:ext cx="1011325"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dirty="0">
                <a:ln>
                  <a:noFill/>
                </a:ln>
                <a:solidFill>
                  <a:srgbClr val="FFFFCC"/>
                </a:solidFill>
                <a:effectLst/>
                <a:uLnTx/>
                <a:uFillTx/>
                <a:latin typeface="Arial" charset="0"/>
                <a:ea typeface="+mn-ea"/>
                <a:cs typeface="+mn-cs"/>
              </a:rPr>
              <a:t>Recovery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dirty="0">
                <a:ln>
                  <a:noFill/>
                </a:ln>
                <a:solidFill>
                  <a:srgbClr val="FFFFCC"/>
                </a:solidFill>
                <a:effectLst/>
                <a:uLnTx/>
                <a:uFillTx/>
                <a:latin typeface="Arial" charset="0"/>
                <a:ea typeface="+mn-ea"/>
                <a:cs typeface="+mn-cs"/>
              </a:rPr>
              <a:t>automation</a:t>
            </a:r>
          </a:p>
        </p:txBody>
      </p:sp>
      <p:pic>
        <p:nvPicPr>
          <p:cNvPr id="216" name="Picture 215">
            <a:extLst>
              <a:ext uri="{FF2B5EF4-FFF2-40B4-BE49-F238E27FC236}">
                <a16:creationId xmlns:a16="http://schemas.microsoft.com/office/drawing/2014/main" id="{07BFA032-5C0D-4052-A6DC-695D64FEFF93}"/>
              </a:ext>
            </a:extLst>
          </p:cNvPr>
          <p:cNvPicPr>
            <a:picLocks noChangeAspect="1"/>
          </p:cNvPicPr>
          <p:nvPr/>
        </p:nvPicPr>
        <p:blipFill>
          <a:blip r:embed="rId4"/>
          <a:stretch>
            <a:fillRect/>
          </a:stretch>
        </p:blipFill>
        <p:spPr>
          <a:xfrm>
            <a:off x="6715828" y="3202113"/>
            <a:ext cx="295992" cy="323106"/>
          </a:xfrm>
          <a:prstGeom prst="rect">
            <a:avLst/>
          </a:prstGeom>
        </p:spPr>
      </p:pic>
      <p:sp>
        <p:nvSpPr>
          <p:cNvPr id="217" name="Rectangle 216">
            <a:extLst>
              <a:ext uri="{FF2B5EF4-FFF2-40B4-BE49-F238E27FC236}">
                <a16:creationId xmlns:a16="http://schemas.microsoft.com/office/drawing/2014/main" id="{D2B80575-A42C-463F-B5D7-BA4CCB4402ED}"/>
              </a:ext>
            </a:extLst>
          </p:cNvPr>
          <p:cNvSpPr/>
          <p:nvPr/>
        </p:nvSpPr>
        <p:spPr>
          <a:xfrm>
            <a:off x="6940019" y="3121141"/>
            <a:ext cx="1428430" cy="461665"/>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dirty="0">
                <a:ln>
                  <a:noFill/>
                </a:ln>
                <a:solidFill>
                  <a:srgbClr val="FFFFCC"/>
                </a:solidFill>
                <a:effectLst/>
                <a:uLnTx/>
                <a:uFillTx/>
                <a:latin typeface="Arial" charset="0"/>
                <a:ea typeface="+mn-ea"/>
                <a:cs typeface="+mn-cs"/>
              </a:rPr>
              <a:t>Management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dirty="0">
                <a:ln>
                  <a:noFill/>
                </a:ln>
                <a:solidFill>
                  <a:srgbClr val="FFFFCC"/>
                </a:solidFill>
                <a:effectLst/>
                <a:uLnTx/>
                <a:uFillTx/>
                <a:latin typeface="Arial" charset="0"/>
                <a:ea typeface="+mn-ea"/>
                <a:cs typeface="+mn-cs"/>
              </a:rPr>
              <a:t>and automation</a:t>
            </a:r>
          </a:p>
        </p:txBody>
      </p:sp>
      <p:sp>
        <p:nvSpPr>
          <p:cNvPr id="218" name="Text Box 108">
            <a:extLst>
              <a:ext uri="{FF2B5EF4-FFF2-40B4-BE49-F238E27FC236}">
                <a16:creationId xmlns:a16="http://schemas.microsoft.com/office/drawing/2014/main" id="{CB2729F6-6775-4804-A252-DFBDFB51C967}"/>
              </a:ext>
            </a:extLst>
          </p:cNvPr>
          <p:cNvSpPr txBox="1">
            <a:spLocks noChangeArrowheads="1"/>
          </p:cNvSpPr>
          <p:nvPr/>
        </p:nvSpPr>
        <p:spPr bwMode="gray">
          <a:xfrm>
            <a:off x="5741375" y="3680044"/>
            <a:ext cx="508152" cy="366254"/>
          </a:xfrm>
          <a:prstGeom prst="rect">
            <a:avLst/>
          </a:prstGeom>
          <a:noFill/>
          <a:ln w="9525" algn="ctr">
            <a:noFill/>
            <a:miter lim="800000"/>
            <a:headEnd/>
            <a:tailEnd/>
          </a:ln>
        </p:spPr>
        <p:txBody>
          <a:bodyPr wrap="none" lIns="0" tIns="0" rIns="0" bIns="0">
            <a:spAutoFit/>
          </a:bodyPr>
          <a:lstStyle/>
          <a:p>
            <a:pPr marL="0" marR="0" lvl="0" indent="0" algn="r"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dirty="0">
                <a:ln>
                  <a:noFill/>
                </a:ln>
                <a:solidFill>
                  <a:srgbClr val="FFFFCC"/>
                </a:solidFill>
                <a:effectLst/>
                <a:uLnTx/>
                <a:uFillTx/>
                <a:latin typeface="Arial" charset="0"/>
                <a:ea typeface="+mn-ea"/>
                <a:cs typeface="Times New Roman" pitchFamily="18" charset="0"/>
              </a:rPr>
              <a:t>Cyber</a:t>
            </a:r>
          </a:p>
          <a:p>
            <a:pPr marL="0" marR="0" lvl="0" indent="0" algn="r"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dirty="0">
                <a:ln>
                  <a:noFill/>
                </a:ln>
                <a:solidFill>
                  <a:srgbClr val="FFFFCC"/>
                </a:solidFill>
                <a:effectLst/>
                <a:uLnTx/>
                <a:uFillTx/>
                <a:latin typeface="Arial" charset="0"/>
                <a:ea typeface="+mn-ea"/>
                <a:cs typeface="Times New Roman" pitchFamily="18" charset="0"/>
              </a:rPr>
              <a:t>Sense</a:t>
            </a:r>
          </a:p>
        </p:txBody>
      </p:sp>
      <p:pic>
        <p:nvPicPr>
          <p:cNvPr id="219" name="Picture 218">
            <a:extLst>
              <a:ext uri="{FF2B5EF4-FFF2-40B4-BE49-F238E27FC236}">
                <a16:creationId xmlns:a16="http://schemas.microsoft.com/office/drawing/2014/main" id="{FFB24507-0BF9-49E5-8C26-A338E75140B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1712" y="4216442"/>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0" name="Text Box 108">
            <a:extLst>
              <a:ext uri="{FF2B5EF4-FFF2-40B4-BE49-F238E27FC236}">
                <a16:creationId xmlns:a16="http://schemas.microsoft.com/office/drawing/2014/main" id="{DB72F8CD-2157-4910-8769-67D6B149EADB}"/>
              </a:ext>
            </a:extLst>
          </p:cNvPr>
          <p:cNvSpPr txBox="1">
            <a:spLocks noChangeArrowheads="1"/>
          </p:cNvSpPr>
          <p:nvPr/>
        </p:nvSpPr>
        <p:spPr bwMode="gray">
          <a:xfrm>
            <a:off x="5590910" y="4159991"/>
            <a:ext cx="676467" cy="366254"/>
          </a:xfrm>
          <a:prstGeom prst="rect">
            <a:avLst/>
          </a:prstGeom>
          <a:noFill/>
          <a:ln w="9525" algn="ctr">
            <a:noFill/>
            <a:miter lim="800000"/>
            <a:headEnd/>
            <a:tailEnd/>
          </a:ln>
        </p:spPr>
        <p:txBody>
          <a:bodyPr wrap="none" lIns="0" tIns="0" rIns="0" bIns="0">
            <a:spAutoFit/>
          </a:bodyPr>
          <a:lstStyle/>
          <a:p>
            <a:pPr marL="0" marR="0" lvl="0" indent="0" algn="r"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dirty="0">
                <a:ln>
                  <a:noFill/>
                </a:ln>
                <a:solidFill>
                  <a:srgbClr val="FFFFCC"/>
                </a:solidFill>
                <a:effectLst/>
                <a:uLnTx/>
                <a:uFillTx/>
                <a:latin typeface="Arial" charset="0"/>
                <a:ea typeface="+mn-ea"/>
                <a:cs typeface="Times New Roman" pitchFamily="18" charset="0"/>
              </a:rPr>
              <a:t>Backup</a:t>
            </a:r>
          </a:p>
          <a:p>
            <a:pPr marL="0" marR="0" lvl="0" indent="0" algn="r"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dirty="0">
                <a:ln>
                  <a:noFill/>
                </a:ln>
                <a:solidFill>
                  <a:srgbClr val="FFFFCC"/>
                </a:solidFill>
                <a:effectLst/>
                <a:uLnTx/>
                <a:uFillTx/>
                <a:latin typeface="Arial" charset="0"/>
                <a:ea typeface="+mn-ea"/>
                <a:cs typeface="Times New Roman" pitchFamily="18" charset="0"/>
              </a:rPr>
              <a:t>software</a:t>
            </a:r>
          </a:p>
        </p:txBody>
      </p:sp>
      <p:pic>
        <p:nvPicPr>
          <p:cNvPr id="221" name="Picture 220">
            <a:extLst>
              <a:ext uri="{FF2B5EF4-FFF2-40B4-BE49-F238E27FC236}">
                <a16:creationId xmlns:a16="http://schemas.microsoft.com/office/drawing/2014/main" id="{1869EB2A-D6C2-4ECD-AA04-C7B29FE4A2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91712" y="4663416"/>
            <a:ext cx="166135" cy="225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2" name="Text Box 108">
            <a:extLst>
              <a:ext uri="{FF2B5EF4-FFF2-40B4-BE49-F238E27FC236}">
                <a16:creationId xmlns:a16="http://schemas.microsoft.com/office/drawing/2014/main" id="{2F4D5734-97EB-4013-BCAC-19F3B2E434BC}"/>
              </a:ext>
            </a:extLst>
          </p:cNvPr>
          <p:cNvSpPr txBox="1">
            <a:spLocks noChangeArrowheads="1"/>
          </p:cNvSpPr>
          <p:nvPr/>
        </p:nvSpPr>
        <p:spPr bwMode="gray">
          <a:xfrm>
            <a:off x="5576216" y="4684831"/>
            <a:ext cx="706925" cy="183127"/>
          </a:xfrm>
          <a:prstGeom prst="rect">
            <a:avLst/>
          </a:prstGeom>
          <a:noFill/>
          <a:ln w="9525" algn="ctr">
            <a:noFill/>
            <a:miter lim="800000"/>
            <a:headEnd/>
            <a:tailEnd/>
          </a:ln>
        </p:spPr>
        <p:txBody>
          <a:bodyPr wrap="none" lIns="0" tIns="0" rIns="0" bIns="0">
            <a:spAutoFit/>
          </a:bodyPr>
          <a:lstStyle/>
          <a:p>
            <a:pPr marL="0" marR="0" lvl="0" indent="0" algn="r" defTabSz="457200" rtl="0" eaLnBrk="1" fontAlgn="base" latinLnBrk="0" hangingPunct="1">
              <a:lnSpc>
                <a:spcPct val="85000"/>
              </a:lnSpc>
              <a:spcBef>
                <a:spcPct val="0"/>
              </a:spcBef>
              <a:spcAft>
                <a:spcPct val="0"/>
              </a:spcAft>
              <a:buClrTx/>
              <a:buSzTx/>
              <a:buFontTx/>
              <a:buNone/>
              <a:tabLst/>
              <a:defRPr/>
            </a:pPr>
            <a:r>
              <a:rPr kumimoji="0" lang="en-US" sz="1400" b="0" i="0" u="none" strike="noStrike" kern="1200" cap="none" spc="0" normalizeH="0" baseline="0" dirty="0">
                <a:ln>
                  <a:noFill/>
                </a:ln>
                <a:solidFill>
                  <a:srgbClr val="FFFFCC"/>
                </a:solidFill>
                <a:effectLst/>
                <a:uLnTx/>
                <a:uFillTx/>
                <a:latin typeface="Arial" charset="0"/>
                <a:ea typeface="+mn-ea"/>
                <a:cs typeface="Times New Roman" pitchFamily="18" charset="0"/>
              </a:rPr>
              <a:t>Sandbox</a:t>
            </a:r>
          </a:p>
        </p:txBody>
      </p:sp>
      <p:pic>
        <p:nvPicPr>
          <p:cNvPr id="223" name="Picture 222">
            <a:extLst>
              <a:ext uri="{FF2B5EF4-FFF2-40B4-BE49-F238E27FC236}">
                <a16:creationId xmlns:a16="http://schemas.microsoft.com/office/drawing/2014/main" id="{13C0E69A-47BC-44CC-BB8B-7E8A781893DE}"/>
              </a:ext>
            </a:extLst>
          </p:cNvPr>
          <p:cNvPicPr>
            <a:picLocks noChangeAspect="1"/>
          </p:cNvPicPr>
          <p:nvPr/>
        </p:nvPicPr>
        <p:blipFill>
          <a:blip r:embed="rId5"/>
          <a:stretch>
            <a:fillRect/>
          </a:stretch>
        </p:blipFill>
        <p:spPr>
          <a:xfrm>
            <a:off x="6715828" y="3696210"/>
            <a:ext cx="369790" cy="296241"/>
          </a:xfrm>
          <a:prstGeom prst="rect">
            <a:avLst/>
          </a:prstGeom>
        </p:spPr>
      </p:pic>
      <p:pic>
        <p:nvPicPr>
          <p:cNvPr id="224" name="Picture 223">
            <a:extLst>
              <a:ext uri="{FF2B5EF4-FFF2-40B4-BE49-F238E27FC236}">
                <a16:creationId xmlns:a16="http://schemas.microsoft.com/office/drawing/2014/main" id="{4ED7191B-9F2D-462D-89DE-20120F92FF6C}"/>
              </a:ext>
            </a:extLst>
          </p:cNvPr>
          <p:cNvPicPr>
            <a:picLocks noChangeAspect="1"/>
          </p:cNvPicPr>
          <p:nvPr/>
        </p:nvPicPr>
        <p:blipFill>
          <a:blip r:embed="rId6"/>
          <a:stretch>
            <a:fillRect/>
          </a:stretch>
        </p:blipFill>
        <p:spPr>
          <a:xfrm>
            <a:off x="6698756" y="4605153"/>
            <a:ext cx="336790" cy="309143"/>
          </a:xfrm>
          <a:prstGeom prst="rect">
            <a:avLst/>
          </a:prstGeom>
        </p:spPr>
      </p:pic>
      <p:sp>
        <p:nvSpPr>
          <p:cNvPr id="225" name="Rectangle 224">
            <a:extLst>
              <a:ext uri="{FF2B5EF4-FFF2-40B4-BE49-F238E27FC236}">
                <a16:creationId xmlns:a16="http://schemas.microsoft.com/office/drawing/2014/main" id="{6E820603-9072-436A-AB01-DD4A0C940B0C}"/>
              </a:ext>
            </a:extLst>
          </p:cNvPr>
          <p:cNvSpPr/>
          <p:nvPr/>
        </p:nvSpPr>
        <p:spPr>
          <a:xfrm>
            <a:off x="6997817" y="4611064"/>
            <a:ext cx="1011325" cy="27699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dirty="0">
                <a:ln>
                  <a:noFill/>
                </a:ln>
                <a:solidFill>
                  <a:srgbClr val="FFFFCC"/>
                </a:solidFill>
                <a:effectLst/>
                <a:uLnTx/>
                <a:uFillTx/>
                <a:latin typeface="Arial" charset="0"/>
                <a:ea typeface="+mn-ea"/>
                <a:cs typeface="+mn-cs"/>
              </a:rPr>
              <a:t>Any tests</a:t>
            </a:r>
          </a:p>
        </p:txBody>
      </p:sp>
      <mc:AlternateContent xmlns:mc="http://schemas.openxmlformats.org/markup-compatibility/2006" xmlns:p14="http://schemas.microsoft.com/office/powerpoint/2010/main">
        <mc:Choice Requires="p14">
          <p:contentPart p14:bwMode="auto" r:id="rId7">
            <p14:nvContentPartPr>
              <p14:cNvPr id="226" name="Ink 225">
                <a:extLst>
                  <a:ext uri="{FF2B5EF4-FFF2-40B4-BE49-F238E27FC236}">
                    <a16:creationId xmlns:a16="http://schemas.microsoft.com/office/drawing/2014/main" id="{B417A390-BFA1-47E3-9F28-E22EF2B89A28}"/>
                  </a:ext>
                </a:extLst>
              </p14:cNvPr>
              <p14:cNvContentPartPr/>
              <p14:nvPr/>
            </p14:nvContentPartPr>
            <p14:xfrm>
              <a:off x="5083621" y="3356668"/>
              <a:ext cx="360" cy="360"/>
            </p14:xfrm>
          </p:contentPart>
        </mc:Choice>
        <mc:Fallback xmlns="">
          <p:pic>
            <p:nvPicPr>
              <p:cNvPr id="226" name="Ink 225">
                <a:extLst>
                  <a:ext uri="{FF2B5EF4-FFF2-40B4-BE49-F238E27FC236}">
                    <a16:creationId xmlns:a16="http://schemas.microsoft.com/office/drawing/2014/main" id="{B417A390-BFA1-47E3-9F28-E22EF2B89A28}"/>
                  </a:ext>
                </a:extLst>
              </p:cNvPr>
              <p:cNvPicPr/>
              <p:nvPr/>
            </p:nvPicPr>
            <p:blipFill>
              <a:blip r:embed="rId8"/>
              <a:stretch>
                <a:fillRect/>
              </a:stretch>
            </p:blipFill>
            <p:spPr>
              <a:xfrm>
                <a:off x="5065621" y="3338668"/>
                <a:ext cx="36000" cy="36000"/>
              </a:xfrm>
              <a:prstGeom prst="rect">
                <a:avLst/>
              </a:prstGeom>
            </p:spPr>
          </p:pic>
        </mc:Fallback>
      </mc:AlternateContent>
      <p:pic>
        <p:nvPicPr>
          <p:cNvPr id="229" name="Picture 228">
            <a:extLst>
              <a:ext uri="{FF2B5EF4-FFF2-40B4-BE49-F238E27FC236}">
                <a16:creationId xmlns:a16="http://schemas.microsoft.com/office/drawing/2014/main" id="{B2D340ED-44EF-4528-8EDE-52731F379167}"/>
              </a:ext>
            </a:extLst>
          </p:cNvPr>
          <p:cNvPicPr>
            <a:picLocks noChangeAspect="1"/>
          </p:cNvPicPr>
          <p:nvPr/>
        </p:nvPicPr>
        <p:blipFill>
          <a:blip r:embed="rId9"/>
          <a:stretch>
            <a:fillRect/>
          </a:stretch>
        </p:blipFill>
        <p:spPr>
          <a:xfrm>
            <a:off x="1619672" y="3717288"/>
            <a:ext cx="3551079" cy="688082"/>
          </a:xfrm>
          <a:prstGeom prst="rect">
            <a:avLst/>
          </a:prstGeom>
        </p:spPr>
      </p:pic>
      <p:sp>
        <p:nvSpPr>
          <p:cNvPr id="239" name="Rounded Rectangle 121">
            <a:extLst>
              <a:ext uri="{FF2B5EF4-FFF2-40B4-BE49-F238E27FC236}">
                <a16:creationId xmlns:a16="http://schemas.microsoft.com/office/drawing/2014/main" id="{2A251C2D-84D2-4875-AF42-34D53F36C780}"/>
              </a:ext>
            </a:extLst>
          </p:cNvPr>
          <p:cNvSpPr/>
          <p:nvPr/>
        </p:nvSpPr>
        <p:spPr>
          <a:xfrm>
            <a:off x="2509444" y="650173"/>
            <a:ext cx="3582984" cy="1062142"/>
          </a:xfrm>
          <a:prstGeom prst="roundRect">
            <a:avLst/>
          </a:prstGeom>
          <a:solidFill>
            <a:srgbClr val="0032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dirty="0">
                <a:ln>
                  <a:noFill/>
                </a:ln>
                <a:solidFill>
                  <a:srgbClr val="FFFF00"/>
                </a:solidFill>
                <a:effectLst/>
                <a:uLnTx/>
                <a:uFillTx/>
                <a:latin typeface="Arial"/>
                <a:ea typeface="+mn-ea"/>
                <a:cs typeface="+mn-cs"/>
              </a:rPr>
              <a:t>What is the cost?</a:t>
            </a:r>
          </a:p>
        </p:txBody>
      </p:sp>
    </p:spTree>
    <p:extLst>
      <p:ext uri="{BB962C8B-B14F-4D97-AF65-F5344CB8AC3E}">
        <p14:creationId xmlns:p14="http://schemas.microsoft.com/office/powerpoint/2010/main" val="3478978916"/>
      </p:ext>
    </p:extLst>
  </p:cSld>
  <p:clrMapOvr>
    <a:masterClrMapping/>
  </p:clrMapOvr>
  <p:transition spd="med">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a:t>Check it – worth!</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dirty="0"/>
              <a:t>Discussion</a:t>
            </a:r>
          </a:p>
          <a:p>
            <a:pPr>
              <a:spcBef>
                <a:spcPts val="1800"/>
              </a:spcBef>
            </a:pPr>
            <a:r>
              <a:rPr lang="en-US" sz="2400" dirty="0"/>
              <a:t>Qualification </a:t>
            </a:r>
            <a:r>
              <a:rPr lang="pl-PL" sz="2400" dirty="0"/>
              <a:t>-</a:t>
            </a:r>
            <a:r>
              <a:rPr lang="en-US" sz="2400" dirty="0"/>
              <a:t> Infrastructure / Security departments</a:t>
            </a:r>
          </a:p>
          <a:p>
            <a:pPr>
              <a:spcBef>
                <a:spcPts val="1800"/>
              </a:spcBef>
            </a:pPr>
            <a:r>
              <a:rPr lang="en-US" sz="2400" dirty="0"/>
              <a:t>Solution</a:t>
            </a:r>
          </a:p>
        </p:txBody>
      </p:sp>
    </p:spTree>
    <p:extLst>
      <p:ext uri="{BB962C8B-B14F-4D97-AF65-F5344CB8AC3E}">
        <p14:creationId xmlns:p14="http://schemas.microsoft.com/office/powerpoint/2010/main" val="368914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a:t>Materials</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dirty="0"/>
              <a:t>Cyber Security</a:t>
            </a:r>
            <a:br>
              <a:rPr lang="en-US" sz="2400" dirty="0"/>
            </a:br>
            <a:r>
              <a:rPr lang="en-US" sz="2400" dirty="0">
                <a:hlinkClick r:id="rId2"/>
              </a:rPr>
              <a:t>https://youtu.be/jtgm2WHpFPk</a:t>
            </a:r>
            <a:endParaRPr lang="en-US" sz="2400" dirty="0"/>
          </a:p>
          <a:p>
            <a:pPr>
              <a:spcBef>
                <a:spcPts val="1800"/>
              </a:spcBef>
            </a:pPr>
            <a:r>
              <a:rPr lang="en-US" sz="2400" dirty="0"/>
              <a:t>Article:</a:t>
            </a:r>
            <a:br>
              <a:rPr lang="en-US" sz="2400" dirty="0"/>
            </a:br>
            <a:r>
              <a:rPr lang="en-US" sz="2400" dirty="0">
                <a:hlinkClick r:id="rId3"/>
              </a:rPr>
              <a:t>http://backuprecoveryguy.blogspot.com/2020/01/ransomware-attack-how-can-we-recover.html</a:t>
            </a:r>
            <a:endParaRPr lang="en-US" sz="2400" dirty="0"/>
          </a:p>
          <a:p>
            <a:pPr>
              <a:spcBef>
                <a:spcPts val="1800"/>
              </a:spcBef>
            </a:pPr>
            <a:endParaRPr lang="en-US" sz="2400" dirty="0"/>
          </a:p>
        </p:txBody>
      </p:sp>
    </p:spTree>
    <p:extLst>
      <p:ext uri="{BB962C8B-B14F-4D97-AF65-F5344CB8AC3E}">
        <p14:creationId xmlns:p14="http://schemas.microsoft.com/office/powerpoint/2010/main" val="969524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pl-PL" dirty="0"/>
              <a:t>Materiały</a:t>
            </a:r>
            <a:endParaRPr lang="en-US" dirty="0"/>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pl-PL" sz="2400" dirty="0"/>
              <a:t>Cyfrowy Bunkier</a:t>
            </a:r>
          </a:p>
          <a:p>
            <a:pPr lvl="1">
              <a:spcBef>
                <a:spcPts val="1800"/>
              </a:spcBef>
            </a:pPr>
            <a:r>
              <a:rPr lang="pl-PL" sz="2100" dirty="0"/>
              <a:t>Skrót: </a:t>
            </a:r>
            <a:r>
              <a:rPr lang="pl-PL" sz="2100" dirty="0">
                <a:hlinkClick r:id="rId2"/>
              </a:rPr>
              <a:t>https://youtu.be/nBvyz76rTFg</a:t>
            </a:r>
            <a:endParaRPr lang="pl-PL" sz="2100" dirty="0"/>
          </a:p>
          <a:p>
            <a:pPr lvl="1">
              <a:spcBef>
                <a:spcPts val="1800"/>
              </a:spcBef>
            </a:pPr>
            <a:r>
              <a:rPr lang="pl-PL" sz="2100" dirty="0"/>
              <a:t>Pełna wersja: </a:t>
            </a:r>
            <a:r>
              <a:rPr lang="pl-PL" sz="2100" dirty="0">
                <a:hlinkClick r:id="rId3"/>
              </a:rPr>
              <a:t>https://youtu.be/WGUT8aoiYds</a:t>
            </a:r>
            <a:r>
              <a:rPr lang="pl-PL" sz="2100" dirty="0"/>
              <a:t> </a:t>
            </a:r>
          </a:p>
          <a:p>
            <a:pPr lvl="1">
              <a:spcBef>
                <a:spcPts val="1800"/>
              </a:spcBef>
            </a:pPr>
            <a:r>
              <a:rPr lang="pl-PL" sz="2100" dirty="0"/>
              <a:t>Artykuł: </a:t>
            </a:r>
            <a:r>
              <a:rPr lang="pl-PL" sz="2100" dirty="0">
                <a:hlinkClick r:id="rId4"/>
              </a:rPr>
              <a:t>https://backuprecoveryman.pl/cyfrowy-bunkier/</a:t>
            </a:r>
            <a:r>
              <a:rPr lang="pl-PL" sz="2100" dirty="0"/>
              <a:t> </a:t>
            </a:r>
          </a:p>
          <a:p>
            <a:pPr>
              <a:spcBef>
                <a:spcPts val="1800"/>
              </a:spcBef>
            </a:pPr>
            <a:r>
              <a:rPr lang="pl-PL" sz="2400" dirty="0"/>
              <a:t>Weryfikacja danych w bunkrze:</a:t>
            </a:r>
          </a:p>
          <a:p>
            <a:pPr lvl="1">
              <a:spcBef>
                <a:spcPts val="1800"/>
              </a:spcBef>
            </a:pPr>
            <a:r>
              <a:rPr lang="pl-PL" sz="2100" dirty="0"/>
              <a:t>Video: </a:t>
            </a:r>
            <a:r>
              <a:rPr lang="pl-PL" sz="2100" dirty="0">
                <a:hlinkClick r:id="rId5"/>
              </a:rPr>
              <a:t>https://youtu.be/SjmM60ZhPHw</a:t>
            </a:r>
            <a:endParaRPr lang="pl-PL" sz="2100" dirty="0"/>
          </a:p>
          <a:p>
            <a:pPr lvl="1">
              <a:spcBef>
                <a:spcPts val="1800"/>
              </a:spcBef>
            </a:pPr>
            <a:r>
              <a:rPr lang="pl-PL" sz="2100" dirty="0"/>
              <a:t>Artykuł: </a:t>
            </a:r>
            <a:r>
              <a:rPr lang="pl-PL" sz="2100" dirty="0">
                <a:hlinkClick r:id="rId6"/>
              </a:rPr>
              <a:t>https://backuprecoveryman.pl/cybersense/</a:t>
            </a:r>
            <a:r>
              <a:rPr lang="pl-PL" sz="2100" dirty="0"/>
              <a:t> </a:t>
            </a:r>
          </a:p>
          <a:p>
            <a:pPr>
              <a:spcBef>
                <a:spcPts val="1800"/>
              </a:spcBef>
            </a:pPr>
            <a:endParaRPr lang="en-US" sz="2400" dirty="0"/>
          </a:p>
        </p:txBody>
      </p:sp>
    </p:spTree>
    <p:extLst>
      <p:ext uri="{BB962C8B-B14F-4D97-AF65-F5344CB8AC3E}">
        <p14:creationId xmlns:p14="http://schemas.microsoft.com/office/powerpoint/2010/main" val="4259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85750" y="228600"/>
            <a:ext cx="8572500" cy="387798"/>
          </a:xfrm>
        </p:spPr>
        <p:txBody>
          <a:bodyPr/>
          <a:lstStyle/>
          <a:p>
            <a:r>
              <a:rPr lang="en-US"/>
              <a:t>Cyber Bunker</a:t>
            </a:r>
          </a:p>
        </p:txBody>
      </p:sp>
      <p:sp>
        <p:nvSpPr>
          <p:cNvPr id="8" name="Content Placeholder 5">
            <a:extLst>
              <a:ext uri="{FF2B5EF4-FFF2-40B4-BE49-F238E27FC236}">
                <a16:creationId xmlns:a16="http://schemas.microsoft.com/office/drawing/2014/main" id="{8F8A9677-5EA5-4E8D-832F-9E588E033863}"/>
              </a:ext>
            </a:extLst>
          </p:cNvPr>
          <p:cNvSpPr txBox="1">
            <a:spLocks/>
          </p:cNvSpPr>
          <p:nvPr/>
        </p:nvSpPr>
        <p:spPr>
          <a:xfrm>
            <a:off x="271463" y="970289"/>
            <a:ext cx="8351244" cy="319246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spcBef>
                <a:spcPts val="1800"/>
              </a:spcBef>
            </a:pPr>
            <a:r>
              <a:rPr lang="en-US" sz="2400"/>
              <a:t>Continue business regardless of criminals</a:t>
            </a:r>
          </a:p>
          <a:p>
            <a:pPr>
              <a:spcBef>
                <a:spcPts val="1800"/>
              </a:spcBef>
            </a:pPr>
            <a:r>
              <a:rPr lang="en-US" sz="2400"/>
              <a:t>Detect attack</a:t>
            </a:r>
          </a:p>
          <a:p>
            <a:pPr>
              <a:spcBef>
                <a:spcPts val="1800"/>
              </a:spcBef>
            </a:pPr>
            <a:r>
              <a:rPr lang="en-US" sz="2400"/>
              <a:t>Help to remove effect of attack</a:t>
            </a:r>
          </a:p>
        </p:txBody>
      </p:sp>
    </p:spTree>
    <p:extLst>
      <p:ext uri="{BB962C8B-B14F-4D97-AF65-F5344CB8AC3E}">
        <p14:creationId xmlns:p14="http://schemas.microsoft.com/office/powerpoint/2010/main" val="2480121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14E6AA4-14D9-47BE-A58F-D366B3D19075}"/>
              </a:ext>
            </a:extLst>
          </p:cNvPr>
          <p:cNvSpPr txBox="1"/>
          <p:nvPr/>
        </p:nvSpPr>
        <p:spPr>
          <a:xfrm>
            <a:off x="6948264" y="4803998"/>
            <a:ext cx="1816203" cy="184666"/>
          </a:xfrm>
          <a:prstGeom prst="rect">
            <a:avLst/>
          </a:prstGeom>
          <a:noFill/>
        </p:spPr>
        <p:txBody>
          <a:bodyPr wrap="none" lIns="0" tIns="0" rIns="0" bIns="0" rtlCol="0">
            <a:spAutoFit/>
          </a:bodyPr>
          <a:lstStyle/>
          <a:p>
            <a:pPr algn="ctr"/>
            <a:r>
              <a:rPr lang="pl-PL" sz="1200" i="1" dirty="0">
                <a:solidFill>
                  <a:schemeClr val="tx2"/>
                </a:solidFill>
              </a:rPr>
              <a:t>Daniel.Olkowski@dell.com</a:t>
            </a:r>
            <a:endParaRPr lang="en-US" sz="1200" i="1" dirty="0">
              <a:solidFill>
                <a:schemeClr val="tx2"/>
              </a:solidFill>
            </a:endParaRPr>
          </a:p>
        </p:txBody>
      </p:sp>
      <p:sp>
        <p:nvSpPr>
          <p:cNvPr id="3" name="Title 2">
            <a:extLst>
              <a:ext uri="{FF2B5EF4-FFF2-40B4-BE49-F238E27FC236}">
                <a16:creationId xmlns:a16="http://schemas.microsoft.com/office/drawing/2014/main" id="{361F4DD6-A5CC-4658-A55B-D16090D69E8F}"/>
              </a:ext>
            </a:extLst>
          </p:cNvPr>
          <p:cNvSpPr txBox="1">
            <a:spLocks/>
          </p:cNvSpPr>
          <p:nvPr/>
        </p:nvSpPr>
        <p:spPr>
          <a:xfrm>
            <a:off x="251520" y="339502"/>
            <a:ext cx="7886700" cy="747897"/>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800" dirty="0">
                <a:solidFill>
                  <a:schemeClr val="tx2"/>
                </a:solidFill>
              </a:rPr>
              <a:t>Questions</a:t>
            </a:r>
          </a:p>
        </p:txBody>
      </p:sp>
    </p:spTree>
    <p:extLst>
      <p:ext uri="{BB962C8B-B14F-4D97-AF65-F5344CB8AC3E}">
        <p14:creationId xmlns:p14="http://schemas.microsoft.com/office/powerpoint/2010/main" val="1880242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6FC940CF-BB53-CD4A-A81E-87FE37DC46C8}"/>
              </a:ext>
            </a:extLst>
          </p:cNvPr>
          <p:cNvGrpSpPr/>
          <p:nvPr/>
        </p:nvGrpSpPr>
        <p:grpSpPr>
          <a:xfrm>
            <a:off x="-6366" y="0"/>
            <a:ext cx="9150366" cy="5140320"/>
            <a:chOff x="228600" y="-464204"/>
            <a:chExt cx="9150366" cy="5140320"/>
          </a:xfrm>
        </p:grpSpPr>
        <p:sp>
          <p:nvSpPr>
            <p:cNvPr id="52" name="Pentagon 112">
              <a:extLst>
                <a:ext uri="{FF2B5EF4-FFF2-40B4-BE49-F238E27FC236}">
                  <a16:creationId xmlns:a16="http://schemas.microsoft.com/office/drawing/2014/main" id="{AA9D199F-C909-AB44-9153-6A0A04D92D22}"/>
                </a:ext>
              </a:extLst>
            </p:cNvPr>
            <p:cNvSpPr/>
            <p:nvPr userDrawn="1">
              <p:custDataLst>
                <p:tags r:id="rId1"/>
              </p:custDataLst>
            </p:nvPr>
          </p:nvSpPr>
          <p:spPr>
            <a:xfrm>
              <a:off x="228600" y="-464204"/>
              <a:ext cx="9150366" cy="3383894"/>
            </a:xfrm>
            <a:prstGeom prst="rect">
              <a:avLst/>
            </a:prstGeom>
            <a:gradFill flip="none" rotWithShape="1">
              <a:gsLst>
                <a:gs pos="32000">
                  <a:srgbClr val="09247B">
                    <a:alpha val="30000"/>
                  </a:srgbClr>
                </a:gs>
                <a:gs pos="8000">
                  <a:srgbClr val="09247B">
                    <a:alpha val="0"/>
                  </a:srgbClr>
                </a:gs>
                <a:gs pos="63000">
                  <a:srgbClr val="09247B">
                    <a:alpha val="50000"/>
                  </a:srgbClr>
                </a:gs>
                <a:gs pos="100000">
                  <a:srgbClr val="09247B"/>
                </a:gs>
              </a:gsLst>
              <a:lin ang="5400000" scaled="1"/>
              <a:tileRect/>
            </a:gradFill>
          </p:spPr>
          <p:txBody>
            <a:bodyPr wrap="square" lIns="0" tIns="0" rIns="0" bIns="0" rtlCol="0">
              <a:noAutofit/>
            </a:bodyPr>
            <a:lstStyle/>
            <a:p>
              <a:pPr marL="0" marR="0" lvl="0" indent="0" algn="ctr" defTabSz="914310" rtl="0" eaLnBrk="1" fontAlgn="auto" latinLnBrk="0" hangingPunct="1">
                <a:lnSpc>
                  <a:spcPct val="100000"/>
                </a:lnSpc>
                <a:spcBef>
                  <a:spcPts val="0"/>
                </a:spcBef>
                <a:spcAft>
                  <a:spcPts val="0"/>
                </a:spcAft>
                <a:buClr>
                  <a:srgbClr val="007DB8"/>
                </a:buClr>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3" name="Picture 52">
              <a:extLst>
                <a:ext uri="{FF2B5EF4-FFF2-40B4-BE49-F238E27FC236}">
                  <a16:creationId xmlns:a16="http://schemas.microsoft.com/office/drawing/2014/main" id="{AAA14A39-E653-A34A-8C19-7FC62D2B4632}"/>
                </a:ext>
              </a:extLst>
            </p:cNvPr>
            <p:cNvPicPr>
              <a:picLocks noChangeAspect="1"/>
            </p:cNvPicPr>
            <p:nvPr userDrawn="1"/>
          </p:nvPicPr>
          <p:blipFill rotWithShape="1">
            <a:blip r:embed="rId4"/>
            <a:srcRect t="40988"/>
            <a:stretch/>
          </p:blipFill>
          <p:spPr>
            <a:xfrm>
              <a:off x="229306" y="2908211"/>
              <a:ext cx="9149660" cy="1767905"/>
            </a:xfrm>
            <a:prstGeom prst="rect">
              <a:avLst/>
            </a:prstGeom>
          </p:spPr>
        </p:pic>
      </p:grpSp>
      <p:sp>
        <p:nvSpPr>
          <p:cNvPr id="49" name="Rectangle 48">
            <a:extLst>
              <a:ext uri="{FF2B5EF4-FFF2-40B4-BE49-F238E27FC236}">
                <a16:creationId xmlns:a16="http://schemas.microsoft.com/office/drawing/2014/main" id="{5B80F3BC-3D0E-9242-B866-6DB169CD420C}"/>
              </a:ext>
            </a:extLst>
          </p:cNvPr>
          <p:cNvSpPr/>
          <p:nvPr/>
        </p:nvSpPr>
        <p:spPr>
          <a:xfrm>
            <a:off x="6045200" y="-463"/>
            <a:ext cx="3098799" cy="5143963"/>
          </a:xfrm>
          <a:prstGeom prst="rect">
            <a:avLst/>
          </a:prstGeom>
          <a:gradFill>
            <a:gsLst>
              <a:gs pos="0">
                <a:schemeClr val="accent6"/>
              </a:gs>
              <a:gs pos="26000">
                <a:schemeClr val="bg1"/>
              </a:gs>
              <a:gs pos="100000">
                <a:schemeClr val="accent1"/>
              </a:gs>
            </a:gsLst>
            <a:lin ang="4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242C05DC-EC6A-44E0-B0DA-2258FBB37DB6}"/>
              </a:ext>
            </a:extLst>
          </p:cNvPr>
          <p:cNvSpPr txBox="1"/>
          <p:nvPr/>
        </p:nvSpPr>
        <p:spPr>
          <a:xfrm>
            <a:off x="1386902" y="1645329"/>
            <a:ext cx="3810669" cy="615553"/>
          </a:xfrm>
          <a:prstGeom prst="rect">
            <a:avLst/>
          </a:prstGeom>
          <a:noFill/>
        </p:spPr>
        <p:txBody>
          <a:bodyPr wrap="square" lIns="0" tIns="0" rIns="0" bIns="0"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mn-ea"/>
                <a:cs typeface="+mn-cs"/>
              </a:rPr>
              <a:t>Every 11 seconds</a:t>
            </a:r>
            <a:br>
              <a:rPr kumimoji="0" lang="en-US" sz="1600" b="0" i="0" u="none" strike="noStrike" kern="1200" cap="none" spc="0" normalizeH="0" baseline="0" noProof="0">
                <a:ln>
                  <a:noFill/>
                </a:ln>
                <a:solidFill>
                  <a:srgbClr val="FFFFFF"/>
                </a:solidFill>
                <a:effectLst/>
                <a:uLnTx/>
                <a:uFillTx/>
                <a:latin typeface="Arial"/>
                <a:ea typeface="+mn-ea"/>
                <a:cs typeface="+mn-cs"/>
              </a:rPr>
            </a:br>
            <a:r>
              <a:rPr kumimoji="0" lang="en-US" sz="1600" b="0" i="0" u="none" strike="noStrike" kern="1200" cap="none" spc="0" normalizeH="0" baseline="0" noProof="0">
                <a:ln>
                  <a:noFill/>
                </a:ln>
                <a:solidFill>
                  <a:srgbClr val="FFFFFF"/>
                </a:solidFill>
                <a:effectLst/>
                <a:uLnTx/>
                <a:uFillTx/>
                <a:latin typeface="Arial"/>
                <a:ea typeface="+mn-ea"/>
                <a:cs typeface="+mn-cs"/>
              </a:rPr>
              <a:t>a cyber or ransomware attacks occur.*</a:t>
            </a:r>
          </a:p>
        </p:txBody>
      </p:sp>
      <p:sp>
        <p:nvSpPr>
          <p:cNvPr id="13" name="Title 12">
            <a:extLst>
              <a:ext uri="{FF2B5EF4-FFF2-40B4-BE49-F238E27FC236}">
                <a16:creationId xmlns:a16="http://schemas.microsoft.com/office/drawing/2014/main" id="{FFC4B89E-6D3D-4C64-A2F5-B93087AB6C34}"/>
              </a:ext>
            </a:extLst>
          </p:cNvPr>
          <p:cNvSpPr>
            <a:spLocks noGrp="1"/>
          </p:cNvSpPr>
          <p:nvPr>
            <p:ph type="title"/>
          </p:nvPr>
        </p:nvSpPr>
        <p:spPr/>
        <p:txBody>
          <a:bodyPr/>
          <a:lstStyle/>
          <a:p>
            <a:r>
              <a:rPr lang="en-US" dirty="0"/>
              <a:t>Cyber threats 2021: </a:t>
            </a:r>
            <a:br>
              <a:rPr lang="en-US" dirty="0"/>
            </a:br>
            <a:r>
              <a:rPr lang="en-US" dirty="0"/>
              <a:t>the facts</a:t>
            </a:r>
          </a:p>
        </p:txBody>
      </p:sp>
      <p:grpSp>
        <p:nvGrpSpPr>
          <p:cNvPr id="66" name="Group 65">
            <a:extLst>
              <a:ext uri="{FF2B5EF4-FFF2-40B4-BE49-F238E27FC236}">
                <a16:creationId xmlns:a16="http://schemas.microsoft.com/office/drawing/2014/main" id="{C8D003A0-1436-394F-ADBB-15C8FCCB7C4E}"/>
              </a:ext>
            </a:extLst>
          </p:cNvPr>
          <p:cNvGrpSpPr/>
          <p:nvPr/>
        </p:nvGrpSpPr>
        <p:grpSpPr>
          <a:xfrm>
            <a:off x="608678" y="1723841"/>
            <a:ext cx="620725" cy="458529"/>
            <a:chOff x="537711" y="2106694"/>
            <a:chExt cx="620725" cy="458529"/>
          </a:xfrm>
        </p:grpSpPr>
        <p:sp>
          <p:nvSpPr>
            <p:cNvPr id="76" name="Flowchart: Extract 32">
              <a:extLst>
                <a:ext uri="{FF2B5EF4-FFF2-40B4-BE49-F238E27FC236}">
                  <a16:creationId xmlns:a16="http://schemas.microsoft.com/office/drawing/2014/main" id="{34233F34-F372-6646-9387-486540118444}"/>
                </a:ext>
              </a:extLst>
            </p:cNvPr>
            <p:cNvSpPr/>
            <p:nvPr/>
          </p:nvSpPr>
          <p:spPr>
            <a:xfrm rot="10800000">
              <a:off x="537711" y="2106694"/>
              <a:ext cx="620725" cy="458529"/>
            </a:xfrm>
            <a:prstGeom prst="flowChartExtract">
              <a:avLst/>
            </a:prstGeom>
            <a:solidFill>
              <a:schemeClr val="accent5"/>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44" name="TextBox 43">
              <a:extLst>
                <a:ext uri="{FF2B5EF4-FFF2-40B4-BE49-F238E27FC236}">
                  <a16:creationId xmlns:a16="http://schemas.microsoft.com/office/drawing/2014/main" id="{026F409A-2DCD-445D-9261-13E50E08A3D8}"/>
                </a:ext>
              </a:extLst>
            </p:cNvPr>
            <p:cNvSpPr txBox="1"/>
            <p:nvPr/>
          </p:nvSpPr>
          <p:spPr>
            <a:xfrm>
              <a:off x="577846" y="2168425"/>
              <a:ext cx="540457" cy="169277"/>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39s</a:t>
              </a:r>
            </a:p>
          </p:txBody>
        </p:sp>
      </p:grpSp>
      <p:sp>
        <p:nvSpPr>
          <p:cNvPr id="80" name="Rectangle 79">
            <a:extLst>
              <a:ext uri="{FF2B5EF4-FFF2-40B4-BE49-F238E27FC236}">
                <a16:creationId xmlns:a16="http://schemas.microsoft.com/office/drawing/2014/main" id="{DDE177AC-679D-1A46-AC7D-135DA75F151C}"/>
              </a:ext>
            </a:extLst>
          </p:cNvPr>
          <p:cNvSpPr/>
          <p:nvPr/>
        </p:nvSpPr>
        <p:spPr>
          <a:xfrm>
            <a:off x="0" y="4333661"/>
            <a:ext cx="9144000" cy="809839"/>
          </a:xfrm>
          <a:prstGeom prst="rect">
            <a:avLst/>
          </a:prstGeom>
          <a:gradFill>
            <a:gsLst>
              <a:gs pos="39000">
                <a:schemeClr val="accent1">
                  <a:alpha val="0"/>
                </a:schemeClr>
              </a:gs>
              <a:gs pos="100000">
                <a:schemeClr val="accent1">
                  <a:alpha val="80000"/>
                </a:schemeClr>
              </a:gs>
            </a:gsLst>
            <a:lin ang="54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pic>
        <p:nvPicPr>
          <p:cNvPr id="81" name="Picture 80">
            <a:extLst>
              <a:ext uri="{FF2B5EF4-FFF2-40B4-BE49-F238E27FC236}">
                <a16:creationId xmlns:a16="http://schemas.microsoft.com/office/drawing/2014/main" id="{2D0CD296-E382-3A42-A48A-1D20CF3CC53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82" name="fl" descr="                              Dell - Internal Use - Confidential&#10;">
            <a:extLst>
              <a:ext uri="{FF2B5EF4-FFF2-40B4-BE49-F238E27FC236}">
                <a16:creationId xmlns:a16="http://schemas.microsoft.com/office/drawing/2014/main" id="{6BBC3FB4-E1BD-A44C-8575-92BA89025B53}"/>
              </a:ext>
            </a:extLst>
          </p:cNvPr>
          <p:cNvSpPr txBox="1"/>
          <p:nvPr/>
        </p:nvSpPr>
        <p:spPr>
          <a:xfrm>
            <a:off x="4200103" y="5022289"/>
            <a:ext cx="743793" cy="69250"/>
          </a:xfrm>
          <a:prstGeom prst="rect">
            <a:avLst/>
          </a:prstGeom>
          <a:noFill/>
        </p:spPr>
        <p:txBody>
          <a:bodyPr vert="horz" wrap="none" lIns="0" tIns="0" rIns="0" bIns="0" rtlCol="0" anchor="ctr" anchorCtr="0">
            <a:spAutoFit/>
          </a:bodyPr>
          <a:lstStyle/>
          <a:p>
            <a:pPr marL="0" marR="0" lvl="0" indent="0" algn="l" defTabSz="914400" rtl="0" eaLnBrk="1" fontAlgn="base" latinLnBrk="0" hangingPunct="1">
              <a:lnSpc>
                <a:spcPct val="90000"/>
              </a:lnSpc>
              <a:spcBef>
                <a:spcPts val="100"/>
              </a:spcBef>
              <a:spcAft>
                <a:spcPts val="100"/>
              </a:spcAft>
              <a:buClrTx/>
              <a:buSzTx/>
              <a:buFontTx/>
              <a:buNone/>
              <a:tabLst/>
              <a:defRPr/>
            </a:pPr>
            <a:r>
              <a:rPr kumimoji="0" lang="en-US" sz="500" b="0" i="0" u="none" strike="noStrike" kern="1200" cap="none" spc="0" normalizeH="0" baseline="0" noProof="0">
                <a:ln>
                  <a:noFill/>
                </a:ln>
                <a:solidFill>
                  <a:srgbClr val="FFFFFF">
                    <a:alpha val="50000"/>
                  </a:srgbClr>
                </a:solidFill>
                <a:effectLst/>
                <a:uLnTx/>
                <a:uFillTx/>
                <a:latin typeface="Arial" panose="020B0604020202020204" pitchFamily="34" charset="0"/>
                <a:ea typeface="+mn-ea"/>
                <a:cs typeface="Arial" panose="020B0604020202020204" pitchFamily="34" charset="0"/>
              </a:rPr>
              <a:t>© Copyright 2021 Dell Inc.</a:t>
            </a:r>
          </a:p>
        </p:txBody>
      </p:sp>
      <p:sp>
        <p:nvSpPr>
          <p:cNvPr id="83" name="TextBox 19">
            <a:extLst>
              <a:ext uri="{FF2B5EF4-FFF2-40B4-BE49-F238E27FC236}">
                <a16:creationId xmlns:a16="http://schemas.microsoft.com/office/drawing/2014/main" id="{771460E9-718B-5A4B-8874-9997A779CDE8}"/>
              </a:ext>
            </a:extLst>
          </p:cNvPr>
          <p:cNvSpPr txBox="1"/>
          <p:nvPr/>
        </p:nvSpPr>
        <p:spPr>
          <a:xfrm>
            <a:off x="3899345" y="5023059"/>
            <a:ext cx="35266"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685800" rtl="0" eaLnBrk="1" fontAlgn="base" latinLnBrk="0" hangingPunct="1">
              <a:lnSpc>
                <a:spcPct val="90000"/>
              </a:lnSpc>
              <a:spcBef>
                <a:spcPct val="0"/>
              </a:spcBef>
              <a:spcAft>
                <a:spcPct val="0"/>
              </a:spcAft>
              <a:buClr>
                <a:srgbClr val="0076CE"/>
              </a:buClr>
              <a:buSzTx/>
              <a:buFontTx/>
              <a:buNone/>
              <a:tabLst/>
              <a:defRPr/>
            </a:pPr>
            <a:fld id="{58EC7406-F4CC-4ABF-902E-2AF4E70E5C0F}" type="slidenum">
              <a:rPr kumimoji="0" lang="en-US" sz="500" b="0" i="0" u="none" strike="noStrike" kern="1200" cap="none" spc="0" normalizeH="0" baseline="0" noProof="0" smtClean="0">
                <a:ln>
                  <a:noFill/>
                </a:ln>
                <a:solidFill>
                  <a:srgbClr val="FFFFFF">
                    <a:alpha val="50000"/>
                  </a:srgbClr>
                </a:solidFill>
                <a:effectLst/>
                <a:uLnTx/>
                <a:uFillTx/>
                <a:latin typeface="Arial" panose="020B0604020202020204" pitchFamily="34" charset="0"/>
                <a:ea typeface="+mn-ea"/>
                <a:cs typeface="Arial" panose="020B0604020202020204" pitchFamily="34" charset="0"/>
              </a:rPr>
              <a:pPr marL="0" marR="0" lvl="0" indent="0" algn="r" defTabSz="685800" rtl="0" eaLnBrk="1" fontAlgn="base" latinLnBrk="0" hangingPunct="1">
                <a:lnSpc>
                  <a:spcPct val="90000"/>
                </a:lnSpc>
                <a:spcBef>
                  <a:spcPct val="0"/>
                </a:spcBef>
                <a:spcAft>
                  <a:spcPct val="0"/>
                </a:spcAft>
                <a:buClr>
                  <a:srgbClr val="0076CE"/>
                </a:buClr>
                <a:buSzTx/>
                <a:buFontTx/>
                <a:buNone/>
                <a:tabLst/>
                <a:defRPr/>
              </a:pPr>
              <a:t>4</a:t>
            </a:fld>
            <a:endParaRPr kumimoji="0" lang="en-US" sz="500" b="0" i="0" u="none" strike="noStrike" kern="1200" cap="none" spc="0" normalizeH="0" baseline="0" noProof="0" err="1">
              <a:ln>
                <a:noFill/>
              </a:ln>
              <a:solidFill>
                <a:srgbClr val="FFFFFF">
                  <a:alpha val="50000"/>
                </a:srgbClr>
              </a:solidFill>
              <a:effectLst/>
              <a:uLnTx/>
              <a:uFillTx/>
              <a:latin typeface="Arial" panose="020B0604020202020204" pitchFamily="34" charset="0"/>
              <a:ea typeface="+mn-ea"/>
              <a:cs typeface="Arial" panose="020B0604020202020204" pitchFamily="34" charset="0"/>
            </a:endParaRPr>
          </a:p>
        </p:txBody>
      </p:sp>
      <p:sp>
        <p:nvSpPr>
          <p:cNvPr id="84" name="TextBox 16">
            <a:extLst>
              <a:ext uri="{FF2B5EF4-FFF2-40B4-BE49-F238E27FC236}">
                <a16:creationId xmlns:a16="http://schemas.microsoft.com/office/drawing/2014/main" id="{4880B1C8-B08E-6D48-9C0E-98868CC8C157}"/>
              </a:ext>
            </a:extLst>
          </p:cNvPr>
          <p:cNvSpPr txBox="1"/>
          <p:nvPr/>
        </p:nvSpPr>
        <p:spPr>
          <a:xfrm>
            <a:off x="3957049" y="5023059"/>
            <a:ext cx="14106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685800" rtl="0" eaLnBrk="1" fontAlgn="base" latinLnBrk="0" hangingPunct="1">
              <a:lnSpc>
                <a:spcPct val="90000"/>
              </a:lnSpc>
              <a:spcBef>
                <a:spcPct val="0"/>
              </a:spcBef>
              <a:spcAft>
                <a:spcPct val="0"/>
              </a:spcAft>
              <a:buClr>
                <a:srgbClr val="0076CE"/>
              </a:buClr>
              <a:buSzTx/>
              <a:buFontTx/>
              <a:buNone/>
              <a:tabLst/>
              <a:defRPr/>
            </a:pPr>
            <a:r>
              <a:rPr kumimoji="0" lang="en-US" sz="500" b="0" i="0" u="none" strike="noStrike" kern="1200" cap="none" spc="0" normalizeH="0" baseline="0" noProof="0">
                <a:ln>
                  <a:noFill/>
                </a:ln>
                <a:solidFill>
                  <a:srgbClr val="FFFFFF">
                    <a:alpha val="50000"/>
                  </a:srgbClr>
                </a:solidFill>
                <a:effectLst/>
                <a:uLnTx/>
                <a:uFillTx/>
                <a:latin typeface="Arial" panose="020B0604020202020204" pitchFamily="34" charset="0"/>
                <a:ea typeface="+mn-ea"/>
                <a:cs typeface="Arial" panose="020B0604020202020204" pitchFamily="34" charset="0"/>
              </a:rPr>
              <a:t>of 16</a:t>
            </a:r>
          </a:p>
        </p:txBody>
      </p:sp>
      <p:sp>
        <p:nvSpPr>
          <p:cNvPr id="86" name="Right Triangle 85">
            <a:extLst>
              <a:ext uri="{FF2B5EF4-FFF2-40B4-BE49-F238E27FC236}">
                <a16:creationId xmlns:a16="http://schemas.microsoft.com/office/drawing/2014/main" id="{95A3EB06-709F-9B49-AB3C-C813D6880D0C}"/>
              </a:ext>
            </a:extLst>
          </p:cNvPr>
          <p:cNvSpPr/>
          <p:nvPr/>
        </p:nvSpPr>
        <p:spPr>
          <a:xfrm rot="16200000">
            <a:off x="5957214" y="1021720"/>
            <a:ext cx="4122011" cy="4122011"/>
          </a:xfrm>
          <a:prstGeom prst="rtTriangle">
            <a:avLst/>
          </a:prstGeom>
          <a:gradFill>
            <a:gsLst>
              <a:gs pos="100000">
                <a:schemeClr val="accent6">
                  <a:alpha val="14000"/>
                </a:schemeClr>
              </a:gs>
              <a:gs pos="43000">
                <a:schemeClr val="bg1">
                  <a:alpha val="20000"/>
                </a:schemeClr>
              </a:gs>
              <a:gs pos="0">
                <a:schemeClr val="accent1">
                  <a:alpha val="41000"/>
                </a:schemeClr>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59" name="Rectangle 25">
            <a:extLst>
              <a:ext uri="{FF2B5EF4-FFF2-40B4-BE49-F238E27FC236}">
                <a16:creationId xmlns:a16="http://schemas.microsoft.com/office/drawing/2014/main" id="{C9E4777F-00C7-4D9A-B1C1-03F3DE00C525}"/>
              </a:ext>
            </a:extLst>
          </p:cNvPr>
          <p:cNvSpPr>
            <a:spLocks noChangeAspect="1"/>
          </p:cNvSpPr>
          <p:nvPr/>
        </p:nvSpPr>
        <p:spPr>
          <a:xfrm>
            <a:off x="0" y="2874215"/>
            <a:ext cx="6045199" cy="1646985"/>
          </a:xfrm>
          <a:prstGeom prst="rect">
            <a:avLst/>
          </a:prstGeom>
          <a:gradFill>
            <a:gsLst>
              <a:gs pos="38000">
                <a:schemeClr val="tx2"/>
              </a:gs>
              <a:gs pos="100000">
                <a:schemeClr val="tx2">
                  <a:lumMod val="85000"/>
                </a:schemeClr>
              </a:gs>
            </a:gsLst>
            <a:lin ang="48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t"/>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solidFill>
                  <a:srgbClr val="41B6E6"/>
                </a:solidFill>
              </a:ln>
              <a:solidFill>
                <a:srgbClr val="F2AF00"/>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13D38999-C2FC-46BF-8027-6F08BE596092}"/>
              </a:ext>
            </a:extLst>
          </p:cNvPr>
          <p:cNvGrpSpPr/>
          <p:nvPr/>
        </p:nvGrpSpPr>
        <p:grpSpPr>
          <a:xfrm>
            <a:off x="451178" y="2509984"/>
            <a:ext cx="935724" cy="1757835"/>
            <a:chOff x="895596" y="2896450"/>
            <a:chExt cx="935724" cy="1757835"/>
          </a:xfrm>
        </p:grpSpPr>
        <p:sp>
          <p:nvSpPr>
            <p:cNvPr id="89" name="TextBox 88">
              <a:extLst>
                <a:ext uri="{FF2B5EF4-FFF2-40B4-BE49-F238E27FC236}">
                  <a16:creationId xmlns:a16="http://schemas.microsoft.com/office/drawing/2014/main" id="{65A0ED5E-B09D-49EC-9EB5-92DF39018DED}"/>
                </a:ext>
              </a:extLst>
            </p:cNvPr>
            <p:cNvSpPr txBox="1"/>
            <p:nvPr/>
          </p:nvSpPr>
          <p:spPr>
            <a:xfrm>
              <a:off x="895596" y="3473787"/>
              <a:ext cx="935724" cy="969496"/>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76CE"/>
                  </a:solidFill>
                  <a:effectLst/>
                  <a:uLnTx/>
                  <a:uFillTx/>
                  <a:latin typeface="Arial"/>
                  <a:ea typeface="+mn-ea"/>
                  <a:cs typeface="+mn-cs"/>
                </a:rPr>
                <a:t>86%</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4444"/>
                  </a:solidFill>
                  <a:effectLst/>
                  <a:uLnTx/>
                  <a:uFillTx/>
                  <a:latin typeface="Arial"/>
                  <a:ea typeface="+mn-ea"/>
                  <a:cs typeface="+mn-cs"/>
                </a:rPr>
                <a:t>of breaches </a:t>
              </a:r>
              <a:br>
                <a:rPr kumimoji="0" lang="en-US" sz="1100" b="0" i="0" u="none" strike="noStrike" kern="1200" cap="none" spc="0" normalizeH="0" baseline="0" noProof="0">
                  <a:ln>
                    <a:noFill/>
                  </a:ln>
                  <a:solidFill>
                    <a:srgbClr val="444444"/>
                  </a:solidFill>
                  <a:effectLst/>
                  <a:uLnTx/>
                  <a:uFillTx/>
                  <a:latin typeface="Arial"/>
                  <a:ea typeface="+mn-ea"/>
                  <a:cs typeface="+mn-cs"/>
                </a:rPr>
              </a:br>
              <a:r>
                <a:rPr kumimoji="0" lang="en-US" sz="1100" b="0" i="0" u="none" strike="noStrike" kern="1200" cap="none" spc="0" normalizeH="0" baseline="0" noProof="0">
                  <a:ln>
                    <a:noFill/>
                  </a:ln>
                  <a:solidFill>
                    <a:srgbClr val="444444"/>
                  </a:solidFill>
                  <a:effectLst/>
                  <a:uLnTx/>
                  <a:uFillTx/>
                  <a:latin typeface="Arial"/>
                  <a:ea typeface="+mn-ea"/>
                  <a:cs typeface="+mn-cs"/>
                </a:rPr>
                <a:t>are financially motivated.</a:t>
              </a:r>
            </a:p>
          </p:txBody>
        </p:sp>
        <p:pic>
          <p:nvPicPr>
            <p:cNvPr id="27" name="Picture 26">
              <a:extLst>
                <a:ext uri="{FF2B5EF4-FFF2-40B4-BE49-F238E27FC236}">
                  <a16:creationId xmlns:a16="http://schemas.microsoft.com/office/drawing/2014/main" id="{B2DDA747-47B2-4F5E-9A69-91D1B01F95B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30000"/>
                      </a14:imgEffect>
                    </a14:imgLayer>
                  </a14:imgProps>
                </a:ext>
                <a:ext uri="{28A0092B-C50C-407E-A947-70E740481C1C}">
                  <a14:useLocalDpi xmlns:a14="http://schemas.microsoft.com/office/drawing/2010/main" val="0"/>
                </a:ext>
              </a:extLst>
            </a:blip>
            <a:stretch>
              <a:fillRect/>
            </a:stretch>
          </p:blipFill>
          <p:spPr>
            <a:xfrm>
              <a:off x="1085892" y="4530652"/>
              <a:ext cx="527390" cy="123633"/>
            </a:xfrm>
            <a:prstGeom prst="rect">
              <a:avLst/>
            </a:prstGeom>
          </p:spPr>
        </p:pic>
        <p:grpSp>
          <p:nvGrpSpPr>
            <p:cNvPr id="16" name="Group 15">
              <a:extLst>
                <a:ext uri="{FF2B5EF4-FFF2-40B4-BE49-F238E27FC236}">
                  <a16:creationId xmlns:a16="http://schemas.microsoft.com/office/drawing/2014/main" id="{5126626D-70E4-F84E-A325-45980FCCA034}"/>
                </a:ext>
              </a:extLst>
            </p:cNvPr>
            <p:cNvGrpSpPr/>
            <p:nvPr/>
          </p:nvGrpSpPr>
          <p:grpSpPr>
            <a:xfrm>
              <a:off x="1053094" y="2896450"/>
              <a:ext cx="620725" cy="458529"/>
              <a:chOff x="3354275" y="2053119"/>
              <a:chExt cx="620725" cy="458529"/>
            </a:xfrm>
          </p:grpSpPr>
          <p:sp>
            <p:nvSpPr>
              <p:cNvPr id="33" name="Flowchart: Extract 32">
                <a:extLst>
                  <a:ext uri="{FF2B5EF4-FFF2-40B4-BE49-F238E27FC236}">
                    <a16:creationId xmlns:a16="http://schemas.microsoft.com/office/drawing/2014/main" id="{EAEA8838-361B-4DF4-AF9E-641D90E936B4}"/>
                  </a:ext>
                </a:extLst>
              </p:cNvPr>
              <p:cNvSpPr/>
              <p:nvPr/>
            </p:nvSpPr>
            <p:spPr>
              <a:xfrm>
                <a:off x="3354275" y="2053119"/>
                <a:ext cx="620725" cy="458529"/>
              </a:xfrm>
              <a:prstGeom prst="flowChartExtra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5" name="TextBox 14">
                <a:extLst>
                  <a:ext uri="{FF2B5EF4-FFF2-40B4-BE49-F238E27FC236}">
                    <a16:creationId xmlns:a16="http://schemas.microsoft.com/office/drawing/2014/main" id="{FC786A3B-2C3F-4B6D-8CBF-C5E9AF5B31A9}"/>
                  </a:ext>
                </a:extLst>
              </p:cNvPr>
              <p:cNvSpPr txBox="1"/>
              <p:nvPr/>
            </p:nvSpPr>
            <p:spPr>
              <a:xfrm>
                <a:off x="3523573" y="2317103"/>
                <a:ext cx="282129" cy="169277"/>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71%</a:t>
                </a:r>
              </a:p>
            </p:txBody>
          </p:sp>
        </p:grpSp>
      </p:grpSp>
      <p:grpSp>
        <p:nvGrpSpPr>
          <p:cNvPr id="3" name="Group 2">
            <a:extLst>
              <a:ext uri="{FF2B5EF4-FFF2-40B4-BE49-F238E27FC236}">
                <a16:creationId xmlns:a16="http://schemas.microsoft.com/office/drawing/2014/main" id="{38298AEE-64CD-4F05-8FB4-0613C6016B0C}"/>
              </a:ext>
            </a:extLst>
          </p:cNvPr>
          <p:cNvGrpSpPr/>
          <p:nvPr/>
        </p:nvGrpSpPr>
        <p:grpSpPr>
          <a:xfrm>
            <a:off x="4694743" y="2509984"/>
            <a:ext cx="985986" cy="1757835"/>
            <a:chOff x="6108577" y="2896450"/>
            <a:chExt cx="985986" cy="1757835"/>
          </a:xfrm>
        </p:grpSpPr>
        <p:sp>
          <p:nvSpPr>
            <p:cNvPr id="92" name="TextBox 91">
              <a:extLst>
                <a:ext uri="{FF2B5EF4-FFF2-40B4-BE49-F238E27FC236}">
                  <a16:creationId xmlns:a16="http://schemas.microsoft.com/office/drawing/2014/main" id="{CC7EAFF4-760A-4C0C-8E84-4E1093C6D45F}"/>
                </a:ext>
              </a:extLst>
            </p:cNvPr>
            <p:cNvSpPr txBox="1"/>
            <p:nvPr/>
          </p:nvSpPr>
          <p:spPr>
            <a:xfrm>
              <a:off x="6108577" y="3473787"/>
              <a:ext cx="985986" cy="969496"/>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76CE"/>
                  </a:solidFill>
                  <a:effectLst/>
                  <a:uLnTx/>
                  <a:uFillTx/>
                  <a:latin typeface="Arial"/>
                  <a:ea typeface="+mn-ea"/>
                  <a:cs typeface="+mn-cs"/>
                </a:rPr>
                <a:t>48%</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4444"/>
                  </a:solidFill>
                  <a:effectLst/>
                  <a:uLnTx/>
                  <a:uFillTx/>
                  <a:latin typeface="Arial"/>
                  <a:ea typeface="+mn-ea"/>
                  <a:cs typeface="+mn-cs"/>
                </a:rPr>
                <a:t>of breaches involved</a:t>
              </a:r>
              <a:br>
                <a:rPr kumimoji="0" lang="en-US" sz="1100" b="0" i="0" u="none" strike="noStrike" kern="1200" cap="none" spc="0" normalizeH="0" baseline="0" noProof="0">
                  <a:ln>
                    <a:noFill/>
                  </a:ln>
                  <a:solidFill>
                    <a:srgbClr val="444444"/>
                  </a:solidFill>
                  <a:effectLst/>
                  <a:uLnTx/>
                  <a:uFillTx/>
                  <a:latin typeface="Arial"/>
                  <a:ea typeface="+mn-ea"/>
                  <a:cs typeface="+mn-cs"/>
                </a:rPr>
              </a:br>
              <a:r>
                <a:rPr kumimoji="0" lang="en-US" sz="1100" b="0" i="0" u="none" strike="noStrike" kern="1200" cap="none" spc="0" normalizeH="0" baseline="0" noProof="0">
                  <a:ln>
                    <a:noFill/>
                  </a:ln>
                  <a:solidFill>
                    <a:srgbClr val="444444"/>
                  </a:solidFill>
                  <a:effectLst/>
                  <a:uLnTx/>
                  <a:uFillTx/>
                  <a:latin typeface="Arial"/>
                  <a:ea typeface="+mn-ea"/>
                  <a:cs typeface="+mn-cs"/>
                </a:rPr>
                <a:t>small business.</a:t>
              </a:r>
            </a:p>
          </p:txBody>
        </p:sp>
        <p:pic>
          <p:nvPicPr>
            <p:cNvPr id="93" name="Picture 92">
              <a:extLst>
                <a:ext uri="{FF2B5EF4-FFF2-40B4-BE49-F238E27FC236}">
                  <a16:creationId xmlns:a16="http://schemas.microsoft.com/office/drawing/2014/main" id="{6C35E200-A38C-42CD-9F5F-FF8ED2701A5B}"/>
                </a:ext>
              </a:extLst>
            </p:cNvPr>
            <p:cNvPicPr>
              <a:picLocks noChangeAspect="1"/>
            </p:cNvPicPr>
            <p:nvPr/>
          </p:nvPicPr>
          <p:blipFill>
            <a:blip r:embed="rId7">
              <a:extLst>
                <a:ext uri="{BEBA8EAE-BF5A-486C-A8C5-ECC9F3942E4B}">
                  <a14:imgProps xmlns:a14="http://schemas.microsoft.com/office/drawing/2010/main">
                    <a14:imgLayer r:embed="rId9">
                      <a14:imgEffect>
                        <a14:brightnessContrast bright="-30000"/>
                      </a14:imgEffect>
                    </a14:imgLayer>
                  </a14:imgProps>
                </a:ext>
                <a:ext uri="{28A0092B-C50C-407E-A947-70E740481C1C}">
                  <a14:useLocalDpi xmlns:a14="http://schemas.microsoft.com/office/drawing/2010/main" val="0"/>
                </a:ext>
              </a:extLst>
            </a:blip>
            <a:stretch>
              <a:fillRect/>
            </a:stretch>
          </p:blipFill>
          <p:spPr>
            <a:xfrm>
              <a:off x="6324004" y="4530652"/>
              <a:ext cx="527390" cy="123633"/>
            </a:xfrm>
            <a:prstGeom prst="rect">
              <a:avLst/>
            </a:prstGeom>
          </p:spPr>
        </p:pic>
        <p:grpSp>
          <p:nvGrpSpPr>
            <p:cNvPr id="20" name="Group 19">
              <a:extLst>
                <a:ext uri="{FF2B5EF4-FFF2-40B4-BE49-F238E27FC236}">
                  <a16:creationId xmlns:a16="http://schemas.microsoft.com/office/drawing/2014/main" id="{ACBF025E-7512-4346-A843-237DFFB46FC9}"/>
                </a:ext>
              </a:extLst>
            </p:cNvPr>
            <p:cNvGrpSpPr/>
            <p:nvPr/>
          </p:nvGrpSpPr>
          <p:grpSpPr>
            <a:xfrm>
              <a:off x="6266024" y="2896450"/>
              <a:ext cx="620725" cy="458529"/>
              <a:chOff x="5185794" y="2057485"/>
              <a:chExt cx="620725" cy="458529"/>
            </a:xfrm>
          </p:grpSpPr>
          <p:sp>
            <p:nvSpPr>
              <p:cNvPr id="38" name="Flowchart: Extract 37">
                <a:extLst>
                  <a:ext uri="{FF2B5EF4-FFF2-40B4-BE49-F238E27FC236}">
                    <a16:creationId xmlns:a16="http://schemas.microsoft.com/office/drawing/2014/main" id="{64E1B249-516D-4D04-A9DA-03B2E44F7F39}"/>
                  </a:ext>
                </a:extLst>
              </p:cNvPr>
              <p:cNvSpPr/>
              <p:nvPr/>
            </p:nvSpPr>
            <p:spPr>
              <a:xfrm>
                <a:off x="5185794" y="2057485"/>
                <a:ext cx="620725" cy="458529"/>
              </a:xfrm>
              <a:prstGeom prst="flowChartExtra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39" name="TextBox 38">
                <a:extLst>
                  <a:ext uri="{FF2B5EF4-FFF2-40B4-BE49-F238E27FC236}">
                    <a16:creationId xmlns:a16="http://schemas.microsoft.com/office/drawing/2014/main" id="{1414257B-05A3-4258-8DCB-92F92D455C79}"/>
                  </a:ext>
                </a:extLst>
              </p:cNvPr>
              <p:cNvSpPr txBox="1"/>
              <p:nvPr/>
            </p:nvSpPr>
            <p:spPr>
              <a:xfrm>
                <a:off x="5361166" y="2317103"/>
                <a:ext cx="282129" cy="169277"/>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43%</a:t>
                </a:r>
              </a:p>
            </p:txBody>
          </p:sp>
        </p:grpSp>
      </p:grpSp>
      <p:grpSp>
        <p:nvGrpSpPr>
          <p:cNvPr id="4" name="Group 3">
            <a:extLst>
              <a:ext uri="{FF2B5EF4-FFF2-40B4-BE49-F238E27FC236}">
                <a16:creationId xmlns:a16="http://schemas.microsoft.com/office/drawing/2014/main" id="{617C044A-076C-479E-8261-98E03EC1FCDF}"/>
              </a:ext>
            </a:extLst>
          </p:cNvPr>
          <p:cNvGrpSpPr/>
          <p:nvPr/>
        </p:nvGrpSpPr>
        <p:grpSpPr>
          <a:xfrm>
            <a:off x="3333388" y="2509984"/>
            <a:ext cx="1027390" cy="1846555"/>
            <a:chOff x="4341837" y="2896450"/>
            <a:chExt cx="1027390" cy="1846555"/>
          </a:xfrm>
        </p:grpSpPr>
        <p:sp>
          <p:nvSpPr>
            <p:cNvPr id="105" name="TextBox 104">
              <a:extLst>
                <a:ext uri="{FF2B5EF4-FFF2-40B4-BE49-F238E27FC236}">
                  <a16:creationId xmlns:a16="http://schemas.microsoft.com/office/drawing/2014/main" id="{0194F193-0614-4344-B05B-7A5C33A1DEEA}"/>
                </a:ext>
              </a:extLst>
            </p:cNvPr>
            <p:cNvSpPr txBox="1"/>
            <p:nvPr/>
          </p:nvSpPr>
          <p:spPr>
            <a:xfrm>
              <a:off x="4341837" y="3473787"/>
              <a:ext cx="1027390" cy="969496"/>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76CE"/>
                  </a:solidFill>
                  <a:effectLst/>
                  <a:uLnTx/>
                  <a:uFillTx/>
                  <a:latin typeface="Arial"/>
                  <a:ea typeface="+mn-ea"/>
                  <a:cs typeface="+mn-cs"/>
                </a:rPr>
                <a:t>$6T</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4444"/>
                  </a:solidFill>
                  <a:effectLst/>
                  <a:uLnTx/>
                  <a:uFillTx/>
                  <a:latin typeface="Arial"/>
                  <a:ea typeface="+mn-ea"/>
                  <a:cs typeface="+mn-cs"/>
                </a:rPr>
                <a:t> Total global impact of cyber crime in 2021.</a:t>
              </a:r>
            </a:p>
          </p:txBody>
        </p:sp>
        <p:sp>
          <p:nvSpPr>
            <p:cNvPr id="2" name="TextBox 1">
              <a:extLst>
                <a:ext uri="{FF2B5EF4-FFF2-40B4-BE49-F238E27FC236}">
                  <a16:creationId xmlns:a16="http://schemas.microsoft.com/office/drawing/2014/main" id="{B7ED5AC3-4E78-4324-AC61-385D21AF4536}"/>
                </a:ext>
              </a:extLst>
            </p:cNvPr>
            <p:cNvSpPr txBox="1"/>
            <p:nvPr/>
          </p:nvSpPr>
          <p:spPr>
            <a:xfrm>
              <a:off x="4481029" y="4496784"/>
              <a:ext cx="716542" cy="246221"/>
            </a:xfrm>
            <a:prstGeom prst="rect">
              <a:avLst/>
            </a:prstGeom>
            <a:noFill/>
          </p:spPr>
          <p:txBody>
            <a:bodyPr wrap="non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B3B3B2"/>
                  </a:solidFill>
                  <a:effectLst/>
                  <a:uLnTx/>
                  <a:uFillTx/>
                  <a:latin typeface="Arial"/>
                  <a:ea typeface="+mn-ea"/>
                  <a:cs typeface="+mn-cs"/>
                </a:rPr>
                <a:t>Cybersecurity </a:t>
              </a:r>
              <a:br>
                <a:rPr kumimoji="0" lang="en-US" sz="800" b="1" i="0" u="none" strike="noStrike" kern="1200" cap="none" spc="0" normalizeH="0" baseline="0" noProof="0">
                  <a:ln>
                    <a:noFill/>
                  </a:ln>
                  <a:solidFill>
                    <a:srgbClr val="B3B3B2"/>
                  </a:solidFill>
                  <a:effectLst/>
                  <a:uLnTx/>
                  <a:uFillTx/>
                  <a:latin typeface="Arial"/>
                  <a:ea typeface="+mn-ea"/>
                  <a:cs typeface="+mn-cs"/>
                </a:rPr>
              </a:br>
              <a:r>
                <a:rPr kumimoji="0" lang="en-US" sz="800" b="1" i="0" u="none" strike="noStrike" kern="1200" cap="none" spc="0" normalizeH="0" baseline="0" noProof="0">
                  <a:ln>
                    <a:noFill/>
                  </a:ln>
                  <a:solidFill>
                    <a:srgbClr val="B3B3B2"/>
                  </a:solidFill>
                  <a:effectLst/>
                  <a:uLnTx/>
                  <a:uFillTx/>
                  <a:latin typeface="Arial"/>
                  <a:ea typeface="+mn-ea"/>
                  <a:cs typeface="+mn-cs"/>
                </a:rPr>
                <a:t>Ventures</a:t>
              </a:r>
            </a:p>
          </p:txBody>
        </p:sp>
        <p:grpSp>
          <p:nvGrpSpPr>
            <p:cNvPr id="19" name="Group 18">
              <a:extLst>
                <a:ext uri="{FF2B5EF4-FFF2-40B4-BE49-F238E27FC236}">
                  <a16:creationId xmlns:a16="http://schemas.microsoft.com/office/drawing/2014/main" id="{331841A0-BDFA-8942-9027-A180FBE2D01E}"/>
                </a:ext>
              </a:extLst>
            </p:cNvPr>
            <p:cNvGrpSpPr/>
            <p:nvPr/>
          </p:nvGrpSpPr>
          <p:grpSpPr>
            <a:xfrm>
              <a:off x="4528380" y="2896450"/>
              <a:ext cx="620725" cy="458529"/>
              <a:chOff x="5203496" y="3531672"/>
              <a:chExt cx="620725" cy="458529"/>
            </a:xfrm>
          </p:grpSpPr>
          <p:sp>
            <p:nvSpPr>
              <p:cNvPr id="40" name="Flowchart: Extract 39">
                <a:extLst>
                  <a:ext uri="{FF2B5EF4-FFF2-40B4-BE49-F238E27FC236}">
                    <a16:creationId xmlns:a16="http://schemas.microsoft.com/office/drawing/2014/main" id="{8407AF30-5509-405D-A7E9-9BD1BF73693B}"/>
                  </a:ext>
                </a:extLst>
              </p:cNvPr>
              <p:cNvSpPr/>
              <p:nvPr/>
            </p:nvSpPr>
            <p:spPr>
              <a:xfrm>
                <a:off x="5203496" y="3531672"/>
                <a:ext cx="620725" cy="458529"/>
              </a:xfrm>
              <a:prstGeom prst="flowChartExtra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45" name="TextBox 44">
                <a:extLst>
                  <a:ext uri="{FF2B5EF4-FFF2-40B4-BE49-F238E27FC236}">
                    <a16:creationId xmlns:a16="http://schemas.microsoft.com/office/drawing/2014/main" id="{DD721712-02D8-4651-B79A-38EB090E43F4}"/>
                  </a:ext>
                </a:extLst>
              </p:cNvPr>
              <p:cNvSpPr txBox="1"/>
              <p:nvPr/>
            </p:nvSpPr>
            <p:spPr>
              <a:xfrm>
                <a:off x="5254311" y="3784199"/>
                <a:ext cx="540457" cy="169277"/>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$1T</a:t>
                </a:r>
              </a:p>
            </p:txBody>
          </p:sp>
        </p:grpSp>
      </p:grpSp>
      <p:sp>
        <p:nvSpPr>
          <p:cNvPr id="85" name="TextBox 84">
            <a:extLst>
              <a:ext uri="{FF2B5EF4-FFF2-40B4-BE49-F238E27FC236}">
                <a16:creationId xmlns:a16="http://schemas.microsoft.com/office/drawing/2014/main" id="{B382B809-C164-1C4B-A4D2-634BDA975E23}"/>
              </a:ext>
            </a:extLst>
          </p:cNvPr>
          <p:cNvSpPr txBox="1"/>
          <p:nvPr/>
        </p:nvSpPr>
        <p:spPr>
          <a:xfrm>
            <a:off x="319734" y="4795477"/>
            <a:ext cx="6001950" cy="276999"/>
          </a:xfrm>
          <a:prstGeom prst="rect">
            <a:avLst/>
          </a:prstGeom>
          <a:noFill/>
        </p:spPr>
        <p:txBody>
          <a:bodyPr wrap="square" lIns="0" tIns="0" rIns="0" bIns="0" rtlCol="0" anchor="b" anchorCtr="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alpha val="50000"/>
                  </a:srgbClr>
                </a:solidFill>
                <a:effectLst/>
                <a:uLnTx/>
                <a:uFillTx/>
                <a:latin typeface="Arial" panose="020B0604020202020204" pitchFamily="34" charset="0"/>
                <a:ea typeface="+mn-ea"/>
                <a:cs typeface="Arial" panose="020B0604020202020204" pitchFamily="34" charset="0"/>
              </a:rPr>
              <a:t>*Sources: Cybersecurity Ventures: </a:t>
            </a:r>
            <a:br>
              <a:rPr kumimoji="0" lang="en-US" sz="600" b="0" i="0" u="none" strike="noStrike" kern="1200" cap="none" spc="0" normalizeH="0" baseline="0" noProof="0" dirty="0">
                <a:ln>
                  <a:noFill/>
                </a:ln>
                <a:solidFill>
                  <a:srgbClr val="FFFFFF">
                    <a:alpha val="50000"/>
                  </a:srgbClr>
                </a:solidFill>
                <a:effectLst/>
                <a:uLnTx/>
                <a:uFillTx/>
                <a:latin typeface="Arial" panose="020B0604020202020204" pitchFamily="34" charset="0"/>
                <a:ea typeface="+mn-ea"/>
                <a:cs typeface="Arial" panose="020B0604020202020204" pitchFamily="34" charset="0"/>
              </a:rPr>
            </a:br>
            <a:r>
              <a:rPr kumimoji="0" lang="en-US" sz="600" b="0" i="0" u="none" strike="noStrike" kern="1200" cap="none" spc="0" normalizeH="0" baseline="0" noProof="0" dirty="0">
                <a:ln>
                  <a:noFill/>
                </a:ln>
                <a:solidFill>
                  <a:srgbClr val="FFFFFF">
                    <a:alpha val="50000"/>
                  </a:srgbClr>
                </a:solidFill>
                <a:effectLst/>
                <a:uLnTx/>
                <a:uFillTx/>
                <a:latin typeface="Arial" panose="020B0604020202020204" pitchFamily="34" charset="0"/>
                <a:ea typeface="+mn-ea"/>
                <a:cs typeface="Arial" panose="020B0604020202020204" pitchFamily="34" charset="0"/>
              </a:rPr>
              <a:t> </a:t>
            </a:r>
            <a:r>
              <a:rPr kumimoji="0" lang="en-US" sz="600" b="0" i="0" u="none" strike="noStrike" kern="1200" cap="none" spc="0" normalizeH="0" baseline="0" noProof="0" dirty="0">
                <a:ln>
                  <a:noFill/>
                </a:ln>
                <a:solidFill>
                  <a:srgbClr val="FFFFFF">
                    <a:alpha val="50000"/>
                  </a:srgbClr>
                </a:solidFill>
                <a:effectLst/>
                <a:uLnTx/>
                <a:uFillTx/>
                <a:latin typeface="Arial" panose="020B0604020202020204" pitchFamily="34" charset="0"/>
                <a:ea typeface="+mn-ea"/>
                <a:cs typeface="Arial" panose="020B0604020202020204" pitchFamily="34" charset="0"/>
                <a:hlinkClick r:id="rId10"/>
              </a:rPr>
              <a:t>https://cybersecurityventures.com/global-ransomware-damage-costs-predicted-to-reach-20-billion-usd-by-2021</a:t>
            </a:r>
            <a:br>
              <a:rPr kumimoji="0" lang="en-US" sz="600" b="0" i="0" u="none" strike="noStrike" kern="1200" cap="none" spc="0" normalizeH="0" baseline="0" noProof="0" dirty="0">
                <a:ln>
                  <a:noFill/>
                </a:ln>
                <a:solidFill>
                  <a:srgbClr val="FFFFFF">
                    <a:alpha val="50000"/>
                  </a:srgbClr>
                </a:solidFill>
                <a:effectLst/>
                <a:uLnTx/>
                <a:uFillTx/>
                <a:latin typeface="Arial" panose="020B0604020202020204" pitchFamily="34" charset="0"/>
                <a:ea typeface="+mn-ea"/>
                <a:cs typeface="Arial" panose="020B0604020202020204" pitchFamily="34" charset="0"/>
              </a:rPr>
            </a:br>
            <a:r>
              <a:rPr kumimoji="0" lang="en-US" sz="600" b="0" i="0" u="none" strike="noStrike" kern="1200" cap="none" spc="0" normalizeH="0" baseline="0" noProof="0" dirty="0">
                <a:ln>
                  <a:noFill/>
                </a:ln>
                <a:solidFill>
                  <a:srgbClr val="FFFFFF">
                    <a:alpha val="50000"/>
                  </a:srgbClr>
                </a:solidFill>
                <a:effectLst/>
                <a:uLnTx/>
                <a:uFillTx/>
                <a:latin typeface="Arial" panose="020B0604020202020204" pitchFamily="34" charset="0"/>
                <a:ea typeface="+mn-ea"/>
                <a:cs typeface="Arial" panose="020B0604020202020204" pitchFamily="34" charset="0"/>
              </a:rPr>
              <a:t> </a:t>
            </a:r>
            <a:r>
              <a:rPr kumimoji="0" lang="en-US" sz="600" b="0" i="0" u="none" strike="noStrike" kern="1200" cap="none" spc="0" normalizeH="0" baseline="0" noProof="0" dirty="0">
                <a:ln>
                  <a:noFill/>
                </a:ln>
                <a:solidFill>
                  <a:srgbClr val="FFFFFF">
                    <a:alpha val="50000"/>
                  </a:srgbClr>
                </a:solidFill>
                <a:effectLst/>
                <a:uLnTx/>
                <a:uFillTx/>
                <a:latin typeface="Arial" panose="020B0604020202020204" pitchFamily="34" charset="0"/>
                <a:ea typeface="+mn-ea"/>
                <a:cs typeface="Arial" panose="020B0604020202020204" pitchFamily="34" charset="0"/>
                <a:hlinkClick r:id="rId11"/>
              </a:rPr>
              <a:t>https://cybersecurityventures.com/cybercrime-damages-6-trillion-by-2021</a:t>
            </a:r>
            <a:r>
              <a:rPr kumimoji="0" lang="en-US" sz="600" b="0" i="0" u="none" strike="noStrike" kern="1200" cap="none" spc="0" normalizeH="0" baseline="0" noProof="0" dirty="0">
                <a:ln>
                  <a:noFill/>
                </a:ln>
                <a:solidFill>
                  <a:srgbClr val="FFFFFF">
                    <a:alpha val="50000"/>
                  </a:srgbClr>
                </a:solidFill>
                <a:effectLst/>
                <a:uLnTx/>
                <a:uFillTx/>
                <a:latin typeface="Arial" panose="020B0604020202020204" pitchFamily="34" charset="0"/>
                <a:ea typeface="+mn-ea"/>
                <a:cs typeface="Arial" panose="020B0604020202020204" pitchFamily="34" charset="0"/>
              </a:rPr>
              <a:t> </a:t>
            </a:r>
          </a:p>
        </p:txBody>
      </p:sp>
      <p:grpSp>
        <p:nvGrpSpPr>
          <p:cNvPr id="5" name="Group 4">
            <a:extLst>
              <a:ext uri="{FF2B5EF4-FFF2-40B4-BE49-F238E27FC236}">
                <a16:creationId xmlns:a16="http://schemas.microsoft.com/office/drawing/2014/main" id="{D3EB1B64-920F-4F37-911D-DB7FF30DDC8A}"/>
              </a:ext>
            </a:extLst>
          </p:cNvPr>
          <p:cNvGrpSpPr/>
          <p:nvPr/>
        </p:nvGrpSpPr>
        <p:grpSpPr>
          <a:xfrm>
            <a:off x="1755788" y="2509984"/>
            <a:ext cx="1288366" cy="1755707"/>
            <a:chOff x="2465312" y="2896450"/>
            <a:chExt cx="1288366" cy="1755707"/>
          </a:xfrm>
        </p:grpSpPr>
        <p:grpSp>
          <p:nvGrpSpPr>
            <p:cNvPr id="18" name="Group 17">
              <a:extLst>
                <a:ext uri="{FF2B5EF4-FFF2-40B4-BE49-F238E27FC236}">
                  <a16:creationId xmlns:a16="http://schemas.microsoft.com/office/drawing/2014/main" id="{8F1A9B1D-221A-BC4F-B041-8E71983D616D}"/>
                </a:ext>
              </a:extLst>
            </p:cNvPr>
            <p:cNvGrpSpPr/>
            <p:nvPr/>
          </p:nvGrpSpPr>
          <p:grpSpPr>
            <a:xfrm>
              <a:off x="2790737" y="2896450"/>
              <a:ext cx="620725" cy="458529"/>
              <a:chOff x="3348801" y="3516787"/>
              <a:chExt cx="620725" cy="458529"/>
            </a:xfrm>
          </p:grpSpPr>
          <p:sp>
            <p:nvSpPr>
              <p:cNvPr id="42" name="Flowchart: Extract 41">
                <a:extLst>
                  <a:ext uri="{FF2B5EF4-FFF2-40B4-BE49-F238E27FC236}">
                    <a16:creationId xmlns:a16="http://schemas.microsoft.com/office/drawing/2014/main" id="{04D412DF-BCC0-433D-A585-7789865D0279}"/>
                  </a:ext>
                </a:extLst>
              </p:cNvPr>
              <p:cNvSpPr/>
              <p:nvPr/>
            </p:nvSpPr>
            <p:spPr>
              <a:xfrm>
                <a:off x="3348801" y="3516787"/>
                <a:ext cx="620725" cy="458529"/>
              </a:xfrm>
              <a:prstGeom prst="flowChartExtra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43" name="TextBox 42">
                <a:extLst>
                  <a:ext uri="{FF2B5EF4-FFF2-40B4-BE49-F238E27FC236}">
                    <a16:creationId xmlns:a16="http://schemas.microsoft.com/office/drawing/2014/main" id="{EB9D9AAB-527B-4A30-85D9-F308DE67207E}"/>
                  </a:ext>
                </a:extLst>
              </p:cNvPr>
              <p:cNvSpPr txBox="1"/>
              <p:nvPr/>
            </p:nvSpPr>
            <p:spPr>
              <a:xfrm>
                <a:off x="3385582" y="3784199"/>
                <a:ext cx="540457" cy="169277"/>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mn-cs"/>
                  </a:rPr>
                  <a:t>$13M</a:t>
                </a:r>
              </a:p>
            </p:txBody>
          </p:sp>
        </p:grpSp>
        <p:sp>
          <p:nvSpPr>
            <p:cNvPr id="25" name="TextBox 24">
              <a:extLst>
                <a:ext uri="{FF2B5EF4-FFF2-40B4-BE49-F238E27FC236}">
                  <a16:creationId xmlns:a16="http://schemas.microsoft.com/office/drawing/2014/main" id="{FE9FC3EE-F7C5-4D0F-A41C-77A06AF5EAD8}"/>
                </a:ext>
              </a:extLst>
            </p:cNvPr>
            <p:cNvSpPr txBox="1"/>
            <p:nvPr/>
          </p:nvSpPr>
          <p:spPr>
            <a:xfrm>
              <a:off x="2465312" y="3473787"/>
              <a:ext cx="1288366" cy="969496"/>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0076CE"/>
                  </a:solidFill>
                  <a:effectLst/>
                  <a:uLnTx/>
                  <a:uFillTx/>
                  <a:latin typeface="Arial"/>
                  <a:ea typeface="+mn-ea"/>
                  <a:cs typeface="+mn-cs"/>
                </a:rPr>
                <a:t>$24.7M</a:t>
              </a:r>
            </a:p>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444444"/>
                  </a:solidFill>
                  <a:effectLst/>
                  <a:uLnTx/>
                  <a:uFillTx/>
                  <a:latin typeface="Arial"/>
                  <a:ea typeface="+mn-ea"/>
                  <a:cs typeface="+mn-cs"/>
                </a:rPr>
                <a:t> Avg. cost of cybercrime for an organization.</a:t>
              </a:r>
            </a:p>
          </p:txBody>
        </p:sp>
        <p:pic>
          <p:nvPicPr>
            <p:cNvPr id="21" name="Picture 20">
              <a:extLst>
                <a:ext uri="{FF2B5EF4-FFF2-40B4-BE49-F238E27FC236}">
                  <a16:creationId xmlns:a16="http://schemas.microsoft.com/office/drawing/2014/main" id="{E18005EC-C002-410A-9624-F677DD528D49}"/>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30000"/>
                      </a14:imgEffect>
                    </a14:imgLayer>
                  </a14:imgProps>
                </a:ext>
                <a:ext uri="{28A0092B-C50C-407E-A947-70E740481C1C}">
                  <a14:useLocalDpi xmlns:a14="http://schemas.microsoft.com/office/drawing/2010/main" val="0"/>
                </a:ext>
              </a:extLst>
            </a:blip>
            <a:stretch>
              <a:fillRect/>
            </a:stretch>
          </p:blipFill>
          <p:spPr>
            <a:xfrm>
              <a:off x="2831238" y="4496784"/>
              <a:ext cx="556514" cy="155373"/>
            </a:xfrm>
            <a:prstGeom prst="rect">
              <a:avLst/>
            </a:prstGeom>
          </p:spPr>
        </p:pic>
      </p:grpSp>
      <p:graphicFrame>
        <p:nvGraphicFramePr>
          <p:cNvPr id="17" name="Table 16">
            <a:extLst>
              <a:ext uri="{FF2B5EF4-FFF2-40B4-BE49-F238E27FC236}">
                <a16:creationId xmlns:a16="http://schemas.microsoft.com/office/drawing/2014/main" id="{88830B5D-764F-42FD-9EF5-2844EB623C5E}"/>
              </a:ext>
            </a:extLst>
          </p:cNvPr>
          <p:cNvGraphicFramePr>
            <a:graphicFrameLocks noGrp="1"/>
          </p:cNvGraphicFramePr>
          <p:nvPr/>
        </p:nvGraphicFramePr>
        <p:xfrm>
          <a:off x="6321684" y="172720"/>
          <a:ext cx="2545830" cy="4531376"/>
        </p:xfrm>
        <a:graphic>
          <a:graphicData uri="http://schemas.openxmlformats.org/drawingml/2006/table">
            <a:tbl>
              <a:tblPr firstRow="1" bandRow="1">
                <a:effectLst/>
                <a:tableStyleId>{2D5ABB26-0587-4C30-8999-92F81FD0307C}</a:tableStyleId>
              </a:tblPr>
              <a:tblGrid>
                <a:gridCol w="1628777">
                  <a:extLst>
                    <a:ext uri="{9D8B030D-6E8A-4147-A177-3AD203B41FA5}">
                      <a16:colId xmlns:a16="http://schemas.microsoft.com/office/drawing/2014/main" val="1477993288"/>
                    </a:ext>
                  </a:extLst>
                </a:gridCol>
                <a:gridCol w="917053">
                  <a:extLst>
                    <a:ext uri="{9D8B030D-6E8A-4147-A177-3AD203B41FA5}">
                      <a16:colId xmlns:a16="http://schemas.microsoft.com/office/drawing/2014/main" val="190419275"/>
                    </a:ext>
                  </a:extLst>
                </a:gridCol>
              </a:tblGrid>
              <a:tr h="283211">
                <a:tc>
                  <a:txBody>
                    <a:bodyPr/>
                    <a:lstStyle/>
                    <a:p>
                      <a:pPr algn="l"/>
                      <a:r>
                        <a:rPr lang="en-US" sz="1600" b="0">
                          <a:solidFill>
                            <a:schemeClr val="tx2"/>
                          </a:solidFill>
                        </a:rPr>
                        <a:t>Banking</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$18.4M</a:t>
                      </a: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7872431"/>
                  </a:ext>
                </a:extLst>
              </a:tr>
              <a:tr h="283211">
                <a:tc>
                  <a:txBody>
                    <a:bodyPr/>
                    <a:lstStyle/>
                    <a:p>
                      <a:pPr algn="l"/>
                      <a:r>
                        <a:rPr lang="en-US" sz="1600" b="0">
                          <a:solidFill>
                            <a:schemeClr val="tx2"/>
                          </a:solidFill>
                        </a:rPr>
                        <a:t>Utilities</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$17.8M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6134134"/>
                  </a:ext>
                </a:extLst>
              </a:tr>
              <a:tr h="283211">
                <a:tc>
                  <a:txBody>
                    <a:bodyPr/>
                    <a:lstStyle/>
                    <a:p>
                      <a:pPr algn="l"/>
                      <a:r>
                        <a:rPr lang="en-US" sz="1600" b="0">
                          <a:solidFill>
                            <a:schemeClr val="tx2"/>
                          </a:solidFill>
                        </a:rPr>
                        <a:t>Software</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$16.0M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6754179"/>
                  </a:ext>
                </a:extLst>
              </a:tr>
              <a:tr h="283211">
                <a:tc>
                  <a:txBody>
                    <a:bodyPr/>
                    <a:lstStyle/>
                    <a:p>
                      <a:pPr algn="l"/>
                      <a:r>
                        <a:rPr lang="en-US" sz="1600" b="0">
                          <a:solidFill>
                            <a:schemeClr val="tx2"/>
                          </a:solidFill>
                        </a:rPr>
                        <a:t>Automotive</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$15.8M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6065738"/>
                  </a:ext>
                </a:extLst>
              </a:tr>
              <a:tr h="283211">
                <a:tc>
                  <a:txBody>
                    <a:bodyPr/>
                    <a:lstStyle/>
                    <a:p>
                      <a:pPr algn="l"/>
                      <a:r>
                        <a:rPr lang="en-US" sz="1600" b="0">
                          <a:solidFill>
                            <a:schemeClr val="tx2"/>
                          </a:solidFill>
                        </a:rPr>
                        <a:t>Insurance</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$15.8M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8944452"/>
                  </a:ext>
                </a:extLst>
              </a:tr>
              <a:tr h="283211">
                <a:tc>
                  <a:txBody>
                    <a:bodyPr/>
                    <a:lstStyle/>
                    <a:p>
                      <a:pPr algn="l"/>
                      <a:r>
                        <a:rPr lang="en-US" sz="1600" b="0">
                          <a:solidFill>
                            <a:schemeClr val="tx2"/>
                          </a:solidFill>
                        </a:rPr>
                        <a:t>High Tech</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$14.7M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2453283"/>
                  </a:ext>
                </a:extLst>
              </a:tr>
              <a:tr h="283211">
                <a:tc>
                  <a:txBody>
                    <a:bodyPr/>
                    <a:lstStyle/>
                    <a:p>
                      <a:pPr algn="l"/>
                      <a:r>
                        <a:rPr lang="en-US" sz="1600" b="0">
                          <a:solidFill>
                            <a:schemeClr val="tx2"/>
                          </a:solidFill>
                        </a:rPr>
                        <a:t>Capital Markets</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$13.9M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4784191"/>
                  </a:ext>
                </a:extLst>
              </a:tr>
              <a:tr h="283211">
                <a:tc>
                  <a:txBody>
                    <a:bodyPr/>
                    <a:lstStyle/>
                    <a:p>
                      <a:pPr algn="l"/>
                      <a:r>
                        <a:rPr lang="en-US" sz="1600" b="0">
                          <a:solidFill>
                            <a:schemeClr val="tx2"/>
                          </a:solidFill>
                        </a:rPr>
                        <a:t>Energy</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$13.8M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9272141"/>
                  </a:ext>
                </a:extLst>
              </a:tr>
              <a:tr h="283211">
                <a:tc>
                  <a:txBody>
                    <a:bodyPr/>
                    <a:lstStyle/>
                    <a:p>
                      <a:pPr algn="l"/>
                      <a:r>
                        <a:rPr lang="en-US" sz="1600" b="0">
                          <a:solidFill>
                            <a:schemeClr val="tx2"/>
                          </a:solidFill>
                        </a:rPr>
                        <a:t>US Federal</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$13.7M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7679871"/>
                  </a:ext>
                </a:extLst>
              </a:tr>
              <a:tr h="283211">
                <a:tc>
                  <a:txBody>
                    <a:bodyPr/>
                    <a:lstStyle/>
                    <a:p>
                      <a:pPr algn="l"/>
                      <a:r>
                        <a:rPr lang="en-US" sz="1600" b="0">
                          <a:solidFill>
                            <a:schemeClr val="tx2"/>
                          </a:solidFill>
                        </a:rPr>
                        <a:t>Consumer Goods</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$11.9M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9335411"/>
                  </a:ext>
                </a:extLst>
              </a:tr>
              <a:tr h="283211">
                <a:tc>
                  <a:txBody>
                    <a:bodyPr/>
                    <a:lstStyle/>
                    <a:p>
                      <a:pPr algn="l"/>
                      <a:r>
                        <a:rPr lang="en-US" sz="1600" b="0">
                          <a:solidFill>
                            <a:schemeClr val="tx2"/>
                          </a:solidFill>
                        </a:rPr>
                        <a:t>Health</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$11.9M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6685506"/>
                  </a:ext>
                </a:extLst>
              </a:tr>
              <a:tr h="283211">
                <a:tc>
                  <a:txBody>
                    <a:bodyPr/>
                    <a:lstStyle/>
                    <a:p>
                      <a:pPr algn="l"/>
                      <a:r>
                        <a:rPr lang="en-US" sz="1600" b="0">
                          <a:solidFill>
                            <a:schemeClr val="tx2"/>
                          </a:solidFill>
                        </a:rPr>
                        <a:t>Retail</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$11.4M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4071359"/>
                  </a:ext>
                </a:extLst>
              </a:tr>
              <a:tr h="283211">
                <a:tc>
                  <a:txBody>
                    <a:bodyPr/>
                    <a:lstStyle/>
                    <a:p>
                      <a:pPr algn="l"/>
                      <a:r>
                        <a:rPr lang="en-US" sz="1600" b="0">
                          <a:solidFill>
                            <a:schemeClr val="tx2"/>
                          </a:solidFill>
                        </a:rPr>
                        <a:t>Life Sciences</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$10.9M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4247835"/>
                  </a:ext>
                </a:extLst>
              </a:tr>
              <a:tr h="283211">
                <a:tc>
                  <a:txBody>
                    <a:bodyPr/>
                    <a:lstStyle/>
                    <a:p>
                      <a:pPr algn="l"/>
                      <a:r>
                        <a:rPr lang="en-US" sz="1600" b="0">
                          <a:solidFill>
                            <a:schemeClr val="tx2"/>
                          </a:solidFill>
                        </a:rPr>
                        <a:t>Media</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$9.2M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6209478"/>
                  </a:ext>
                </a:extLst>
              </a:tr>
              <a:tr h="283211">
                <a:tc>
                  <a:txBody>
                    <a:bodyPr/>
                    <a:lstStyle/>
                    <a:p>
                      <a:pPr algn="l"/>
                      <a:r>
                        <a:rPr lang="en-US" sz="1600" b="0">
                          <a:solidFill>
                            <a:schemeClr val="tx2"/>
                          </a:solidFill>
                        </a:rPr>
                        <a:t>Travel</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$8.2M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8176337"/>
                  </a:ext>
                </a:extLst>
              </a:tr>
              <a:tr h="283211">
                <a:tc>
                  <a:txBody>
                    <a:bodyPr/>
                    <a:lstStyle/>
                    <a:p>
                      <a:pPr algn="l"/>
                      <a:r>
                        <a:rPr lang="en-US" sz="1600" b="0">
                          <a:solidFill>
                            <a:schemeClr val="tx2"/>
                          </a:solidFill>
                        </a:rPr>
                        <a:t>Public Sector</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$7.9M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5945981"/>
                  </a:ext>
                </a:extLst>
              </a:tr>
            </a:tbl>
          </a:graphicData>
        </a:graphic>
      </p:graphicFrame>
    </p:spTree>
    <p:extLst>
      <p:ext uri="{BB962C8B-B14F-4D97-AF65-F5344CB8AC3E}">
        <p14:creationId xmlns:p14="http://schemas.microsoft.com/office/powerpoint/2010/main" val="2011512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50" name="Group 49">
            <a:extLst>
              <a:ext uri="{FF2B5EF4-FFF2-40B4-BE49-F238E27FC236}">
                <a16:creationId xmlns:a16="http://schemas.microsoft.com/office/drawing/2014/main" id="{6FC940CF-BB53-CD4A-A81E-87FE37DC46C8}"/>
              </a:ext>
            </a:extLst>
          </p:cNvPr>
          <p:cNvGrpSpPr/>
          <p:nvPr/>
        </p:nvGrpSpPr>
        <p:grpSpPr>
          <a:xfrm>
            <a:off x="-6366" y="0"/>
            <a:ext cx="9150366" cy="5140320"/>
            <a:chOff x="228600" y="-464204"/>
            <a:chExt cx="9150366" cy="5140320"/>
          </a:xfrm>
        </p:grpSpPr>
        <p:sp>
          <p:nvSpPr>
            <p:cNvPr id="52" name="Pentagon 112">
              <a:extLst>
                <a:ext uri="{FF2B5EF4-FFF2-40B4-BE49-F238E27FC236}">
                  <a16:creationId xmlns:a16="http://schemas.microsoft.com/office/drawing/2014/main" id="{AA9D199F-C909-AB44-9153-6A0A04D92D22}"/>
                </a:ext>
              </a:extLst>
            </p:cNvPr>
            <p:cNvSpPr/>
            <p:nvPr userDrawn="1">
              <p:custDataLst>
                <p:tags r:id="rId1"/>
              </p:custDataLst>
            </p:nvPr>
          </p:nvSpPr>
          <p:spPr>
            <a:xfrm>
              <a:off x="228600" y="-464204"/>
              <a:ext cx="9150366" cy="3383894"/>
            </a:xfrm>
            <a:prstGeom prst="rect">
              <a:avLst/>
            </a:prstGeom>
            <a:gradFill flip="none" rotWithShape="1">
              <a:gsLst>
                <a:gs pos="32000">
                  <a:srgbClr val="09247B">
                    <a:alpha val="30000"/>
                  </a:srgbClr>
                </a:gs>
                <a:gs pos="8000">
                  <a:srgbClr val="09247B">
                    <a:alpha val="0"/>
                  </a:srgbClr>
                </a:gs>
                <a:gs pos="63000">
                  <a:srgbClr val="09247B">
                    <a:alpha val="50000"/>
                  </a:srgbClr>
                </a:gs>
                <a:gs pos="100000">
                  <a:srgbClr val="09247B"/>
                </a:gs>
              </a:gsLst>
              <a:lin ang="5400000" scaled="1"/>
              <a:tileRect/>
            </a:gradFill>
          </p:spPr>
          <p:txBody>
            <a:bodyPr wrap="square" lIns="0" tIns="0" rIns="0" bIns="0" rtlCol="0">
              <a:noAutofit/>
            </a:bodyPr>
            <a:lstStyle/>
            <a:p>
              <a:pPr marL="0" marR="0" lvl="0" indent="0" algn="ctr" defTabSz="914310" rtl="0" eaLnBrk="1" fontAlgn="auto" latinLnBrk="0" hangingPunct="1">
                <a:lnSpc>
                  <a:spcPct val="100000"/>
                </a:lnSpc>
                <a:spcBef>
                  <a:spcPts val="0"/>
                </a:spcBef>
                <a:spcAft>
                  <a:spcPts val="0"/>
                </a:spcAft>
                <a:buClr>
                  <a:srgbClr val="007DB8"/>
                </a:buClr>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pic>
          <p:nvPicPr>
            <p:cNvPr id="53" name="Picture 52">
              <a:extLst>
                <a:ext uri="{FF2B5EF4-FFF2-40B4-BE49-F238E27FC236}">
                  <a16:creationId xmlns:a16="http://schemas.microsoft.com/office/drawing/2014/main" id="{AAA14A39-E653-A34A-8C19-7FC62D2B4632}"/>
                </a:ext>
              </a:extLst>
            </p:cNvPr>
            <p:cNvPicPr>
              <a:picLocks noChangeAspect="1"/>
            </p:cNvPicPr>
            <p:nvPr userDrawn="1"/>
          </p:nvPicPr>
          <p:blipFill rotWithShape="1">
            <a:blip r:embed="rId4"/>
            <a:srcRect t="40988"/>
            <a:stretch/>
          </p:blipFill>
          <p:spPr>
            <a:xfrm>
              <a:off x="229306" y="2908211"/>
              <a:ext cx="9149660" cy="1767905"/>
            </a:xfrm>
            <a:prstGeom prst="rect">
              <a:avLst/>
            </a:prstGeom>
          </p:spPr>
        </p:pic>
      </p:grpSp>
      <p:sp>
        <p:nvSpPr>
          <p:cNvPr id="49" name="Rectangle 48">
            <a:extLst>
              <a:ext uri="{FF2B5EF4-FFF2-40B4-BE49-F238E27FC236}">
                <a16:creationId xmlns:a16="http://schemas.microsoft.com/office/drawing/2014/main" id="{5B80F3BC-3D0E-9242-B866-6DB169CD420C}"/>
              </a:ext>
            </a:extLst>
          </p:cNvPr>
          <p:cNvSpPr/>
          <p:nvPr/>
        </p:nvSpPr>
        <p:spPr>
          <a:xfrm>
            <a:off x="6045200" y="-463"/>
            <a:ext cx="3098799" cy="5143963"/>
          </a:xfrm>
          <a:prstGeom prst="rect">
            <a:avLst/>
          </a:prstGeom>
          <a:gradFill>
            <a:gsLst>
              <a:gs pos="0">
                <a:schemeClr val="accent6"/>
              </a:gs>
              <a:gs pos="26000">
                <a:schemeClr val="bg1"/>
              </a:gs>
              <a:gs pos="100000">
                <a:schemeClr val="accent1"/>
              </a:gs>
            </a:gsLst>
            <a:lin ang="42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itle 12">
            <a:extLst>
              <a:ext uri="{FF2B5EF4-FFF2-40B4-BE49-F238E27FC236}">
                <a16:creationId xmlns:a16="http://schemas.microsoft.com/office/drawing/2014/main" id="{FFC4B89E-6D3D-4C64-A2F5-B93087AB6C34}"/>
              </a:ext>
            </a:extLst>
          </p:cNvPr>
          <p:cNvSpPr>
            <a:spLocks noGrp="1"/>
          </p:cNvSpPr>
          <p:nvPr>
            <p:ph type="title"/>
          </p:nvPr>
        </p:nvSpPr>
        <p:spPr/>
        <p:txBody>
          <a:bodyPr/>
          <a:lstStyle/>
          <a:p>
            <a:r>
              <a:rPr lang="en-US"/>
              <a:t>Cyber threats 2021: </a:t>
            </a:r>
            <a:br>
              <a:rPr lang="en-US"/>
            </a:br>
            <a:r>
              <a:rPr lang="en-US"/>
              <a:t>the facts</a:t>
            </a:r>
          </a:p>
        </p:txBody>
      </p:sp>
      <p:pic>
        <p:nvPicPr>
          <p:cNvPr id="81" name="Picture 80">
            <a:extLst>
              <a:ext uri="{FF2B5EF4-FFF2-40B4-BE49-F238E27FC236}">
                <a16:creationId xmlns:a16="http://schemas.microsoft.com/office/drawing/2014/main" id="{2D0CD296-E382-3A42-A48A-1D20CF3CC53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tretch>
            <a:fillRect/>
          </a:stretch>
        </p:blipFill>
        <p:spPr>
          <a:xfrm>
            <a:off x="7802309" y="4838808"/>
            <a:ext cx="1078992" cy="140268"/>
          </a:xfrm>
          <a:prstGeom prst="rect">
            <a:avLst/>
          </a:prstGeom>
        </p:spPr>
      </p:pic>
      <p:sp>
        <p:nvSpPr>
          <p:cNvPr id="82" name="fl" descr="                              Dell - Internal Use - Confidential&#10;">
            <a:extLst>
              <a:ext uri="{FF2B5EF4-FFF2-40B4-BE49-F238E27FC236}">
                <a16:creationId xmlns:a16="http://schemas.microsoft.com/office/drawing/2014/main" id="{6BBC3FB4-E1BD-A44C-8575-92BA89025B53}"/>
              </a:ext>
            </a:extLst>
          </p:cNvPr>
          <p:cNvSpPr txBox="1"/>
          <p:nvPr/>
        </p:nvSpPr>
        <p:spPr>
          <a:xfrm>
            <a:off x="4200103" y="5022289"/>
            <a:ext cx="743793" cy="69250"/>
          </a:xfrm>
          <a:prstGeom prst="rect">
            <a:avLst/>
          </a:prstGeom>
          <a:noFill/>
        </p:spPr>
        <p:txBody>
          <a:bodyPr vert="horz" wrap="none" lIns="0" tIns="0" rIns="0" bIns="0" rtlCol="0" anchor="ctr" anchorCtr="0">
            <a:spAutoFit/>
          </a:bodyPr>
          <a:lstStyle/>
          <a:p>
            <a:pPr marL="0" marR="0" lvl="0" indent="0" algn="l" defTabSz="914400" rtl="0" eaLnBrk="1" fontAlgn="base" latinLnBrk="0" hangingPunct="1">
              <a:lnSpc>
                <a:spcPct val="90000"/>
              </a:lnSpc>
              <a:spcBef>
                <a:spcPts val="100"/>
              </a:spcBef>
              <a:spcAft>
                <a:spcPts val="100"/>
              </a:spcAft>
              <a:buClrTx/>
              <a:buSzTx/>
              <a:buFontTx/>
              <a:buNone/>
              <a:tabLst/>
              <a:defRPr/>
            </a:pPr>
            <a:r>
              <a:rPr kumimoji="0" lang="en-US" sz="500" b="0" i="0" u="none" strike="noStrike" kern="1200" cap="none" spc="0" normalizeH="0" baseline="0" noProof="0">
                <a:ln>
                  <a:noFill/>
                </a:ln>
                <a:solidFill>
                  <a:srgbClr val="FFFFFF">
                    <a:alpha val="50000"/>
                  </a:srgbClr>
                </a:solidFill>
                <a:effectLst/>
                <a:uLnTx/>
                <a:uFillTx/>
                <a:latin typeface="Arial" panose="020B0604020202020204" pitchFamily="34" charset="0"/>
                <a:ea typeface="+mn-ea"/>
                <a:cs typeface="Arial" panose="020B0604020202020204" pitchFamily="34" charset="0"/>
              </a:rPr>
              <a:t>© Copyright 2021 Dell Inc.</a:t>
            </a:r>
          </a:p>
        </p:txBody>
      </p:sp>
      <p:sp>
        <p:nvSpPr>
          <p:cNvPr id="83" name="TextBox 19">
            <a:extLst>
              <a:ext uri="{FF2B5EF4-FFF2-40B4-BE49-F238E27FC236}">
                <a16:creationId xmlns:a16="http://schemas.microsoft.com/office/drawing/2014/main" id="{771460E9-718B-5A4B-8874-9997A779CDE8}"/>
              </a:ext>
            </a:extLst>
          </p:cNvPr>
          <p:cNvSpPr txBox="1"/>
          <p:nvPr/>
        </p:nvSpPr>
        <p:spPr>
          <a:xfrm>
            <a:off x="3899345" y="5023059"/>
            <a:ext cx="35266"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685800" rtl="0" eaLnBrk="1" fontAlgn="base" latinLnBrk="0" hangingPunct="1">
              <a:lnSpc>
                <a:spcPct val="90000"/>
              </a:lnSpc>
              <a:spcBef>
                <a:spcPct val="0"/>
              </a:spcBef>
              <a:spcAft>
                <a:spcPct val="0"/>
              </a:spcAft>
              <a:buClr>
                <a:srgbClr val="0076CE"/>
              </a:buClr>
              <a:buSzTx/>
              <a:buFontTx/>
              <a:buNone/>
              <a:tabLst/>
              <a:defRPr/>
            </a:pPr>
            <a:fld id="{58EC7406-F4CC-4ABF-902E-2AF4E70E5C0F}" type="slidenum">
              <a:rPr kumimoji="0" lang="en-US" sz="500" b="0" i="0" u="none" strike="noStrike" kern="1200" cap="none" spc="0" normalizeH="0" baseline="0" noProof="0" smtClean="0">
                <a:ln>
                  <a:noFill/>
                </a:ln>
                <a:solidFill>
                  <a:srgbClr val="FFFFFF">
                    <a:alpha val="50000"/>
                  </a:srgbClr>
                </a:solidFill>
                <a:effectLst/>
                <a:uLnTx/>
                <a:uFillTx/>
                <a:latin typeface="Arial" panose="020B0604020202020204" pitchFamily="34" charset="0"/>
                <a:ea typeface="+mn-ea"/>
                <a:cs typeface="Arial" panose="020B0604020202020204" pitchFamily="34" charset="0"/>
              </a:rPr>
              <a:pPr marL="0" marR="0" lvl="0" indent="0" algn="r" defTabSz="685800" rtl="0" eaLnBrk="1" fontAlgn="base" latinLnBrk="0" hangingPunct="1">
                <a:lnSpc>
                  <a:spcPct val="90000"/>
                </a:lnSpc>
                <a:spcBef>
                  <a:spcPct val="0"/>
                </a:spcBef>
                <a:spcAft>
                  <a:spcPct val="0"/>
                </a:spcAft>
                <a:buClr>
                  <a:srgbClr val="0076CE"/>
                </a:buClr>
                <a:buSzTx/>
                <a:buFontTx/>
                <a:buNone/>
                <a:tabLst/>
                <a:defRPr/>
              </a:pPr>
              <a:t>5</a:t>
            </a:fld>
            <a:endParaRPr kumimoji="0" lang="en-US" sz="500" b="0" i="0" u="none" strike="noStrike" kern="1200" cap="none" spc="0" normalizeH="0" baseline="0" noProof="0" err="1">
              <a:ln>
                <a:noFill/>
              </a:ln>
              <a:solidFill>
                <a:srgbClr val="FFFFFF">
                  <a:alpha val="50000"/>
                </a:srgbClr>
              </a:solidFill>
              <a:effectLst/>
              <a:uLnTx/>
              <a:uFillTx/>
              <a:latin typeface="Arial" panose="020B0604020202020204" pitchFamily="34" charset="0"/>
              <a:ea typeface="+mn-ea"/>
              <a:cs typeface="Arial" panose="020B0604020202020204" pitchFamily="34" charset="0"/>
            </a:endParaRPr>
          </a:p>
        </p:txBody>
      </p:sp>
      <p:sp>
        <p:nvSpPr>
          <p:cNvPr id="86" name="Right Triangle 85">
            <a:extLst>
              <a:ext uri="{FF2B5EF4-FFF2-40B4-BE49-F238E27FC236}">
                <a16:creationId xmlns:a16="http://schemas.microsoft.com/office/drawing/2014/main" id="{95A3EB06-709F-9B49-AB3C-C813D6880D0C}"/>
              </a:ext>
            </a:extLst>
          </p:cNvPr>
          <p:cNvSpPr/>
          <p:nvPr/>
        </p:nvSpPr>
        <p:spPr>
          <a:xfrm rot="16200000">
            <a:off x="5957214" y="1021720"/>
            <a:ext cx="4122011" cy="4122011"/>
          </a:xfrm>
          <a:prstGeom prst="rtTriangle">
            <a:avLst/>
          </a:prstGeom>
          <a:gradFill>
            <a:gsLst>
              <a:gs pos="100000">
                <a:schemeClr val="accent6">
                  <a:alpha val="14000"/>
                </a:schemeClr>
              </a:gs>
              <a:gs pos="43000">
                <a:schemeClr val="bg1">
                  <a:alpha val="20000"/>
                </a:schemeClr>
              </a:gs>
              <a:gs pos="0">
                <a:schemeClr val="accent1">
                  <a:alpha val="41000"/>
                </a:schemeClr>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84" name="TextBox 16">
            <a:extLst>
              <a:ext uri="{FF2B5EF4-FFF2-40B4-BE49-F238E27FC236}">
                <a16:creationId xmlns:a16="http://schemas.microsoft.com/office/drawing/2014/main" id="{4880B1C8-B08E-6D48-9C0E-98868CC8C157}"/>
              </a:ext>
            </a:extLst>
          </p:cNvPr>
          <p:cNvSpPr txBox="1"/>
          <p:nvPr/>
        </p:nvSpPr>
        <p:spPr>
          <a:xfrm>
            <a:off x="3957049" y="5023059"/>
            <a:ext cx="141064" cy="69250"/>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l" defTabSz="685800" rtl="0" eaLnBrk="1" fontAlgn="base" latinLnBrk="0" hangingPunct="1">
              <a:lnSpc>
                <a:spcPct val="90000"/>
              </a:lnSpc>
              <a:spcBef>
                <a:spcPct val="0"/>
              </a:spcBef>
              <a:spcAft>
                <a:spcPct val="0"/>
              </a:spcAft>
              <a:buClr>
                <a:srgbClr val="0076CE"/>
              </a:buClr>
              <a:buSzTx/>
              <a:buFontTx/>
              <a:buNone/>
              <a:tabLst/>
              <a:defRPr/>
            </a:pPr>
            <a:r>
              <a:rPr kumimoji="0" lang="en-US" sz="500" b="0" i="0" u="none" strike="noStrike" kern="1200" cap="none" spc="0" normalizeH="0" baseline="0" noProof="0">
                <a:ln>
                  <a:noFill/>
                </a:ln>
                <a:solidFill>
                  <a:srgbClr val="FFFFFF">
                    <a:alpha val="50000"/>
                  </a:srgbClr>
                </a:solidFill>
                <a:effectLst/>
                <a:uLnTx/>
                <a:uFillTx/>
                <a:latin typeface="Arial" panose="020B0604020202020204" pitchFamily="34" charset="0"/>
                <a:ea typeface="+mn-ea"/>
                <a:cs typeface="Arial" panose="020B0604020202020204" pitchFamily="34" charset="0"/>
              </a:rPr>
              <a:t>of 16</a:t>
            </a:r>
          </a:p>
        </p:txBody>
      </p:sp>
      <p:graphicFrame>
        <p:nvGraphicFramePr>
          <p:cNvPr id="17" name="Table 16">
            <a:extLst>
              <a:ext uri="{FF2B5EF4-FFF2-40B4-BE49-F238E27FC236}">
                <a16:creationId xmlns:a16="http://schemas.microsoft.com/office/drawing/2014/main" id="{88830B5D-764F-42FD-9EF5-2844EB623C5E}"/>
              </a:ext>
            </a:extLst>
          </p:cNvPr>
          <p:cNvGraphicFramePr>
            <a:graphicFrameLocks noGrp="1"/>
          </p:cNvGraphicFramePr>
          <p:nvPr/>
        </p:nvGraphicFramePr>
        <p:xfrm>
          <a:off x="6321684" y="172720"/>
          <a:ext cx="2545830" cy="4531376"/>
        </p:xfrm>
        <a:graphic>
          <a:graphicData uri="http://schemas.openxmlformats.org/drawingml/2006/table">
            <a:tbl>
              <a:tblPr firstRow="1" bandRow="1">
                <a:effectLst/>
                <a:tableStyleId>{2D5ABB26-0587-4C30-8999-92F81FD0307C}</a:tableStyleId>
              </a:tblPr>
              <a:tblGrid>
                <a:gridCol w="1628777">
                  <a:extLst>
                    <a:ext uri="{9D8B030D-6E8A-4147-A177-3AD203B41FA5}">
                      <a16:colId xmlns:a16="http://schemas.microsoft.com/office/drawing/2014/main" val="1477993288"/>
                    </a:ext>
                  </a:extLst>
                </a:gridCol>
                <a:gridCol w="917053">
                  <a:extLst>
                    <a:ext uri="{9D8B030D-6E8A-4147-A177-3AD203B41FA5}">
                      <a16:colId xmlns:a16="http://schemas.microsoft.com/office/drawing/2014/main" val="190419275"/>
                    </a:ext>
                  </a:extLst>
                </a:gridCol>
              </a:tblGrid>
              <a:tr h="283211">
                <a:tc>
                  <a:txBody>
                    <a:bodyPr/>
                    <a:lstStyle/>
                    <a:p>
                      <a:pPr algn="l"/>
                      <a:r>
                        <a:rPr lang="en-US" sz="1600" b="0">
                          <a:solidFill>
                            <a:schemeClr val="tx2"/>
                          </a:solidFill>
                        </a:rPr>
                        <a:t>Banking</a:t>
                      </a:r>
                    </a:p>
                  </a:txBody>
                  <a:tcPr marL="0" marR="0" marT="0" marB="0"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$18.4M</a:t>
                      </a:r>
                    </a:p>
                  </a:txBody>
                  <a:tcPr marL="0" marR="0" marT="0" marB="0"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7872431"/>
                  </a:ext>
                </a:extLst>
              </a:tr>
              <a:tr h="283211">
                <a:tc>
                  <a:txBody>
                    <a:bodyPr/>
                    <a:lstStyle/>
                    <a:p>
                      <a:pPr algn="l"/>
                      <a:r>
                        <a:rPr lang="en-US" sz="1600" b="0">
                          <a:solidFill>
                            <a:schemeClr val="tx2"/>
                          </a:solidFill>
                        </a:rPr>
                        <a:t>Utilities</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$17.8M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86134134"/>
                  </a:ext>
                </a:extLst>
              </a:tr>
              <a:tr h="283211">
                <a:tc>
                  <a:txBody>
                    <a:bodyPr/>
                    <a:lstStyle/>
                    <a:p>
                      <a:pPr algn="l"/>
                      <a:r>
                        <a:rPr lang="en-US" sz="1600" b="0">
                          <a:solidFill>
                            <a:schemeClr val="tx2"/>
                          </a:solidFill>
                        </a:rPr>
                        <a:t>Software</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$16.0M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96754179"/>
                  </a:ext>
                </a:extLst>
              </a:tr>
              <a:tr h="283211">
                <a:tc>
                  <a:txBody>
                    <a:bodyPr/>
                    <a:lstStyle/>
                    <a:p>
                      <a:pPr algn="l"/>
                      <a:r>
                        <a:rPr lang="en-US" sz="1600" b="0">
                          <a:solidFill>
                            <a:schemeClr val="tx2"/>
                          </a:solidFill>
                        </a:rPr>
                        <a:t>Automotive</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$15.8M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6065738"/>
                  </a:ext>
                </a:extLst>
              </a:tr>
              <a:tr h="283211">
                <a:tc>
                  <a:txBody>
                    <a:bodyPr/>
                    <a:lstStyle/>
                    <a:p>
                      <a:pPr algn="l"/>
                      <a:r>
                        <a:rPr lang="en-US" sz="1600" b="0">
                          <a:solidFill>
                            <a:schemeClr val="tx2"/>
                          </a:solidFill>
                        </a:rPr>
                        <a:t>Insurance</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$15.8M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8944452"/>
                  </a:ext>
                </a:extLst>
              </a:tr>
              <a:tr h="283211">
                <a:tc>
                  <a:txBody>
                    <a:bodyPr/>
                    <a:lstStyle/>
                    <a:p>
                      <a:pPr algn="l"/>
                      <a:r>
                        <a:rPr lang="en-US" sz="1600" b="0">
                          <a:solidFill>
                            <a:schemeClr val="tx2"/>
                          </a:solidFill>
                        </a:rPr>
                        <a:t>High Tech</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$14.7M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12453283"/>
                  </a:ext>
                </a:extLst>
              </a:tr>
              <a:tr h="283211">
                <a:tc>
                  <a:txBody>
                    <a:bodyPr/>
                    <a:lstStyle/>
                    <a:p>
                      <a:pPr algn="l"/>
                      <a:r>
                        <a:rPr lang="en-US" sz="1600" b="0">
                          <a:solidFill>
                            <a:schemeClr val="tx2"/>
                          </a:solidFill>
                        </a:rPr>
                        <a:t>Capital Markets</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$13.9M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44784191"/>
                  </a:ext>
                </a:extLst>
              </a:tr>
              <a:tr h="283211">
                <a:tc>
                  <a:txBody>
                    <a:bodyPr/>
                    <a:lstStyle/>
                    <a:p>
                      <a:pPr algn="l"/>
                      <a:r>
                        <a:rPr lang="en-US" sz="1600" b="0">
                          <a:solidFill>
                            <a:schemeClr val="tx2"/>
                          </a:solidFill>
                        </a:rPr>
                        <a:t>Energy</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$13.8M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69272141"/>
                  </a:ext>
                </a:extLst>
              </a:tr>
              <a:tr h="283211">
                <a:tc>
                  <a:txBody>
                    <a:bodyPr/>
                    <a:lstStyle/>
                    <a:p>
                      <a:pPr algn="l"/>
                      <a:r>
                        <a:rPr lang="en-US" sz="1600" b="0">
                          <a:solidFill>
                            <a:schemeClr val="tx2"/>
                          </a:solidFill>
                        </a:rPr>
                        <a:t>US Federal</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$13.7M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97679871"/>
                  </a:ext>
                </a:extLst>
              </a:tr>
              <a:tr h="283211">
                <a:tc>
                  <a:txBody>
                    <a:bodyPr/>
                    <a:lstStyle/>
                    <a:p>
                      <a:pPr algn="l"/>
                      <a:r>
                        <a:rPr lang="en-US" sz="1600" b="0">
                          <a:solidFill>
                            <a:schemeClr val="tx2"/>
                          </a:solidFill>
                        </a:rPr>
                        <a:t>Consumer Goods</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$11.9M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89335411"/>
                  </a:ext>
                </a:extLst>
              </a:tr>
              <a:tr h="283211">
                <a:tc>
                  <a:txBody>
                    <a:bodyPr/>
                    <a:lstStyle/>
                    <a:p>
                      <a:pPr algn="l"/>
                      <a:r>
                        <a:rPr lang="en-US" sz="1600" b="0">
                          <a:solidFill>
                            <a:schemeClr val="tx2"/>
                          </a:solidFill>
                        </a:rPr>
                        <a:t>Health</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$11.9M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6685506"/>
                  </a:ext>
                </a:extLst>
              </a:tr>
              <a:tr h="283211">
                <a:tc>
                  <a:txBody>
                    <a:bodyPr/>
                    <a:lstStyle/>
                    <a:p>
                      <a:pPr algn="l"/>
                      <a:r>
                        <a:rPr lang="en-US" sz="1600" b="0">
                          <a:solidFill>
                            <a:schemeClr val="tx2"/>
                          </a:solidFill>
                        </a:rPr>
                        <a:t>Retail</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$11.4M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44071359"/>
                  </a:ext>
                </a:extLst>
              </a:tr>
              <a:tr h="283211">
                <a:tc>
                  <a:txBody>
                    <a:bodyPr/>
                    <a:lstStyle/>
                    <a:p>
                      <a:pPr algn="l"/>
                      <a:r>
                        <a:rPr lang="en-US" sz="1600" b="0">
                          <a:solidFill>
                            <a:schemeClr val="tx2"/>
                          </a:solidFill>
                        </a:rPr>
                        <a:t>Life Sciences</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$10.9M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64247835"/>
                  </a:ext>
                </a:extLst>
              </a:tr>
              <a:tr h="283211">
                <a:tc>
                  <a:txBody>
                    <a:bodyPr/>
                    <a:lstStyle/>
                    <a:p>
                      <a:pPr algn="l"/>
                      <a:r>
                        <a:rPr lang="en-US" sz="1600" b="0">
                          <a:solidFill>
                            <a:schemeClr val="tx2"/>
                          </a:solidFill>
                        </a:rPr>
                        <a:t>Media</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$9.2M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56209478"/>
                  </a:ext>
                </a:extLst>
              </a:tr>
              <a:tr h="283211">
                <a:tc>
                  <a:txBody>
                    <a:bodyPr/>
                    <a:lstStyle/>
                    <a:p>
                      <a:pPr algn="l"/>
                      <a:r>
                        <a:rPr lang="en-US" sz="1600" b="0">
                          <a:solidFill>
                            <a:schemeClr val="tx2"/>
                          </a:solidFill>
                        </a:rPr>
                        <a:t>Travel</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$8.2M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6350" cap="flat" cmpd="sng" algn="ctr">
                      <a:solidFill>
                        <a:srgbClr val="DADADA">
                          <a:alpha val="50980"/>
                        </a:srgb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18176337"/>
                  </a:ext>
                </a:extLst>
              </a:tr>
              <a:tr h="283211">
                <a:tc>
                  <a:txBody>
                    <a:bodyPr/>
                    <a:lstStyle/>
                    <a:p>
                      <a:pPr algn="l"/>
                      <a:r>
                        <a:rPr lang="en-US" sz="1600" b="0">
                          <a:solidFill>
                            <a:schemeClr val="tx2"/>
                          </a:solidFill>
                        </a:rPr>
                        <a:t>Public Sector</a:t>
                      </a:r>
                    </a:p>
                  </a:txBody>
                  <a:tcPr marL="0" marR="0" marT="0" marB="0" anchor="ctr">
                    <a:lnL>
                      <a:noFill/>
                    </a:lnL>
                    <a:lnR w="12700" cap="flat" cmpd="sng" algn="ctr">
                      <a:noFill/>
                      <a:prstDash val="solid"/>
                      <a:round/>
                      <a:headEnd type="none" w="med" len="med"/>
                      <a:tailEnd type="none" w="med" len="med"/>
                    </a:lnR>
                    <a:lnT w="6350" cap="flat" cmpd="sng" algn="ctr">
                      <a:solidFill>
                        <a:srgbClr val="DADADA">
                          <a:alpha val="5098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r"/>
                      <a:r>
                        <a:rPr lang="en-US" sz="1600" b="0">
                          <a:solidFill>
                            <a:schemeClr val="tx2"/>
                          </a:solidFill>
                        </a:rPr>
                        <a:t>$7.9M</a:t>
                      </a:r>
                    </a:p>
                  </a:txBody>
                  <a:tcPr marL="0" marR="0" marT="0" marB="0" anchor="ctr">
                    <a:lnL w="12700" cap="flat" cmpd="sng" algn="ctr">
                      <a:noFill/>
                      <a:prstDash val="solid"/>
                      <a:round/>
                      <a:headEnd type="none" w="med" len="med"/>
                      <a:tailEnd type="none" w="med" len="med"/>
                    </a:lnL>
                    <a:lnR>
                      <a:noFill/>
                    </a:lnR>
                    <a:lnT w="6350" cap="flat" cmpd="sng" algn="ctr">
                      <a:solidFill>
                        <a:srgbClr val="DADADA">
                          <a:alpha val="50980"/>
                        </a:srgb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25945981"/>
                  </a:ext>
                </a:extLst>
              </a:tr>
            </a:tbl>
          </a:graphicData>
        </a:graphic>
      </p:graphicFrame>
      <p:sp>
        <p:nvSpPr>
          <p:cNvPr id="46" name="TextBox 45">
            <a:extLst>
              <a:ext uri="{FF2B5EF4-FFF2-40B4-BE49-F238E27FC236}">
                <a16:creationId xmlns:a16="http://schemas.microsoft.com/office/drawing/2014/main" id="{77D45BE3-A74B-4BCE-8D77-E3E647248F9E}"/>
              </a:ext>
            </a:extLst>
          </p:cNvPr>
          <p:cNvSpPr txBox="1"/>
          <p:nvPr/>
        </p:nvSpPr>
        <p:spPr>
          <a:xfrm>
            <a:off x="187134" y="4694971"/>
            <a:ext cx="6090557" cy="369332"/>
          </a:xfrm>
          <a:prstGeom prst="rect">
            <a:avLst/>
          </a:prstGeom>
          <a:noFill/>
        </p:spPr>
        <p:txBody>
          <a:bodyPr wrap="square" lIns="0" tIns="0" rIns="0" bIns="0" rtlCol="0" anchor="b" anchorCtr="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a:t>
            </a:r>
            <a:r>
              <a:rPr kumimoji="0" lang="en-US" sz="600" b="0" i="0" u="none" strike="noStrike" kern="1200" cap="none" spc="0" normalizeH="0" baseline="30000" noProof="0" dirty="0">
                <a:ln>
                  <a:noFill/>
                </a:ln>
                <a:solidFill>
                  <a:srgbClr val="FFFFFF"/>
                </a:solidFill>
                <a:effectLst/>
                <a:uLnTx/>
                <a:uFillTx/>
                <a:latin typeface="Arial"/>
                <a:ea typeface="+mn-ea"/>
                <a:cs typeface="Arial" panose="020B0604020202020204" pitchFamily="34" charset="0"/>
              </a:rPr>
              <a:t>1</a:t>
            </a:r>
            <a:r>
              <a:rPr kumimoji="0" lang="en-US" sz="6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Cybersecurity Ventures:  </a:t>
            </a:r>
            <a:r>
              <a:rPr kumimoji="0" lang="en-US" sz="6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hlinkClick r:id="rId7">
                  <a:extLst>
                    <a:ext uri="{A12FA001-AC4F-418D-AE19-62706E023703}">
                      <ahyp:hlinkClr xmlns:ahyp="http://schemas.microsoft.com/office/drawing/2018/hyperlinkcolor" val="tx"/>
                    </a:ext>
                  </a:extLst>
                </a:hlinkClick>
              </a:rPr>
              <a:t>https://cybersecurityventures.com/global-ransomware-damage-costs-predicted-to-reach-20-billion-usd-by-2021</a:t>
            </a:r>
            <a:br>
              <a:rPr kumimoji="0" lang="en-US" sz="6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br>
            <a:r>
              <a:rPr kumimoji="0" lang="en-US" sz="6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a:t>
            </a:r>
            <a:r>
              <a:rPr kumimoji="0" lang="en-US" sz="6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hlinkClick r:id="rId8">
                  <a:extLst>
                    <a:ext uri="{A12FA001-AC4F-418D-AE19-62706E023703}">
                      <ahyp:hlinkClr xmlns:ahyp="http://schemas.microsoft.com/office/drawing/2018/hyperlinkcolor" val="tx"/>
                    </a:ext>
                  </a:extLst>
                </a:hlinkClick>
              </a:rPr>
              <a:t>https://cybersecurityventures.com/cybercrime-damages-6-trillion-by-2021</a:t>
            </a:r>
            <a:r>
              <a:rPr kumimoji="0" lang="en-US" sz="6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30000" noProof="0" dirty="0">
                <a:ln>
                  <a:noFill/>
                </a:ln>
                <a:solidFill>
                  <a:srgbClr val="FFFFFF"/>
                </a:solidFill>
                <a:effectLst/>
                <a:uLnTx/>
                <a:uFillTx/>
                <a:latin typeface="Arial"/>
                <a:ea typeface="+mn-ea"/>
                <a:cs typeface="Arial" panose="020B0604020202020204" pitchFamily="34" charset="0"/>
              </a:rPr>
              <a:t>2</a:t>
            </a:r>
            <a:r>
              <a:rPr kumimoji="0" lang="en-US" sz="6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Cybersecurity Ventures: </a:t>
            </a:r>
            <a:r>
              <a:rPr kumimoji="0" lang="en-US" sz="600" b="0" i="1" u="none" strike="noStrike" kern="1200" cap="none" spc="0" normalizeH="0" baseline="0" noProof="0" dirty="0">
                <a:ln>
                  <a:noFill/>
                </a:ln>
                <a:solidFill>
                  <a:srgbClr val="FFFFFF"/>
                </a:solidFill>
                <a:effectLst/>
                <a:uLnTx/>
                <a:uFillTx/>
                <a:latin typeface="Arial"/>
                <a:ea typeface="+mn-ea"/>
                <a:cs typeface="+mn-cs"/>
                <a:hlinkClick r:id="rId8">
                  <a:extLst>
                    <a:ext uri="{A12FA001-AC4F-418D-AE19-62706E023703}">
                      <ahyp:hlinkClr xmlns:ahyp="http://schemas.microsoft.com/office/drawing/2018/hyperlinkcolor" val="tx"/>
                    </a:ext>
                  </a:extLst>
                </a:hlinkClick>
              </a:rPr>
              <a:t>https://cybersecurityventures.com/cybercrime-damages-6-trillion-by-2021</a:t>
            </a:r>
            <a:r>
              <a:rPr kumimoji="0" lang="en-US" sz="600" b="0" i="1" u="none" strike="noStrike" kern="1200" cap="none" spc="0" normalizeH="0" baseline="0" noProof="0" dirty="0">
                <a:ln>
                  <a:noFill/>
                </a:ln>
                <a:solidFill>
                  <a:srgbClr val="FFFFFF"/>
                </a:solidFill>
                <a:effectLst/>
                <a:uLnTx/>
                <a:uFillTx/>
                <a:latin typeface="Arial"/>
                <a:ea typeface="+mn-ea"/>
                <a:cs typeface="+mn-cs"/>
              </a:rPr>
              <a:t> </a:t>
            </a:r>
            <a:endParaRPr kumimoji="0" lang="en-US" sz="6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30000" noProof="0" dirty="0">
                <a:ln>
                  <a:noFill/>
                </a:ln>
                <a:solidFill>
                  <a:srgbClr val="FFFFFF"/>
                </a:solidFill>
                <a:effectLst/>
                <a:uLnTx/>
                <a:uFillTx/>
                <a:latin typeface="Arial"/>
                <a:ea typeface="+mn-ea"/>
                <a:cs typeface="Arial" panose="020B0604020202020204" pitchFamily="34" charset="0"/>
              </a:rPr>
              <a:t>3</a:t>
            </a:r>
            <a:r>
              <a:rPr kumimoji="0" lang="en-US" sz="6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Accenture Insights, Ninth Annual Cost of Cyber crime Study March , 2019 - https://www.accenture.com/us-en/insights/security/cost-cybercrime-study</a:t>
            </a:r>
          </a:p>
        </p:txBody>
      </p:sp>
      <p:sp>
        <p:nvSpPr>
          <p:cNvPr id="31" name="!!YELLOW!!">
            <a:extLst>
              <a:ext uri="{FF2B5EF4-FFF2-40B4-BE49-F238E27FC236}">
                <a16:creationId xmlns:a16="http://schemas.microsoft.com/office/drawing/2014/main" id="{D7BBC63A-33F2-4881-97D8-833B8ACCA270}"/>
              </a:ext>
            </a:extLst>
          </p:cNvPr>
          <p:cNvSpPr/>
          <p:nvPr/>
        </p:nvSpPr>
        <p:spPr>
          <a:xfrm rot="14400000">
            <a:off x="-1511470" y="1125318"/>
            <a:ext cx="3245766" cy="3245766"/>
          </a:xfrm>
          <a:prstGeom prst="arc">
            <a:avLst>
              <a:gd name="adj1" fmla="val 16200000"/>
              <a:gd name="adj2" fmla="val 16070063"/>
            </a:avLst>
          </a:prstGeom>
          <a:noFill/>
          <a:ln w="254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alpha val="0"/>
                  </a:srgbClr>
                </a:solidFill>
                <a:effectLst/>
                <a:uLnTx/>
                <a:uFillTx/>
                <a:latin typeface="Arial"/>
                <a:ea typeface="+mn-ea"/>
                <a:cs typeface="+mn-cs"/>
              </a:rPr>
              <a:t>a</a:t>
            </a:r>
          </a:p>
        </p:txBody>
      </p:sp>
      <p:sp>
        <p:nvSpPr>
          <p:cNvPr id="35" name="Rectangle 34">
            <a:extLst>
              <a:ext uri="{FF2B5EF4-FFF2-40B4-BE49-F238E27FC236}">
                <a16:creationId xmlns:a16="http://schemas.microsoft.com/office/drawing/2014/main" id="{5932B791-4169-4496-B5CD-FDC473667FF3}"/>
              </a:ext>
            </a:extLst>
          </p:cNvPr>
          <p:cNvSpPr/>
          <p:nvPr/>
        </p:nvSpPr>
        <p:spPr>
          <a:xfrm>
            <a:off x="1488984" y="1168413"/>
            <a:ext cx="2861931" cy="646331"/>
          </a:xfrm>
          <a:prstGeom prst="rect">
            <a:avLst/>
          </a:prstGeom>
        </p:spPr>
        <p:txBody>
          <a:bodyPr wrap="square">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2AF00"/>
                </a:solidFill>
                <a:effectLst/>
                <a:uLnTx/>
                <a:uFillTx/>
                <a:latin typeface="Arial" panose="020B0604020202020204" pitchFamily="34" charset="0"/>
                <a:ea typeface="+mn-ea"/>
                <a:cs typeface="Arial" panose="020B0604020202020204" pitchFamily="34" charset="0"/>
              </a:rPr>
              <a:t>Every 11 seconds</a:t>
            </a:r>
            <a:b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a:t>
            </a: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cyber or ransomware attacks occur</a:t>
            </a:r>
            <a:r>
              <a:rPr kumimoji="0" lang="en-US" sz="1200" b="0"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1</a:t>
            </a:r>
            <a:endPar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6" name="Rectangle 35">
            <a:extLst>
              <a:ext uri="{FF2B5EF4-FFF2-40B4-BE49-F238E27FC236}">
                <a16:creationId xmlns:a16="http://schemas.microsoft.com/office/drawing/2014/main" id="{6111B85C-CEC6-43F1-8FFB-B593EBBB420B}"/>
              </a:ext>
            </a:extLst>
          </p:cNvPr>
          <p:cNvSpPr/>
          <p:nvPr/>
        </p:nvSpPr>
        <p:spPr>
          <a:xfrm>
            <a:off x="2183021" y="2294824"/>
            <a:ext cx="2578231" cy="830997"/>
          </a:xfrm>
          <a:prstGeom prst="rect">
            <a:avLst/>
          </a:prstGeom>
        </p:spPr>
        <p:txBody>
          <a:bodyPr wrap="square">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2AF00"/>
                </a:solidFill>
                <a:effectLst/>
                <a:uLnTx/>
                <a:uFillTx/>
                <a:latin typeface="Arial" panose="020B0604020202020204" pitchFamily="34" charset="0"/>
                <a:ea typeface="+mn-ea"/>
                <a:cs typeface="Arial" panose="020B0604020202020204" pitchFamily="34" charset="0"/>
              </a:rPr>
              <a:t>$6T</a:t>
            </a:r>
            <a:b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Total global impact of cyber crime in 2021</a:t>
            </a:r>
            <a:r>
              <a:rPr kumimoji="0" lang="en-US" sz="1200" b="0"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2</a:t>
            </a:r>
            <a:endParaRPr kumimoji="0" lang="en-US" sz="700" b="0" i="0" u="none" strike="noStrike" kern="1200" cap="none" spc="0" normalizeH="0" baseline="8000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7" name="Rectangle 36">
            <a:extLst>
              <a:ext uri="{FF2B5EF4-FFF2-40B4-BE49-F238E27FC236}">
                <a16:creationId xmlns:a16="http://schemas.microsoft.com/office/drawing/2014/main" id="{DE4A4606-F9BC-43FE-BE00-D2001A4BD9BD}"/>
              </a:ext>
            </a:extLst>
          </p:cNvPr>
          <p:cNvSpPr/>
          <p:nvPr/>
        </p:nvSpPr>
        <p:spPr>
          <a:xfrm>
            <a:off x="1643729" y="3538738"/>
            <a:ext cx="2352624" cy="830997"/>
          </a:xfrm>
          <a:prstGeom prst="rect">
            <a:avLst/>
          </a:prstGeom>
        </p:spPr>
        <p:txBody>
          <a:bodyPr wrap="square">
            <a:spAutoFit/>
          </a:bodyPr>
          <a:lstStyle/>
          <a:p>
            <a:pPr marL="0" marR="0" lvl="0" indent="0" algn="l" defTabSz="68576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2AF00"/>
                </a:solidFill>
                <a:effectLst/>
                <a:uLnTx/>
                <a:uFillTx/>
                <a:latin typeface="Arial" panose="020B0604020202020204" pitchFamily="34" charset="0"/>
                <a:ea typeface="+mn-ea"/>
                <a:cs typeface="Arial" panose="020B0604020202020204" pitchFamily="34" charset="0"/>
              </a:rPr>
              <a:t>$13M</a:t>
            </a:r>
            <a:br>
              <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r>
              <a:rPr kumimoji="0" lang="en-US" sz="12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Average cost of cybercrime for an organization</a:t>
            </a:r>
            <a:r>
              <a:rPr kumimoji="0" lang="en-US" sz="1200" b="0" i="0" u="none" strike="noStrike" kern="120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rPr>
              <a:t>3</a:t>
            </a:r>
          </a:p>
        </p:txBody>
      </p:sp>
      <p:grpSp>
        <p:nvGrpSpPr>
          <p:cNvPr id="2" name="Group 1">
            <a:extLst>
              <a:ext uri="{FF2B5EF4-FFF2-40B4-BE49-F238E27FC236}">
                <a16:creationId xmlns:a16="http://schemas.microsoft.com/office/drawing/2014/main" id="{973AB994-D094-42E8-BD46-54C865D3B2B9}"/>
              </a:ext>
            </a:extLst>
          </p:cNvPr>
          <p:cNvGrpSpPr/>
          <p:nvPr/>
        </p:nvGrpSpPr>
        <p:grpSpPr>
          <a:xfrm>
            <a:off x="1389062" y="2340392"/>
            <a:ext cx="715230" cy="715229"/>
            <a:chOff x="1389062" y="2340392"/>
            <a:chExt cx="715230" cy="715229"/>
          </a:xfrm>
        </p:grpSpPr>
        <p:sp>
          <p:nvSpPr>
            <p:cNvPr id="32" name="Oval 31">
              <a:extLst>
                <a:ext uri="{FF2B5EF4-FFF2-40B4-BE49-F238E27FC236}">
                  <a16:creationId xmlns:a16="http://schemas.microsoft.com/office/drawing/2014/main" id="{C695284D-A6B6-4182-A5FD-7D56760270E8}"/>
                </a:ext>
              </a:extLst>
            </p:cNvPr>
            <p:cNvSpPr/>
            <p:nvPr/>
          </p:nvSpPr>
          <p:spPr>
            <a:xfrm flipV="1">
              <a:off x="1389062" y="2340392"/>
              <a:ext cx="715230" cy="715229"/>
            </a:xfrm>
            <a:prstGeom prst="ellipse">
              <a:avLst/>
            </a:prstGeom>
            <a:solidFill>
              <a:schemeClr val="tx2">
                <a:alpha val="90000"/>
              </a:schemeClr>
            </a:solidFill>
            <a:ln w="254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450"/>
                </a:spcAft>
                <a:buClrTx/>
                <a:buSzTx/>
                <a:buFontTx/>
                <a:buNone/>
                <a:tabLst/>
                <a:defRPr/>
              </a:pPr>
              <a:endParaRPr kumimoji="0" lang="en-US" sz="900" b="0" i="0" u="none" strike="noStrike" kern="0" cap="none" spc="0" normalizeH="0" baseline="0" noProof="0">
                <a:ln>
                  <a:noFill/>
                </a:ln>
                <a:solidFill>
                  <a:srgbClr val="3F3F3F"/>
                </a:solidFill>
                <a:effectLst/>
                <a:uLnTx/>
                <a:uFillTx/>
                <a:latin typeface="Metropolis"/>
                <a:ea typeface="+mn-ea"/>
                <a:cs typeface="+mn-cs"/>
                <a:sym typeface="Arial"/>
              </a:endParaRPr>
            </a:p>
          </p:txBody>
        </p:sp>
        <p:pic>
          <p:nvPicPr>
            <p:cNvPr id="29" name="Picture 28">
              <a:extLst>
                <a:ext uri="{FF2B5EF4-FFF2-40B4-BE49-F238E27FC236}">
                  <a16:creationId xmlns:a16="http://schemas.microsoft.com/office/drawing/2014/main" id="{7CF107CC-09F3-45AD-8372-5FFD4E0CB079}"/>
                </a:ext>
              </a:extLst>
            </p:cNvPr>
            <p:cNvPicPr>
              <a:picLocks noChangeAspect="1"/>
            </p:cNvPicPr>
            <p:nvPr/>
          </p:nvPicPr>
          <p:blipFill>
            <a:blip r:embed="rId9"/>
            <a:stretch>
              <a:fillRect/>
            </a:stretch>
          </p:blipFill>
          <p:spPr>
            <a:xfrm>
              <a:off x="1518077" y="2469406"/>
              <a:ext cx="457200" cy="457200"/>
            </a:xfrm>
            <a:prstGeom prst="rect">
              <a:avLst/>
            </a:prstGeom>
          </p:spPr>
        </p:pic>
      </p:grpSp>
      <p:grpSp>
        <p:nvGrpSpPr>
          <p:cNvPr id="3" name="Group 2">
            <a:extLst>
              <a:ext uri="{FF2B5EF4-FFF2-40B4-BE49-F238E27FC236}">
                <a16:creationId xmlns:a16="http://schemas.microsoft.com/office/drawing/2014/main" id="{17E0023D-B01C-4ADB-980C-BB1DC6D3A8C5}"/>
              </a:ext>
            </a:extLst>
          </p:cNvPr>
          <p:cNvGrpSpPr/>
          <p:nvPr/>
        </p:nvGrpSpPr>
        <p:grpSpPr>
          <a:xfrm>
            <a:off x="776547" y="3597344"/>
            <a:ext cx="715230" cy="715229"/>
            <a:chOff x="820380" y="3597344"/>
            <a:chExt cx="715230" cy="715229"/>
          </a:xfrm>
        </p:grpSpPr>
        <p:sp>
          <p:nvSpPr>
            <p:cNvPr id="33" name="Oval 32">
              <a:extLst>
                <a:ext uri="{FF2B5EF4-FFF2-40B4-BE49-F238E27FC236}">
                  <a16:creationId xmlns:a16="http://schemas.microsoft.com/office/drawing/2014/main" id="{0C97D805-BEBA-4596-A204-F0C9F12DA727}"/>
                </a:ext>
              </a:extLst>
            </p:cNvPr>
            <p:cNvSpPr/>
            <p:nvPr/>
          </p:nvSpPr>
          <p:spPr>
            <a:xfrm flipH="1" flipV="1">
              <a:off x="820380" y="3597344"/>
              <a:ext cx="715230" cy="715229"/>
            </a:xfrm>
            <a:prstGeom prst="ellipse">
              <a:avLst/>
            </a:prstGeom>
            <a:solidFill>
              <a:schemeClr val="tx2">
                <a:alpha val="90000"/>
              </a:schemeClr>
            </a:solidFill>
            <a:ln w="254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450"/>
                </a:spcAft>
                <a:buClrTx/>
                <a:buSzTx/>
                <a:buFontTx/>
                <a:buNone/>
                <a:tabLst/>
                <a:defRPr/>
              </a:pPr>
              <a:endParaRPr kumimoji="0" lang="en-US" sz="900" b="0" i="0" u="none" strike="noStrike" kern="0" cap="none" spc="0" normalizeH="0" baseline="0" noProof="0">
                <a:ln>
                  <a:noFill/>
                </a:ln>
                <a:solidFill>
                  <a:srgbClr val="3F3F3F"/>
                </a:solidFill>
                <a:effectLst/>
                <a:uLnTx/>
                <a:uFillTx/>
                <a:latin typeface="Metropolis"/>
                <a:ea typeface="+mn-ea"/>
                <a:cs typeface="+mn-cs"/>
                <a:sym typeface="Arial"/>
              </a:endParaRPr>
            </a:p>
          </p:txBody>
        </p:sp>
        <p:pic>
          <p:nvPicPr>
            <p:cNvPr id="39" name="Picture 38">
              <a:extLst>
                <a:ext uri="{FF2B5EF4-FFF2-40B4-BE49-F238E27FC236}">
                  <a16:creationId xmlns:a16="http://schemas.microsoft.com/office/drawing/2014/main" id="{B20D0F8C-D822-4CAF-BBAB-FB1F9EB6919E}"/>
                </a:ext>
              </a:extLst>
            </p:cNvPr>
            <p:cNvPicPr>
              <a:picLocks noChangeAspect="1"/>
            </p:cNvPicPr>
            <p:nvPr/>
          </p:nvPicPr>
          <p:blipFill>
            <a:blip r:embed="rId10"/>
            <a:stretch>
              <a:fillRect/>
            </a:stretch>
          </p:blipFill>
          <p:spPr>
            <a:xfrm>
              <a:off x="949395" y="3726358"/>
              <a:ext cx="457200" cy="457200"/>
            </a:xfrm>
            <a:prstGeom prst="rect">
              <a:avLst/>
            </a:prstGeom>
          </p:spPr>
        </p:pic>
      </p:grpSp>
      <p:grpSp>
        <p:nvGrpSpPr>
          <p:cNvPr id="4" name="Group 3">
            <a:extLst>
              <a:ext uri="{FF2B5EF4-FFF2-40B4-BE49-F238E27FC236}">
                <a16:creationId xmlns:a16="http://schemas.microsoft.com/office/drawing/2014/main" id="{554E6F81-F6D5-4387-823A-295E053147DC}"/>
              </a:ext>
            </a:extLst>
          </p:cNvPr>
          <p:cNvGrpSpPr/>
          <p:nvPr/>
        </p:nvGrpSpPr>
        <p:grpSpPr>
          <a:xfrm>
            <a:off x="776547" y="1186511"/>
            <a:ext cx="715230" cy="715229"/>
            <a:chOff x="776547" y="1186511"/>
            <a:chExt cx="715230" cy="715229"/>
          </a:xfrm>
        </p:grpSpPr>
        <p:sp>
          <p:nvSpPr>
            <p:cNvPr id="34" name="Oval 33">
              <a:extLst>
                <a:ext uri="{FF2B5EF4-FFF2-40B4-BE49-F238E27FC236}">
                  <a16:creationId xmlns:a16="http://schemas.microsoft.com/office/drawing/2014/main" id="{68891D36-23BE-4258-9B9F-4EE1DA868714}"/>
                </a:ext>
              </a:extLst>
            </p:cNvPr>
            <p:cNvSpPr/>
            <p:nvPr/>
          </p:nvSpPr>
          <p:spPr>
            <a:xfrm flipH="1" flipV="1">
              <a:off x="776547" y="1186511"/>
              <a:ext cx="715230" cy="715229"/>
            </a:xfrm>
            <a:prstGeom prst="ellipse">
              <a:avLst/>
            </a:prstGeom>
            <a:solidFill>
              <a:schemeClr val="tx2">
                <a:alpha val="90000"/>
              </a:schemeClr>
            </a:solidFill>
            <a:ln w="25400" cap="flat" cmpd="sng" algn="ctr">
              <a:no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450"/>
                </a:spcAft>
                <a:buClrTx/>
                <a:buSzTx/>
                <a:buFontTx/>
                <a:buNone/>
                <a:tabLst/>
                <a:defRPr/>
              </a:pPr>
              <a:endParaRPr kumimoji="0" lang="en-US" sz="900" b="0" i="0" u="none" strike="noStrike" kern="0" cap="none" spc="0" normalizeH="0" baseline="0" noProof="0">
                <a:ln>
                  <a:noFill/>
                </a:ln>
                <a:solidFill>
                  <a:srgbClr val="3F3F3F"/>
                </a:solidFill>
                <a:effectLst/>
                <a:uLnTx/>
                <a:uFillTx/>
                <a:latin typeface="Metropolis"/>
                <a:ea typeface="+mn-ea"/>
                <a:cs typeface="+mn-cs"/>
                <a:sym typeface="Arial"/>
              </a:endParaRPr>
            </a:p>
          </p:txBody>
        </p:sp>
        <p:pic>
          <p:nvPicPr>
            <p:cNvPr id="30" name="Picture 29">
              <a:extLst>
                <a:ext uri="{FF2B5EF4-FFF2-40B4-BE49-F238E27FC236}">
                  <a16:creationId xmlns:a16="http://schemas.microsoft.com/office/drawing/2014/main" id="{9401AD0E-1FD8-48D5-B6A1-02F7FCDF37BA}"/>
                </a:ext>
              </a:extLst>
            </p:cNvPr>
            <p:cNvPicPr>
              <a:picLocks noChangeAspect="1"/>
            </p:cNvPicPr>
            <p:nvPr/>
          </p:nvPicPr>
          <p:blipFill>
            <a:blip r:embed="rId11"/>
            <a:stretch>
              <a:fillRect/>
            </a:stretch>
          </p:blipFill>
          <p:spPr>
            <a:xfrm>
              <a:off x="905562" y="1315525"/>
              <a:ext cx="457200" cy="457200"/>
            </a:xfrm>
            <a:prstGeom prst="rect">
              <a:avLst/>
            </a:prstGeom>
          </p:spPr>
        </p:pic>
      </p:grpSp>
    </p:spTree>
    <p:extLst>
      <p:ext uri="{BB962C8B-B14F-4D97-AF65-F5344CB8AC3E}">
        <p14:creationId xmlns:p14="http://schemas.microsoft.com/office/powerpoint/2010/main" val="172894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pole tekstowe 8">
            <a:extLst>
              <a:ext uri="{FF2B5EF4-FFF2-40B4-BE49-F238E27FC236}">
                <a16:creationId xmlns:a16="http://schemas.microsoft.com/office/drawing/2014/main" id="{D01CF377-D33A-47E4-B77F-7C9A5495B921}"/>
              </a:ext>
            </a:extLst>
          </p:cNvPr>
          <p:cNvSpPr txBox="1"/>
          <p:nvPr/>
        </p:nvSpPr>
        <p:spPr>
          <a:xfrm>
            <a:off x="3583410" y="4871654"/>
            <a:ext cx="1977179" cy="92333"/>
          </a:xfrm>
          <a:prstGeom prst="rect">
            <a:avLst/>
          </a:prstGeom>
          <a:noFill/>
        </p:spPr>
        <p:txBody>
          <a:bodyPr wrap="square" lIns="0" tIns="0" rIns="0" bIns="0"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Copyright </a:t>
            </a:r>
            <a:r>
              <a:rPr kumimoji="0" lang="en-US" sz="600" b="0" i="0" u="none" strike="noStrike" kern="1200" cap="none" spc="0" normalizeH="0" baseline="0" noProof="0" dirty="0">
                <a:ln>
                  <a:noFill/>
                </a:ln>
                <a:solidFill>
                  <a:srgbClr val="FFFFFF"/>
                </a:solidFill>
                <a:effectLst/>
                <a:uLnTx/>
                <a:uFillTx/>
                <a:latin typeface="Arial" panose="020B0604020202020204"/>
                <a:ea typeface="DengXian" panose="02010600030101010101" pitchFamily="2" charset="-122"/>
                <a:cs typeface="+mn-cs"/>
              </a:rPr>
              <a:t>©</a:t>
            </a:r>
            <a:r>
              <a:rPr kumimoji="0" lang="en-US" sz="600" b="0" i="0" u="none" strike="noStrike" kern="1200" cap="none" spc="0" normalizeH="0" baseline="0" noProof="0" dirty="0">
                <a:ln>
                  <a:noFill/>
                </a:ln>
                <a:solidFill>
                  <a:srgbClr val="FFFFFF"/>
                </a:solidFill>
                <a:effectLst/>
                <a:uLnTx/>
                <a:uFillTx/>
                <a:latin typeface="Arial" panose="020B0604020202020204"/>
                <a:ea typeface="+mn-ea"/>
                <a:cs typeface="+mn-cs"/>
              </a:rPr>
              <a:t> Dell Inc. All Rights Reserved.</a:t>
            </a:r>
          </a:p>
        </p:txBody>
      </p:sp>
      <p:grpSp>
        <p:nvGrpSpPr>
          <p:cNvPr id="4" name="Group 3">
            <a:extLst>
              <a:ext uri="{FF2B5EF4-FFF2-40B4-BE49-F238E27FC236}">
                <a16:creationId xmlns:a16="http://schemas.microsoft.com/office/drawing/2014/main" id="{1B828A37-041A-42A8-A03F-F19A97829DCE}"/>
              </a:ext>
            </a:extLst>
          </p:cNvPr>
          <p:cNvGrpSpPr/>
          <p:nvPr/>
        </p:nvGrpSpPr>
        <p:grpSpPr>
          <a:xfrm>
            <a:off x="3218901" y="272922"/>
            <a:ext cx="5612863" cy="4234943"/>
            <a:chOff x="-2736435" y="3087591"/>
            <a:chExt cx="19424604" cy="1485900"/>
          </a:xfrm>
        </p:grpSpPr>
        <p:sp>
          <p:nvSpPr>
            <p:cNvPr id="5" name="Rounded Rectangle 52">
              <a:extLst>
                <a:ext uri="{FF2B5EF4-FFF2-40B4-BE49-F238E27FC236}">
                  <a16:creationId xmlns:a16="http://schemas.microsoft.com/office/drawing/2014/main" id="{07F20A23-3B52-44D2-BF62-040ED6EDC78E}"/>
                </a:ext>
              </a:extLst>
            </p:cNvPr>
            <p:cNvSpPr>
              <a:spLocks/>
            </p:cNvSpPr>
            <p:nvPr/>
          </p:nvSpPr>
          <p:spPr>
            <a:xfrm>
              <a:off x="-2736435" y="3330487"/>
              <a:ext cx="8572498" cy="1243004"/>
            </a:xfrm>
            <a:prstGeom prst="roundRect">
              <a:avLst>
                <a:gd name="adj" fmla="val 6252"/>
              </a:avLst>
            </a:prstGeom>
            <a:solidFill>
              <a:srgbClr val="000000">
                <a:alpha val="38824"/>
              </a:srgbClr>
            </a:solidFill>
            <a:ln w="12700">
              <a:gradFill flip="none" rotWithShape="1">
                <a:gsLst>
                  <a:gs pos="5000">
                    <a:schemeClr val="tx2"/>
                  </a:gs>
                  <a:gs pos="95000">
                    <a:schemeClr val="accent6"/>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6" name="Rounded Rectangle 52">
              <a:extLst>
                <a:ext uri="{FF2B5EF4-FFF2-40B4-BE49-F238E27FC236}">
                  <a16:creationId xmlns:a16="http://schemas.microsoft.com/office/drawing/2014/main" id="{7986E321-F9BD-4D29-8B07-F1E22D0A7F9E}"/>
                </a:ext>
              </a:extLst>
            </p:cNvPr>
            <p:cNvSpPr>
              <a:spLocks/>
            </p:cNvSpPr>
            <p:nvPr/>
          </p:nvSpPr>
          <p:spPr>
            <a:xfrm>
              <a:off x="7446126" y="3214855"/>
              <a:ext cx="8572501" cy="1358636"/>
            </a:xfrm>
            <a:prstGeom prst="roundRect">
              <a:avLst>
                <a:gd name="adj" fmla="val 6252"/>
              </a:avLst>
            </a:prstGeom>
            <a:solidFill>
              <a:srgbClr val="000000">
                <a:alpha val="38824"/>
              </a:srgbClr>
            </a:solidFill>
            <a:ln w="12700">
              <a:gradFill flip="none" rotWithShape="1">
                <a:gsLst>
                  <a:gs pos="5000">
                    <a:schemeClr val="tx2"/>
                  </a:gs>
                  <a:gs pos="95000">
                    <a:schemeClr val="accent6"/>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object 8">
              <a:extLst>
                <a:ext uri="{FF2B5EF4-FFF2-40B4-BE49-F238E27FC236}">
                  <a16:creationId xmlns:a16="http://schemas.microsoft.com/office/drawing/2014/main" id="{CA78F72F-FD89-4C25-A5F8-EBB038FC4515}"/>
                </a:ext>
              </a:extLst>
            </p:cNvPr>
            <p:cNvSpPr txBox="1"/>
            <p:nvPr/>
          </p:nvSpPr>
          <p:spPr>
            <a:xfrm>
              <a:off x="7933612" y="3087591"/>
              <a:ext cx="8754557" cy="1485900"/>
            </a:xfrm>
            <a:prstGeom prst="rect">
              <a:avLst/>
            </a:prstGeom>
            <a:noFill/>
          </p:spPr>
          <p:txBody>
            <a:bodyPr wrap="square" lIns="0" rIns="365760" anchor="ctr">
              <a:noAutofit/>
            </a:bodyPr>
            <a:lstStyle>
              <a:defPPr>
                <a:defRPr lang="en-US"/>
              </a:defPPr>
              <a:lvl1pPr marL="457200" marR="0" algn="just">
                <a:spcBef>
                  <a:spcPts val="0"/>
                </a:spcBef>
                <a:spcAft>
                  <a:spcPts val="0"/>
                </a:spcAft>
                <a:defRPr sz="3200" i="1" spc="-75">
                  <a:solidFill>
                    <a:srgbClr val="F89727"/>
                  </a:solidFill>
                  <a:latin typeface="Replica-Regular"/>
                </a:defRPr>
              </a:lvl1pPr>
            </a:lstStyle>
            <a:p>
              <a:pPr marL="234945"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00" normalizeH="0" baseline="0" noProof="0" dirty="0">
                  <a:ln>
                    <a:noFill/>
                  </a:ln>
                  <a:solidFill>
                    <a:srgbClr val="FFFF00"/>
                  </a:solidFill>
                  <a:effectLst>
                    <a:outerShdw blurRad="50800" dist="38100" algn="l" rotWithShape="0">
                      <a:prstClr val="black">
                        <a:alpha val="40000"/>
                      </a:prstClr>
                    </a:outerShdw>
                  </a:effectLst>
                  <a:uLnTx/>
                  <a:uFillTx/>
                  <a:latin typeface="Arial Black" panose="020B0A04020102020204" pitchFamily="34" charset="0"/>
                  <a:ea typeface="+mn-ea"/>
                  <a:cs typeface="+mn-cs"/>
                </a:rPr>
                <a:t>92%</a:t>
              </a:r>
              <a:r>
                <a:rPr kumimoji="0" lang="en-US" sz="2400" b="0" i="0" u="none" strike="noStrike" kern="1200" cap="none" spc="-100" normalizeH="0" baseline="0" noProof="0" dirty="0">
                  <a:ln>
                    <a:noFill/>
                  </a:ln>
                  <a:solidFill>
                    <a:srgbClr val="FFFF00"/>
                  </a:solidFill>
                  <a:effectLst>
                    <a:outerShdw blurRad="50800" dist="38100" algn="l" rotWithShape="0">
                      <a:prstClr val="black">
                        <a:alpha val="40000"/>
                      </a:prstClr>
                    </a:outerShdw>
                  </a:effectLst>
                  <a:uLnTx/>
                  <a:uFillTx/>
                  <a:latin typeface="Arial Black" panose="020B0A04020102020204" pitchFamily="34" charset="0"/>
                  <a:ea typeface="+mn-ea"/>
                  <a:cs typeface="+mn-cs"/>
                </a:rPr>
                <a:t> </a:t>
              </a:r>
            </a:p>
            <a:p>
              <a:pPr marL="234945"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100" normalizeH="0" baseline="0" noProof="0" dirty="0">
                <a:ln>
                  <a:noFill/>
                </a:ln>
                <a:solidFill>
                  <a:srgbClr val="FFFF00"/>
                </a:solidFill>
                <a:effectLst>
                  <a:outerShdw blurRad="50800" dist="38100" algn="l" rotWithShape="0">
                    <a:prstClr val="black">
                      <a:alpha val="40000"/>
                    </a:prstClr>
                  </a:outerShdw>
                </a:effectLst>
                <a:uLnTx/>
                <a:uFillTx/>
                <a:latin typeface="Arial Black" panose="020B0A04020102020204" pitchFamily="34" charset="0"/>
                <a:ea typeface="+mn-ea"/>
                <a:cs typeface="+mn-cs"/>
              </a:endParaRPr>
            </a:p>
            <a:p>
              <a:pPr marL="116414"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dirty="0">
                  <a:ln>
                    <a:noFill/>
                  </a:ln>
                  <a:solidFill>
                    <a:srgbClr val="FFFFFF"/>
                  </a:solidFill>
                  <a:effectLst>
                    <a:outerShdw blurRad="50800" dist="38100" algn="l" rotWithShape="0">
                      <a:prstClr val="black">
                        <a:alpha val="40000"/>
                      </a:prstClr>
                    </a:outerShdw>
                  </a:effectLst>
                  <a:uLnTx/>
                  <a:uFillTx/>
                  <a:latin typeface="Arial"/>
                  <a:ea typeface="+mn-ea"/>
                  <a:cs typeface="+mn-cs"/>
                </a:rPr>
                <a:t>Organizations cannot detect cyber attack</a:t>
              </a:r>
            </a:p>
            <a:p>
              <a:pPr marL="116414" marR="0" lvl="0" indent="0" algn="ctr" defTabSz="914377"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100" normalizeH="0" baseline="0" noProof="0" dirty="0">
                <a:ln>
                  <a:noFill/>
                </a:ln>
                <a:solidFill>
                  <a:srgbClr val="FFFFFF"/>
                </a:solidFill>
                <a:effectLst>
                  <a:outerShdw blurRad="50800" dist="38100" algn="l" rotWithShape="0">
                    <a:prstClr val="black">
                      <a:alpha val="40000"/>
                    </a:prstClr>
                  </a:outerShdw>
                </a:effectLst>
                <a:uLnTx/>
                <a:uFillTx/>
                <a:latin typeface="Arial"/>
                <a:ea typeface="+mn-ea"/>
                <a:cs typeface="+mn-cs"/>
              </a:endParaRPr>
            </a:p>
            <a:p>
              <a:pPr marL="116414"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dirty="0">
                  <a:ln>
                    <a:noFill/>
                  </a:ln>
                  <a:solidFill>
                    <a:srgbClr val="FFFFFF"/>
                  </a:solidFill>
                  <a:effectLst>
                    <a:outerShdw blurRad="50800" dist="38100" algn="l" rotWithShape="0">
                      <a:prstClr val="black">
                        <a:alpha val="40000"/>
                      </a:prstClr>
                    </a:outerShdw>
                  </a:effectLst>
                  <a:uLnTx/>
                  <a:uFillTx/>
                  <a:latin typeface="Arial"/>
                  <a:ea typeface="+mn-ea"/>
                  <a:cs typeface="+mn-cs"/>
                </a:rPr>
                <a:t>Average time to detect is 100 days</a:t>
              </a:r>
            </a:p>
          </p:txBody>
        </p:sp>
        <p:sp>
          <p:nvSpPr>
            <p:cNvPr id="10" name="object 8">
              <a:extLst>
                <a:ext uri="{FF2B5EF4-FFF2-40B4-BE49-F238E27FC236}">
                  <a16:creationId xmlns:a16="http://schemas.microsoft.com/office/drawing/2014/main" id="{589902A8-0CE9-48A2-A278-C6D8D054DAED}"/>
                </a:ext>
              </a:extLst>
            </p:cNvPr>
            <p:cNvSpPr txBox="1"/>
            <p:nvPr/>
          </p:nvSpPr>
          <p:spPr>
            <a:xfrm>
              <a:off x="-2431008" y="3408578"/>
              <a:ext cx="8754557" cy="1086822"/>
            </a:xfrm>
            <a:prstGeom prst="rect">
              <a:avLst/>
            </a:prstGeom>
            <a:noFill/>
          </p:spPr>
          <p:txBody>
            <a:bodyPr wrap="square" lIns="0" rIns="365760" anchor="ctr">
              <a:noAutofit/>
            </a:bodyPr>
            <a:lstStyle>
              <a:defPPr>
                <a:defRPr lang="en-US"/>
              </a:defPPr>
              <a:lvl1pPr marL="457200" marR="0" algn="just">
                <a:spcBef>
                  <a:spcPts val="0"/>
                </a:spcBef>
                <a:spcAft>
                  <a:spcPts val="0"/>
                </a:spcAft>
                <a:defRPr sz="3200" i="1" spc="-75">
                  <a:solidFill>
                    <a:srgbClr val="F89727"/>
                  </a:solidFill>
                  <a:latin typeface="Replica-Regular"/>
                </a:defRPr>
              </a:lvl1pPr>
            </a:lstStyle>
            <a:p>
              <a:pPr marL="234945"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00" normalizeH="0" baseline="0" noProof="0" dirty="0">
                  <a:ln>
                    <a:noFill/>
                  </a:ln>
                  <a:solidFill>
                    <a:srgbClr val="FFFF00"/>
                  </a:solidFill>
                  <a:effectLst>
                    <a:outerShdw blurRad="50800" dist="38100" algn="l" rotWithShape="0">
                      <a:prstClr val="black">
                        <a:alpha val="40000"/>
                      </a:prstClr>
                    </a:outerShdw>
                  </a:effectLst>
                  <a:uLnTx/>
                  <a:uFillTx/>
                  <a:latin typeface="Arial Black" panose="020B0A04020102020204" pitchFamily="34" charset="0"/>
                  <a:ea typeface="+mn-ea"/>
                  <a:cs typeface="+mn-cs"/>
                </a:rPr>
                <a:t>67%</a:t>
              </a:r>
              <a:r>
                <a:rPr kumimoji="0" lang="en-US" sz="2400" b="0" i="0" u="none" strike="noStrike" kern="1200" cap="none" spc="-100" normalizeH="0" baseline="0" noProof="0" dirty="0">
                  <a:ln>
                    <a:noFill/>
                  </a:ln>
                  <a:solidFill>
                    <a:srgbClr val="FFFF00"/>
                  </a:solidFill>
                  <a:effectLst>
                    <a:outerShdw blurRad="50800" dist="38100" algn="l" rotWithShape="0">
                      <a:prstClr val="black">
                        <a:alpha val="40000"/>
                      </a:prstClr>
                    </a:outerShdw>
                  </a:effectLst>
                  <a:uLnTx/>
                  <a:uFillTx/>
                  <a:latin typeface="Arial Black" panose="020B0A04020102020204" pitchFamily="34" charset="0"/>
                  <a:ea typeface="+mn-ea"/>
                  <a:cs typeface="+mn-cs"/>
                </a:rPr>
                <a:t> </a:t>
              </a:r>
            </a:p>
            <a:p>
              <a:pPr marL="234945"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100" normalizeH="0" baseline="0" noProof="0" dirty="0">
                <a:ln>
                  <a:noFill/>
                </a:ln>
                <a:solidFill>
                  <a:srgbClr val="FFFF00"/>
                </a:solidFill>
                <a:effectLst>
                  <a:outerShdw blurRad="50800" dist="38100" algn="l" rotWithShape="0">
                    <a:prstClr val="black">
                      <a:alpha val="40000"/>
                    </a:prstClr>
                  </a:outerShdw>
                </a:effectLst>
                <a:uLnTx/>
                <a:uFillTx/>
                <a:latin typeface="Arial Black" panose="020B0A04020102020204" pitchFamily="34" charset="0"/>
                <a:ea typeface="+mn-ea"/>
                <a:cs typeface="+mn-cs"/>
              </a:endParaRPr>
            </a:p>
            <a:p>
              <a:pPr marL="234945"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100" normalizeH="0" baseline="0" noProof="0" dirty="0">
                <a:ln>
                  <a:noFill/>
                </a:ln>
                <a:solidFill>
                  <a:srgbClr val="FFFF00"/>
                </a:solidFill>
                <a:effectLst>
                  <a:outerShdw blurRad="50800" dist="38100" algn="l" rotWithShape="0">
                    <a:prstClr val="black">
                      <a:alpha val="40000"/>
                    </a:prstClr>
                  </a:outerShdw>
                </a:effectLst>
                <a:uLnTx/>
                <a:uFillTx/>
                <a:latin typeface="Arial Black" panose="020B0A04020102020204" pitchFamily="34" charset="0"/>
                <a:ea typeface="+mn-ea"/>
                <a:cs typeface="+mn-cs"/>
              </a:endParaRPr>
            </a:p>
            <a:p>
              <a:pPr marL="116414"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dirty="0">
                  <a:ln>
                    <a:noFill/>
                  </a:ln>
                  <a:solidFill>
                    <a:srgbClr val="FFFFFF"/>
                  </a:solidFill>
                  <a:effectLst>
                    <a:outerShdw blurRad="50800" dist="38100" algn="l" rotWithShape="0">
                      <a:prstClr val="black">
                        <a:alpha val="40000"/>
                      </a:prstClr>
                    </a:outerShdw>
                  </a:effectLst>
                  <a:uLnTx/>
                  <a:uFillTx/>
                  <a:latin typeface="Arial"/>
                  <a:ea typeface="+mn-ea"/>
                  <a:cs typeface="+mn-cs"/>
                </a:rPr>
                <a:t>Organizations had incident within last year within real issues</a:t>
              </a:r>
            </a:p>
          </p:txBody>
        </p:sp>
      </p:grpSp>
      <p:grpSp>
        <p:nvGrpSpPr>
          <p:cNvPr id="11" name="Group 10">
            <a:extLst>
              <a:ext uri="{FF2B5EF4-FFF2-40B4-BE49-F238E27FC236}">
                <a16:creationId xmlns:a16="http://schemas.microsoft.com/office/drawing/2014/main" id="{5C67CF8E-0715-4832-BAA0-4552CB0524B5}"/>
              </a:ext>
            </a:extLst>
          </p:cNvPr>
          <p:cNvGrpSpPr/>
          <p:nvPr/>
        </p:nvGrpSpPr>
        <p:grpSpPr>
          <a:xfrm>
            <a:off x="259630" y="1347313"/>
            <a:ext cx="2529685" cy="3242484"/>
            <a:chOff x="103695" y="3065481"/>
            <a:chExt cx="8754555" cy="1524418"/>
          </a:xfrm>
        </p:grpSpPr>
        <p:sp>
          <p:nvSpPr>
            <p:cNvPr id="12" name="Rounded Rectangle 52">
              <a:extLst>
                <a:ext uri="{FF2B5EF4-FFF2-40B4-BE49-F238E27FC236}">
                  <a16:creationId xmlns:a16="http://schemas.microsoft.com/office/drawing/2014/main" id="{055C9BC3-6B6A-4E4C-9D34-CA2BBE0D4465}"/>
                </a:ext>
              </a:extLst>
            </p:cNvPr>
            <p:cNvSpPr>
              <a:spLocks/>
            </p:cNvSpPr>
            <p:nvPr/>
          </p:nvSpPr>
          <p:spPr>
            <a:xfrm>
              <a:off x="285750" y="3065481"/>
              <a:ext cx="8572500" cy="1485900"/>
            </a:xfrm>
            <a:prstGeom prst="roundRect">
              <a:avLst>
                <a:gd name="adj" fmla="val 6252"/>
              </a:avLst>
            </a:prstGeom>
            <a:solidFill>
              <a:srgbClr val="000000">
                <a:alpha val="38824"/>
              </a:srgbClr>
            </a:solidFill>
            <a:ln w="12700">
              <a:gradFill flip="none" rotWithShape="1">
                <a:gsLst>
                  <a:gs pos="5000">
                    <a:schemeClr val="tx2"/>
                  </a:gs>
                  <a:gs pos="95000">
                    <a:schemeClr val="accent6"/>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13" name="object 8">
              <a:extLst>
                <a:ext uri="{FF2B5EF4-FFF2-40B4-BE49-F238E27FC236}">
                  <a16:creationId xmlns:a16="http://schemas.microsoft.com/office/drawing/2014/main" id="{AB487609-693A-432E-BE07-10F081B22E0D}"/>
                </a:ext>
              </a:extLst>
            </p:cNvPr>
            <p:cNvSpPr txBox="1"/>
            <p:nvPr/>
          </p:nvSpPr>
          <p:spPr>
            <a:xfrm>
              <a:off x="103695" y="3103999"/>
              <a:ext cx="8754555" cy="1485900"/>
            </a:xfrm>
            <a:prstGeom prst="rect">
              <a:avLst/>
            </a:prstGeom>
            <a:noFill/>
          </p:spPr>
          <p:txBody>
            <a:bodyPr wrap="square" lIns="0" rIns="365760" anchor="ctr">
              <a:noAutofit/>
            </a:bodyPr>
            <a:lstStyle>
              <a:defPPr>
                <a:defRPr lang="en-US"/>
              </a:defPPr>
              <a:lvl1pPr marL="457200" marR="0" algn="just">
                <a:spcBef>
                  <a:spcPts val="0"/>
                </a:spcBef>
                <a:spcAft>
                  <a:spcPts val="0"/>
                </a:spcAft>
                <a:defRPr sz="3200" i="1" spc="-75">
                  <a:solidFill>
                    <a:srgbClr val="F89727"/>
                  </a:solidFill>
                  <a:latin typeface="Replica-Regular"/>
                </a:defRPr>
              </a:lvl1pPr>
            </a:lstStyle>
            <a:p>
              <a:pPr marL="234945"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100" normalizeH="0" baseline="0" noProof="0" dirty="0">
                  <a:ln>
                    <a:noFill/>
                  </a:ln>
                  <a:solidFill>
                    <a:srgbClr val="FFFF00"/>
                  </a:solidFill>
                  <a:effectLst>
                    <a:outerShdw blurRad="50800" dist="38100" algn="l" rotWithShape="0">
                      <a:prstClr val="black">
                        <a:alpha val="40000"/>
                      </a:prstClr>
                    </a:outerShdw>
                  </a:effectLst>
                  <a:uLnTx/>
                  <a:uFillTx/>
                  <a:latin typeface="Arial Black" panose="020B0A04020102020204" pitchFamily="34" charset="0"/>
                  <a:ea typeface="+mn-ea"/>
                  <a:cs typeface="+mn-cs"/>
                </a:rPr>
                <a:t>39%</a:t>
              </a:r>
              <a:r>
                <a:rPr kumimoji="0" lang="en-US" sz="2400" b="0" i="0" u="none" strike="noStrike" kern="1200" cap="none" spc="-100" normalizeH="0" baseline="0" noProof="0" dirty="0">
                  <a:ln>
                    <a:noFill/>
                  </a:ln>
                  <a:solidFill>
                    <a:srgbClr val="FFFF00"/>
                  </a:solidFill>
                  <a:effectLst>
                    <a:outerShdw blurRad="50800" dist="38100" algn="l" rotWithShape="0">
                      <a:prstClr val="black">
                        <a:alpha val="40000"/>
                      </a:prstClr>
                    </a:outerShdw>
                  </a:effectLst>
                  <a:uLnTx/>
                  <a:uFillTx/>
                  <a:latin typeface="Arial Black" panose="020B0A04020102020204" pitchFamily="34" charset="0"/>
                  <a:ea typeface="+mn-ea"/>
                  <a:cs typeface="+mn-cs"/>
                </a:rPr>
                <a:t> </a:t>
              </a:r>
            </a:p>
            <a:p>
              <a:pPr marL="234945"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100" normalizeH="0" baseline="0" noProof="0" dirty="0">
                <a:ln>
                  <a:noFill/>
                </a:ln>
                <a:solidFill>
                  <a:srgbClr val="FFFF00"/>
                </a:solidFill>
                <a:effectLst>
                  <a:outerShdw blurRad="50800" dist="38100" algn="l" rotWithShape="0">
                    <a:prstClr val="black">
                      <a:alpha val="40000"/>
                    </a:prstClr>
                  </a:outerShdw>
                </a:effectLst>
                <a:uLnTx/>
                <a:uFillTx/>
                <a:latin typeface="Arial Black" panose="020B0A04020102020204" pitchFamily="34" charset="0"/>
                <a:ea typeface="+mn-ea"/>
                <a:cs typeface="+mn-cs"/>
              </a:endParaRPr>
            </a:p>
            <a:p>
              <a:pPr marL="116414" marR="0" lvl="0" indent="0" algn="ctr" defTabSz="914377"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100" normalizeH="0" baseline="0" noProof="0" dirty="0">
                  <a:ln>
                    <a:noFill/>
                  </a:ln>
                  <a:solidFill>
                    <a:srgbClr val="FFFFFF"/>
                  </a:solidFill>
                  <a:effectLst>
                    <a:outerShdw blurRad="50800" dist="38100" algn="l" rotWithShape="0">
                      <a:prstClr val="black">
                        <a:alpha val="40000"/>
                      </a:prstClr>
                    </a:outerShdw>
                  </a:effectLst>
                  <a:uLnTx/>
                  <a:uFillTx/>
                  <a:latin typeface="Arial"/>
                  <a:ea typeface="+mn-ea"/>
                  <a:cs typeface="+mn-cs"/>
                </a:rPr>
                <a:t>Yearly detected</a:t>
              </a:r>
            </a:p>
            <a:p>
              <a:pPr marL="116414" marR="0" lvl="0" indent="0" algn="ctr" defTabSz="914377" rtl="0" eaLnBrk="1" fontAlgn="auto" latinLnBrk="0" hangingPunct="1">
                <a:lnSpc>
                  <a:spcPct val="100000"/>
                </a:lnSpc>
                <a:spcBef>
                  <a:spcPts val="0"/>
                </a:spcBef>
                <a:spcAft>
                  <a:spcPts val="0"/>
                </a:spcAft>
                <a:buClrTx/>
                <a:buSzTx/>
                <a:buFontTx/>
                <a:buNone/>
                <a:tabLst/>
                <a:defRPr/>
              </a:pPr>
              <a:r>
                <a:rPr lang="en-US" sz="2000" i="0" spc="-100" dirty="0">
                  <a:solidFill>
                    <a:srgbClr val="FFFFFF"/>
                  </a:solidFill>
                  <a:effectLst>
                    <a:outerShdw blurRad="50800" dist="38100" algn="l" rotWithShape="0">
                      <a:prstClr val="black">
                        <a:alpha val="40000"/>
                      </a:prstClr>
                    </a:outerShdw>
                  </a:effectLst>
                  <a:latin typeface="Arial"/>
                </a:rPr>
                <a:t>r</a:t>
              </a:r>
              <a:r>
                <a:rPr kumimoji="0" lang="en-US" sz="2000" b="0" i="0" u="none" strike="noStrike" kern="1200" cap="none" spc="-100" normalizeH="0" baseline="0" noProof="0" dirty="0" err="1">
                  <a:ln>
                    <a:noFill/>
                  </a:ln>
                  <a:solidFill>
                    <a:srgbClr val="FFFFFF"/>
                  </a:solidFill>
                  <a:effectLst>
                    <a:outerShdw blurRad="50800" dist="38100" algn="l" rotWithShape="0">
                      <a:prstClr val="black">
                        <a:alpha val="40000"/>
                      </a:prstClr>
                    </a:outerShdw>
                  </a:effectLst>
                  <a:uLnTx/>
                  <a:uFillTx/>
                  <a:latin typeface="Arial"/>
                  <a:ea typeface="+mn-ea"/>
                  <a:cs typeface="+mn-cs"/>
                </a:rPr>
                <a:t>ansomware</a:t>
              </a:r>
              <a:r>
                <a:rPr kumimoji="0" lang="en-US" sz="2000" b="0" i="0" u="none" strike="noStrike" kern="1200" cap="none" spc="-100" normalizeH="0" baseline="0" noProof="0" dirty="0">
                  <a:ln>
                    <a:noFill/>
                  </a:ln>
                  <a:solidFill>
                    <a:srgbClr val="FFFFFF"/>
                  </a:solidFill>
                  <a:effectLst>
                    <a:outerShdw blurRad="50800" dist="38100" algn="l" rotWithShape="0">
                      <a:prstClr val="black">
                        <a:alpha val="40000"/>
                      </a:prstClr>
                    </a:outerShdw>
                  </a:effectLst>
                  <a:uLnTx/>
                  <a:uFillTx/>
                  <a:latin typeface="Arial"/>
                  <a:ea typeface="+mn-ea"/>
                  <a:cs typeface="+mn-cs"/>
                </a:rPr>
                <a:t> within malware</a:t>
              </a:r>
            </a:p>
          </p:txBody>
        </p:sp>
      </p:grpSp>
      <p:sp>
        <p:nvSpPr>
          <p:cNvPr id="14" name="Rectangle 13">
            <a:extLst>
              <a:ext uri="{FF2B5EF4-FFF2-40B4-BE49-F238E27FC236}">
                <a16:creationId xmlns:a16="http://schemas.microsoft.com/office/drawing/2014/main" id="{138E7CA2-ECBE-429E-BC4B-5A40E466F5EB}"/>
              </a:ext>
            </a:extLst>
          </p:cNvPr>
          <p:cNvSpPr/>
          <p:nvPr/>
        </p:nvSpPr>
        <p:spPr>
          <a:xfrm>
            <a:off x="107664" y="31719"/>
            <a:ext cx="2386292" cy="249490"/>
          </a:xfrm>
          <a:prstGeom prst="rect">
            <a:avLst/>
          </a:prstGeom>
          <a:solidFill>
            <a:srgbClr val="00478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extLst>
      <p:ext uri="{BB962C8B-B14F-4D97-AF65-F5344CB8AC3E}">
        <p14:creationId xmlns:p14="http://schemas.microsoft.com/office/powerpoint/2010/main" val="30644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 name="Rectangle: Rounded Corners 98">
            <a:extLst>
              <a:ext uri="{FF2B5EF4-FFF2-40B4-BE49-F238E27FC236}">
                <a16:creationId xmlns:a16="http://schemas.microsoft.com/office/drawing/2014/main" id="{DB5DD1BD-5F00-6B4E-BED4-E680EBF73EAA}"/>
              </a:ext>
            </a:extLst>
          </p:cNvPr>
          <p:cNvSpPr>
            <a:spLocks noChangeAspect="1"/>
          </p:cNvSpPr>
          <p:nvPr/>
        </p:nvSpPr>
        <p:spPr>
          <a:xfrm>
            <a:off x="0" y="763010"/>
            <a:ext cx="9144000" cy="590835"/>
          </a:xfrm>
          <a:prstGeom prst="rect">
            <a:avLst/>
          </a:prstGeom>
          <a:gradFill flip="none" rotWithShape="1">
            <a:gsLst>
              <a:gs pos="0">
                <a:srgbClr val="0075CD">
                  <a:alpha val="0"/>
                </a:srgbClr>
              </a:gs>
              <a:gs pos="50000">
                <a:srgbClr val="082F82">
                  <a:alpha val="50000"/>
                </a:srgbClr>
              </a:gs>
              <a:gs pos="100000">
                <a:srgbClr val="0B1062">
                  <a:alpha val="70000"/>
                </a:srgbClr>
              </a:gs>
            </a:gsLst>
            <a:lin ang="5400000" scaled="1"/>
            <a:tileRect/>
          </a:gradFill>
        </p:spPr>
        <p:txBody>
          <a:bodyPr wrap="square" lIns="0" tIns="0" rIns="0" bIns="0" rtlCol="0">
            <a:noAutofit/>
          </a:bodyPr>
          <a:lstStyle/>
          <a:p>
            <a:pPr marL="0" marR="0" lvl="0" indent="0" algn="ctr" defTabSz="914378" rtl="0" eaLnBrk="1" fontAlgn="auto" latinLnBrk="0" hangingPunct="1">
              <a:lnSpc>
                <a:spcPct val="100000"/>
              </a:lnSpc>
              <a:spcBef>
                <a:spcPts val="0"/>
              </a:spcBef>
              <a:spcAft>
                <a:spcPts val="0"/>
              </a:spcAft>
              <a:buClr>
                <a:srgbClr val="007DB8"/>
              </a:buClr>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73" name="Rectangle 72">
            <a:extLst>
              <a:ext uri="{FF2B5EF4-FFF2-40B4-BE49-F238E27FC236}">
                <a16:creationId xmlns:a16="http://schemas.microsoft.com/office/drawing/2014/main" id="{F26B8014-4ACF-4742-9BA9-7A853B6BD5B7}"/>
              </a:ext>
            </a:extLst>
          </p:cNvPr>
          <p:cNvSpPr/>
          <p:nvPr/>
        </p:nvSpPr>
        <p:spPr>
          <a:xfrm>
            <a:off x="0" y="1358988"/>
            <a:ext cx="9144000" cy="45719"/>
          </a:xfrm>
          <a:prstGeom prst="rect">
            <a:avLst/>
          </a:prstGeom>
          <a:gradFill>
            <a:gsLst>
              <a:gs pos="29000">
                <a:schemeClr val="accent1">
                  <a:lumMod val="60000"/>
                  <a:lumOff val="40000"/>
                </a:schemeClr>
              </a:gs>
              <a:gs pos="100000">
                <a:schemeClr val="accent1">
                  <a:lumMod val="60000"/>
                  <a:lumOff val="40000"/>
                  <a:alpha val="0"/>
                </a:schemeClr>
              </a:gs>
            </a:gsLst>
            <a:lin ang="2700000" scaled="0"/>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9" name="Title 8"/>
          <p:cNvSpPr>
            <a:spLocks noGrp="1"/>
          </p:cNvSpPr>
          <p:nvPr>
            <p:ph type="title"/>
          </p:nvPr>
        </p:nvSpPr>
        <p:spPr/>
        <p:txBody>
          <a:bodyPr/>
          <a:lstStyle/>
          <a:p>
            <a:r>
              <a:rPr lang="en-US"/>
              <a:t>Broad spectrum of sophisticated cyber threats</a:t>
            </a:r>
          </a:p>
        </p:txBody>
      </p:sp>
      <p:sp>
        <p:nvSpPr>
          <p:cNvPr id="3" name="TextBox 2"/>
          <p:cNvSpPr txBox="1"/>
          <p:nvPr/>
        </p:nvSpPr>
        <p:spPr>
          <a:xfrm>
            <a:off x="0" y="866710"/>
            <a:ext cx="9143999" cy="40011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mn-ea"/>
                <a:cs typeface="+mn-cs"/>
              </a:rPr>
              <a:t>Motivations, Techniques and Goals</a:t>
            </a:r>
          </a:p>
        </p:txBody>
      </p:sp>
      <p:sp>
        <p:nvSpPr>
          <p:cNvPr id="5" name="Rectangle 4">
            <a:extLst>
              <a:ext uri="{FF2B5EF4-FFF2-40B4-BE49-F238E27FC236}">
                <a16:creationId xmlns:a16="http://schemas.microsoft.com/office/drawing/2014/main" id="{DB28856E-E033-4DF7-8AEE-3BC7F43A46C5}"/>
              </a:ext>
            </a:extLst>
          </p:cNvPr>
          <p:cNvSpPr/>
          <p:nvPr/>
        </p:nvSpPr>
        <p:spPr>
          <a:xfrm>
            <a:off x="-1049572" y="-229841"/>
            <a:ext cx="2099144" cy="117313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sp>
        <p:nvSpPr>
          <p:cNvPr id="151" name="Rectangle 150">
            <a:extLst>
              <a:ext uri="{FF2B5EF4-FFF2-40B4-BE49-F238E27FC236}">
                <a16:creationId xmlns:a16="http://schemas.microsoft.com/office/drawing/2014/main" id="{FE655353-C3AE-124E-9AAA-663EFB4D448F}"/>
              </a:ext>
            </a:extLst>
          </p:cNvPr>
          <p:cNvSpPr/>
          <p:nvPr/>
        </p:nvSpPr>
        <p:spPr>
          <a:xfrm>
            <a:off x="881" y="763010"/>
            <a:ext cx="9144000" cy="45719"/>
          </a:xfrm>
          <a:prstGeom prst="rect">
            <a:avLst/>
          </a:prstGeom>
          <a:gradFill flip="none" rotWithShape="1">
            <a:gsLst>
              <a:gs pos="29000">
                <a:schemeClr val="accent1">
                  <a:lumMod val="60000"/>
                  <a:lumOff val="40000"/>
                </a:schemeClr>
              </a:gs>
              <a:gs pos="100000">
                <a:schemeClr val="accent1">
                  <a:lumMod val="60000"/>
                  <a:lumOff val="40000"/>
                  <a:alpha val="0"/>
                </a:schemeClr>
              </a:gs>
            </a:gsLst>
            <a:lin ang="108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a:ea typeface="+mn-ea"/>
              <a:cs typeface="+mn-cs"/>
            </a:endParaRPr>
          </a:p>
        </p:txBody>
      </p:sp>
      <p:grpSp>
        <p:nvGrpSpPr>
          <p:cNvPr id="15" name="Group 14">
            <a:extLst>
              <a:ext uri="{FF2B5EF4-FFF2-40B4-BE49-F238E27FC236}">
                <a16:creationId xmlns:a16="http://schemas.microsoft.com/office/drawing/2014/main" id="{393AA843-7A99-2D4C-A2B2-BA5CC35840A4}"/>
              </a:ext>
            </a:extLst>
          </p:cNvPr>
          <p:cNvGrpSpPr/>
          <p:nvPr/>
        </p:nvGrpSpPr>
        <p:grpSpPr>
          <a:xfrm>
            <a:off x="5998209" y="1609098"/>
            <a:ext cx="1462943" cy="3102827"/>
            <a:chOff x="5998209" y="1609098"/>
            <a:chExt cx="1462943" cy="3102827"/>
          </a:xfrm>
        </p:grpSpPr>
        <p:sp>
          <p:nvSpPr>
            <p:cNvPr id="140" name="Right Triangle 139">
              <a:extLst>
                <a:ext uri="{FF2B5EF4-FFF2-40B4-BE49-F238E27FC236}">
                  <a16:creationId xmlns:a16="http://schemas.microsoft.com/office/drawing/2014/main" id="{15247C18-118C-2644-8BF8-0199E381E8FE}"/>
                </a:ext>
              </a:extLst>
            </p:cNvPr>
            <p:cNvSpPr/>
            <p:nvPr/>
          </p:nvSpPr>
          <p:spPr>
            <a:xfrm>
              <a:off x="7137803" y="1609098"/>
              <a:ext cx="127199" cy="115644"/>
            </a:xfrm>
            <a:prstGeom prst="rtTriangle">
              <a:avLst/>
            </a:prstGeom>
            <a:solidFill>
              <a:schemeClr val="tx2">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41" name="Rounded Rectangle 140">
              <a:extLst>
                <a:ext uri="{FF2B5EF4-FFF2-40B4-BE49-F238E27FC236}">
                  <a16:creationId xmlns:a16="http://schemas.microsoft.com/office/drawing/2014/main" id="{389F33A2-8020-A243-9E03-685FA27B01D9}"/>
                </a:ext>
              </a:extLst>
            </p:cNvPr>
            <p:cNvSpPr>
              <a:spLocks/>
            </p:cNvSpPr>
            <p:nvPr/>
          </p:nvSpPr>
          <p:spPr>
            <a:xfrm>
              <a:off x="6094467" y="1726459"/>
              <a:ext cx="1329417" cy="2985466"/>
            </a:xfrm>
            <a:prstGeom prst="roundRect">
              <a:avLst>
                <a:gd name="adj" fmla="val 6252"/>
              </a:avLst>
            </a:prstGeom>
            <a:gradFill flip="none" rotWithShape="1">
              <a:gsLst>
                <a:gs pos="5000">
                  <a:schemeClr val="accent6"/>
                </a:gs>
                <a:gs pos="95000">
                  <a:schemeClr val="accent1"/>
                </a:gs>
                <a:gs pos="54000">
                  <a:schemeClr val="bg1"/>
                </a:gs>
              </a:gsLst>
              <a:lin ang="16200000" scaled="1"/>
              <a:tileRect/>
            </a:gradFill>
            <a:ln w="12700">
              <a:gradFill flip="none" rotWithShape="1">
                <a:gsLst>
                  <a:gs pos="5000">
                    <a:schemeClr val="tx2"/>
                  </a:gs>
                  <a:gs pos="95000">
                    <a:schemeClr val="accent6"/>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42" name="Rounded Rectangle 141">
              <a:extLst>
                <a:ext uri="{FF2B5EF4-FFF2-40B4-BE49-F238E27FC236}">
                  <a16:creationId xmlns:a16="http://schemas.microsoft.com/office/drawing/2014/main" id="{2805A104-C8D2-3C4B-8AAB-B0CD1FE60161}"/>
                </a:ext>
              </a:extLst>
            </p:cNvPr>
            <p:cNvSpPr>
              <a:spLocks noChangeAspect="1"/>
            </p:cNvSpPr>
            <p:nvPr/>
          </p:nvSpPr>
          <p:spPr>
            <a:xfrm rot="5400000">
              <a:off x="6427330" y="1534724"/>
              <a:ext cx="631456" cy="789489"/>
            </a:xfrm>
            <a:prstGeom prst="roundRect">
              <a:avLst>
                <a:gd name="adj" fmla="val 0"/>
              </a:avLst>
            </a:prstGeom>
            <a:solidFill>
              <a:schemeClr val="tx2"/>
            </a:solidFill>
            <a:ln w="12700">
              <a:gradFill>
                <a:gsLst>
                  <a:gs pos="5000">
                    <a:schemeClr val="tx2"/>
                  </a:gs>
                  <a:gs pos="95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685800" rtl="0" eaLnBrk="1" fontAlgn="ctr"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43" name="Rectangle 142">
              <a:extLst>
                <a:ext uri="{FF2B5EF4-FFF2-40B4-BE49-F238E27FC236}">
                  <a16:creationId xmlns:a16="http://schemas.microsoft.com/office/drawing/2014/main" id="{0F0022C1-99B4-CA4E-9B70-1A291DA5D78E}"/>
                </a:ext>
              </a:extLst>
            </p:cNvPr>
            <p:cNvSpPr/>
            <p:nvPr/>
          </p:nvSpPr>
          <p:spPr>
            <a:xfrm>
              <a:off x="6066518" y="2275034"/>
              <a:ext cx="1394634" cy="369332"/>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AF00"/>
                  </a:solidFill>
                  <a:effectLst/>
                  <a:uLnTx/>
                  <a:uFillTx/>
                  <a:latin typeface="Arial"/>
                  <a:ea typeface="+mn-ea"/>
                  <a:cs typeface="+mn-cs"/>
                </a:rPr>
                <a:t>Terrorism</a:t>
              </a:r>
            </a:p>
          </p:txBody>
        </p:sp>
        <p:sp>
          <p:nvSpPr>
            <p:cNvPr id="144" name="Rectangle 143">
              <a:extLst>
                <a:ext uri="{FF2B5EF4-FFF2-40B4-BE49-F238E27FC236}">
                  <a16:creationId xmlns:a16="http://schemas.microsoft.com/office/drawing/2014/main" id="{FCAC92D4-437E-2D46-BF05-3EE98A9B6505}"/>
                </a:ext>
              </a:extLst>
            </p:cNvPr>
            <p:cNvSpPr/>
            <p:nvPr/>
          </p:nvSpPr>
          <p:spPr>
            <a:xfrm>
              <a:off x="5998209" y="2710840"/>
              <a:ext cx="1449065" cy="563231"/>
            </a:xfrm>
            <a:prstGeom prst="rect">
              <a:avLst/>
            </a:prstGeom>
            <a:noFill/>
          </p:spPr>
          <p:txBody>
            <a:bodyPr wrap="square" lIns="182880">
              <a:spAutoFit/>
            </a:bodyPr>
            <a:lstStyle/>
            <a:p>
              <a:pPr marL="0" marR="0" lvl="0" indent="0" algn="ctr" defTabSz="685783" rtl="0" eaLnBrk="1" fontAlgn="auto" latinLnBrk="0" hangingPunct="1">
                <a:lnSpc>
                  <a:spcPct val="85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Sabotage &amp; destruction to </a:t>
              </a:r>
              <a:r>
                <a:rPr kumimoji="0" lang="en-GB" sz="1200" b="0" i="0" u="none" strike="noStrike" kern="1200" cap="none" spc="0" normalizeH="0" baseline="0" noProof="0" dirty="0" err="1">
                  <a:ln>
                    <a:noFill/>
                  </a:ln>
                  <a:solidFill>
                    <a:srgbClr val="FFFFFF"/>
                  </a:solidFill>
                  <a:effectLst/>
                  <a:uLnTx/>
                  <a:uFillTx/>
                  <a:latin typeface="Arial"/>
                  <a:ea typeface="+mn-ea"/>
                  <a:cs typeface="+mn-cs"/>
                </a:rPr>
                <a:t>instill</a:t>
              </a:r>
              <a:r>
                <a:rPr kumimoji="0" lang="en-GB" sz="1200" b="0" i="0" u="none" strike="noStrike" kern="1200" cap="none" spc="0" normalizeH="0" baseline="0" noProof="0" dirty="0">
                  <a:ln>
                    <a:noFill/>
                  </a:ln>
                  <a:solidFill>
                    <a:srgbClr val="FFFFFF"/>
                  </a:solidFill>
                  <a:effectLst/>
                  <a:uLnTx/>
                  <a:uFillTx/>
                  <a:latin typeface="Arial"/>
                  <a:ea typeface="+mn-ea"/>
                  <a:cs typeface="+mn-cs"/>
                </a:rPr>
                <a:t> fear</a:t>
              </a:r>
            </a:p>
          </p:txBody>
        </p:sp>
        <p:pic>
          <p:nvPicPr>
            <p:cNvPr id="152" name="Graphic 151">
              <a:extLst>
                <a:ext uri="{FF2B5EF4-FFF2-40B4-BE49-F238E27FC236}">
                  <a16:creationId xmlns:a16="http://schemas.microsoft.com/office/drawing/2014/main" id="{8BC567F2-E632-A64B-B917-C9F8AEF3D2D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478169" y="1675158"/>
              <a:ext cx="520664" cy="485091"/>
            </a:xfrm>
            <a:prstGeom prst="rect">
              <a:avLst/>
            </a:prstGeom>
          </p:spPr>
        </p:pic>
      </p:grpSp>
      <p:grpSp>
        <p:nvGrpSpPr>
          <p:cNvPr id="12" name="Group 11">
            <a:extLst>
              <a:ext uri="{FF2B5EF4-FFF2-40B4-BE49-F238E27FC236}">
                <a16:creationId xmlns:a16="http://schemas.microsoft.com/office/drawing/2014/main" id="{38ABDB1A-E235-854D-8F8D-2131329CF3B4}"/>
              </a:ext>
            </a:extLst>
          </p:cNvPr>
          <p:cNvGrpSpPr/>
          <p:nvPr/>
        </p:nvGrpSpPr>
        <p:grpSpPr>
          <a:xfrm>
            <a:off x="4525628" y="1609098"/>
            <a:ext cx="1462945" cy="3102827"/>
            <a:chOff x="4525628" y="1609098"/>
            <a:chExt cx="1462945" cy="3102827"/>
          </a:xfrm>
        </p:grpSpPr>
        <p:sp>
          <p:nvSpPr>
            <p:cNvPr id="134" name="Right Triangle 133">
              <a:extLst>
                <a:ext uri="{FF2B5EF4-FFF2-40B4-BE49-F238E27FC236}">
                  <a16:creationId xmlns:a16="http://schemas.microsoft.com/office/drawing/2014/main" id="{D2B508A2-68EB-1B49-A1FE-77281C4BBB60}"/>
                </a:ext>
              </a:extLst>
            </p:cNvPr>
            <p:cNvSpPr/>
            <p:nvPr/>
          </p:nvSpPr>
          <p:spPr>
            <a:xfrm>
              <a:off x="5665223" y="1609098"/>
              <a:ext cx="127199" cy="115644"/>
            </a:xfrm>
            <a:prstGeom prst="rtTriangle">
              <a:avLst/>
            </a:prstGeom>
            <a:solidFill>
              <a:schemeClr val="tx2">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35" name="Rounded Rectangle 134">
              <a:extLst>
                <a:ext uri="{FF2B5EF4-FFF2-40B4-BE49-F238E27FC236}">
                  <a16:creationId xmlns:a16="http://schemas.microsoft.com/office/drawing/2014/main" id="{BA566DC6-3148-1745-A349-394E5E68DD21}"/>
                </a:ext>
              </a:extLst>
            </p:cNvPr>
            <p:cNvSpPr>
              <a:spLocks/>
            </p:cNvSpPr>
            <p:nvPr/>
          </p:nvSpPr>
          <p:spPr>
            <a:xfrm>
              <a:off x="4621886" y="1726459"/>
              <a:ext cx="1329418" cy="2985466"/>
            </a:xfrm>
            <a:prstGeom prst="roundRect">
              <a:avLst>
                <a:gd name="adj" fmla="val 6252"/>
              </a:avLst>
            </a:prstGeom>
            <a:gradFill flip="none" rotWithShape="1">
              <a:gsLst>
                <a:gs pos="5000">
                  <a:schemeClr val="accent6"/>
                </a:gs>
                <a:gs pos="95000">
                  <a:schemeClr val="accent1"/>
                </a:gs>
                <a:gs pos="54000">
                  <a:schemeClr val="bg1"/>
                </a:gs>
              </a:gsLst>
              <a:lin ang="16200000" scaled="1"/>
              <a:tileRect/>
            </a:gradFill>
            <a:ln w="12700">
              <a:gradFill flip="none" rotWithShape="1">
                <a:gsLst>
                  <a:gs pos="5000">
                    <a:schemeClr val="tx2"/>
                  </a:gs>
                  <a:gs pos="95000">
                    <a:schemeClr val="accent6"/>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36" name="Rounded Rectangle 135">
              <a:extLst>
                <a:ext uri="{FF2B5EF4-FFF2-40B4-BE49-F238E27FC236}">
                  <a16:creationId xmlns:a16="http://schemas.microsoft.com/office/drawing/2014/main" id="{B18ED6B8-4FD8-F84F-A1FA-187A538DB683}"/>
                </a:ext>
              </a:extLst>
            </p:cNvPr>
            <p:cNvSpPr>
              <a:spLocks noChangeAspect="1"/>
            </p:cNvSpPr>
            <p:nvPr/>
          </p:nvSpPr>
          <p:spPr>
            <a:xfrm rot="5400000">
              <a:off x="4954750" y="1534724"/>
              <a:ext cx="631456" cy="789490"/>
            </a:xfrm>
            <a:prstGeom prst="roundRect">
              <a:avLst>
                <a:gd name="adj" fmla="val 0"/>
              </a:avLst>
            </a:prstGeom>
            <a:solidFill>
              <a:schemeClr val="tx2"/>
            </a:solidFill>
            <a:ln w="12700">
              <a:gradFill>
                <a:gsLst>
                  <a:gs pos="5000">
                    <a:schemeClr val="tx2"/>
                  </a:gs>
                  <a:gs pos="95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685800" rtl="0" eaLnBrk="1" fontAlgn="ctr"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37" name="Rectangle 136">
              <a:extLst>
                <a:ext uri="{FF2B5EF4-FFF2-40B4-BE49-F238E27FC236}">
                  <a16:creationId xmlns:a16="http://schemas.microsoft.com/office/drawing/2014/main" id="{480376EA-DE01-0B42-9309-FCC8C9942E83}"/>
                </a:ext>
              </a:extLst>
            </p:cNvPr>
            <p:cNvSpPr/>
            <p:nvPr/>
          </p:nvSpPr>
          <p:spPr>
            <a:xfrm>
              <a:off x="4593937" y="2275034"/>
              <a:ext cx="1394636" cy="369332"/>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AF00"/>
                  </a:solidFill>
                  <a:effectLst/>
                  <a:uLnTx/>
                  <a:uFillTx/>
                  <a:latin typeface="Arial"/>
                  <a:ea typeface="+mn-ea"/>
                  <a:cs typeface="+mn-cs"/>
                </a:rPr>
                <a:t>Hacktivism</a:t>
              </a:r>
            </a:p>
          </p:txBody>
        </p:sp>
        <p:sp>
          <p:nvSpPr>
            <p:cNvPr id="138" name="Rectangle 137">
              <a:extLst>
                <a:ext uri="{FF2B5EF4-FFF2-40B4-BE49-F238E27FC236}">
                  <a16:creationId xmlns:a16="http://schemas.microsoft.com/office/drawing/2014/main" id="{161C0C7C-F50E-B641-8D4A-536ED92A0A30}"/>
                </a:ext>
              </a:extLst>
            </p:cNvPr>
            <p:cNvSpPr/>
            <p:nvPr/>
          </p:nvSpPr>
          <p:spPr>
            <a:xfrm>
              <a:off x="4525628" y="2710840"/>
              <a:ext cx="1449067" cy="720197"/>
            </a:xfrm>
            <a:prstGeom prst="rect">
              <a:avLst/>
            </a:prstGeom>
            <a:noFill/>
          </p:spPr>
          <p:txBody>
            <a:bodyPr wrap="square" lIns="182880">
              <a:spAutoFit/>
            </a:bodyPr>
            <a:lstStyle/>
            <a:p>
              <a:pPr marL="0" marR="0" lvl="0" indent="0" algn="ctr" defTabSz="685783" rtl="0" eaLnBrk="1" fontAlgn="auto" latinLnBrk="0" hangingPunct="1">
                <a:lnSpc>
                  <a:spcPct val="85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Advance</a:t>
              </a:r>
              <a:br>
                <a:rPr kumimoji="0" lang="en-GB" sz="1200" b="0" i="0" u="none" strike="noStrike" kern="1200" cap="none" spc="0" normalizeH="0" baseline="0" noProof="0" dirty="0">
                  <a:ln>
                    <a:noFill/>
                  </a:ln>
                  <a:solidFill>
                    <a:srgbClr val="FFFFFF"/>
                  </a:solidFill>
                  <a:effectLst/>
                  <a:uLnTx/>
                  <a:uFillTx/>
                  <a:latin typeface="Arial"/>
                  <a:ea typeface="+mn-ea"/>
                  <a:cs typeface="+mn-cs"/>
                </a:rPr>
              </a:br>
              <a:r>
                <a:rPr kumimoji="0" lang="en-GB" sz="1200" b="0" i="0" u="none" strike="noStrike" kern="1200" cap="none" spc="0" normalizeH="0" baseline="0" noProof="0" dirty="0">
                  <a:ln>
                    <a:noFill/>
                  </a:ln>
                  <a:solidFill>
                    <a:srgbClr val="FFFFFF"/>
                  </a:solidFill>
                  <a:effectLst/>
                  <a:uLnTx/>
                  <a:uFillTx/>
                  <a:latin typeface="Arial"/>
                  <a:ea typeface="+mn-ea"/>
                  <a:cs typeface="+mn-cs"/>
                </a:rPr>
                <a:t>political </a:t>
              </a:r>
              <a:br>
                <a:rPr kumimoji="0" lang="en-GB" sz="1200" b="0" i="0" u="none" strike="noStrike" kern="1200" cap="none" spc="0" normalizeH="0" baseline="0" noProof="0" dirty="0">
                  <a:ln>
                    <a:noFill/>
                  </a:ln>
                  <a:solidFill>
                    <a:srgbClr val="FFFFFF"/>
                  </a:solidFill>
                  <a:effectLst/>
                  <a:uLnTx/>
                  <a:uFillTx/>
                  <a:latin typeface="Arial"/>
                  <a:ea typeface="+mn-ea"/>
                  <a:cs typeface="+mn-cs"/>
                </a:rPr>
              </a:br>
              <a:r>
                <a:rPr kumimoji="0" lang="en-GB" sz="1200" b="0" i="0" u="none" strike="noStrike" kern="1200" cap="none" spc="0" normalizeH="0" baseline="0" noProof="0" dirty="0">
                  <a:ln>
                    <a:noFill/>
                  </a:ln>
                  <a:solidFill>
                    <a:srgbClr val="FFFFFF"/>
                  </a:solidFill>
                  <a:effectLst/>
                  <a:uLnTx/>
                  <a:uFillTx/>
                  <a:latin typeface="Arial"/>
                  <a:ea typeface="+mn-ea"/>
                  <a:cs typeface="+mn-cs"/>
                </a:rPr>
                <a:t>or social</a:t>
              </a:r>
              <a:br>
                <a:rPr kumimoji="0" lang="en-GB" sz="1200" b="0" i="0" u="none" strike="noStrike" kern="1200" cap="none" spc="0" normalizeH="0" baseline="0" noProof="0" dirty="0">
                  <a:ln>
                    <a:noFill/>
                  </a:ln>
                  <a:solidFill>
                    <a:srgbClr val="FFFFFF"/>
                  </a:solidFill>
                  <a:effectLst/>
                  <a:uLnTx/>
                  <a:uFillTx/>
                  <a:latin typeface="Arial"/>
                  <a:ea typeface="+mn-ea"/>
                  <a:cs typeface="+mn-cs"/>
                </a:rPr>
              </a:br>
              <a:r>
                <a:rPr kumimoji="0" lang="en-GB" sz="1200" b="0" i="0" u="none" strike="noStrike" kern="1200" cap="none" spc="0" normalizeH="0" baseline="0" noProof="0" dirty="0">
                  <a:ln>
                    <a:noFill/>
                  </a:ln>
                  <a:solidFill>
                    <a:srgbClr val="FFFFFF"/>
                  </a:solidFill>
                  <a:effectLst/>
                  <a:uLnTx/>
                  <a:uFillTx/>
                  <a:latin typeface="Arial"/>
                  <a:ea typeface="+mn-ea"/>
                  <a:cs typeface="+mn-cs"/>
                </a:rPr>
                <a:t>causes</a:t>
              </a:r>
            </a:p>
          </p:txBody>
        </p:sp>
        <p:pic>
          <p:nvPicPr>
            <p:cNvPr id="153" name="Graphic 152">
              <a:extLst>
                <a:ext uri="{FF2B5EF4-FFF2-40B4-BE49-F238E27FC236}">
                  <a16:creationId xmlns:a16="http://schemas.microsoft.com/office/drawing/2014/main" id="{155795C6-1A1A-F440-92A2-7224B4A416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12739" y="1663019"/>
              <a:ext cx="519783" cy="519783"/>
            </a:xfrm>
            <a:prstGeom prst="rect">
              <a:avLst/>
            </a:prstGeom>
          </p:spPr>
        </p:pic>
      </p:grpSp>
      <p:grpSp>
        <p:nvGrpSpPr>
          <p:cNvPr id="8" name="Group 7">
            <a:extLst>
              <a:ext uri="{FF2B5EF4-FFF2-40B4-BE49-F238E27FC236}">
                <a16:creationId xmlns:a16="http://schemas.microsoft.com/office/drawing/2014/main" id="{399FBC29-4325-0944-ABAE-63FC384BCD6E}"/>
              </a:ext>
            </a:extLst>
          </p:cNvPr>
          <p:cNvGrpSpPr/>
          <p:nvPr/>
        </p:nvGrpSpPr>
        <p:grpSpPr>
          <a:xfrm>
            <a:off x="1580466" y="1609098"/>
            <a:ext cx="1449065" cy="3102827"/>
            <a:chOff x="1580466" y="1609098"/>
            <a:chExt cx="1449065" cy="3102827"/>
          </a:xfrm>
        </p:grpSpPr>
        <p:sp>
          <p:nvSpPr>
            <p:cNvPr id="122" name="Right Triangle 121">
              <a:extLst>
                <a:ext uri="{FF2B5EF4-FFF2-40B4-BE49-F238E27FC236}">
                  <a16:creationId xmlns:a16="http://schemas.microsoft.com/office/drawing/2014/main" id="{1D7A56C7-2708-5242-9AF7-1C4859EFE84E}"/>
                </a:ext>
              </a:extLst>
            </p:cNvPr>
            <p:cNvSpPr/>
            <p:nvPr/>
          </p:nvSpPr>
          <p:spPr>
            <a:xfrm>
              <a:off x="2720059" y="1609098"/>
              <a:ext cx="127199" cy="115644"/>
            </a:xfrm>
            <a:prstGeom prst="rtTriangle">
              <a:avLst/>
            </a:prstGeom>
            <a:solidFill>
              <a:schemeClr val="tx2">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23" name="Rounded Rectangle 122">
              <a:extLst>
                <a:ext uri="{FF2B5EF4-FFF2-40B4-BE49-F238E27FC236}">
                  <a16:creationId xmlns:a16="http://schemas.microsoft.com/office/drawing/2014/main" id="{273368E0-8E70-0648-B2E4-EC900349F511}"/>
                </a:ext>
              </a:extLst>
            </p:cNvPr>
            <p:cNvSpPr>
              <a:spLocks/>
            </p:cNvSpPr>
            <p:nvPr/>
          </p:nvSpPr>
          <p:spPr>
            <a:xfrm>
              <a:off x="1676724" y="1726459"/>
              <a:ext cx="1329416" cy="2985466"/>
            </a:xfrm>
            <a:prstGeom prst="roundRect">
              <a:avLst>
                <a:gd name="adj" fmla="val 6252"/>
              </a:avLst>
            </a:prstGeom>
            <a:gradFill flip="none" rotWithShape="1">
              <a:gsLst>
                <a:gs pos="5000">
                  <a:schemeClr val="accent6"/>
                </a:gs>
                <a:gs pos="95000">
                  <a:schemeClr val="accent1"/>
                </a:gs>
                <a:gs pos="54000">
                  <a:schemeClr val="bg1"/>
                </a:gs>
              </a:gsLst>
              <a:lin ang="16200000" scaled="1"/>
              <a:tileRect/>
            </a:gradFill>
            <a:ln w="12700">
              <a:gradFill flip="none" rotWithShape="1">
                <a:gsLst>
                  <a:gs pos="5000">
                    <a:schemeClr val="tx2"/>
                  </a:gs>
                  <a:gs pos="95000">
                    <a:schemeClr val="accent6"/>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24" name="Rounded Rectangle 123">
              <a:extLst>
                <a:ext uri="{FF2B5EF4-FFF2-40B4-BE49-F238E27FC236}">
                  <a16:creationId xmlns:a16="http://schemas.microsoft.com/office/drawing/2014/main" id="{5E672FB9-8473-AB47-BE8A-9E5A25A104CD}"/>
                </a:ext>
              </a:extLst>
            </p:cNvPr>
            <p:cNvSpPr>
              <a:spLocks noChangeAspect="1"/>
            </p:cNvSpPr>
            <p:nvPr/>
          </p:nvSpPr>
          <p:spPr>
            <a:xfrm rot="5400000">
              <a:off x="2009587" y="1534725"/>
              <a:ext cx="631456" cy="789489"/>
            </a:xfrm>
            <a:prstGeom prst="roundRect">
              <a:avLst>
                <a:gd name="adj" fmla="val 0"/>
              </a:avLst>
            </a:prstGeom>
            <a:solidFill>
              <a:schemeClr val="tx2"/>
            </a:solidFill>
            <a:ln w="12700">
              <a:gradFill>
                <a:gsLst>
                  <a:gs pos="5000">
                    <a:schemeClr val="tx2"/>
                  </a:gs>
                  <a:gs pos="95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685800" rtl="0" eaLnBrk="1" fontAlgn="ctr"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25" name="Rectangle 124">
              <a:extLst>
                <a:ext uri="{FF2B5EF4-FFF2-40B4-BE49-F238E27FC236}">
                  <a16:creationId xmlns:a16="http://schemas.microsoft.com/office/drawing/2014/main" id="{DBAB7CD6-6B26-1844-80DC-B96491C2B27E}"/>
                </a:ext>
              </a:extLst>
            </p:cNvPr>
            <p:cNvSpPr/>
            <p:nvPr/>
          </p:nvSpPr>
          <p:spPr>
            <a:xfrm>
              <a:off x="1731155" y="2275034"/>
              <a:ext cx="1210006" cy="369332"/>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2AF00"/>
                  </a:solidFill>
                  <a:effectLst/>
                  <a:uLnTx/>
                  <a:uFillTx/>
                  <a:latin typeface="Arial"/>
                  <a:ea typeface="+mn-ea"/>
                  <a:cs typeface="+mn-cs"/>
                </a:rPr>
                <a:t>Insider</a:t>
              </a:r>
            </a:p>
          </p:txBody>
        </p:sp>
        <p:sp>
          <p:nvSpPr>
            <p:cNvPr id="126" name="Rectangle 125">
              <a:extLst>
                <a:ext uri="{FF2B5EF4-FFF2-40B4-BE49-F238E27FC236}">
                  <a16:creationId xmlns:a16="http://schemas.microsoft.com/office/drawing/2014/main" id="{B962BC30-920B-0D44-B97B-5441085F87B3}"/>
                </a:ext>
              </a:extLst>
            </p:cNvPr>
            <p:cNvSpPr/>
            <p:nvPr/>
          </p:nvSpPr>
          <p:spPr>
            <a:xfrm>
              <a:off x="1580466" y="2579032"/>
              <a:ext cx="1449065" cy="1818959"/>
            </a:xfrm>
            <a:prstGeom prst="rect">
              <a:avLst/>
            </a:prstGeom>
            <a:noFill/>
          </p:spPr>
          <p:txBody>
            <a:bodyPr wrap="square" lIns="182880">
              <a:spAutoFit/>
            </a:bodyPr>
            <a:lstStyle/>
            <a:p>
              <a:pPr marL="0" marR="0" lvl="0" indent="0" algn="ctr" defTabSz="685783" rtl="0" eaLnBrk="1" fontAlgn="auto" latinLnBrk="0" hangingPunct="1">
                <a:lnSpc>
                  <a:spcPct val="85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Trusted insiders </a:t>
              </a:r>
              <a:br>
                <a:rPr kumimoji="0" lang="en-GB" sz="1200" b="0" i="0" u="none" strike="noStrike" kern="1200" cap="none" spc="0" normalizeH="0" baseline="0" noProof="0" dirty="0">
                  <a:ln>
                    <a:noFill/>
                  </a:ln>
                  <a:solidFill>
                    <a:srgbClr val="FFFFFF"/>
                  </a:solidFill>
                  <a:effectLst/>
                  <a:uLnTx/>
                  <a:uFillTx/>
                  <a:latin typeface="Arial"/>
                  <a:ea typeface="+mn-ea"/>
                  <a:cs typeface="+mn-cs"/>
                </a:rPr>
              </a:br>
              <a:r>
                <a:rPr kumimoji="0" lang="en-GB" sz="1200" b="0" i="0" u="none" strike="noStrike" kern="1200" cap="none" spc="0" normalizeH="0" baseline="0" noProof="0" dirty="0">
                  <a:ln>
                    <a:noFill/>
                  </a:ln>
                  <a:solidFill>
                    <a:srgbClr val="FFFFFF"/>
                  </a:solidFill>
                  <a:effectLst/>
                  <a:uLnTx/>
                  <a:uFillTx/>
                  <a:latin typeface="Arial"/>
                  <a:ea typeface="+mn-ea"/>
                  <a:cs typeface="+mn-cs"/>
                </a:rPr>
                <a:t>steal or extort </a:t>
              </a:r>
              <a:br>
                <a:rPr kumimoji="0" lang="en-GB" sz="1200" b="0" i="0" u="none" strike="noStrike" kern="1200" cap="none" spc="0" normalizeH="0" baseline="0" noProof="0" dirty="0">
                  <a:ln>
                    <a:noFill/>
                  </a:ln>
                  <a:solidFill>
                    <a:srgbClr val="FFFFFF"/>
                  </a:solidFill>
                  <a:effectLst/>
                  <a:uLnTx/>
                  <a:uFillTx/>
                  <a:latin typeface="Arial"/>
                  <a:ea typeface="+mn-ea"/>
                  <a:cs typeface="+mn-cs"/>
                </a:rPr>
              </a:br>
              <a:r>
                <a:rPr kumimoji="0" lang="en-GB" sz="1200" b="0" i="0" u="none" strike="noStrike" kern="1200" cap="none" spc="0" normalizeH="0" baseline="0" noProof="0" dirty="0">
                  <a:ln>
                    <a:noFill/>
                  </a:ln>
                  <a:solidFill>
                    <a:srgbClr val="FFFFFF"/>
                  </a:solidFill>
                  <a:effectLst/>
                  <a:uLnTx/>
                  <a:uFillTx/>
                  <a:latin typeface="Arial"/>
                  <a:ea typeface="+mn-ea"/>
                  <a:cs typeface="+mn-cs"/>
                </a:rPr>
                <a:t>for personal, financial, &amp; ideological reasons.</a:t>
              </a:r>
            </a:p>
            <a:p>
              <a:pPr marL="0" marR="0" lvl="0" indent="0" algn="ctr" defTabSz="685783" rtl="0" eaLnBrk="1" fontAlgn="auto" latinLnBrk="0" hangingPunct="1">
                <a:lnSpc>
                  <a:spcPct val="85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Increasingly targeted because of privileged access to systems</a:t>
              </a:r>
            </a:p>
          </p:txBody>
        </p:sp>
        <p:pic>
          <p:nvPicPr>
            <p:cNvPr id="154" name="Graphic 153">
              <a:extLst>
                <a:ext uri="{FF2B5EF4-FFF2-40B4-BE49-F238E27FC236}">
                  <a16:creationId xmlns:a16="http://schemas.microsoft.com/office/drawing/2014/main" id="{F38490D1-CC4B-474F-9613-08F549BE687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92871" y="1675588"/>
              <a:ext cx="476758" cy="476758"/>
            </a:xfrm>
            <a:prstGeom prst="rect">
              <a:avLst/>
            </a:prstGeom>
          </p:spPr>
        </p:pic>
      </p:grpSp>
      <p:grpSp>
        <p:nvGrpSpPr>
          <p:cNvPr id="14" name="Group 13">
            <a:extLst>
              <a:ext uri="{FF2B5EF4-FFF2-40B4-BE49-F238E27FC236}">
                <a16:creationId xmlns:a16="http://schemas.microsoft.com/office/drawing/2014/main" id="{DB4BD3DC-A591-2544-ABA5-7352434C7B2D}"/>
              </a:ext>
            </a:extLst>
          </p:cNvPr>
          <p:cNvGrpSpPr/>
          <p:nvPr/>
        </p:nvGrpSpPr>
        <p:grpSpPr>
          <a:xfrm>
            <a:off x="7470788" y="1609098"/>
            <a:ext cx="1449065" cy="3102827"/>
            <a:chOff x="7470788" y="1609098"/>
            <a:chExt cx="1449065" cy="3102827"/>
          </a:xfrm>
        </p:grpSpPr>
        <p:sp>
          <p:nvSpPr>
            <p:cNvPr id="146" name="Right Triangle 145">
              <a:extLst>
                <a:ext uri="{FF2B5EF4-FFF2-40B4-BE49-F238E27FC236}">
                  <a16:creationId xmlns:a16="http://schemas.microsoft.com/office/drawing/2014/main" id="{1665C19D-1B6C-7441-ACA5-DB54C8280076}"/>
                </a:ext>
              </a:extLst>
            </p:cNvPr>
            <p:cNvSpPr/>
            <p:nvPr/>
          </p:nvSpPr>
          <p:spPr>
            <a:xfrm>
              <a:off x="8610381" y="1609098"/>
              <a:ext cx="127199" cy="115644"/>
            </a:xfrm>
            <a:prstGeom prst="rtTriangle">
              <a:avLst/>
            </a:prstGeom>
            <a:solidFill>
              <a:schemeClr val="tx2">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47" name="Rounded Rectangle 146">
              <a:extLst>
                <a:ext uri="{FF2B5EF4-FFF2-40B4-BE49-F238E27FC236}">
                  <a16:creationId xmlns:a16="http://schemas.microsoft.com/office/drawing/2014/main" id="{4FDBD3DE-523B-C244-BA7B-34791CE405CA}"/>
                </a:ext>
              </a:extLst>
            </p:cNvPr>
            <p:cNvSpPr>
              <a:spLocks/>
            </p:cNvSpPr>
            <p:nvPr/>
          </p:nvSpPr>
          <p:spPr>
            <a:xfrm>
              <a:off x="7567046" y="1726459"/>
              <a:ext cx="1329416" cy="2985466"/>
            </a:xfrm>
            <a:prstGeom prst="roundRect">
              <a:avLst>
                <a:gd name="adj" fmla="val 6252"/>
              </a:avLst>
            </a:prstGeom>
            <a:gradFill flip="none" rotWithShape="1">
              <a:gsLst>
                <a:gs pos="5000">
                  <a:schemeClr val="accent6"/>
                </a:gs>
                <a:gs pos="95000">
                  <a:schemeClr val="accent1"/>
                </a:gs>
                <a:gs pos="54000">
                  <a:schemeClr val="bg1"/>
                </a:gs>
              </a:gsLst>
              <a:lin ang="16200000" scaled="1"/>
              <a:tileRect/>
            </a:gradFill>
            <a:ln w="12700">
              <a:gradFill flip="none" rotWithShape="1">
                <a:gsLst>
                  <a:gs pos="5000">
                    <a:schemeClr val="tx2"/>
                  </a:gs>
                  <a:gs pos="95000">
                    <a:schemeClr val="accent6"/>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148" name="Rounded Rectangle 147">
              <a:extLst>
                <a:ext uri="{FF2B5EF4-FFF2-40B4-BE49-F238E27FC236}">
                  <a16:creationId xmlns:a16="http://schemas.microsoft.com/office/drawing/2014/main" id="{4F59B57D-B930-6A4A-932E-1181FEB9AACB}"/>
                </a:ext>
              </a:extLst>
            </p:cNvPr>
            <p:cNvSpPr>
              <a:spLocks noChangeAspect="1"/>
            </p:cNvSpPr>
            <p:nvPr/>
          </p:nvSpPr>
          <p:spPr>
            <a:xfrm rot="5400000">
              <a:off x="7899909" y="1534724"/>
              <a:ext cx="631456" cy="789489"/>
            </a:xfrm>
            <a:prstGeom prst="roundRect">
              <a:avLst>
                <a:gd name="adj" fmla="val 0"/>
              </a:avLst>
            </a:prstGeom>
            <a:solidFill>
              <a:schemeClr val="tx2"/>
            </a:solidFill>
            <a:ln w="12700">
              <a:gradFill>
                <a:gsLst>
                  <a:gs pos="5000">
                    <a:schemeClr val="tx2"/>
                  </a:gs>
                  <a:gs pos="95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685800" rtl="0" eaLnBrk="1" fontAlgn="ctr"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49" name="Rectangle 148">
              <a:extLst>
                <a:ext uri="{FF2B5EF4-FFF2-40B4-BE49-F238E27FC236}">
                  <a16:creationId xmlns:a16="http://schemas.microsoft.com/office/drawing/2014/main" id="{F92326D0-DE51-B149-B5AD-23D8FB3A2D7F}"/>
                </a:ext>
              </a:extLst>
            </p:cNvPr>
            <p:cNvSpPr/>
            <p:nvPr/>
          </p:nvSpPr>
          <p:spPr>
            <a:xfrm>
              <a:off x="7621477" y="2275034"/>
              <a:ext cx="1210006" cy="369332"/>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AF00"/>
                  </a:solidFill>
                  <a:effectLst/>
                  <a:uLnTx/>
                  <a:uFillTx/>
                  <a:latin typeface="Arial"/>
                  <a:ea typeface="+mn-ea"/>
                  <a:cs typeface="+mn-cs"/>
                </a:rPr>
                <a:t>Warfare</a:t>
              </a:r>
            </a:p>
          </p:txBody>
        </p:sp>
        <p:sp>
          <p:nvSpPr>
            <p:cNvPr id="150" name="Rectangle 149">
              <a:extLst>
                <a:ext uri="{FF2B5EF4-FFF2-40B4-BE49-F238E27FC236}">
                  <a16:creationId xmlns:a16="http://schemas.microsoft.com/office/drawing/2014/main" id="{1D459959-8757-404D-89D2-6F6010BD8B1E}"/>
                </a:ext>
              </a:extLst>
            </p:cNvPr>
            <p:cNvSpPr/>
            <p:nvPr/>
          </p:nvSpPr>
          <p:spPr>
            <a:xfrm>
              <a:off x="7470788" y="2710840"/>
              <a:ext cx="1449065" cy="877163"/>
            </a:xfrm>
            <a:prstGeom prst="rect">
              <a:avLst/>
            </a:prstGeom>
            <a:noFill/>
          </p:spPr>
          <p:txBody>
            <a:bodyPr wrap="square" lIns="182880">
              <a:spAutoFit/>
            </a:bodyPr>
            <a:lstStyle/>
            <a:p>
              <a:pPr marL="0" marR="0" lvl="0" indent="0" algn="ctr" defTabSz="685783" rtl="0" eaLnBrk="1" fontAlgn="auto" latinLnBrk="0" hangingPunct="1">
                <a:lnSpc>
                  <a:spcPct val="85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Nation-state actors</a:t>
              </a:r>
              <a:br>
                <a:rPr kumimoji="0" lang="en-GB" sz="1200" b="0" i="0" u="none" strike="noStrike" kern="1200" cap="none" spc="0" normalizeH="0" baseline="0" noProof="0" dirty="0">
                  <a:ln>
                    <a:noFill/>
                  </a:ln>
                  <a:solidFill>
                    <a:srgbClr val="FFFFFF"/>
                  </a:solidFill>
                  <a:effectLst/>
                  <a:uLnTx/>
                  <a:uFillTx/>
                  <a:latin typeface="Arial"/>
                  <a:ea typeface="+mn-ea"/>
                  <a:cs typeface="+mn-cs"/>
                </a:rPr>
              </a:br>
              <a:r>
                <a:rPr kumimoji="0" lang="en-GB" sz="1200" b="0" i="0" u="none" strike="noStrike" kern="1200" cap="none" spc="0" normalizeH="0" baseline="0" noProof="0" dirty="0">
                  <a:ln>
                    <a:noFill/>
                  </a:ln>
                  <a:solidFill>
                    <a:srgbClr val="FFFFFF"/>
                  </a:solidFill>
                  <a:effectLst/>
                  <a:uLnTx/>
                  <a:uFillTx/>
                  <a:latin typeface="Arial"/>
                  <a:ea typeface="+mn-ea"/>
                  <a:cs typeface="+mn-cs"/>
                </a:rPr>
                <a:t>with destructive cyber weapons</a:t>
              </a:r>
              <a:br>
                <a:rPr kumimoji="0" lang="en-GB" sz="1200" b="0" i="0" u="none" strike="noStrike" kern="1200" cap="none" spc="0" normalizeH="0" baseline="0" noProof="0" dirty="0">
                  <a:ln>
                    <a:noFill/>
                  </a:ln>
                  <a:solidFill>
                    <a:srgbClr val="FFFFFF"/>
                  </a:solidFill>
                  <a:effectLst/>
                  <a:uLnTx/>
                  <a:uFillTx/>
                  <a:latin typeface="Arial"/>
                  <a:ea typeface="+mn-ea"/>
                  <a:cs typeface="+mn-cs"/>
                </a:rPr>
              </a:br>
              <a:r>
                <a:rPr kumimoji="0" lang="en-GB" sz="1200" b="0" i="0" u="none" strike="noStrike" kern="1200" cap="none" spc="0" normalizeH="0" baseline="0" noProof="0" dirty="0">
                  <a:ln>
                    <a:noFill/>
                  </a:ln>
                  <a:solidFill>
                    <a:srgbClr val="FFFFFF"/>
                  </a:solidFill>
                  <a:effectLst/>
                  <a:uLnTx/>
                  <a:uFillTx/>
                  <a:latin typeface="Arial"/>
                  <a:ea typeface="+mn-ea"/>
                  <a:cs typeface="+mn-cs"/>
                </a:rPr>
                <a:t>(</a:t>
              </a:r>
              <a:r>
                <a:rPr kumimoji="0" lang="en-GB" sz="1200" b="0" i="0" u="none" strike="noStrike" kern="1200" cap="none" spc="0" normalizeH="0" baseline="0" noProof="0" dirty="0" err="1">
                  <a:ln>
                    <a:noFill/>
                  </a:ln>
                  <a:solidFill>
                    <a:srgbClr val="FFFFFF"/>
                  </a:solidFill>
                  <a:effectLst/>
                  <a:uLnTx/>
                  <a:uFillTx/>
                  <a:latin typeface="Arial"/>
                  <a:ea typeface="+mn-ea"/>
                  <a:cs typeface="+mn-cs"/>
                </a:rPr>
                <a:t>NotPetya</a:t>
              </a:r>
              <a:r>
                <a:rPr kumimoji="0" lang="en-GB" sz="1200" b="0" i="0" u="none" strike="noStrike" kern="1200" cap="none" spc="0" normalizeH="0" baseline="0" noProof="0" dirty="0">
                  <a:ln>
                    <a:noFill/>
                  </a:ln>
                  <a:solidFill>
                    <a:srgbClr val="FFFFFF"/>
                  </a:solidFill>
                  <a:effectLst/>
                  <a:uLnTx/>
                  <a:uFillTx/>
                  <a:latin typeface="Arial"/>
                  <a:ea typeface="+mn-ea"/>
                  <a:cs typeface="+mn-cs"/>
                </a:rPr>
                <a:t>)</a:t>
              </a:r>
            </a:p>
          </p:txBody>
        </p:sp>
        <p:pic>
          <p:nvPicPr>
            <p:cNvPr id="155" name="Graphic 154">
              <a:extLst>
                <a:ext uri="{FF2B5EF4-FFF2-40B4-BE49-F238E27FC236}">
                  <a16:creationId xmlns:a16="http://schemas.microsoft.com/office/drawing/2014/main" id="{E7414BDB-1A2F-5748-90B5-5D5C58E773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934196" y="1617337"/>
              <a:ext cx="573704" cy="573704"/>
            </a:xfrm>
            <a:prstGeom prst="rect">
              <a:avLst/>
            </a:prstGeom>
          </p:spPr>
        </p:pic>
      </p:grpSp>
      <p:grpSp>
        <p:nvGrpSpPr>
          <p:cNvPr id="11" name="Group 10">
            <a:extLst>
              <a:ext uri="{FF2B5EF4-FFF2-40B4-BE49-F238E27FC236}">
                <a16:creationId xmlns:a16="http://schemas.microsoft.com/office/drawing/2014/main" id="{F5592FDF-8B61-D847-8304-7EA6A48DDD34}"/>
              </a:ext>
            </a:extLst>
          </p:cNvPr>
          <p:cNvGrpSpPr/>
          <p:nvPr/>
        </p:nvGrpSpPr>
        <p:grpSpPr>
          <a:xfrm>
            <a:off x="3053047" y="1609098"/>
            <a:ext cx="1449067" cy="3102827"/>
            <a:chOff x="3053047" y="1609098"/>
            <a:chExt cx="1449067" cy="3102827"/>
          </a:xfrm>
        </p:grpSpPr>
        <p:sp>
          <p:nvSpPr>
            <p:cNvPr id="128" name="Right Triangle 127">
              <a:extLst>
                <a:ext uri="{FF2B5EF4-FFF2-40B4-BE49-F238E27FC236}">
                  <a16:creationId xmlns:a16="http://schemas.microsoft.com/office/drawing/2014/main" id="{64442551-83AD-FB4D-A7AC-7C48B755A270}"/>
                </a:ext>
              </a:extLst>
            </p:cNvPr>
            <p:cNvSpPr/>
            <p:nvPr/>
          </p:nvSpPr>
          <p:spPr>
            <a:xfrm>
              <a:off x="4192642" y="1609098"/>
              <a:ext cx="127199" cy="115644"/>
            </a:xfrm>
            <a:prstGeom prst="rtTriangle">
              <a:avLst/>
            </a:prstGeom>
            <a:solidFill>
              <a:schemeClr val="tx2">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29" name="Rounded Rectangle 128">
              <a:extLst>
                <a:ext uri="{FF2B5EF4-FFF2-40B4-BE49-F238E27FC236}">
                  <a16:creationId xmlns:a16="http://schemas.microsoft.com/office/drawing/2014/main" id="{A604CA91-EF02-6C48-AA30-2904DA715282}"/>
                </a:ext>
              </a:extLst>
            </p:cNvPr>
            <p:cNvSpPr>
              <a:spLocks/>
            </p:cNvSpPr>
            <p:nvPr/>
          </p:nvSpPr>
          <p:spPr>
            <a:xfrm>
              <a:off x="3149305" y="1726459"/>
              <a:ext cx="1329418" cy="2985466"/>
            </a:xfrm>
            <a:prstGeom prst="roundRect">
              <a:avLst>
                <a:gd name="adj" fmla="val 6252"/>
              </a:avLst>
            </a:prstGeom>
            <a:gradFill flip="none" rotWithShape="1">
              <a:gsLst>
                <a:gs pos="5000">
                  <a:schemeClr val="accent6"/>
                </a:gs>
                <a:gs pos="95000">
                  <a:schemeClr val="accent1"/>
                </a:gs>
                <a:gs pos="54000">
                  <a:schemeClr val="bg1"/>
                </a:gs>
              </a:gsLst>
              <a:lin ang="16200000" scaled="1"/>
              <a:tileRect/>
            </a:gradFill>
            <a:ln w="12700">
              <a:gradFill flip="none" rotWithShape="1">
                <a:gsLst>
                  <a:gs pos="5000">
                    <a:schemeClr val="tx2"/>
                  </a:gs>
                  <a:gs pos="95000">
                    <a:schemeClr val="accent6"/>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130" name="Rounded Rectangle 129">
              <a:extLst>
                <a:ext uri="{FF2B5EF4-FFF2-40B4-BE49-F238E27FC236}">
                  <a16:creationId xmlns:a16="http://schemas.microsoft.com/office/drawing/2014/main" id="{6C210041-9F4B-DB40-A4D6-4A09FBCCC6CA}"/>
                </a:ext>
              </a:extLst>
            </p:cNvPr>
            <p:cNvSpPr>
              <a:spLocks noChangeAspect="1"/>
            </p:cNvSpPr>
            <p:nvPr/>
          </p:nvSpPr>
          <p:spPr>
            <a:xfrm rot="5400000">
              <a:off x="3482169" y="1534724"/>
              <a:ext cx="631456" cy="789490"/>
            </a:xfrm>
            <a:prstGeom prst="roundRect">
              <a:avLst>
                <a:gd name="adj" fmla="val 0"/>
              </a:avLst>
            </a:prstGeom>
            <a:solidFill>
              <a:schemeClr val="tx2"/>
            </a:solidFill>
            <a:ln w="12700">
              <a:gradFill>
                <a:gsLst>
                  <a:gs pos="5000">
                    <a:schemeClr val="tx2"/>
                  </a:gs>
                  <a:gs pos="95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685800" rtl="0" eaLnBrk="1" fontAlgn="ctr"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131" name="Rectangle 130">
              <a:extLst>
                <a:ext uri="{FF2B5EF4-FFF2-40B4-BE49-F238E27FC236}">
                  <a16:creationId xmlns:a16="http://schemas.microsoft.com/office/drawing/2014/main" id="{95321A21-5FC8-694D-A3F8-81A5D9952ACF}"/>
                </a:ext>
              </a:extLst>
            </p:cNvPr>
            <p:cNvSpPr/>
            <p:nvPr/>
          </p:nvSpPr>
          <p:spPr>
            <a:xfrm>
              <a:off x="3104880" y="2275034"/>
              <a:ext cx="1394636" cy="369332"/>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AF00"/>
                  </a:solidFill>
                  <a:effectLst/>
                  <a:uLnTx/>
                  <a:uFillTx/>
                  <a:latin typeface="Arial"/>
                  <a:ea typeface="+mn-ea"/>
                  <a:cs typeface="+mn-cs"/>
                </a:rPr>
                <a:t>Espionage</a:t>
              </a:r>
            </a:p>
          </p:txBody>
        </p:sp>
        <p:sp>
          <p:nvSpPr>
            <p:cNvPr id="132" name="Rectangle 131">
              <a:extLst>
                <a:ext uri="{FF2B5EF4-FFF2-40B4-BE49-F238E27FC236}">
                  <a16:creationId xmlns:a16="http://schemas.microsoft.com/office/drawing/2014/main" id="{B06D4A0D-9162-2C42-AC3D-A60C8FB0E62F}"/>
                </a:ext>
              </a:extLst>
            </p:cNvPr>
            <p:cNvSpPr/>
            <p:nvPr/>
          </p:nvSpPr>
          <p:spPr>
            <a:xfrm>
              <a:off x="3053047" y="2710840"/>
              <a:ext cx="1449067" cy="720197"/>
            </a:xfrm>
            <a:prstGeom prst="rect">
              <a:avLst/>
            </a:prstGeom>
            <a:noFill/>
          </p:spPr>
          <p:txBody>
            <a:bodyPr wrap="square" lIns="182880">
              <a:spAutoFit/>
            </a:bodyPr>
            <a:lstStyle/>
            <a:p>
              <a:pPr marL="0" marR="0" lvl="0" indent="0" algn="ctr" defTabSz="685783" rtl="0" eaLnBrk="1" fontAlgn="auto" latinLnBrk="0" hangingPunct="1">
                <a:lnSpc>
                  <a:spcPct val="85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Corporate or Nation-state actors steal valuable data</a:t>
              </a:r>
            </a:p>
          </p:txBody>
        </p:sp>
        <p:pic>
          <p:nvPicPr>
            <p:cNvPr id="156" name="Graphic 155">
              <a:extLst>
                <a:ext uri="{FF2B5EF4-FFF2-40B4-BE49-F238E27FC236}">
                  <a16:creationId xmlns:a16="http://schemas.microsoft.com/office/drawing/2014/main" id="{953C73E6-2FBA-4446-90C7-6BA06EFB432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562097" y="1680551"/>
              <a:ext cx="504412" cy="504412"/>
            </a:xfrm>
            <a:prstGeom prst="rect">
              <a:avLst/>
            </a:prstGeom>
          </p:spPr>
        </p:pic>
      </p:grpSp>
      <p:grpSp>
        <p:nvGrpSpPr>
          <p:cNvPr id="4" name="Group 3">
            <a:extLst>
              <a:ext uri="{FF2B5EF4-FFF2-40B4-BE49-F238E27FC236}">
                <a16:creationId xmlns:a16="http://schemas.microsoft.com/office/drawing/2014/main" id="{BFF88583-2FA1-9943-A4D2-BBBF02BA685F}"/>
              </a:ext>
            </a:extLst>
          </p:cNvPr>
          <p:cNvGrpSpPr/>
          <p:nvPr/>
        </p:nvGrpSpPr>
        <p:grpSpPr>
          <a:xfrm>
            <a:off x="107885" y="1609098"/>
            <a:ext cx="1449065" cy="3102827"/>
            <a:chOff x="107885" y="1609098"/>
            <a:chExt cx="1449065" cy="3102827"/>
          </a:xfrm>
        </p:grpSpPr>
        <p:sp>
          <p:nvSpPr>
            <p:cNvPr id="87" name="Right Triangle 86">
              <a:extLst>
                <a:ext uri="{FF2B5EF4-FFF2-40B4-BE49-F238E27FC236}">
                  <a16:creationId xmlns:a16="http://schemas.microsoft.com/office/drawing/2014/main" id="{8555E7D6-3F1A-3343-9BA0-5819FDCA0945}"/>
                </a:ext>
              </a:extLst>
            </p:cNvPr>
            <p:cNvSpPr/>
            <p:nvPr/>
          </p:nvSpPr>
          <p:spPr>
            <a:xfrm>
              <a:off x="1247478" y="1609098"/>
              <a:ext cx="127199" cy="115644"/>
            </a:xfrm>
            <a:prstGeom prst="rtTriangle">
              <a:avLst/>
            </a:prstGeom>
            <a:solidFill>
              <a:schemeClr val="tx2">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88" name="Rounded Rectangle 87">
              <a:extLst>
                <a:ext uri="{FF2B5EF4-FFF2-40B4-BE49-F238E27FC236}">
                  <a16:creationId xmlns:a16="http://schemas.microsoft.com/office/drawing/2014/main" id="{B9B3B05B-24DD-AE44-8874-458D56AEBF90}"/>
                </a:ext>
              </a:extLst>
            </p:cNvPr>
            <p:cNvSpPr>
              <a:spLocks/>
            </p:cNvSpPr>
            <p:nvPr/>
          </p:nvSpPr>
          <p:spPr>
            <a:xfrm>
              <a:off x="204143" y="1726459"/>
              <a:ext cx="1329416" cy="2985466"/>
            </a:xfrm>
            <a:prstGeom prst="roundRect">
              <a:avLst>
                <a:gd name="adj" fmla="val 6252"/>
              </a:avLst>
            </a:prstGeom>
            <a:gradFill flip="none" rotWithShape="1">
              <a:gsLst>
                <a:gs pos="5000">
                  <a:schemeClr val="accent6"/>
                </a:gs>
                <a:gs pos="95000">
                  <a:schemeClr val="accent1"/>
                </a:gs>
                <a:gs pos="54000">
                  <a:schemeClr val="bg1"/>
                </a:gs>
              </a:gsLst>
              <a:lin ang="16200000" scaled="1"/>
              <a:tileRect/>
            </a:gradFill>
            <a:ln w="12700">
              <a:gradFill flip="none" rotWithShape="1">
                <a:gsLst>
                  <a:gs pos="5000">
                    <a:schemeClr val="tx2"/>
                  </a:gs>
                  <a:gs pos="95000">
                    <a:schemeClr val="accent6"/>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a:ea typeface="+mn-ea"/>
                <a:cs typeface="+mn-cs"/>
              </a:endParaRPr>
            </a:p>
          </p:txBody>
        </p:sp>
        <p:sp>
          <p:nvSpPr>
            <p:cNvPr id="89" name="Rounded Rectangle 88">
              <a:extLst>
                <a:ext uri="{FF2B5EF4-FFF2-40B4-BE49-F238E27FC236}">
                  <a16:creationId xmlns:a16="http://schemas.microsoft.com/office/drawing/2014/main" id="{72583A51-9B37-7E4A-AD28-B07FD4BBF289}"/>
                </a:ext>
              </a:extLst>
            </p:cNvPr>
            <p:cNvSpPr>
              <a:spLocks noChangeAspect="1"/>
            </p:cNvSpPr>
            <p:nvPr/>
          </p:nvSpPr>
          <p:spPr>
            <a:xfrm rot="5400000">
              <a:off x="537006" y="1534724"/>
              <a:ext cx="631456" cy="789489"/>
            </a:xfrm>
            <a:prstGeom prst="roundRect">
              <a:avLst>
                <a:gd name="adj" fmla="val 0"/>
              </a:avLst>
            </a:prstGeom>
            <a:solidFill>
              <a:schemeClr val="tx2"/>
            </a:solidFill>
            <a:ln w="12700">
              <a:gradFill>
                <a:gsLst>
                  <a:gs pos="5000">
                    <a:schemeClr val="tx2"/>
                  </a:gs>
                  <a:gs pos="95000">
                    <a:schemeClr val="accent6"/>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685800" rtl="0" eaLnBrk="1" fontAlgn="ctr"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a:ea typeface="+mn-ea"/>
                <a:cs typeface="+mn-cs"/>
              </a:endParaRPr>
            </a:p>
          </p:txBody>
        </p:sp>
        <p:sp>
          <p:nvSpPr>
            <p:cNvPr id="90" name="Rectangle 89">
              <a:extLst>
                <a:ext uri="{FF2B5EF4-FFF2-40B4-BE49-F238E27FC236}">
                  <a16:creationId xmlns:a16="http://schemas.microsoft.com/office/drawing/2014/main" id="{F1299E05-A86D-9142-B1B7-ACCD0ADFF59D}"/>
                </a:ext>
              </a:extLst>
            </p:cNvPr>
            <p:cNvSpPr/>
            <p:nvPr/>
          </p:nvSpPr>
          <p:spPr>
            <a:xfrm>
              <a:off x="258574" y="2275034"/>
              <a:ext cx="1210006" cy="369332"/>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2AF00"/>
                  </a:solidFill>
                  <a:effectLst/>
                  <a:uLnTx/>
                  <a:uFillTx/>
                  <a:latin typeface="Arial"/>
                  <a:ea typeface="+mn-ea"/>
                  <a:cs typeface="+mn-cs"/>
                </a:rPr>
                <a:t>Crime</a:t>
              </a:r>
            </a:p>
          </p:txBody>
        </p:sp>
        <p:sp>
          <p:nvSpPr>
            <p:cNvPr id="91" name="Rectangle 90">
              <a:extLst>
                <a:ext uri="{FF2B5EF4-FFF2-40B4-BE49-F238E27FC236}">
                  <a16:creationId xmlns:a16="http://schemas.microsoft.com/office/drawing/2014/main" id="{1FCB05C4-7148-224C-A6B1-F64112B3B79D}"/>
                </a:ext>
              </a:extLst>
            </p:cNvPr>
            <p:cNvSpPr/>
            <p:nvPr/>
          </p:nvSpPr>
          <p:spPr>
            <a:xfrm>
              <a:off x="107885" y="2710840"/>
              <a:ext cx="1449065" cy="563231"/>
            </a:xfrm>
            <a:prstGeom prst="rect">
              <a:avLst/>
            </a:prstGeom>
            <a:noFill/>
          </p:spPr>
          <p:txBody>
            <a:bodyPr wrap="square" lIns="182880">
              <a:spAutoFit/>
            </a:bodyPr>
            <a:lstStyle/>
            <a:p>
              <a:pPr marL="0" marR="0" lvl="0" indent="0" algn="ctr" defTabSz="685783" rtl="0" eaLnBrk="1" fontAlgn="auto" latinLnBrk="0" hangingPunct="1">
                <a:lnSpc>
                  <a:spcPct val="85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Arial"/>
                  <a:ea typeface="+mn-ea"/>
                  <a:cs typeface="+mn-cs"/>
                </a:rPr>
                <a:t>Theft &amp; extortion </a:t>
              </a:r>
              <a:br>
                <a:rPr kumimoji="0" lang="en-GB" sz="1200" b="0" i="0" u="none" strike="noStrike" kern="1200" cap="none" spc="0" normalizeH="0" baseline="0" noProof="0" dirty="0">
                  <a:ln>
                    <a:noFill/>
                  </a:ln>
                  <a:solidFill>
                    <a:srgbClr val="FFFFFF"/>
                  </a:solidFill>
                  <a:effectLst/>
                  <a:uLnTx/>
                  <a:uFillTx/>
                  <a:latin typeface="Arial"/>
                  <a:ea typeface="+mn-ea"/>
                  <a:cs typeface="+mn-cs"/>
                </a:rPr>
              </a:br>
              <a:r>
                <a:rPr kumimoji="0" lang="en-GB" sz="1200" b="0" i="0" u="none" strike="noStrike" kern="1200" cap="none" spc="0" normalizeH="0" baseline="0" noProof="0" dirty="0">
                  <a:ln>
                    <a:noFill/>
                  </a:ln>
                  <a:solidFill>
                    <a:srgbClr val="FFFFFF"/>
                  </a:solidFill>
                  <a:effectLst/>
                  <a:uLnTx/>
                  <a:uFillTx/>
                  <a:latin typeface="Arial"/>
                  <a:ea typeface="+mn-ea"/>
                  <a:cs typeface="+mn-cs"/>
                </a:rPr>
                <a:t>for financial</a:t>
              </a:r>
              <a:br>
                <a:rPr kumimoji="0" lang="en-GB" sz="1200" b="0" i="0" u="none" strike="noStrike" kern="1200" cap="none" spc="0" normalizeH="0" baseline="0" noProof="0" dirty="0">
                  <a:ln>
                    <a:noFill/>
                  </a:ln>
                  <a:solidFill>
                    <a:srgbClr val="FFFFFF"/>
                  </a:solidFill>
                  <a:effectLst/>
                  <a:uLnTx/>
                  <a:uFillTx/>
                  <a:latin typeface="Arial"/>
                  <a:ea typeface="+mn-ea"/>
                  <a:cs typeface="+mn-cs"/>
                </a:rPr>
              </a:br>
              <a:r>
                <a:rPr kumimoji="0" lang="en-GB" sz="1200" b="0" i="0" u="none" strike="noStrike" kern="1200" cap="none" spc="0" normalizeH="0" baseline="0" noProof="0" dirty="0">
                  <a:ln>
                    <a:noFill/>
                  </a:ln>
                  <a:solidFill>
                    <a:srgbClr val="FFFFFF"/>
                  </a:solidFill>
                  <a:effectLst/>
                  <a:uLnTx/>
                  <a:uFillTx/>
                  <a:latin typeface="Arial"/>
                  <a:ea typeface="+mn-ea"/>
                  <a:cs typeface="+mn-cs"/>
                </a:rPr>
                <a:t>gain</a:t>
              </a:r>
            </a:p>
          </p:txBody>
        </p:sp>
        <p:pic>
          <p:nvPicPr>
            <p:cNvPr id="157" name="Graphic 156">
              <a:extLst>
                <a:ext uri="{FF2B5EF4-FFF2-40B4-BE49-F238E27FC236}">
                  <a16:creationId xmlns:a16="http://schemas.microsoft.com/office/drawing/2014/main" id="{EC7D79CA-617E-1840-934F-CDEA4BAD262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5938" y="1673368"/>
              <a:ext cx="495119" cy="495119"/>
            </a:xfrm>
            <a:prstGeom prst="rect">
              <a:avLst/>
            </a:prstGeom>
          </p:spPr>
        </p:pic>
      </p:grpSp>
    </p:spTree>
    <p:extLst>
      <p:ext uri="{BB962C8B-B14F-4D97-AF65-F5344CB8AC3E}">
        <p14:creationId xmlns:p14="http://schemas.microsoft.com/office/powerpoint/2010/main" val="3597802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1000"/>
                                        <p:tgtEl>
                                          <p:spTgt spid="52"/>
                                        </p:tgtEl>
                                      </p:cBhvr>
                                    </p:animEffect>
                                    <p:anim calcmode="lin" valueType="num">
                                      <p:cBhvr>
                                        <p:cTn id="8" dur="1000" fill="hold"/>
                                        <p:tgtEl>
                                          <p:spTgt spid="52"/>
                                        </p:tgtEl>
                                        <p:attrNameLst>
                                          <p:attrName>ppt_x</p:attrName>
                                        </p:attrNameLst>
                                      </p:cBhvr>
                                      <p:tavLst>
                                        <p:tav tm="0">
                                          <p:val>
                                            <p:strVal val="#ppt_x"/>
                                          </p:val>
                                        </p:tav>
                                        <p:tav tm="100000">
                                          <p:val>
                                            <p:strVal val="#ppt_x"/>
                                          </p:val>
                                        </p:tav>
                                      </p:tavLst>
                                    </p:anim>
                                    <p:anim calcmode="lin" valueType="num">
                                      <p:cBhvr>
                                        <p:cTn id="9" dur="1000" fill="hold"/>
                                        <p:tgtEl>
                                          <p:spTgt spid="52"/>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left)">
                                      <p:cBhvr>
                                        <p:cTn id="12" dur="1000"/>
                                        <p:tgtEl>
                                          <p:spTgt spid="7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151"/>
                                        </p:tgtEl>
                                        <p:attrNameLst>
                                          <p:attrName>style.visibility</p:attrName>
                                        </p:attrNameLst>
                                      </p:cBhvr>
                                      <p:to>
                                        <p:strVal val="visible"/>
                                      </p:to>
                                    </p:set>
                                    <p:animEffect transition="in" filter="wipe(right)">
                                      <p:cBhvr>
                                        <p:cTn id="15" dur="1000"/>
                                        <p:tgtEl>
                                          <p:spTgt spid="151"/>
                                        </p:tgtEl>
                                      </p:cBhvr>
                                    </p:animEffect>
                                  </p:childTnLst>
                                </p:cTn>
                              </p:par>
                            </p:childTnLst>
                          </p:cTn>
                        </p:par>
                        <p:par>
                          <p:cTn id="16" fill="hold">
                            <p:stCondLst>
                              <p:cond delay="1000"/>
                            </p:stCondLst>
                            <p:childTnLst>
                              <p:par>
                                <p:cTn id="17" presetID="53" presetClass="entr" presetSubtype="52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fltVal val="0.5"/>
                                          </p:val>
                                        </p:tav>
                                        <p:tav tm="100000">
                                          <p:val>
                                            <p:strVal val="#ppt_x"/>
                                          </p:val>
                                        </p:tav>
                                      </p:tavLst>
                                    </p:anim>
                                    <p:anim calcmode="lin" valueType="num">
                                      <p:cBhvr>
                                        <p:cTn id="23" dur="1000" fill="hold"/>
                                        <p:tgtEl>
                                          <p:spTgt spid="4"/>
                                        </p:tgtEl>
                                        <p:attrNameLst>
                                          <p:attrName>ppt_y</p:attrName>
                                        </p:attrNameLst>
                                      </p:cBhvr>
                                      <p:tavLst>
                                        <p:tav tm="0">
                                          <p:val>
                                            <p:fltVal val="0.5"/>
                                          </p:val>
                                        </p:tav>
                                        <p:tav tm="100000">
                                          <p:val>
                                            <p:strVal val="#ppt_y"/>
                                          </p:val>
                                        </p:tav>
                                      </p:tavLst>
                                    </p:anim>
                                  </p:childTnLst>
                                </p:cTn>
                              </p:par>
                            </p:childTnLst>
                          </p:cTn>
                        </p:par>
                        <p:par>
                          <p:cTn id="24" fill="hold">
                            <p:stCondLst>
                              <p:cond delay="2000"/>
                            </p:stCondLst>
                            <p:childTnLst>
                              <p:par>
                                <p:cTn id="25" presetID="53" presetClass="entr" presetSubtype="528"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ppt_w</p:attrName>
                                        </p:attrNameLst>
                                      </p:cBhvr>
                                      <p:tavLst>
                                        <p:tav tm="0">
                                          <p:val>
                                            <p:fltVal val="0"/>
                                          </p:val>
                                        </p:tav>
                                        <p:tav tm="100000">
                                          <p:val>
                                            <p:strVal val="#ppt_w"/>
                                          </p:val>
                                        </p:tav>
                                      </p:tavLst>
                                    </p:anim>
                                    <p:anim calcmode="lin" valueType="num">
                                      <p:cBhvr>
                                        <p:cTn id="28" dur="1000" fill="hold"/>
                                        <p:tgtEl>
                                          <p:spTgt spid="8"/>
                                        </p:tgtEl>
                                        <p:attrNameLst>
                                          <p:attrName>ppt_h</p:attrName>
                                        </p:attrNameLst>
                                      </p:cBhvr>
                                      <p:tavLst>
                                        <p:tav tm="0">
                                          <p:val>
                                            <p:fltVal val="0"/>
                                          </p:val>
                                        </p:tav>
                                        <p:tav tm="100000">
                                          <p:val>
                                            <p:strVal val="#ppt_h"/>
                                          </p:val>
                                        </p:tav>
                                      </p:tavLst>
                                    </p:anim>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fltVal val="0.5"/>
                                          </p:val>
                                        </p:tav>
                                        <p:tav tm="100000">
                                          <p:val>
                                            <p:strVal val="#ppt_x"/>
                                          </p:val>
                                        </p:tav>
                                      </p:tavLst>
                                    </p:anim>
                                    <p:anim calcmode="lin" valueType="num">
                                      <p:cBhvr>
                                        <p:cTn id="31" dur="1000" fill="hold"/>
                                        <p:tgtEl>
                                          <p:spTgt spid="8"/>
                                        </p:tgtEl>
                                        <p:attrNameLst>
                                          <p:attrName>ppt_y</p:attrName>
                                        </p:attrNameLst>
                                      </p:cBhvr>
                                      <p:tavLst>
                                        <p:tav tm="0">
                                          <p:val>
                                            <p:fltVal val="0.5"/>
                                          </p:val>
                                        </p:tav>
                                        <p:tav tm="100000">
                                          <p:val>
                                            <p:strVal val="#ppt_y"/>
                                          </p:val>
                                        </p:tav>
                                      </p:tavLst>
                                    </p:anim>
                                  </p:childTnLst>
                                </p:cTn>
                              </p:par>
                            </p:childTnLst>
                          </p:cTn>
                        </p:par>
                        <p:par>
                          <p:cTn id="32" fill="hold">
                            <p:stCondLst>
                              <p:cond delay="3000"/>
                            </p:stCondLst>
                            <p:childTnLst>
                              <p:par>
                                <p:cTn id="33" presetID="53" presetClass="entr" presetSubtype="528"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fltVal val="0.5"/>
                                          </p:val>
                                        </p:tav>
                                        <p:tav tm="100000">
                                          <p:val>
                                            <p:strVal val="#ppt_x"/>
                                          </p:val>
                                        </p:tav>
                                      </p:tavLst>
                                    </p:anim>
                                    <p:anim calcmode="lin" valueType="num">
                                      <p:cBhvr>
                                        <p:cTn id="39" dur="1000" fill="hold"/>
                                        <p:tgtEl>
                                          <p:spTgt spid="11"/>
                                        </p:tgtEl>
                                        <p:attrNameLst>
                                          <p:attrName>ppt_y</p:attrName>
                                        </p:attrNameLst>
                                      </p:cBhvr>
                                      <p:tavLst>
                                        <p:tav tm="0">
                                          <p:val>
                                            <p:fltVal val="0.5"/>
                                          </p:val>
                                        </p:tav>
                                        <p:tav tm="100000">
                                          <p:val>
                                            <p:strVal val="#ppt_y"/>
                                          </p:val>
                                        </p:tav>
                                      </p:tavLst>
                                    </p:anim>
                                  </p:childTnLst>
                                </p:cTn>
                              </p:par>
                            </p:childTnLst>
                          </p:cTn>
                        </p:par>
                        <p:par>
                          <p:cTn id="40" fill="hold">
                            <p:stCondLst>
                              <p:cond delay="4000"/>
                            </p:stCondLst>
                            <p:childTnLst>
                              <p:par>
                                <p:cTn id="41" presetID="53" presetClass="entr" presetSubtype="528" fill="hold" nodeType="after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fltVal val="0"/>
                                          </p:val>
                                        </p:tav>
                                        <p:tav tm="100000">
                                          <p:val>
                                            <p:strVal val="#ppt_w"/>
                                          </p:val>
                                        </p:tav>
                                      </p:tavLst>
                                    </p:anim>
                                    <p:anim calcmode="lin" valueType="num">
                                      <p:cBhvr>
                                        <p:cTn id="44" dur="1000" fill="hold"/>
                                        <p:tgtEl>
                                          <p:spTgt spid="12"/>
                                        </p:tgtEl>
                                        <p:attrNameLst>
                                          <p:attrName>ppt_h</p:attrName>
                                        </p:attrNameLst>
                                      </p:cBhvr>
                                      <p:tavLst>
                                        <p:tav tm="0">
                                          <p:val>
                                            <p:fltVal val="0"/>
                                          </p:val>
                                        </p:tav>
                                        <p:tav tm="100000">
                                          <p:val>
                                            <p:strVal val="#ppt_h"/>
                                          </p:val>
                                        </p:tav>
                                      </p:tavLst>
                                    </p:anim>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fltVal val="0.5"/>
                                          </p:val>
                                        </p:tav>
                                        <p:tav tm="100000">
                                          <p:val>
                                            <p:strVal val="#ppt_x"/>
                                          </p:val>
                                        </p:tav>
                                      </p:tavLst>
                                    </p:anim>
                                    <p:anim calcmode="lin" valueType="num">
                                      <p:cBhvr>
                                        <p:cTn id="47" dur="1000" fill="hold"/>
                                        <p:tgtEl>
                                          <p:spTgt spid="12"/>
                                        </p:tgtEl>
                                        <p:attrNameLst>
                                          <p:attrName>ppt_y</p:attrName>
                                        </p:attrNameLst>
                                      </p:cBhvr>
                                      <p:tavLst>
                                        <p:tav tm="0">
                                          <p:val>
                                            <p:fltVal val="0.5"/>
                                          </p:val>
                                        </p:tav>
                                        <p:tav tm="100000">
                                          <p:val>
                                            <p:strVal val="#ppt_y"/>
                                          </p:val>
                                        </p:tav>
                                      </p:tavLst>
                                    </p:anim>
                                  </p:childTnLst>
                                </p:cTn>
                              </p:par>
                              <p:par>
                                <p:cTn id="48" presetID="53" presetClass="entr" presetSubtype="528" fill="hold" nodeType="withEffect">
                                  <p:stCondLst>
                                    <p:cond delay="500"/>
                                  </p:stCondLst>
                                  <p:childTnLst>
                                    <p:set>
                                      <p:cBhvr>
                                        <p:cTn id="49" dur="1" fill="hold">
                                          <p:stCondLst>
                                            <p:cond delay="0"/>
                                          </p:stCondLst>
                                        </p:cTn>
                                        <p:tgtEl>
                                          <p:spTgt spid="15"/>
                                        </p:tgtEl>
                                        <p:attrNameLst>
                                          <p:attrName>style.visibility</p:attrName>
                                        </p:attrNameLst>
                                      </p:cBhvr>
                                      <p:to>
                                        <p:strVal val="visible"/>
                                      </p:to>
                                    </p:set>
                                    <p:anim calcmode="lin" valueType="num">
                                      <p:cBhvr>
                                        <p:cTn id="50" dur="1000" fill="hold"/>
                                        <p:tgtEl>
                                          <p:spTgt spid="15"/>
                                        </p:tgtEl>
                                        <p:attrNameLst>
                                          <p:attrName>ppt_w</p:attrName>
                                        </p:attrNameLst>
                                      </p:cBhvr>
                                      <p:tavLst>
                                        <p:tav tm="0">
                                          <p:val>
                                            <p:fltVal val="0"/>
                                          </p:val>
                                        </p:tav>
                                        <p:tav tm="100000">
                                          <p:val>
                                            <p:strVal val="#ppt_w"/>
                                          </p:val>
                                        </p:tav>
                                      </p:tavLst>
                                    </p:anim>
                                    <p:anim calcmode="lin" valueType="num">
                                      <p:cBhvr>
                                        <p:cTn id="51" dur="1000" fill="hold"/>
                                        <p:tgtEl>
                                          <p:spTgt spid="15"/>
                                        </p:tgtEl>
                                        <p:attrNameLst>
                                          <p:attrName>ppt_h</p:attrName>
                                        </p:attrNameLst>
                                      </p:cBhvr>
                                      <p:tavLst>
                                        <p:tav tm="0">
                                          <p:val>
                                            <p:fltVal val="0"/>
                                          </p:val>
                                        </p:tav>
                                        <p:tav tm="100000">
                                          <p:val>
                                            <p:strVal val="#ppt_h"/>
                                          </p:val>
                                        </p:tav>
                                      </p:tavLst>
                                    </p:anim>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fltVal val="0.5"/>
                                          </p:val>
                                        </p:tav>
                                        <p:tav tm="100000">
                                          <p:val>
                                            <p:strVal val="#ppt_x"/>
                                          </p:val>
                                        </p:tav>
                                      </p:tavLst>
                                    </p:anim>
                                    <p:anim calcmode="lin" valueType="num">
                                      <p:cBhvr>
                                        <p:cTn id="54" dur="1000" fill="hold"/>
                                        <p:tgtEl>
                                          <p:spTgt spid="15"/>
                                        </p:tgtEl>
                                        <p:attrNameLst>
                                          <p:attrName>ppt_y</p:attrName>
                                        </p:attrNameLst>
                                      </p:cBhvr>
                                      <p:tavLst>
                                        <p:tav tm="0">
                                          <p:val>
                                            <p:fltVal val="0.5"/>
                                          </p:val>
                                        </p:tav>
                                        <p:tav tm="100000">
                                          <p:val>
                                            <p:strVal val="#ppt_y"/>
                                          </p:val>
                                        </p:tav>
                                      </p:tavLst>
                                    </p:anim>
                                  </p:childTnLst>
                                </p:cTn>
                              </p:par>
                            </p:childTnLst>
                          </p:cTn>
                        </p:par>
                        <p:par>
                          <p:cTn id="55" fill="hold">
                            <p:stCondLst>
                              <p:cond delay="5500"/>
                            </p:stCondLst>
                            <p:childTnLst>
                              <p:par>
                                <p:cTn id="56" presetID="53" presetClass="entr" presetSubtype="528" fill="hold" nodeType="afterEffect">
                                  <p:stCondLst>
                                    <p:cond delay="0"/>
                                  </p:stCondLst>
                                  <p:childTnLst>
                                    <p:set>
                                      <p:cBhvr>
                                        <p:cTn id="57" dur="1" fill="hold">
                                          <p:stCondLst>
                                            <p:cond delay="0"/>
                                          </p:stCondLst>
                                        </p:cTn>
                                        <p:tgtEl>
                                          <p:spTgt spid="14"/>
                                        </p:tgtEl>
                                        <p:attrNameLst>
                                          <p:attrName>style.visibility</p:attrName>
                                        </p:attrNameLst>
                                      </p:cBhvr>
                                      <p:to>
                                        <p:strVal val="visible"/>
                                      </p:to>
                                    </p:set>
                                    <p:anim calcmode="lin" valueType="num">
                                      <p:cBhvr>
                                        <p:cTn id="58" dur="1000" fill="hold"/>
                                        <p:tgtEl>
                                          <p:spTgt spid="14"/>
                                        </p:tgtEl>
                                        <p:attrNameLst>
                                          <p:attrName>ppt_w</p:attrName>
                                        </p:attrNameLst>
                                      </p:cBhvr>
                                      <p:tavLst>
                                        <p:tav tm="0">
                                          <p:val>
                                            <p:fltVal val="0"/>
                                          </p:val>
                                        </p:tav>
                                        <p:tav tm="100000">
                                          <p:val>
                                            <p:strVal val="#ppt_w"/>
                                          </p:val>
                                        </p:tav>
                                      </p:tavLst>
                                    </p:anim>
                                    <p:anim calcmode="lin" valueType="num">
                                      <p:cBhvr>
                                        <p:cTn id="59" dur="1000" fill="hold"/>
                                        <p:tgtEl>
                                          <p:spTgt spid="14"/>
                                        </p:tgtEl>
                                        <p:attrNameLst>
                                          <p:attrName>ppt_h</p:attrName>
                                        </p:attrNameLst>
                                      </p:cBhvr>
                                      <p:tavLst>
                                        <p:tav tm="0">
                                          <p:val>
                                            <p:fltVal val="0"/>
                                          </p:val>
                                        </p:tav>
                                        <p:tav tm="100000">
                                          <p:val>
                                            <p:strVal val="#ppt_h"/>
                                          </p:val>
                                        </p:tav>
                                      </p:tavLst>
                                    </p:anim>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fltVal val="0.5"/>
                                          </p:val>
                                        </p:tav>
                                        <p:tav tm="100000">
                                          <p:val>
                                            <p:strVal val="#ppt_x"/>
                                          </p:val>
                                        </p:tav>
                                      </p:tavLst>
                                    </p:anim>
                                    <p:anim calcmode="lin" valueType="num">
                                      <p:cBhvr>
                                        <p:cTn id="62" dur="1000" fill="hold"/>
                                        <p:tgtEl>
                                          <p:spTgt spid="1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73" grpId="0" animBg="1"/>
      <p:bldP spid="151"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662515-1DA9-422A-A71A-010A81068FCC}"/>
              </a:ext>
            </a:extLst>
          </p:cNvPr>
          <p:cNvSpPr/>
          <p:nvPr/>
        </p:nvSpPr>
        <p:spPr>
          <a:xfrm>
            <a:off x="107664" y="31719"/>
            <a:ext cx="2386292" cy="249490"/>
          </a:xfrm>
          <a:prstGeom prst="rect">
            <a:avLst/>
          </a:prstGeom>
          <a:solidFill>
            <a:srgbClr val="004783"/>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5" name="Rectangle: Rounded Corners 98">
            <a:extLst>
              <a:ext uri="{FF2B5EF4-FFF2-40B4-BE49-F238E27FC236}">
                <a16:creationId xmlns:a16="http://schemas.microsoft.com/office/drawing/2014/main" id="{EB04833B-AF0D-4E84-8DB4-8E584209B282}"/>
              </a:ext>
            </a:extLst>
          </p:cNvPr>
          <p:cNvSpPr>
            <a:spLocks noChangeAspect="1"/>
          </p:cNvSpPr>
          <p:nvPr/>
        </p:nvSpPr>
        <p:spPr>
          <a:xfrm>
            <a:off x="0" y="1017347"/>
            <a:ext cx="9142825" cy="787780"/>
          </a:xfrm>
          <a:prstGeom prst="rect">
            <a:avLst/>
          </a:prstGeom>
          <a:gradFill flip="none" rotWithShape="1">
            <a:gsLst>
              <a:gs pos="0">
                <a:srgbClr val="0075CD">
                  <a:alpha val="0"/>
                </a:srgbClr>
              </a:gs>
              <a:gs pos="50000">
                <a:srgbClr val="082F82">
                  <a:alpha val="50000"/>
                </a:srgbClr>
              </a:gs>
              <a:gs pos="100000">
                <a:srgbClr val="0B1062">
                  <a:alpha val="70000"/>
                </a:srgbClr>
              </a:gs>
            </a:gsLst>
            <a:lin ang="5400000" scaled="1"/>
            <a:tileRect/>
          </a:gradFill>
        </p:spPr>
        <p:txBody>
          <a:bodyPr wrap="square" lIns="0" tIns="0" rIns="0" bIns="0" rtlCol="0">
            <a:noAutofit/>
          </a:bodyPr>
          <a:lstStyle/>
          <a:p>
            <a:pPr marL="0" marR="0" lvl="0" indent="0" algn="ctr" defTabSz="1219140" rtl="0" eaLnBrk="1" fontAlgn="auto" latinLnBrk="0" hangingPunct="1">
              <a:lnSpc>
                <a:spcPct val="100000"/>
              </a:lnSpc>
              <a:spcBef>
                <a:spcPts val="0"/>
              </a:spcBef>
              <a:spcAft>
                <a:spcPts val="0"/>
              </a:spcAft>
              <a:buClr>
                <a:srgbClr val="007DB8"/>
              </a:buClr>
              <a:buSzTx/>
              <a:buFontTx/>
              <a:buNone/>
              <a:tabLst/>
              <a:defRPr/>
            </a:pPr>
            <a:endParaRPr kumimoji="0" lang="en-US" sz="16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Title 8">
            <a:extLst>
              <a:ext uri="{FF2B5EF4-FFF2-40B4-BE49-F238E27FC236}">
                <a16:creationId xmlns:a16="http://schemas.microsoft.com/office/drawing/2014/main" id="{C224F9A5-A843-4D0C-9100-B1E78C930A3E}"/>
              </a:ext>
            </a:extLst>
          </p:cNvPr>
          <p:cNvSpPr txBox="1">
            <a:spLocks/>
          </p:cNvSpPr>
          <p:nvPr/>
        </p:nvSpPr>
        <p:spPr>
          <a:xfrm>
            <a:off x="1344314" y="144034"/>
            <a:ext cx="10356257" cy="443198"/>
          </a:xfrm>
          <a:prstGeom prst="rect">
            <a:avLst/>
          </a:prstGeom>
        </p:spPr>
        <p:txBody>
          <a:bodyPr wrap="square" lIns="0" tIns="0" rIns="0" bIns="0" anchor="b">
            <a:spAutoFit/>
          </a:bodyPr>
          <a:lstStyle>
            <a:lvl1pPr algn="l" defTabSz="685800" rtl="0" eaLnBrk="1" latinLnBrk="0" hangingPunct="1">
              <a:lnSpc>
                <a:spcPct val="90000"/>
              </a:lnSpc>
              <a:spcBef>
                <a:spcPct val="0"/>
              </a:spcBef>
              <a:buNone/>
              <a:defRPr sz="4000" kern="1200">
                <a:solidFill>
                  <a:schemeClr val="tx2"/>
                </a:solidFill>
                <a:latin typeface="Arial" panose="020B0604020202020204" pitchFamily="34" charset="0"/>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rial" panose="020B0604020202020204" pitchFamily="34" charset="0"/>
                <a:ea typeface="+mj-ea"/>
                <a:cs typeface="+mj-cs"/>
              </a:rPr>
              <a:t>Attack architecture</a:t>
            </a: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ea typeface="+mj-ea"/>
              <a:cs typeface="+mj-cs"/>
            </a:endParaRPr>
          </a:p>
        </p:txBody>
      </p:sp>
      <p:sp>
        <p:nvSpPr>
          <p:cNvPr id="8" name="TextBox 7">
            <a:extLst>
              <a:ext uri="{FF2B5EF4-FFF2-40B4-BE49-F238E27FC236}">
                <a16:creationId xmlns:a16="http://schemas.microsoft.com/office/drawing/2014/main" id="{8CE5F579-2013-44FE-B9F4-E6757933DED5}"/>
              </a:ext>
            </a:extLst>
          </p:cNvPr>
          <p:cNvSpPr txBox="1"/>
          <p:nvPr/>
        </p:nvSpPr>
        <p:spPr>
          <a:xfrm>
            <a:off x="1254232" y="520997"/>
            <a:ext cx="6421916" cy="369332"/>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a:ea typeface="+mn-ea"/>
                <a:cs typeface="+mn-cs"/>
              </a:rPr>
              <a:t>Avrage time of </a:t>
            </a:r>
            <a:r>
              <a:rPr lang="en-US" sz="1800">
                <a:solidFill>
                  <a:srgbClr val="FFFFFF"/>
                </a:solidFill>
                <a:latin typeface="Arial"/>
              </a:rPr>
              <a:t>attacker inside company </a:t>
            </a:r>
            <a:r>
              <a:rPr kumimoji="0" lang="en-US" sz="1800" b="0" i="0" u="none" strike="noStrike" kern="1200" cap="none" spc="0" normalizeH="0" baseline="0" noProof="0">
                <a:ln>
                  <a:noFill/>
                </a:ln>
                <a:solidFill>
                  <a:srgbClr val="FFFFFF"/>
                </a:solidFill>
                <a:effectLst/>
                <a:uLnTx/>
                <a:uFillTx/>
                <a:latin typeface="Arial"/>
                <a:ea typeface="+mn-ea"/>
                <a:cs typeface="+mn-cs"/>
              </a:rPr>
              <a:t>– over 100 days</a:t>
            </a: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DF429BEC-A1DD-4112-8CBE-74C9DE99FD94}"/>
              </a:ext>
            </a:extLst>
          </p:cNvPr>
          <p:cNvSpPr/>
          <p:nvPr/>
        </p:nvSpPr>
        <p:spPr>
          <a:xfrm>
            <a:off x="1175" y="1017347"/>
            <a:ext cx="9141650" cy="81537"/>
          </a:xfrm>
          <a:prstGeom prst="rect">
            <a:avLst/>
          </a:prstGeom>
          <a:gradFill flip="none" rotWithShape="1">
            <a:gsLst>
              <a:gs pos="29000">
                <a:schemeClr val="accent1">
                  <a:lumMod val="60000"/>
                  <a:lumOff val="40000"/>
                </a:schemeClr>
              </a:gs>
              <a:gs pos="100000">
                <a:schemeClr val="accent1">
                  <a:lumMod val="60000"/>
                  <a:lumOff val="40000"/>
                  <a:alpha val="0"/>
                </a:schemeClr>
              </a:gs>
            </a:gsLst>
            <a:lin ang="10800000" scaled="1"/>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18" name="Rectangle 217">
            <a:extLst>
              <a:ext uri="{FF2B5EF4-FFF2-40B4-BE49-F238E27FC236}">
                <a16:creationId xmlns:a16="http://schemas.microsoft.com/office/drawing/2014/main" id="{28B56317-26E7-41EB-BFA7-3F82135B530D}"/>
              </a:ext>
            </a:extLst>
          </p:cNvPr>
          <p:cNvSpPr/>
          <p:nvPr/>
        </p:nvSpPr>
        <p:spPr>
          <a:xfrm>
            <a:off x="-4125" y="1841373"/>
            <a:ext cx="9141650" cy="2781130"/>
          </a:xfrm>
          <a:prstGeom prst="rect">
            <a:avLst/>
          </a:prstGeom>
          <a:solidFill>
            <a:schemeClr val="tx2">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19" name="Arrow: Pentagon 218">
            <a:extLst>
              <a:ext uri="{FF2B5EF4-FFF2-40B4-BE49-F238E27FC236}">
                <a16:creationId xmlns:a16="http://schemas.microsoft.com/office/drawing/2014/main" id="{04E2EA47-F8ED-433F-844A-B67D6F280876}"/>
              </a:ext>
            </a:extLst>
          </p:cNvPr>
          <p:cNvSpPr/>
          <p:nvPr/>
        </p:nvSpPr>
        <p:spPr>
          <a:xfrm>
            <a:off x="-2815" y="3441944"/>
            <a:ext cx="3104147" cy="661997"/>
          </a:xfrm>
          <a:prstGeom prst="homePlate">
            <a:avLst>
              <a:gd name="adj" fmla="val 39802"/>
            </a:avLst>
          </a:prstGeom>
          <a:solidFill>
            <a:schemeClr val="bg2">
              <a:lumMod val="50000"/>
              <a:lumOff val="5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Prevention and monitoring</a:t>
            </a:r>
            <a:endParaRPr kumimoji="0" lang="en-US"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220" name="Arrow: Chevron 219">
            <a:extLst>
              <a:ext uri="{FF2B5EF4-FFF2-40B4-BE49-F238E27FC236}">
                <a16:creationId xmlns:a16="http://schemas.microsoft.com/office/drawing/2014/main" id="{13416C98-D718-405A-9466-C4E5BBA4574F}"/>
              </a:ext>
            </a:extLst>
          </p:cNvPr>
          <p:cNvSpPr/>
          <p:nvPr/>
        </p:nvSpPr>
        <p:spPr>
          <a:xfrm>
            <a:off x="2952006" y="3441944"/>
            <a:ext cx="4480695" cy="661997"/>
          </a:xfrm>
          <a:prstGeom prst="chevron">
            <a:avLst>
              <a:gd name="adj" fmla="val 40642"/>
            </a:avLst>
          </a:prstGeom>
          <a:solidFill>
            <a:schemeClr val="bg2">
              <a:lumMod val="65000"/>
              <a:lumOff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a:ea typeface="+mn-ea"/>
                <a:cs typeface="+mn-cs"/>
              </a:rPr>
              <a:t>Detection and answer</a:t>
            </a:r>
            <a:endParaRPr kumimoji="0" lang="en-US" sz="1600" b="1" i="0" u="none" strike="noStrike" kern="1200" cap="none" spc="0" normalizeH="0" baseline="0" noProof="0" dirty="0">
              <a:ln>
                <a:noFill/>
              </a:ln>
              <a:solidFill>
                <a:srgbClr val="FFFFFF"/>
              </a:solidFill>
              <a:effectLst/>
              <a:uLnTx/>
              <a:uFillTx/>
              <a:latin typeface="Arial"/>
              <a:ea typeface="+mn-ea"/>
              <a:cs typeface="+mn-cs"/>
            </a:endParaRPr>
          </a:p>
        </p:txBody>
      </p:sp>
      <p:sp>
        <p:nvSpPr>
          <p:cNvPr id="221" name="Arrow: Chevron 220">
            <a:extLst>
              <a:ext uri="{FF2B5EF4-FFF2-40B4-BE49-F238E27FC236}">
                <a16:creationId xmlns:a16="http://schemas.microsoft.com/office/drawing/2014/main" id="{098980AE-7C08-434D-8967-F10B39FACF1E}"/>
              </a:ext>
            </a:extLst>
          </p:cNvPr>
          <p:cNvSpPr/>
          <p:nvPr/>
        </p:nvSpPr>
        <p:spPr>
          <a:xfrm>
            <a:off x="7288184" y="3443353"/>
            <a:ext cx="1846526" cy="661997"/>
          </a:xfrm>
          <a:prstGeom prst="chevron">
            <a:avLst>
              <a:gd name="adj" fmla="val 40642"/>
            </a:avLst>
          </a:prstGeom>
          <a:solidFill>
            <a:schemeClr val="bg2">
              <a:lumMod val="75000"/>
              <a:lumOff val="2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lIns="60960" rIns="6096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a:ea typeface="+mn-ea"/>
                <a:cs typeface="+mn-cs"/>
              </a:rPr>
              <a:t>Restore</a:t>
            </a:r>
            <a:endParaRPr kumimoji="0" lang="en-US" sz="1400" b="1" i="0" u="none" strike="noStrike" kern="1200" cap="none" spc="0" normalizeH="0" baseline="0" noProof="0" dirty="0">
              <a:ln>
                <a:noFill/>
              </a:ln>
              <a:solidFill>
                <a:srgbClr val="FFFFFF"/>
              </a:solidFill>
              <a:effectLst/>
              <a:uLnTx/>
              <a:uFillTx/>
              <a:latin typeface="Arial"/>
              <a:ea typeface="+mn-ea"/>
              <a:cs typeface="+mn-cs"/>
            </a:endParaRPr>
          </a:p>
        </p:txBody>
      </p:sp>
      <p:sp>
        <p:nvSpPr>
          <p:cNvPr id="222" name="Freeform 365">
            <a:extLst>
              <a:ext uri="{FF2B5EF4-FFF2-40B4-BE49-F238E27FC236}">
                <a16:creationId xmlns:a16="http://schemas.microsoft.com/office/drawing/2014/main" id="{50181131-A51B-47E4-8535-946EFC141A8C}"/>
              </a:ext>
            </a:extLst>
          </p:cNvPr>
          <p:cNvSpPr>
            <a:spLocks noEditPoints="1"/>
          </p:cNvSpPr>
          <p:nvPr/>
        </p:nvSpPr>
        <p:spPr bwMode="auto">
          <a:xfrm>
            <a:off x="1978592" y="1981672"/>
            <a:ext cx="515364" cy="515366"/>
          </a:xfrm>
          <a:custGeom>
            <a:avLst/>
            <a:gdLst>
              <a:gd name="T0" fmla="*/ 84 w 257"/>
              <a:gd name="T1" fmla="*/ 14 h 256"/>
              <a:gd name="T2" fmla="*/ 73 w 257"/>
              <a:gd name="T3" fmla="*/ 3 h 256"/>
              <a:gd name="T4" fmla="*/ 54 w 257"/>
              <a:gd name="T5" fmla="*/ 54 h 256"/>
              <a:gd name="T6" fmla="*/ 2 w 257"/>
              <a:gd name="T7" fmla="*/ 74 h 256"/>
              <a:gd name="T8" fmla="*/ 13 w 257"/>
              <a:gd name="T9" fmla="*/ 84 h 256"/>
              <a:gd name="T10" fmla="*/ 49 w 257"/>
              <a:gd name="T11" fmla="*/ 130 h 256"/>
              <a:gd name="T12" fmla="*/ 45 w 257"/>
              <a:gd name="T13" fmla="*/ 145 h 256"/>
              <a:gd name="T14" fmla="*/ 44 w 257"/>
              <a:gd name="T15" fmla="*/ 162 h 256"/>
              <a:gd name="T16" fmla="*/ 15 w 257"/>
              <a:gd name="T17" fmla="*/ 144 h 256"/>
              <a:gd name="T18" fmla="*/ 11 w 257"/>
              <a:gd name="T19" fmla="*/ 157 h 256"/>
              <a:gd name="T20" fmla="*/ 46 w 257"/>
              <a:gd name="T21" fmla="*/ 177 h 256"/>
              <a:gd name="T22" fmla="*/ 77 w 257"/>
              <a:gd name="T23" fmla="*/ 177 h 256"/>
              <a:gd name="T24" fmla="*/ 63 w 257"/>
              <a:gd name="T25" fmla="*/ 201 h 256"/>
              <a:gd name="T26" fmla="*/ 88 w 257"/>
              <a:gd name="T27" fmla="*/ 188 h 256"/>
              <a:gd name="T28" fmla="*/ 98 w 257"/>
              <a:gd name="T29" fmla="*/ 196 h 256"/>
              <a:gd name="T30" fmla="*/ 88 w 257"/>
              <a:gd name="T31" fmla="*/ 226 h 256"/>
              <a:gd name="T32" fmla="*/ 114 w 257"/>
              <a:gd name="T33" fmla="*/ 256 h 256"/>
              <a:gd name="T34" fmla="*/ 119 w 257"/>
              <a:gd name="T35" fmla="*/ 254 h 256"/>
              <a:gd name="T36" fmla="*/ 103 w 257"/>
              <a:gd name="T37" fmla="*/ 221 h 256"/>
              <a:gd name="T38" fmla="*/ 189 w 257"/>
              <a:gd name="T39" fmla="*/ 189 h 256"/>
              <a:gd name="T40" fmla="*/ 204 w 257"/>
              <a:gd name="T41" fmla="*/ 111 h 256"/>
              <a:gd name="T42" fmla="*/ 244 w 257"/>
              <a:gd name="T43" fmla="*/ 120 h 256"/>
              <a:gd name="T44" fmla="*/ 254 w 257"/>
              <a:gd name="T45" fmla="*/ 119 h 256"/>
              <a:gd name="T46" fmla="*/ 226 w 257"/>
              <a:gd name="T47" fmla="*/ 88 h 256"/>
              <a:gd name="T48" fmla="*/ 196 w 257"/>
              <a:gd name="T49" fmla="*/ 98 h 256"/>
              <a:gd name="T50" fmla="*/ 188 w 257"/>
              <a:gd name="T51" fmla="*/ 88 h 256"/>
              <a:gd name="T52" fmla="*/ 204 w 257"/>
              <a:gd name="T53" fmla="*/ 69 h 256"/>
              <a:gd name="T54" fmla="*/ 191 w 257"/>
              <a:gd name="T55" fmla="*/ 63 h 256"/>
              <a:gd name="T56" fmla="*/ 167 w 257"/>
              <a:gd name="T57" fmla="*/ 67 h 256"/>
              <a:gd name="T58" fmla="*/ 176 w 257"/>
              <a:gd name="T59" fmla="*/ 38 h 256"/>
              <a:gd name="T60" fmla="*/ 146 w 257"/>
              <a:gd name="T61" fmla="*/ 10 h 256"/>
              <a:gd name="T62" fmla="*/ 144 w 257"/>
              <a:gd name="T63" fmla="*/ 21 h 256"/>
              <a:gd name="T64" fmla="*/ 156 w 257"/>
              <a:gd name="T65" fmla="*/ 56 h 256"/>
              <a:gd name="T66" fmla="*/ 134 w 257"/>
              <a:gd name="T67" fmla="*/ 45 h 256"/>
              <a:gd name="T68" fmla="*/ 81 w 257"/>
              <a:gd name="T69" fmla="*/ 39 h 256"/>
              <a:gd name="T70" fmla="*/ 183 w 257"/>
              <a:gd name="T71" fmla="*/ 173 h 256"/>
              <a:gd name="T72" fmla="*/ 140 w 257"/>
              <a:gd name="T73" fmla="*/ 61 h 256"/>
              <a:gd name="T74" fmla="*/ 178 w 257"/>
              <a:gd name="T75" fmla="*/ 99 h 256"/>
              <a:gd name="T76" fmla="*/ 64 w 257"/>
              <a:gd name="T77" fmla="*/ 64 h 256"/>
              <a:gd name="T78" fmla="*/ 120 w 257"/>
              <a:gd name="T79" fmla="*/ 60 h 256"/>
              <a:gd name="T80" fmla="*/ 64 w 257"/>
              <a:gd name="T81" fmla="*/ 64 h 256"/>
              <a:gd name="T82" fmla="*/ 173 w 257"/>
              <a:gd name="T83" fmla="*/ 183 h 256"/>
              <a:gd name="T84" fmla="*/ 61 w 257"/>
              <a:gd name="T85" fmla="*/ 14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7" h="256">
                <a:moveTo>
                  <a:pt x="81" y="39"/>
                </a:moveTo>
                <a:cubicBezTo>
                  <a:pt x="76" y="31"/>
                  <a:pt x="77" y="20"/>
                  <a:pt x="84" y="14"/>
                </a:cubicBezTo>
                <a:cubicBezTo>
                  <a:pt x="86" y="11"/>
                  <a:pt x="86" y="6"/>
                  <a:pt x="83" y="3"/>
                </a:cubicBezTo>
                <a:cubicBezTo>
                  <a:pt x="81" y="0"/>
                  <a:pt x="76" y="0"/>
                  <a:pt x="73" y="3"/>
                </a:cubicBezTo>
                <a:cubicBezTo>
                  <a:pt x="62" y="14"/>
                  <a:pt x="60" y="31"/>
                  <a:pt x="67" y="44"/>
                </a:cubicBezTo>
                <a:cubicBezTo>
                  <a:pt x="62" y="47"/>
                  <a:pt x="58" y="50"/>
                  <a:pt x="54" y="54"/>
                </a:cubicBezTo>
                <a:cubicBezTo>
                  <a:pt x="50" y="58"/>
                  <a:pt x="46" y="63"/>
                  <a:pt x="44" y="68"/>
                </a:cubicBezTo>
                <a:cubicBezTo>
                  <a:pt x="30" y="61"/>
                  <a:pt x="13" y="63"/>
                  <a:pt x="2" y="74"/>
                </a:cubicBezTo>
                <a:cubicBezTo>
                  <a:pt x="0" y="77"/>
                  <a:pt x="0" y="81"/>
                  <a:pt x="2" y="84"/>
                </a:cubicBezTo>
                <a:cubicBezTo>
                  <a:pt x="5" y="87"/>
                  <a:pt x="10" y="87"/>
                  <a:pt x="13" y="84"/>
                </a:cubicBezTo>
                <a:cubicBezTo>
                  <a:pt x="20" y="77"/>
                  <a:pt x="31" y="77"/>
                  <a:pt x="38" y="82"/>
                </a:cubicBezTo>
                <a:cubicBezTo>
                  <a:pt x="35" y="99"/>
                  <a:pt x="39" y="117"/>
                  <a:pt x="49" y="130"/>
                </a:cubicBezTo>
                <a:cubicBezTo>
                  <a:pt x="45" y="134"/>
                  <a:pt x="45" y="134"/>
                  <a:pt x="45" y="134"/>
                </a:cubicBezTo>
                <a:cubicBezTo>
                  <a:pt x="42" y="137"/>
                  <a:pt x="42" y="142"/>
                  <a:pt x="45" y="145"/>
                </a:cubicBezTo>
                <a:cubicBezTo>
                  <a:pt x="56" y="156"/>
                  <a:pt x="56" y="156"/>
                  <a:pt x="56" y="156"/>
                </a:cubicBezTo>
                <a:cubicBezTo>
                  <a:pt x="44" y="162"/>
                  <a:pt x="44" y="162"/>
                  <a:pt x="44" y="162"/>
                </a:cubicBezTo>
                <a:cubicBezTo>
                  <a:pt x="20" y="145"/>
                  <a:pt x="20" y="145"/>
                  <a:pt x="20" y="145"/>
                </a:cubicBezTo>
                <a:cubicBezTo>
                  <a:pt x="18" y="144"/>
                  <a:pt x="17" y="143"/>
                  <a:pt x="15" y="144"/>
                </a:cubicBezTo>
                <a:cubicBezTo>
                  <a:pt x="13" y="144"/>
                  <a:pt x="11" y="145"/>
                  <a:pt x="10" y="147"/>
                </a:cubicBezTo>
                <a:cubicBezTo>
                  <a:pt x="7" y="150"/>
                  <a:pt x="8" y="155"/>
                  <a:pt x="11" y="157"/>
                </a:cubicBezTo>
                <a:cubicBezTo>
                  <a:pt x="39" y="177"/>
                  <a:pt x="39" y="177"/>
                  <a:pt x="39" y="177"/>
                </a:cubicBezTo>
                <a:cubicBezTo>
                  <a:pt x="41" y="178"/>
                  <a:pt x="44" y="178"/>
                  <a:pt x="46" y="177"/>
                </a:cubicBezTo>
                <a:cubicBezTo>
                  <a:pt x="67" y="167"/>
                  <a:pt x="67" y="167"/>
                  <a:pt x="67" y="167"/>
                </a:cubicBezTo>
                <a:cubicBezTo>
                  <a:pt x="77" y="177"/>
                  <a:pt x="77" y="177"/>
                  <a:pt x="77" y="177"/>
                </a:cubicBezTo>
                <a:cubicBezTo>
                  <a:pt x="63" y="191"/>
                  <a:pt x="63" y="191"/>
                  <a:pt x="63" y="191"/>
                </a:cubicBezTo>
                <a:cubicBezTo>
                  <a:pt x="60" y="194"/>
                  <a:pt x="60" y="199"/>
                  <a:pt x="63" y="201"/>
                </a:cubicBezTo>
                <a:cubicBezTo>
                  <a:pt x="66" y="204"/>
                  <a:pt x="71" y="204"/>
                  <a:pt x="74" y="202"/>
                </a:cubicBezTo>
                <a:cubicBezTo>
                  <a:pt x="88" y="188"/>
                  <a:pt x="88" y="188"/>
                  <a:pt x="88" y="188"/>
                </a:cubicBezTo>
                <a:cubicBezTo>
                  <a:pt x="89" y="189"/>
                  <a:pt x="89" y="189"/>
                  <a:pt x="89" y="189"/>
                </a:cubicBezTo>
                <a:cubicBezTo>
                  <a:pt x="92" y="191"/>
                  <a:pt x="95" y="194"/>
                  <a:pt x="98" y="196"/>
                </a:cubicBezTo>
                <a:cubicBezTo>
                  <a:pt x="88" y="219"/>
                  <a:pt x="88" y="219"/>
                  <a:pt x="88" y="219"/>
                </a:cubicBezTo>
                <a:cubicBezTo>
                  <a:pt x="86" y="221"/>
                  <a:pt x="87" y="224"/>
                  <a:pt x="88" y="226"/>
                </a:cubicBezTo>
                <a:cubicBezTo>
                  <a:pt x="108" y="253"/>
                  <a:pt x="108" y="253"/>
                  <a:pt x="108" y="253"/>
                </a:cubicBezTo>
                <a:cubicBezTo>
                  <a:pt x="109" y="255"/>
                  <a:pt x="111" y="256"/>
                  <a:pt x="114" y="256"/>
                </a:cubicBezTo>
                <a:cubicBezTo>
                  <a:pt x="115" y="256"/>
                  <a:pt x="117" y="256"/>
                  <a:pt x="118" y="255"/>
                </a:cubicBezTo>
                <a:cubicBezTo>
                  <a:pt x="118" y="255"/>
                  <a:pt x="119" y="255"/>
                  <a:pt x="119" y="254"/>
                </a:cubicBezTo>
                <a:cubicBezTo>
                  <a:pt x="122" y="252"/>
                  <a:pt x="122" y="248"/>
                  <a:pt x="120" y="245"/>
                </a:cubicBezTo>
                <a:cubicBezTo>
                  <a:pt x="103" y="221"/>
                  <a:pt x="103" y="221"/>
                  <a:pt x="103" y="221"/>
                </a:cubicBezTo>
                <a:cubicBezTo>
                  <a:pt x="111" y="204"/>
                  <a:pt x="111" y="204"/>
                  <a:pt x="111" y="204"/>
                </a:cubicBezTo>
                <a:cubicBezTo>
                  <a:pt x="138" y="215"/>
                  <a:pt x="169" y="209"/>
                  <a:pt x="189" y="189"/>
                </a:cubicBezTo>
                <a:cubicBezTo>
                  <a:pt x="202" y="176"/>
                  <a:pt x="209" y="158"/>
                  <a:pt x="209" y="139"/>
                </a:cubicBezTo>
                <a:cubicBezTo>
                  <a:pt x="209" y="129"/>
                  <a:pt x="207" y="120"/>
                  <a:pt x="204" y="111"/>
                </a:cubicBezTo>
                <a:cubicBezTo>
                  <a:pt x="221" y="103"/>
                  <a:pt x="221" y="103"/>
                  <a:pt x="221" y="103"/>
                </a:cubicBezTo>
                <a:cubicBezTo>
                  <a:pt x="244" y="120"/>
                  <a:pt x="244" y="120"/>
                  <a:pt x="244" y="120"/>
                </a:cubicBezTo>
                <a:cubicBezTo>
                  <a:pt x="247" y="123"/>
                  <a:pt x="251" y="122"/>
                  <a:pt x="254" y="120"/>
                </a:cubicBezTo>
                <a:cubicBezTo>
                  <a:pt x="254" y="119"/>
                  <a:pt x="254" y="119"/>
                  <a:pt x="254" y="119"/>
                </a:cubicBezTo>
                <a:cubicBezTo>
                  <a:pt x="257" y="116"/>
                  <a:pt x="256" y="111"/>
                  <a:pt x="253" y="108"/>
                </a:cubicBezTo>
                <a:cubicBezTo>
                  <a:pt x="226" y="88"/>
                  <a:pt x="226" y="88"/>
                  <a:pt x="226" y="88"/>
                </a:cubicBezTo>
                <a:cubicBezTo>
                  <a:pt x="224" y="87"/>
                  <a:pt x="221" y="86"/>
                  <a:pt x="219" y="88"/>
                </a:cubicBezTo>
                <a:cubicBezTo>
                  <a:pt x="196" y="98"/>
                  <a:pt x="196" y="98"/>
                  <a:pt x="196" y="98"/>
                </a:cubicBezTo>
                <a:cubicBezTo>
                  <a:pt x="194" y="95"/>
                  <a:pt x="191" y="92"/>
                  <a:pt x="188" y="89"/>
                </a:cubicBezTo>
                <a:cubicBezTo>
                  <a:pt x="188" y="88"/>
                  <a:pt x="188" y="88"/>
                  <a:pt x="188" y="88"/>
                </a:cubicBezTo>
                <a:cubicBezTo>
                  <a:pt x="201" y="74"/>
                  <a:pt x="201" y="74"/>
                  <a:pt x="201" y="74"/>
                </a:cubicBezTo>
                <a:cubicBezTo>
                  <a:pt x="203" y="72"/>
                  <a:pt x="204" y="71"/>
                  <a:pt x="204" y="69"/>
                </a:cubicBezTo>
                <a:cubicBezTo>
                  <a:pt x="204" y="67"/>
                  <a:pt x="203" y="65"/>
                  <a:pt x="201" y="63"/>
                </a:cubicBezTo>
                <a:cubicBezTo>
                  <a:pt x="198" y="60"/>
                  <a:pt x="194" y="60"/>
                  <a:pt x="191" y="63"/>
                </a:cubicBezTo>
                <a:cubicBezTo>
                  <a:pt x="177" y="77"/>
                  <a:pt x="177" y="77"/>
                  <a:pt x="177" y="77"/>
                </a:cubicBezTo>
                <a:cubicBezTo>
                  <a:pt x="167" y="67"/>
                  <a:pt x="167" y="67"/>
                  <a:pt x="167" y="67"/>
                </a:cubicBezTo>
                <a:cubicBezTo>
                  <a:pt x="177" y="46"/>
                  <a:pt x="177" y="46"/>
                  <a:pt x="177" y="46"/>
                </a:cubicBezTo>
                <a:cubicBezTo>
                  <a:pt x="178" y="44"/>
                  <a:pt x="178" y="41"/>
                  <a:pt x="176" y="38"/>
                </a:cubicBezTo>
                <a:cubicBezTo>
                  <a:pt x="156" y="12"/>
                  <a:pt x="156" y="12"/>
                  <a:pt x="156" y="12"/>
                </a:cubicBezTo>
                <a:cubicBezTo>
                  <a:pt x="154" y="9"/>
                  <a:pt x="149" y="8"/>
                  <a:pt x="146" y="10"/>
                </a:cubicBezTo>
                <a:cubicBezTo>
                  <a:pt x="144" y="12"/>
                  <a:pt x="143" y="13"/>
                  <a:pt x="143" y="15"/>
                </a:cubicBezTo>
                <a:cubicBezTo>
                  <a:pt x="143" y="17"/>
                  <a:pt x="143" y="19"/>
                  <a:pt x="144" y="21"/>
                </a:cubicBezTo>
                <a:cubicBezTo>
                  <a:pt x="162" y="44"/>
                  <a:pt x="162" y="44"/>
                  <a:pt x="162" y="44"/>
                </a:cubicBezTo>
                <a:cubicBezTo>
                  <a:pt x="156" y="56"/>
                  <a:pt x="156" y="56"/>
                  <a:pt x="156" y="56"/>
                </a:cubicBezTo>
                <a:cubicBezTo>
                  <a:pt x="145" y="45"/>
                  <a:pt x="145" y="45"/>
                  <a:pt x="145" y="45"/>
                </a:cubicBezTo>
                <a:cubicBezTo>
                  <a:pt x="142" y="42"/>
                  <a:pt x="137" y="42"/>
                  <a:pt x="134" y="45"/>
                </a:cubicBezTo>
                <a:cubicBezTo>
                  <a:pt x="130" y="49"/>
                  <a:pt x="130" y="49"/>
                  <a:pt x="130" y="49"/>
                </a:cubicBezTo>
                <a:cubicBezTo>
                  <a:pt x="116" y="39"/>
                  <a:pt x="98" y="35"/>
                  <a:pt x="81" y="39"/>
                </a:cubicBezTo>
                <a:close/>
                <a:moveTo>
                  <a:pt x="194" y="139"/>
                </a:moveTo>
                <a:cubicBezTo>
                  <a:pt x="194" y="151"/>
                  <a:pt x="191" y="163"/>
                  <a:pt x="183" y="173"/>
                </a:cubicBezTo>
                <a:cubicBezTo>
                  <a:pt x="106" y="95"/>
                  <a:pt x="106" y="95"/>
                  <a:pt x="106" y="95"/>
                </a:cubicBezTo>
                <a:cubicBezTo>
                  <a:pt x="140" y="61"/>
                  <a:pt x="140" y="61"/>
                  <a:pt x="140" y="61"/>
                </a:cubicBezTo>
                <a:cubicBezTo>
                  <a:pt x="178" y="99"/>
                  <a:pt x="178" y="99"/>
                  <a:pt x="178" y="99"/>
                </a:cubicBezTo>
                <a:cubicBezTo>
                  <a:pt x="178" y="99"/>
                  <a:pt x="178" y="99"/>
                  <a:pt x="178" y="99"/>
                </a:cubicBezTo>
                <a:cubicBezTo>
                  <a:pt x="189" y="110"/>
                  <a:pt x="194" y="124"/>
                  <a:pt x="194" y="139"/>
                </a:cubicBezTo>
                <a:close/>
                <a:moveTo>
                  <a:pt x="64" y="64"/>
                </a:moveTo>
                <a:cubicBezTo>
                  <a:pt x="73" y="56"/>
                  <a:pt x="84" y="52"/>
                  <a:pt x="95" y="52"/>
                </a:cubicBezTo>
                <a:cubicBezTo>
                  <a:pt x="103" y="52"/>
                  <a:pt x="112" y="55"/>
                  <a:pt x="120" y="60"/>
                </a:cubicBezTo>
                <a:cubicBezTo>
                  <a:pt x="60" y="120"/>
                  <a:pt x="60" y="120"/>
                  <a:pt x="60" y="120"/>
                </a:cubicBezTo>
                <a:cubicBezTo>
                  <a:pt x="48" y="103"/>
                  <a:pt x="50" y="79"/>
                  <a:pt x="64" y="64"/>
                </a:cubicBezTo>
                <a:close/>
                <a:moveTo>
                  <a:pt x="95" y="106"/>
                </a:moveTo>
                <a:cubicBezTo>
                  <a:pt x="173" y="183"/>
                  <a:pt x="173" y="183"/>
                  <a:pt x="173" y="183"/>
                </a:cubicBezTo>
                <a:cubicBezTo>
                  <a:pt x="151" y="200"/>
                  <a:pt x="119" y="198"/>
                  <a:pt x="99" y="178"/>
                </a:cubicBezTo>
                <a:cubicBezTo>
                  <a:pt x="61" y="140"/>
                  <a:pt x="61" y="140"/>
                  <a:pt x="61" y="140"/>
                </a:cubicBezTo>
                <a:lnTo>
                  <a:pt x="95" y="106"/>
                </a:lnTo>
                <a:close/>
              </a:path>
            </a:pathLst>
          </a:custGeom>
          <a:solidFill>
            <a:schemeClr val="accent1">
              <a:lumMod val="75000"/>
            </a:schemeClr>
          </a:solidFill>
          <a:ln w="9525">
            <a:noFill/>
            <a:round/>
            <a:headEnd/>
            <a:tailEnd/>
          </a:ln>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444444"/>
              </a:solidFill>
              <a:effectLst/>
              <a:uLnTx/>
              <a:uFillTx/>
              <a:latin typeface="Arial"/>
              <a:ea typeface="+mn-ea"/>
              <a:cs typeface="+mn-cs"/>
            </a:endParaRPr>
          </a:p>
        </p:txBody>
      </p:sp>
      <p:sp>
        <p:nvSpPr>
          <p:cNvPr id="223" name="Rectangle 222">
            <a:extLst>
              <a:ext uri="{FF2B5EF4-FFF2-40B4-BE49-F238E27FC236}">
                <a16:creationId xmlns:a16="http://schemas.microsoft.com/office/drawing/2014/main" id="{35CB825B-2796-4784-AB96-FCAD52ECBE5B}"/>
              </a:ext>
            </a:extLst>
          </p:cNvPr>
          <p:cNvSpPr/>
          <p:nvPr/>
        </p:nvSpPr>
        <p:spPr>
          <a:xfrm>
            <a:off x="1601673" y="2736827"/>
            <a:ext cx="1272515" cy="487680"/>
          </a:xfrm>
          <a:prstGeom prst="rect">
            <a:avLst/>
          </a:prstGeom>
          <a:solidFill>
            <a:schemeClr val="tx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0960" tIns="60960" rIns="60960" bIns="6096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00447C"/>
                </a:solidFill>
                <a:effectLst/>
                <a:uLnTx/>
                <a:uFillTx/>
                <a:latin typeface="Arial Nova Cond" panose="020B0506020202020204" pitchFamily="34" charset="0"/>
                <a:ea typeface="+mn-ea"/>
                <a:cs typeface="+mn-cs"/>
              </a:rPr>
              <a:t>Phishing or </a:t>
            </a:r>
            <a:r>
              <a:rPr kumimoji="0" lang="en-US" sz="1333" b="1" i="0" u="none" strike="noStrike" kern="1200" cap="none" spc="0" normalizeH="0" baseline="0" noProof="0" dirty="0">
                <a:ln>
                  <a:noFill/>
                </a:ln>
                <a:solidFill>
                  <a:srgbClr val="00447C"/>
                </a:solidFill>
                <a:effectLst/>
                <a:uLnTx/>
                <a:uFillTx/>
                <a:latin typeface="Arial Nova Cond" panose="020B0506020202020204" pitchFamily="34" charset="0"/>
                <a:ea typeface="+mn-ea"/>
                <a:cs typeface="+mn-cs"/>
              </a:rPr>
              <a:t>exploit</a:t>
            </a:r>
          </a:p>
        </p:txBody>
      </p:sp>
      <p:sp>
        <p:nvSpPr>
          <p:cNvPr id="224" name="TextBox 223">
            <a:extLst>
              <a:ext uri="{FF2B5EF4-FFF2-40B4-BE49-F238E27FC236}">
                <a16:creationId xmlns:a16="http://schemas.microsoft.com/office/drawing/2014/main" id="{23B84BC5-E8C1-4BA7-B014-79A2DBA7E84C}"/>
              </a:ext>
            </a:extLst>
          </p:cNvPr>
          <p:cNvSpPr txBox="1"/>
          <p:nvPr/>
        </p:nvSpPr>
        <p:spPr>
          <a:xfrm>
            <a:off x="1908132" y="4228138"/>
            <a:ext cx="5317160" cy="246221"/>
          </a:xfrm>
          <a:prstGeom prst="rect">
            <a:avLst/>
          </a:prstGeom>
          <a:noFill/>
        </p:spPr>
        <p:txBody>
          <a:bodyPr wrap="non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447C"/>
                </a:solidFill>
                <a:effectLst/>
                <a:uLnTx/>
                <a:uFillTx/>
                <a:latin typeface="Arial"/>
                <a:ea typeface="+mn-ea"/>
                <a:cs typeface="+mn-cs"/>
              </a:rPr>
              <a:t>Fast reaction reduces range and time to detect attack</a:t>
            </a:r>
            <a:endParaRPr kumimoji="0" lang="en-US" sz="1600" b="1" i="0" u="none" strike="noStrike" kern="1200" cap="none" spc="0" normalizeH="0" baseline="0" noProof="0" dirty="0">
              <a:ln>
                <a:noFill/>
              </a:ln>
              <a:solidFill>
                <a:srgbClr val="00447C"/>
              </a:solidFill>
              <a:effectLst/>
              <a:uLnTx/>
              <a:uFillTx/>
              <a:latin typeface="Arial"/>
              <a:ea typeface="+mn-ea"/>
              <a:cs typeface="+mn-cs"/>
            </a:endParaRPr>
          </a:p>
        </p:txBody>
      </p:sp>
      <p:sp>
        <p:nvSpPr>
          <p:cNvPr id="225" name="Rectangle 224">
            <a:extLst>
              <a:ext uri="{FF2B5EF4-FFF2-40B4-BE49-F238E27FC236}">
                <a16:creationId xmlns:a16="http://schemas.microsoft.com/office/drawing/2014/main" id="{92ABC9CC-654D-4373-8F7F-E45B52BB3D94}"/>
              </a:ext>
            </a:extLst>
          </p:cNvPr>
          <p:cNvSpPr/>
          <p:nvPr/>
        </p:nvSpPr>
        <p:spPr>
          <a:xfrm>
            <a:off x="7566731" y="2723825"/>
            <a:ext cx="1272515" cy="487680"/>
          </a:xfrm>
          <a:prstGeom prst="rect">
            <a:avLst/>
          </a:prstGeom>
          <a:solidFill>
            <a:schemeClr val="tx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0960" tIns="60960" rIns="60960" bIns="6096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00447C"/>
                </a:solidFill>
                <a:effectLst/>
                <a:uLnTx/>
                <a:uFillTx/>
                <a:latin typeface="Arial Nova Cond" panose="020B0506020202020204" pitchFamily="34" charset="0"/>
                <a:ea typeface="+mn-ea"/>
                <a:cs typeface="+mn-cs"/>
              </a:rPr>
              <a:t>Attack</a:t>
            </a:r>
            <a:endParaRPr kumimoji="0" lang="en-US" sz="1333" b="1" i="0" u="none" strike="noStrike" kern="1200" cap="none" spc="0" normalizeH="0" baseline="0" noProof="0" dirty="0">
              <a:ln>
                <a:noFill/>
              </a:ln>
              <a:solidFill>
                <a:srgbClr val="00447C"/>
              </a:solidFill>
              <a:effectLst/>
              <a:uLnTx/>
              <a:uFillTx/>
              <a:latin typeface="Arial Nova Cond" panose="020B0506020202020204" pitchFamily="34" charset="0"/>
              <a:ea typeface="+mn-ea"/>
              <a:cs typeface="+mn-cs"/>
            </a:endParaRPr>
          </a:p>
        </p:txBody>
      </p:sp>
      <p:grpSp>
        <p:nvGrpSpPr>
          <p:cNvPr id="226" name="Group 225">
            <a:extLst>
              <a:ext uri="{FF2B5EF4-FFF2-40B4-BE49-F238E27FC236}">
                <a16:creationId xmlns:a16="http://schemas.microsoft.com/office/drawing/2014/main" id="{84F4F4EE-FB2B-4A7B-BC41-3DE1C2C696B6}"/>
              </a:ext>
            </a:extLst>
          </p:cNvPr>
          <p:cNvGrpSpPr/>
          <p:nvPr/>
        </p:nvGrpSpPr>
        <p:grpSpPr>
          <a:xfrm>
            <a:off x="7947219" y="2047556"/>
            <a:ext cx="541562" cy="441951"/>
            <a:chOff x="7682692" y="2617824"/>
            <a:chExt cx="455726" cy="371902"/>
          </a:xfrm>
          <a:solidFill>
            <a:schemeClr val="accent1">
              <a:lumMod val="75000"/>
            </a:schemeClr>
          </a:solidFill>
        </p:grpSpPr>
        <p:grpSp>
          <p:nvGrpSpPr>
            <p:cNvPr id="227" name="Group 226">
              <a:extLst>
                <a:ext uri="{FF2B5EF4-FFF2-40B4-BE49-F238E27FC236}">
                  <a16:creationId xmlns:a16="http://schemas.microsoft.com/office/drawing/2014/main" id="{7920E352-F05E-4463-A997-E09B7F89595D}"/>
                </a:ext>
              </a:extLst>
            </p:cNvPr>
            <p:cNvGrpSpPr>
              <a:grpSpLocks noChangeAspect="1"/>
            </p:cNvGrpSpPr>
            <p:nvPr/>
          </p:nvGrpSpPr>
          <p:grpSpPr>
            <a:xfrm>
              <a:off x="7836543" y="2687040"/>
              <a:ext cx="148022" cy="191144"/>
              <a:chOff x="5021276" y="3776663"/>
              <a:chExt cx="566738" cy="731837"/>
            </a:xfrm>
            <a:grpFill/>
          </p:grpSpPr>
          <p:sp>
            <p:nvSpPr>
              <p:cNvPr id="231" name="Freeform 19">
                <a:extLst>
                  <a:ext uri="{FF2B5EF4-FFF2-40B4-BE49-F238E27FC236}">
                    <a16:creationId xmlns:a16="http://schemas.microsoft.com/office/drawing/2014/main" id="{CD854B65-6A63-4C54-88C7-5DE135C1264C}"/>
                  </a:ext>
                </a:extLst>
              </p:cNvPr>
              <p:cNvSpPr>
                <a:spLocks noEditPoints="1"/>
              </p:cNvSpPr>
              <p:nvPr/>
            </p:nvSpPr>
            <p:spPr bwMode="auto">
              <a:xfrm>
                <a:off x="5021276" y="3776663"/>
                <a:ext cx="566738" cy="731837"/>
              </a:xfrm>
              <a:custGeom>
                <a:avLst/>
                <a:gdLst>
                  <a:gd name="T0" fmla="*/ 184 w 222"/>
                  <a:gd name="T1" fmla="*/ 115 h 288"/>
                  <a:gd name="T2" fmla="*/ 184 w 222"/>
                  <a:gd name="T3" fmla="*/ 71 h 288"/>
                  <a:gd name="T4" fmla="*/ 112 w 222"/>
                  <a:gd name="T5" fmla="*/ 0 h 288"/>
                  <a:gd name="T6" fmla="*/ 41 w 222"/>
                  <a:gd name="T7" fmla="*/ 71 h 288"/>
                  <a:gd name="T8" fmla="*/ 41 w 222"/>
                  <a:gd name="T9" fmla="*/ 115 h 288"/>
                  <a:gd name="T10" fmla="*/ 0 w 222"/>
                  <a:gd name="T11" fmla="*/ 115 h 288"/>
                  <a:gd name="T12" fmla="*/ 0 w 222"/>
                  <a:gd name="T13" fmla="*/ 288 h 288"/>
                  <a:gd name="T14" fmla="*/ 222 w 222"/>
                  <a:gd name="T15" fmla="*/ 288 h 288"/>
                  <a:gd name="T16" fmla="*/ 222 w 222"/>
                  <a:gd name="T17" fmla="*/ 115 h 288"/>
                  <a:gd name="T18" fmla="*/ 184 w 222"/>
                  <a:gd name="T19" fmla="*/ 115 h 288"/>
                  <a:gd name="T20" fmla="*/ 61 w 222"/>
                  <a:gd name="T21" fmla="*/ 71 h 288"/>
                  <a:gd name="T22" fmla="*/ 112 w 222"/>
                  <a:gd name="T23" fmla="*/ 19 h 288"/>
                  <a:gd name="T24" fmla="*/ 164 w 222"/>
                  <a:gd name="T25" fmla="*/ 71 h 288"/>
                  <a:gd name="T26" fmla="*/ 164 w 222"/>
                  <a:gd name="T27" fmla="*/ 115 h 288"/>
                  <a:gd name="T28" fmla="*/ 61 w 222"/>
                  <a:gd name="T29" fmla="*/ 115 h 288"/>
                  <a:gd name="T30" fmla="*/ 61 w 222"/>
                  <a:gd name="T31" fmla="*/ 71 h 288"/>
                  <a:gd name="T32" fmla="*/ 203 w 222"/>
                  <a:gd name="T33" fmla="*/ 269 h 288"/>
                  <a:gd name="T34" fmla="*/ 19 w 222"/>
                  <a:gd name="T35" fmla="*/ 269 h 288"/>
                  <a:gd name="T36" fmla="*/ 19 w 222"/>
                  <a:gd name="T37" fmla="*/ 134 h 288"/>
                  <a:gd name="T38" fmla="*/ 203 w 222"/>
                  <a:gd name="T39" fmla="*/ 134 h 288"/>
                  <a:gd name="T40" fmla="*/ 203 w 222"/>
                  <a:gd name="T41" fmla="*/ 269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2" h="288">
                    <a:moveTo>
                      <a:pt x="184" y="115"/>
                    </a:moveTo>
                    <a:cubicBezTo>
                      <a:pt x="184" y="71"/>
                      <a:pt x="184" y="71"/>
                      <a:pt x="184" y="71"/>
                    </a:cubicBezTo>
                    <a:cubicBezTo>
                      <a:pt x="184" y="32"/>
                      <a:pt x="152" y="0"/>
                      <a:pt x="112" y="0"/>
                    </a:cubicBezTo>
                    <a:cubicBezTo>
                      <a:pt x="73" y="0"/>
                      <a:pt x="41" y="32"/>
                      <a:pt x="41" y="71"/>
                    </a:cubicBezTo>
                    <a:cubicBezTo>
                      <a:pt x="41" y="115"/>
                      <a:pt x="41" y="115"/>
                      <a:pt x="41" y="115"/>
                    </a:cubicBezTo>
                    <a:cubicBezTo>
                      <a:pt x="0" y="115"/>
                      <a:pt x="0" y="115"/>
                      <a:pt x="0" y="115"/>
                    </a:cubicBezTo>
                    <a:cubicBezTo>
                      <a:pt x="0" y="288"/>
                      <a:pt x="0" y="288"/>
                      <a:pt x="0" y="288"/>
                    </a:cubicBezTo>
                    <a:cubicBezTo>
                      <a:pt x="222" y="288"/>
                      <a:pt x="222" y="288"/>
                      <a:pt x="222" y="288"/>
                    </a:cubicBezTo>
                    <a:cubicBezTo>
                      <a:pt x="222" y="115"/>
                      <a:pt x="222" y="115"/>
                      <a:pt x="222" y="115"/>
                    </a:cubicBezTo>
                    <a:lnTo>
                      <a:pt x="184" y="115"/>
                    </a:lnTo>
                    <a:close/>
                    <a:moveTo>
                      <a:pt x="61" y="71"/>
                    </a:moveTo>
                    <a:cubicBezTo>
                      <a:pt x="61" y="43"/>
                      <a:pt x="84" y="19"/>
                      <a:pt x="112" y="19"/>
                    </a:cubicBezTo>
                    <a:cubicBezTo>
                      <a:pt x="141" y="19"/>
                      <a:pt x="164" y="43"/>
                      <a:pt x="164" y="71"/>
                    </a:cubicBezTo>
                    <a:cubicBezTo>
                      <a:pt x="164" y="115"/>
                      <a:pt x="164" y="115"/>
                      <a:pt x="164" y="115"/>
                    </a:cubicBezTo>
                    <a:cubicBezTo>
                      <a:pt x="61" y="115"/>
                      <a:pt x="61" y="115"/>
                      <a:pt x="61" y="115"/>
                    </a:cubicBezTo>
                    <a:lnTo>
                      <a:pt x="61" y="71"/>
                    </a:lnTo>
                    <a:close/>
                    <a:moveTo>
                      <a:pt x="203" y="269"/>
                    </a:moveTo>
                    <a:cubicBezTo>
                      <a:pt x="19" y="269"/>
                      <a:pt x="19" y="269"/>
                      <a:pt x="19" y="269"/>
                    </a:cubicBezTo>
                    <a:cubicBezTo>
                      <a:pt x="19" y="134"/>
                      <a:pt x="19" y="134"/>
                      <a:pt x="19" y="134"/>
                    </a:cubicBezTo>
                    <a:cubicBezTo>
                      <a:pt x="203" y="134"/>
                      <a:pt x="203" y="134"/>
                      <a:pt x="203" y="134"/>
                    </a:cubicBezTo>
                    <a:cubicBezTo>
                      <a:pt x="203" y="269"/>
                      <a:pt x="203" y="269"/>
                      <a:pt x="203" y="269"/>
                    </a:cubicBezTo>
                    <a:close/>
                  </a:path>
                </a:pathLst>
              </a:custGeom>
              <a:grpFill/>
              <a:ln w="3175">
                <a:solidFill>
                  <a:schemeClr val="accent1">
                    <a:lumMod val="75000"/>
                  </a:schemeClr>
                </a:solidFill>
              </a:ln>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32" name="Freeform 20">
                <a:extLst>
                  <a:ext uri="{FF2B5EF4-FFF2-40B4-BE49-F238E27FC236}">
                    <a16:creationId xmlns:a16="http://schemas.microsoft.com/office/drawing/2014/main" id="{416DBDAC-F294-49AF-A864-54AEADC169AE}"/>
                  </a:ext>
                </a:extLst>
              </p:cNvPr>
              <p:cNvSpPr>
                <a:spLocks/>
              </p:cNvSpPr>
              <p:nvPr/>
            </p:nvSpPr>
            <p:spPr bwMode="auto">
              <a:xfrm>
                <a:off x="5246689" y="4203700"/>
                <a:ext cx="84138" cy="146048"/>
              </a:xfrm>
              <a:custGeom>
                <a:avLst/>
                <a:gdLst>
                  <a:gd name="T0" fmla="*/ 21 w 53"/>
                  <a:gd name="T1" fmla="*/ 92 h 92"/>
                  <a:gd name="T2" fmla="*/ 53 w 53"/>
                  <a:gd name="T3" fmla="*/ 92 h 92"/>
                  <a:gd name="T4" fmla="*/ 53 w 53"/>
                  <a:gd name="T5" fmla="*/ 0 h 92"/>
                  <a:gd name="T6" fmla="*/ 0 w 53"/>
                  <a:gd name="T7" fmla="*/ 0 h 92"/>
                  <a:gd name="T8" fmla="*/ 0 w 53"/>
                  <a:gd name="T9" fmla="*/ 31 h 92"/>
                  <a:gd name="T10" fmla="*/ 21 w 53"/>
                  <a:gd name="T11" fmla="*/ 31 h 92"/>
                  <a:gd name="T12" fmla="*/ 21 w 53"/>
                  <a:gd name="T13" fmla="*/ 92 h 92"/>
                </a:gdLst>
                <a:ahLst/>
                <a:cxnLst>
                  <a:cxn ang="0">
                    <a:pos x="T0" y="T1"/>
                  </a:cxn>
                  <a:cxn ang="0">
                    <a:pos x="T2" y="T3"/>
                  </a:cxn>
                  <a:cxn ang="0">
                    <a:pos x="T4" y="T5"/>
                  </a:cxn>
                  <a:cxn ang="0">
                    <a:pos x="T6" y="T7"/>
                  </a:cxn>
                  <a:cxn ang="0">
                    <a:pos x="T8" y="T9"/>
                  </a:cxn>
                  <a:cxn ang="0">
                    <a:pos x="T10" y="T11"/>
                  </a:cxn>
                  <a:cxn ang="0">
                    <a:pos x="T12" y="T13"/>
                  </a:cxn>
                </a:cxnLst>
                <a:rect l="0" t="0" r="r" b="b"/>
                <a:pathLst>
                  <a:path w="53" h="92">
                    <a:moveTo>
                      <a:pt x="21" y="92"/>
                    </a:moveTo>
                    <a:lnTo>
                      <a:pt x="53" y="92"/>
                    </a:lnTo>
                    <a:lnTo>
                      <a:pt x="53" y="0"/>
                    </a:lnTo>
                    <a:lnTo>
                      <a:pt x="0" y="0"/>
                    </a:lnTo>
                    <a:lnTo>
                      <a:pt x="0" y="31"/>
                    </a:lnTo>
                    <a:lnTo>
                      <a:pt x="21" y="31"/>
                    </a:lnTo>
                    <a:lnTo>
                      <a:pt x="21" y="92"/>
                    </a:lnTo>
                    <a:close/>
                  </a:path>
                </a:pathLst>
              </a:custGeom>
              <a:grpFill/>
              <a:ln w="3175">
                <a:solidFill>
                  <a:schemeClr val="accent1">
                    <a:lumMod val="75000"/>
                  </a:schemeClr>
                </a:solidFill>
              </a:ln>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grpSp>
        <p:grpSp>
          <p:nvGrpSpPr>
            <p:cNvPr id="228" name="Group 78">
              <a:extLst>
                <a:ext uri="{FF2B5EF4-FFF2-40B4-BE49-F238E27FC236}">
                  <a16:creationId xmlns:a16="http://schemas.microsoft.com/office/drawing/2014/main" id="{7F611BAD-4E6E-43A1-82A8-FC54F1BE2352}"/>
                </a:ext>
              </a:extLst>
            </p:cNvPr>
            <p:cNvGrpSpPr>
              <a:grpSpLocks noChangeAspect="1"/>
            </p:cNvGrpSpPr>
            <p:nvPr/>
          </p:nvGrpSpPr>
          <p:grpSpPr bwMode="auto">
            <a:xfrm>
              <a:off x="7682692" y="2617824"/>
              <a:ext cx="455726" cy="371902"/>
              <a:chOff x="3495" y="1153"/>
              <a:chExt cx="386" cy="315"/>
            </a:xfrm>
            <a:grpFill/>
          </p:grpSpPr>
          <p:sp>
            <p:nvSpPr>
              <p:cNvPr id="229" name="Freeform 79">
                <a:extLst>
                  <a:ext uri="{FF2B5EF4-FFF2-40B4-BE49-F238E27FC236}">
                    <a16:creationId xmlns:a16="http://schemas.microsoft.com/office/drawing/2014/main" id="{475B35A8-B4D1-4258-9B55-EC48F2D23FBE}"/>
                  </a:ext>
                </a:extLst>
              </p:cNvPr>
              <p:cNvSpPr>
                <a:spLocks noEditPoints="1"/>
              </p:cNvSpPr>
              <p:nvPr/>
            </p:nvSpPr>
            <p:spPr bwMode="auto">
              <a:xfrm>
                <a:off x="3495" y="1153"/>
                <a:ext cx="386" cy="315"/>
              </a:xfrm>
              <a:custGeom>
                <a:avLst/>
                <a:gdLst>
                  <a:gd name="T0" fmla="*/ 251 w 262"/>
                  <a:gd name="T1" fmla="*/ 0 h 214"/>
                  <a:gd name="T2" fmla="*/ 11 w 262"/>
                  <a:gd name="T3" fmla="*/ 0 h 214"/>
                  <a:gd name="T4" fmla="*/ 0 w 262"/>
                  <a:gd name="T5" fmla="*/ 11 h 214"/>
                  <a:gd name="T6" fmla="*/ 0 w 262"/>
                  <a:gd name="T7" fmla="*/ 176 h 214"/>
                  <a:gd name="T8" fmla="*/ 11 w 262"/>
                  <a:gd name="T9" fmla="*/ 187 h 214"/>
                  <a:gd name="T10" fmla="*/ 106 w 262"/>
                  <a:gd name="T11" fmla="*/ 187 h 214"/>
                  <a:gd name="T12" fmla="*/ 106 w 262"/>
                  <a:gd name="T13" fmla="*/ 208 h 214"/>
                  <a:gd name="T14" fmla="*/ 89 w 262"/>
                  <a:gd name="T15" fmla="*/ 208 h 214"/>
                  <a:gd name="T16" fmla="*/ 89 w 262"/>
                  <a:gd name="T17" fmla="*/ 214 h 214"/>
                  <a:gd name="T18" fmla="*/ 173 w 262"/>
                  <a:gd name="T19" fmla="*/ 214 h 214"/>
                  <a:gd name="T20" fmla="*/ 173 w 262"/>
                  <a:gd name="T21" fmla="*/ 208 h 214"/>
                  <a:gd name="T22" fmla="*/ 156 w 262"/>
                  <a:gd name="T23" fmla="*/ 208 h 214"/>
                  <a:gd name="T24" fmla="*/ 156 w 262"/>
                  <a:gd name="T25" fmla="*/ 187 h 214"/>
                  <a:gd name="T26" fmla="*/ 251 w 262"/>
                  <a:gd name="T27" fmla="*/ 187 h 214"/>
                  <a:gd name="T28" fmla="*/ 262 w 262"/>
                  <a:gd name="T29" fmla="*/ 176 h 214"/>
                  <a:gd name="T30" fmla="*/ 262 w 262"/>
                  <a:gd name="T31" fmla="*/ 11 h 214"/>
                  <a:gd name="T32" fmla="*/ 251 w 262"/>
                  <a:gd name="T33" fmla="*/ 0 h 214"/>
                  <a:gd name="T34" fmla="*/ 150 w 262"/>
                  <a:gd name="T35" fmla="*/ 208 h 214"/>
                  <a:gd name="T36" fmla="*/ 112 w 262"/>
                  <a:gd name="T37" fmla="*/ 208 h 214"/>
                  <a:gd name="T38" fmla="*/ 112 w 262"/>
                  <a:gd name="T39" fmla="*/ 187 h 214"/>
                  <a:gd name="T40" fmla="*/ 150 w 262"/>
                  <a:gd name="T41" fmla="*/ 187 h 214"/>
                  <a:gd name="T42" fmla="*/ 150 w 262"/>
                  <a:gd name="T43" fmla="*/ 208 h 214"/>
                  <a:gd name="T44" fmla="*/ 256 w 262"/>
                  <a:gd name="T45" fmla="*/ 176 h 214"/>
                  <a:gd name="T46" fmla="*/ 251 w 262"/>
                  <a:gd name="T47" fmla="*/ 181 h 214"/>
                  <a:gd name="T48" fmla="*/ 11 w 262"/>
                  <a:gd name="T49" fmla="*/ 181 h 214"/>
                  <a:gd name="T50" fmla="*/ 6 w 262"/>
                  <a:gd name="T51" fmla="*/ 176 h 214"/>
                  <a:gd name="T52" fmla="*/ 6 w 262"/>
                  <a:gd name="T53" fmla="*/ 11 h 214"/>
                  <a:gd name="T54" fmla="*/ 11 w 262"/>
                  <a:gd name="T55" fmla="*/ 6 h 214"/>
                  <a:gd name="T56" fmla="*/ 251 w 262"/>
                  <a:gd name="T57" fmla="*/ 6 h 214"/>
                  <a:gd name="T58" fmla="*/ 256 w 262"/>
                  <a:gd name="T59" fmla="*/ 11 h 214"/>
                  <a:gd name="T60" fmla="*/ 256 w 262"/>
                  <a:gd name="T61" fmla="*/ 176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2" h="214">
                    <a:moveTo>
                      <a:pt x="251" y="0"/>
                    </a:moveTo>
                    <a:cubicBezTo>
                      <a:pt x="11" y="0"/>
                      <a:pt x="11" y="0"/>
                      <a:pt x="11" y="0"/>
                    </a:cubicBezTo>
                    <a:cubicBezTo>
                      <a:pt x="5" y="0"/>
                      <a:pt x="0" y="5"/>
                      <a:pt x="0" y="11"/>
                    </a:cubicBezTo>
                    <a:cubicBezTo>
                      <a:pt x="0" y="176"/>
                      <a:pt x="0" y="176"/>
                      <a:pt x="0" y="176"/>
                    </a:cubicBezTo>
                    <a:cubicBezTo>
                      <a:pt x="0" y="183"/>
                      <a:pt x="5" y="187"/>
                      <a:pt x="11" y="187"/>
                    </a:cubicBezTo>
                    <a:cubicBezTo>
                      <a:pt x="106" y="187"/>
                      <a:pt x="106" y="187"/>
                      <a:pt x="106" y="187"/>
                    </a:cubicBezTo>
                    <a:cubicBezTo>
                      <a:pt x="106" y="208"/>
                      <a:pt x="106" y="208"/>
                      <a:pt x="106" y="208"/>
                    </a:cubicBezTo>
                    <a:cubicBezTo>
                      <a:pt x="89" y="208"/>
                      <a:pt x="89" y="208"/>
                      <a:pt x="89" y="208"/>
                    </a:cubicBezTo>
                    <a:cubicBezTo>
                      <a:pt x="89" y="214"/>
                      <a:pt x="89" y="214"/>
                      <a:pt x="89" y="214"/>
                    </a:cubicBezTo>
                    <a:cubicBezTo>
                      <a:pt x="173" y="214"/>
                      <a:pt x="173" y="214"/>
                      <a:pt x="173" y="214"/>
                    </a:cubicBezTo>
                    <a:cubicBezTo>
                      <a:pt x="173" y="208"/>
                      <a:pt x="173" y="208"/>
                      <a:pt x="173" y="208"/>
                    </a:cubicBezTo>
                    <a:cubicBezTo>
                      <a:pt x="156" y="208"/>
                      <a:pt x="156" y="208"/>
                      <a:pt x="156" y="208"/>
                    </a:cubicBezTo>
                    <a:cubicBezTo>
                      <a:pt x="156" y="187"/>
                      <a:pt x="156" y="187"/>
                      <a:pt x="156" y="187"/>
                    </a:cubicBezTo>
                    <a:cubicBezTo>
                      <a:pt x="251" y="187"/>
                      <a:pt x="251" y="187"/>
                      <a:pt x="251" y="187"/>
                    </a:cubicBezTo>
                    <a:cubicBezTo>
                      <a:pt x="257" y="187"/>
                      <a:pt x="262" y="183"/>
                      <a:pt x="262" y="176"/>
                    </a:cubicBezTo>
                    <a:cubicBezTo>
                      <a:pt x="262" y="11"/>
                      <a:pt x="262" y="11"/>
                      <a:pt x="262" y="11"/>
                    </a:cubicBezTo>
                    <a:cubicBezTo>
                      <a:pt x="262" y="5"/>
                      <a:pt x="257" y="0"/>
                      <a:pt x="251" y="0"/>
                    </a:cubicBezTo>
                    <a:close/>
                    <a:moveTo>
                      <a:pt x="150" y="208"/>
                    </a:moveTo>
                    <a:cubicBezTo>
                      <a:pt x="112" y="208"/>
                      <a:pt x="112" y="208"/>
                      <a:pt x="112" y="208"/>
                    </a:cubicBezTo>
                    <a:cubicBezTo>
                      <a:pt x="112" y="187"/>
                      <a:pt x="112" y="187"/>
                      <a:pt x="112" y="187"/>
                    </a:cubicBezTo>
                    <a:cubicBezTo>
                      <a:pt x="150" y="187"/>
                      <a:pt x="150" y="187"/>
                      <a:pt x="150" y="187"/>
                    </a:cubicBezTo>
                    <a:lnTo>
                      <a:pt x="150" y="208"/>
                    </a:lnTo>
                    <a:close/>
                    <a:moveTo>
                      <a:pt x="256" y="176"/>
                    </a:moveTo>
                    <a:cubicBezTo>
                      <a:pt x="256" y="179"/>
                      <a:pt x="254" y="181"/>
                      <a:pt x="251" y="181"/>
                    </a:cubicBezTo>
                    <a:cubicBezTo>
                      <a:pt x="11" y="181"/>
                      <a:pt x="11" y="181"/>
                      <a:pt x="11" y="181"/>
                    </a:cubicBezTo>
                    <a:cubicBezTo>
                      <a:pt x="8" y="181"/>
                      <a:pt x="6" y="179"/>
                      <a:pt x="6" y="176"/>
                    </a:cubicBezTo>
                    <a:cubicBezTo>
                      <a:pt x="6" y="11"/>
                      <a:pt x="6" y="11"/>
                      <a:pt x="6" y="11"/>
                    </a:cubicBezTo>
                    <a:cubicBezTo>
                      <a:pt x="6" y="8"/>
                      <a:pt x="8" y="6"/>
                      <a:pt x="11" y="6"/>
                    </a:cubicBezTo>
                    <a:cubicBezTo>
                      <a:pt x="251" y="6"/>
                      <a:pt x="251" y="6"/>
                      <a:pt x="251" y="6"/>
                    </a:cubicBezTo>
                    <a:cubicBezTo>
                      <a:pt x="254" y="6"/>
                      <a:pt x="256" y="8"/>
                      <a:pt x="256" y="11"/>
                    </a:cubicBezTo>
                    <a:lnTo>
                      <a:pt x="256" y="176"/>
                    </a:lnTo>
                    <a:close/>
                  </a:path>
                </a:pathLst>
              </a:custGeom>
              <a:grpFill/>
              <a:ln w="9525">
                <a:solidFill>
                  <a:schemeClr val="accent1">
                    <a:lumMod val="7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444444"/>
                  </a:solidFill>
                  <a:effectLst/>
                  <a:uLnTx/>
                  <a:uFillTx/>
                  <a:latin typeface="Arial"/>
                  <a:ea typeface="+mn-ea"/>
                  <a:cs typeface="+mn-cs"/>
                </a:endParaRPr>
              </a:p>
            </p:txBody>
          </p:sp>
          <p:sp>
            <p:nvSpPr>
              <p:cNvPr id="230" name="Freeform 80">
                <a:extLst>
                  <a:ext uri="{FF2B5EF4-FFF2-40B4-BE49-F238E27FC236}">
                    <a16:creationId xmlns:a16="http://schemas.microsoft.com/office/drawing/2014/main" id="{797C4DDB-A443-483A-97B9-89F77DF291DD}"/>
                  </a:ext>
                </a:extLst>
              </p:cNvPr>
              <p:cNvSpPr>
                <a:spLocks noEditPoints="1"/>
              </p:cNvSpPr>
              <p:nvPr/>
            </p:nvSpPr>
            <p:spPr bwMode="auto">
              <a:xfrm>
                <a:off x="3525" y="1183"/>
                <a:ext cx="326" cy="216"/>
              </a:xfrm>
              <a:custGeom>
                <a:avLst/>
                <a:gdLst>
                  <a:gd name="T0" fmla="*/ 0 w 326"/>
                  <a:gd name="T1" fmla="*/ 216 h 216"/>
                  <a:gd name="T2" fmla="*/ 326 w 326"/>
                  <a:gd name="T3" fmla="*/ 216 h 216"/>
                  <a:gd name="T4" fmla="*/ 326 w 326"/>
                  <a:gd name="T5" fmla="*/ 0 h 216"/>
                  <a:gd name="T6" fmla="*/ 0 w 326"/>
                  <a:gd name="T7" fmla="*/ 0 h 216"/>
                  <a:gd name="T8" fmla="*/ 0 w 326"/>
                  <a:gd name="T9" fmla="*/ 216 h 216"/>
                  <a:gd name="T10" fmla="*/ 9 w 326"/>
                  <a:gd name="T11" fmla="*/ 9 h 216"/>
                  <a:gd name="T12" fmla="*/ 317 w 326"/>
                  <a:gd name="T13" fmla="*/ 9 h 216"/>
                  <a:gd name="T14" fmla="*/ 317 w 326"/>
                  <a:gd name="T15" fmla="*/ 207 h 216"/>
                  <a:gd name="T16" fmla="*/ 9 w 326"/>
                  <a:gd name="T17" fmla="*/ 207 h 216"/>
                  <a:gd name="T18" fmla="*/ 9 w 326"/>
                  <a:gd name="T19" fmla="*/ 9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6" h="216">
                    <a:moveTo>
                      <a:pt x="0" y="216"/>
                    </a:moveTo>
                    <a:lnTo>
                      <a:pt x="326" y="216"/>
                    </a:lnTo>
                    <a:lnTo>
                      <a:pt x="326" y="0"/>
                    </a:lnTo>
                    <a:lnTo>
                      <a:pt x="0" y="0"/>
                    </a:lnTo>
                    <a:lnTo>
                      <a:pt x="0" y="216"/>
                    </a:lnTo>
                    <a:close/>
                    <a:moveTo>
                      <a:pt x="9" y="9"/>
                    </a:moveTo>
                    <a:lnTo>
                      <a:pt x="317" y="9"/>
                    </a:lnTo>
                    <a:lnTo>
                      <a:pt x="317" y="207"/>
                    </a:lnTo>
                    <a:lnTo>
                      <a:pt x="9" y="207"/>
                    </a:lnTo>
                    <a:lnTo>
                      <a:pt x="9" y="9"/>
                    </a:lnTo>
                    <a:close/>
                  </a:path>
                </a:pathLst>
              </a:custGeom>
              <a:grpFill/>
              <a:ln w="9525">
                <a:solidFill>
                  <a:schemeClr val="accent1">
                    <a:lumMod val="75000"/>
                  </a:schemeClr>
                </a:solidFill>
                <a:round/>
                <a:headEnd/>
                <a:tailEnd/>
              </a:ln>
            </p:spPr>
            <p:txBody>
              <a:bodyPr vert="horz" wrap="square" lIns="121920" tIns="60960" rIns="121920" bIns="60960" numCol="1" anchor="t" anchorCtr="0" compatLnSpc="1">
                <a:prstTxWarp prst="textNoShape">
                  <a:avLst/>
                </a:prstTxWarp>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srgbClr val="444444"/>
                  </a:solidFill>
                  <a:effectLst/>
                  <a:uLnTx/>
                  <a:uFillTx/>
                  <a:latin typeface="Arial"/>
                  <a:ea typeface="+mn-ea"/>
                  <a:cs typeface="+mn-cs"/>
                </a:endParaRPr>
              </a:p>
            </p:txBody>
          </p:sp>
        </p:grpSp>
      </p:grpSp>
      <p:sp>
        <p:nvSpPr>
          <p:cNvPr id="233" name="Rectangle 232">
            <a:extLst>
              <a:ext uri="{FF2B5EF4-FFF2-40B4-BE49-F238E27FC236}">
                <a16:creationId xmlns:a16="http://schemas.microsoft.com/office/drawing/2014/main" id="{6EFF96FA-B74B-4BC0-AA0E-064E5AA1AD45}"/>
              </a:ext>
            </a:extLst>
          </p:cNvPr>
          <p:cNvSpPr/>
          <p:nvPr/>
        </p:nvSpPr>
        <p:spPr>
          <a:xfrm>
            <a:off x="170885" y="2729080"/>
            <a:ext cx="1272515" cy="487680"/>
          </a:xfrm>
          <a:prstGeom prst="rect">
            <a:avLst/>
          </a:prstGeom>
          <a:solidFill>
            <a:schemeClr val="tx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0960" tIns="60960" rIns="60960" bIns="6096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00447C"/>
                </a:solidFill>
                <a:effectLst/>
                <a:uLnTx/>
                <a:uFillTx/>
                <a:latin typeface="Arial Nova Cond" panose="020B0506020202020204" pitchFamily="34" charset="0"/>
                <a:ea typeface="+mn-ea"/>
                <a:cs typeface="+mn-cs"/>
              </a:rPr>
              <a:t>Recognition</a:t>
            </a:r>
            <a:endParaRPr kumimoji="0" lang="en-US" sz="1333" b="1" i="0" u="none" strike="noStrike" kern="1200" cap="none" spc="0" normalizeH="0" baseline="0" noProof="0" dirty="0">
              <a:ln>
                <a:noFill/>
              </a:ln>
              <a:solidFill>
                <a:srgbClr val="00447C"/>
              </a:solidFill>
              <a:effectLst/>
              <a:uLnTx/>
              <a:uFillTx/>
              <a:latin typeface="Arial Nova Cond" panose="020B0506020202020204" pitchFamily="34" charset="0"/>
              <a:ea typeface="+mn-ea"/>
              <a:cs typeface="+mn-cs"/>
            </a:endParaRPr>
          </a:p>
        </p:txBody>
      </p:sp>
      <p:grpSp>
        <p:nvGrpSpPr>
          <p:cNvPr id="234" name="Group 233">
            <a:extLst>
              <a:ext uri="{FF2B5EF4-FFF2-40B4-BE49-F238E27FC236}">
                <a16:creationId xmlns:a16="http://schemas.microsoft.com/office/drawing/2014/main" id="{1A957EB2-5D29-4499-BD01-44118ADADABF}"/>
              </a:ext>
            </a:extLst>
          </p:cNvPr>
          <p:cNvGrpSpPr>
            <a:grpSpLocks noChangeAspect="1"/>
          </p:cNvGrpSpPr>
          <p:nvPr/>
        </p:nvGrpSpPr>
        <p:grpSpPr>
          <a:xfrm>
            <a:off x="440176" y="1960855"/>
            <a:ext cx="637680" cy="561234"/>
            <a:chOff x="3486150" y="1616075"/>
            <a:chExt cx="2171700" cy="1911351"/>
          </a:xfrm>
          <a:solidFill>
            <a:schemeClr val="accent1">
              <a:lumMod val="75000"/>
            </a:schemeClr>
          </a:solidFill>
        </p:grpSpPr>
        <p:sp>
          <p:nvSpPr>
            <p:cNvPr id="235" name="Freeform 90">
              <a:extLst>
                <a:ext uri="{FF2B5EF4-FFF2-40B4-BE49-F238E27FC236}">
                  <a16:creationId xmlns:a16="http://schemas.microsoft.com/office/drawing/2014/main" id="{5CAC726F-F9B0-49A4-BAB2-8145CCE55EE6}"/>
                </a:ext>
              </a:extLst>
            </p:cNvPr>
            <p:cNvSpPr>
              <a:spLocks/>
            </p:cNvSpPr>
            <p:nvPr/>
          </p:nvSpPr>
          <p:spPr bwMode="auto">
            <a:xfrm>
              <a:off x="3689351" y="1955800"/>
              <a:ext cx="1776413" cy="350838"/>
            </a:xfrm>
            <a:custGeom>
              <a:avLst/>
              <a:gdLst>
                <a:gd name="T0" fmla="*/ 2 w 157"/>
                <a:gd name="T1" fmla="*/ 7 h 31"/>
                <a:gd name="T2" fmla="*/ 77 w 157"/>
                <a:gd name="T3" fmla="*/ 31 h 31"/>
                <a:gd name="T4" fmla="*/ 78 w 157"/>
                <a:gd name="T5" fmla="*/ 31 h 31"/>
                <a:gd name="T6" fmla="*/ 79 w 157"/>
                <a:gd name="T7" fmla="*/ 31 h 31"/>
                <a:gd name="T8" fmla="*/ 80 w 157"/>
                <a:gd name="T9" fmla="*/ 31 h 31"/>
                <a:gd name="T10" fmla="*/ 154 w 157"/>
                <a:gd name="T11" fmla="*/ 7 h 31"/>
                <a:gd name="T12" fmla="*/ 156 w 157"/>
                <a:gd name="T13" fmla="*/ 3 h 31"/>
                <a:gd name="T14" fmla="*/ 153 w 157"/>
                <a:gd name="T15" fmla="*/ 1 h 31"/>
                <a:gd name="T16" fmla="*/ 78 w 157"/>
                <a:gd name="T17" fmla="*/ 25 h 31"/>
                <a:gd name="T18" fmla="*/ 4 w 157"/>
                <a:gd name="T19" fmla="*/ 2 h 31"/>
                <a:gd name="T20" fmla="*/ 1 w 157"/>
                <a:gd name="T21" fmla="*/ 4 h 31"/>
                <a:gd name="T22" fmla="*/ 2 w 157"/>
                <a:gd name="T23"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31">
                  <a:moveTo>
                    <a:pt x="2" y="7"/>
                  </a:moveTo>
                  <a:cubicBezTo>
                    <a:pt x="77" y="31"/>
                    <a:pt x="77" y="31"/>
                    <a:pt x="77" y="31"/>
                  </a:cubicBezTo>
                  <a:cubicBezTo>
                    <a:pt x="77" y="31"/>
                    <a:pt x="78" y="31"/>
                    <a:pt x="78" y="31"/>
                  </a:cubicBezTo>
                  <a:cubicBezTo>
                    <a:pt x="79" y="31"/>
                    <a:pt x="79" y="31"/>
                    <a:pt x="79" y="31"/>
                  </a:cubicBezTo>
                  <a:cubicBezTo>
                    <a:pt x="79" y="31"/>
                    <a:pt x="79" y="31"/>
                    <a:pt x="80" y="31"/>
                  </a:cubicBezTo>
                  <a:cubicBezTo>
                    <a:pt x="154" y="7"/>
                    <a:pt x="154" y="7"/>
                    <a:pt x="154" y="7"/>
                  </a:cubicBezTo>
                  <a:cubicBezTo>
                    <a:pt x="156" y="6"/>
                    <a:pt x="157" y="4"/>
                    <a:pt x="156" y="3"/>
                  </a:cubicBezTo>
                  <a:cubicBezTo>
                    <a:pt x="156" y="1"/>
                    <a:pt x="154" y="0"/>
                    <a:pt x="153" y="1"/>
                  </a:cubicBezTo>
                  <a:cubicBezTo>
                    <a:pt x="78" y="25"/>
                    <a:pt x="78" y="25"/>
                    <a:pt x="78" y="25"/>
                  </a:cubicBezTo>
                  <a:cubicBezTo>
                    <a:pt x="4" y="2"/>
                    <a:pt x="4" y="2"/>
                    <a:pt x="4" y="2"/>
                  </a:cubicBezTo>
                  <a:cubicBezTo>
                    <a:pt x="3" y="1"/>
                    <a:pt x="1" y="2"/>
                    <a:pt x="1" y="4"/>
                  </a:cubicBezTo>
                  <a:cubicBezTo>
                    <a:pt x="0" y="5"/>
                    <a:pt x="1" y="7"/>
                    <a:pt x="2" y="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36" name="Freeform 91">
              <a:extLst>
                <a:ext uri="{FF2B5EF4-FFF2-40B4-BE49-F238E27FC236}">
                  <a16:creationId xmlns:a16="http://schemas.microsoft.com/office/drawing/2014/main" id="{2808440D-EBB5-4CA4-937A-69E001CF39EC}"/>
                </a:ext>
              </a:extLst>
            </p:cNvPr>
            <p:cNvSpPr>
              <a:spLocks/>
            </p:cNvSpPr>
            <p:nvPr/>
          </p:nvSpPr>
          <p:spPr bwMode="auto">
            <a:xfrm>
              <a:off x="4130674" y="1616075"/>
              <a:ext cx="915989" cy="441326"/>
            </a:xfrm>
            <a:custGeom>
              <a:avLst/>
              <a:gdLst>
                <a:gd name="T0" fmla="*/ 3 w 81"/>
                <a:gd name="T1" fmla="*/ 39 h 39"/>
                <a:gd name="T2" fmla="*/ 6 w 81"/>
                <a:gd name="T3" fmla="*/ 36 h 39"/>
                <a:gd name="T4" fmla="*/ 41 w 81"/>
                <a:gd name="T5" fmla="*/ 6 h 39"/>
                <a:gd name="T6" fmla="*/ 75 w 81"/>
                <a:gd name="T7" fmla="*/ 36 h 39"/>
                <a:gd name="T8" fmla="*/ 78 w 81"/>
                <a:gd name="T9" fmla="*/ 39 h 39"/>
                <a:gd name="T10" fmla="*/ 81 w 81"/>
                <a:gd name="T11" fmla="*/ 36 h 39"/>
                <a:gd name="T12" fmla="*/ 41 w 81"/>
                <a:gd name="T13" fmla="*/ 0 h 39"/>
                <a:gd name="T14" fmla="*/ 0 w 81"/>
                <a:gd name="T15" fmla="*/ 36 h 39"/>
                <a:gd name="T16" fmla="*/ 3 w 81"/>
                <a:gd name="T17"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1" h="39">
                  <a:moveTo>
                    <a:pt x="3" y="39"/>
                  </a:moveTo>
                  <a:cubicBezTo>
                    <a:pt x="5" y="39"/>
                    <a:pt x="6" y="37"/>
                    <a:pt x="6" y="36"/>
                  </a:cubicBezTo>
                  <a:cubicBezTo>
                    <a:pt x="6" y="19"/>
                    <a:pt x="22" y="6"/>
                    <a:pt x="41" y="6"/>
                  </a:cubicBezTo>
                  <a:cubicBezTo>
                    <a:pt x="60" y="6"/>
                    <a:pt x="75" y="19"/>
                    <a:pt x="75" y="36"/>
                  </a:cubicBezTo>
                  <a:cubicBezTo>
                    <a:pt x="75" y="37"/>
                    <a:pt x="76" y="39"/>
                    <a:pt x="78" y="39"/>
                  </a:cubicBezTo>
                  <a:cubicBezTo>
                    <a:pt x="80" y="39"/>
                    <a:pt x="81" y="37"/>
                    <a:pt x="81" y="36"/>
                  </a:cubicBezTo>
                  <a:cubicBezTo>
                    <a:pt x="81" y="16"/>
                    <a:pt x="63" y="0"/>
                    <a:pt x="41" y="0"/>
                  </a:cubicBezTo>
                  <a:cubicBezTo>
                    <a:pt x="18" y="0"/>
                    <a:pt x="0" y="16"/>
                    <a:pt x="0" y="36"/>
                  </a:cubicBezTo>
                  <a:cubicBezTo>
                    <a:pt x="0" y="37"/>
                    <a:pt x="1" y="39"/>
                    <a:pt x="3" y="3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37" name="Freeform 92">
              <a:extLst>
                <a:ext uri="{FF2B5EF4-FFF2-40B4-BE49-F238E27FC236}">
                  <a16:creationId xmlns:a16="http://schemas.microsoft.com/office/drawing/2014/main" id="{30576256-DEBC-4FFE-8F71-C251D9D04B92}"/>
                </a:ext>
              </a:extLst>
            </p:cNvPr>
            <p:cNvSpPr>
              <a:spLocks noEditPoints="1"/>
            </p:cNvSpPr>
            <p:nvPr/>
          </p:nvSpPr>
          <p:spPr bwMode="auto">
            <a:xfrm>
              <a:off x="3486150" y="2125664"/>
              <a:ext cx="2171700" cy="1401762"/>
            </a:xfrm>
            <a:custGeom>
              <a:avLst/>
              <a:gdLst>
                <a:gd name="T0" fmla="*/ 180 w 192"/>
                <a:gd name="T1" fmla="*/ 28 h 124"/>
                <a:gd name="T2" fmla="*/ 155 w 192"/>
                <a:gd name="T3" fmla="*/ 36 h 124"/>
                <a:gd name="T4" fmla="*/ 158 w 192"/>
                <a:gd name="T5" fmla="*/ 52 h 124"/>
                <a:gd name="T6" fmla="*/ 158 w 192"/>
                <a:gd name="T7" fmla="*/ 67 h 124"/>
                <a:gd name="T8" fmla="*/ 171 w 192"/>
                <a:gd name="T9" fmla="*/ 75 h 124"/>
                <a:gd name="T10" fmla="*/ 171 w 192"/>
                <a:gd name="T11" fmla="*/ 92 h 124"/>
                <a:gd name="T12" fmla="*/ 171 w 192"/>
                <a:gd name="T13" fmla="*/ 7 h 124"/>
                <a:gd name="T14" fmla="*/ 177 w 192"/>
                <a:gd name="T15" fmla="*/ 25 h 124"/>
                <a:gd name="T16" fmla="*/ 176 w 192"/>
                <a:gd name="T17" fmla="*/ 1 h 124"/>
                <a:gd name="T18" fmla="*/ 107 w 192"/>
                <a:gd name="T19" fmla="*/ 22 h 124"/>
                <a:gd name="T20" fmla="*/ 85 w 192"/>
                <a:gd name="T21" fmla="*/ 21 h 124"/>
                <a:gd name="T22" fmla="*/ 17 w 192"/>
                <a:gd name="T23" fmla="*/ 1 h 124"/>
                <a:gd name="T24" fmla="*/ 19 w 192"/>
                <a:gd name="T25" fmla="*/ 28 h 124"/>
                <a:gd name="T26" fmla="*/ 79 w 192"/>
                <a:gd name="T27" fmla="*/ 25 h 124"/>
                <a:gd name="T28" fmla="*/ 22 w 192"/>
                <a:gd name="T29" fmla="*/ 78 h 124"/>
                <a:gd name="T30" fmla="*/ 22 w 192"/>
                <a:gd name="T31" fmla="*/ 75 h 124"/>
                <a:gd name="T32" fmla="*/ 33 w 192"/>
                <a:gd name="T33" fmla="*/ 63 h 124"/>
                <a:gd name="T34" fmla="*/ 38 w 192"/>
                <a:gd name="T35" fmla="*/ 46 h 124"/>
                <a:gd name="T36" fmla="*/ 28 w 192"/>
                <a:gd name="T37" fmla="*/ 28 h 124"/>
                <a:gd name="T38" fmla="*/ 5 w 192"/>
                <a:gd name="T39" fmla="*/ 30 h 124"/>
                <a:gd name="T40" fmla="*/ 11 w 192"/>
                <a:gd name="T41" fmla="*/ 74 h 124"/>
                <a:gd name="T42" fmla="*/ 14 w 192"/>
                <a:gd name="T43" fmla="*/ 75 h 124"/>
                <a:gd name="T44" fmla="*/ 16 w 192"/>
                <a:gd name="T45" fmla="*/ 78 h 124"/>
                <a:gd name="T46" fmla="*/ 80 w 192"/>
                <a:gd name="T47" fmla="*/ 117 h 124"/>
                <a:gd name="T48" fmla="*/ 174 w 192"/>
                <a:gd name="T49" fmla="*/ 97 h 124"/>
                <a:gd name="T50" fmla="*/ 177 w 192"/>
                <a:gd name="T51" fmla="*/ 93 h 124"/>
                <a:gd name="T52" fmla="*/ 176 w 192"/>
                <a:gd name="T53" fmla="*/ 75 h 124"/>
                <a:gd name="T54" fmla="*/ 180 w 192"/>
                <a:gd name="T55" fmla="*/ 75 h 124"/>
                <a:gd name="T56" fmla="*/ 187 w 192"/>
                <a:gd name="T57" fmla="*/ 30 h 124"/>
                <a:gd name="T58" fmla="*/ 6 w 192"/>
                <a:gd name="T59" fmla="*/ 49 h 124"/>
                <a:gd name="T60" fmla="*/ 28 w 192"/>
                <a:gd name="T61" fmla="*/ 34 h 124"/>
                <a:gd name="T62" fmla="*/ 27 w 192"/>
                <a:gd name="T63" fmla="*/ 38 h 124"/>
                <a:gd name="T64" fmla="*/ 28 w 192"/>
                <a:gd name="T65" fmla="*/ 44 h 124"/>
                <a:gd name="T66" fmla="*/ 28 w 192"/>
                <a:gd name="T67" fmla="*/ 49 h 124"/>
                <a:gd name="T68" fmla="*/ 26 w 192"/>
                <a:gd name="T69" fmla="*/ 55 h 124"/>
                <a:gd name="T70" fmla="*/ 24 w 192"/>
                <a:gd name="T71" fmla="*/ 59 h 124"/>
                <a:gd name="T72" fmla="*/ 28 w 192"/>
                <a:gd name="T73" fmla="*/ 67 h 124"/>
                <a:gd name="T74" fmla="*/ 23 w 192"/>
                <a:gd name="T75" fmla="*/ 69 h 124"/>
                <a:gd name="T76" fmla="*/ 96 w 192"/>
                <a:gd name="T77" fmla="*/ 118 h 124"/>
                <a:gd name="T78" fmla="*/ 85 w 192"/>
                <a:gd name="T79" fmla="*/ 31 h 124"/>
                <a:gd name="T80" fmla="*/ 107 w 192"/>
                <a:gd name="T81" fmla="*/ 114 h 124"/>
                <a:gd name="T82" fmla="*/ 176 w 192"/>
                <a:gd name="T83" fmla="*/ 69 h 124"/>
                <a:gd name="T84" fmla="*/ 168 w 192"/>
                <a:gd name="T85" fmla="*/ 69 h 124"/>
                <a:gd name="T86" fmla="*/ 168 w 192"/>
                <a:gd name="T87" fmla="*/ 65 h 124"/>
                <a:gd name="T88" fmla="*/ 166 w 192"/>
                <a:gd name="T89" fmla="*/ 59 h 124"/>
                <a:gd name="T90" fmla="*/ 169 w 192"/>
                <a:gd name="T91" fmla="*/ 52 h 124"/>
                <a:gd name="T92" fmla="*/ 160 w 192"/>
                <a:gd name="T93" fmla="*/ 46 h 124"/>
                <a:gd name="T94" fmla="*/ 165 w 192"/>
                <a:gd name="T95" fmla="*/ 44 h 124"/>
                <a:gd name="T96" fmla="*/ 164 w 192"/>
                <a:gd name="T97" fmla="*/ 38 h 124"/>
                <a:gd name="T98" fmla="*/ 180 w 192"/>
                <a:gd name="T99" fmla="*/ 34 h 124"/>
                <a:gd name="T100" fmla="*/ 178 w 192"/>
                <a:gd name="T101" fmla="*/ 69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2" h="124">
                  <a:moveTo>
                    <a:pt x="187" y="30"/>
                  </a:moveTo>
                  <a:cubicBezTo>
                    <a:pt x="187" y="30"/>
                    <a:pt x="187" y="30"/>
                    <a:pt x="187" y="30"/>
                  </a:cubicBezTo>
                  <a:cubicBezTo>
                    <a:pt x="186" y="28"/>
                    <a:pt x="184" y="28"/>
                    <a:pt x="180" y="28"/>
                  </a:cubicBezTo>
                  <a:cubicBezTo>
                    <a:pt x="168" y="28"/>
                    <a:pt x="164" y="28"/>
                    <a:pt x="164" y="28"/>
                  </a:cubicBezTo>
                  <a:cubicBezTo>
                    <a:pt x="164" y="28"/>
                    <a:pt x="164" y="28"/>
                    <a:pt x="164" y="28"/>
                  </a:cubicBezTo>
                  <a:cubicBezTo>
                    <a:pt x="160" y="28"/>
                    <a:pt x="155" y="30"/>
                    <a:pt x="155" y="36"/>
                  </a:cubicBezTo>
                  <a:cubicBezTo>
                    <a:pt x="155" y="38"/>
                    <a:pt x="155" y="40"/>
                    <a:pt x="157" y="41"/>
                  </a:cubicBezTo>
                  <a:cubicBezTo>
                    <a:pt x="155" y="42"/>
                    <a:pt x="154" y="44"/>
                    <a:pt x="154" y="46"/>
                  </a:cubicBezTo>
                  <a:cubicBezTo>
                    <a:pt x="154" y="49"/>
                    <a:pt x="156" y="51"/>
                    <a:pt x="158" y="52"/>
                  </a:cubicBezTo>
                  <a:cubicBezTo>
                    <a:pt x="157" y="54"/>
                    <a:pt x="156" y="55"/>
                    <a:pt x="156" y="57"/>
                  </a:cubicBezTo>
                  <a:cubicBezTo>
                    <a:pt x="156" y="59"/>
                    <a:pt x="157" y="62"/>
                    <a:pt x="160" y="63"/>
                  </a:cubicBezTo>
                  <a:cubicBezTo>
                    <a:pt x="159" y="64"/>
                    <a:pt x="158" y="66"/>
                    <a:pt x="158" y="67"/>
                  </a:cubicBezTo>
                  <a:cubicBezTo>
                    <a:pt x="158" y="72"/>
                    <a:pt x="162" y="75"/>
                    <a:pt x="167" y="75"/>
                  </a:cubicBezTo>
                  <a:cubicBezTo>
                    <a:pt x="168" y="75"/>
                    <a:pt x="169" y="75"/>
                    <a:pt x="171" y="75"/>
                  </a:cubicBezTo>
                  <a:cubicBezTo>
                    <a:pt x="171" y="75"/>
                    <a:pt x="171" y="75"/>
                    <a:pt x="171" y="75"/>
                  </a:cubicBezTo>
                  <a:cubicBezTo>
                    <a:pt x="171" y="75"/>
                    <a:pt x="172" y="75"/>
                    <a:pt x="172" y="75"/>
                  </a:cubicBezTo>
                  <a:cubicBezTo>
                    <a:pt x="171" y="76"/>
                    <a:pt x="171" y="77"/>
                    <a:pt x="171" y="78"/>
                  </a:cubicBezTo>
                  <a:cubicBezTo>
                    <a:pt x="171" y="92"/>
                    <a:pt x="171" y="92"/>
                    <a:pt x="171" y="92"/>
                  </a:cubicBezTo>
                  <a:cubicBezTo>
                    <a:pt x="113" y="110"/>
                    <a:pt x="113" y="110"/>
                    <a:pt x="113" y="110"/>
                  </a:cubicBezTo>
                  <a:cubicBezTo>
                    <a:pt x="115" y="24"/>
                    <a:pt x="115" y="24"/>
                    <a:pt x="115" y="24"/>
                  </a:cubicBezTo>
                  <a:cubicBezTo>
                    <a:pt x="171" y="7"/>
                    <a:pt x="171" y="7"/>
                    <a:pt x="171" y="7"/>
                  </a:cubicBezTo>
                  <a:cubicBezTo>
                    <a:pt x="171" y="25"/>
                    <a:pt x="171" y="25"/>
                    <a:pt x="171" y="25"/>
                  </a:cubicBezTo>
                  <a:cubicBezTo>
                    <a:pt x="171" y="26"/>
                    <a:pt x="172" y="28"/>
                    <a:pt x="174" y="28"/>
                  </a:cubicBezTo>
                  <a:cubicBezTo>
                    <a:pt x="175" y="28"/>
                    <a:pt x="177" y="26"/>
                    <a:pt x="177" y="25"/>
                  </a:cubicBezTo>
                  <a:cubicBezTo>
                    <a:pt x="177" y="3"/>
                    <a:pt x="177" y="3"/>
                    <a:pt x="177" y="3"/>
                  </a:cubicBezTo>
                  <a:cubicBezTo>
                    <a:pt x="177" y="3"/>
                    <a:pt x="177" y="2"/>
                    <a:pt x="176" y="2"/>
                  </a:cubicBezTo>
                  <a:cubicBezTo>
                    <a:pt x="176" y="1"/>
                    <a:pt x="176" y="1"/>
                    <a:pt x="176" y="1"/>
                  </a:cubicBezTo>
                  <a:cubicBezTo>
                    <a:pt x="175" y="0"/>
                    <a:pt x="174" y="0"/>
                    <a:pt x="172" y="0"/>
                  </a:cubicBezTo>
                  <a:cubicBezTo>
                    <a:pt x="109" y="20"/>
                    <a:pt x="109" y="20"/>
                    <a:pt x="109" y="20"/>
                  </a:cubicBezTo>
                  <a:cubicBezTo>
                    <a:pt x="108" y="20"/>
                    <a:pt x="107" y="21"/>
                    <a:pt x="107" y="22"/>
                  </a:cubicBezTo>
                  <a:cubicBezTo>
                    <a:pt x="107" y="23"/>
                    <a:pt x="106" y="26"/>
                    <a:pt x="96" y="26"/>
                  </a:cubicBezTo>
                  <a:cubicBezTo>
                    <a:pt x="88" y="26"/>
                    <a:pt x="86" y="25"/>
                    <a:pt x="85" y="23"/>
                  </a:cubicBezTo>
                  <a:cubicBezTo>
                    <a:pt x="85" y="23"/>
                    <a:pt x="85" y="22"/>
                    <a:pt x="85" y="21"/>
                  </a:cubicBezTo>
                  <a:cubicBezTo>
                    <a:pt x="84" y="21"/>
                    <a:pt x="84" y="20"/>
                    <a:pt x="83" y="20"/>
                  </a:cubicBezTo>
                  <a:cubicBezTo>
                    <a:pt x="19" y="1"/>
                    <a:pt x="19" y="1"/>
                    <a:pt x="19" y="1"/>
                  </a:cubicBezTo>
                  <a:cubicBezTo>
                    <a:pt x="19" y="1"/>
                    <a:pt x="18" y="1"/>
                    <a:pt x="17" y="1"/>
                  </a:cubicBezTo>
                  <a:cubicBezTo>
                    <a:pt x="16" y="2"/>
                    <a:pt x="16" y="3"/>
                    <a:pt x="16" y="4"/>
                  </a:cubicBezTo>
                  <a:cubicBezTo>
                    <a:pt x="16" y="25"/>
                    <a:pt x="16" y="25"/>
                    <a:pt x="16" y="25"/>
                  </a:cubicBezTo>
                  <a:cubicBezTo>
                    <a:pt x="16" y="27"/>
                    <a:pt x="17" y="28"/>
                    <a:pt x="19" y="28"/>
                  </a:cubicBezTo>
                  <a:cubicBezTo>
                    <a:pt x="20" y="28"/>
                    <a:pt x="22" y="27"/>
                    <a:pt x="22" y="25"/>
                  </a:cubicBezTo>
                  <a:cubicBezTo>
                    <a:pt x="22" y="8"/>
                    <a:pt x="22" y="8"/>
                    <a:pt x="22" y="8"/>
                  </a:cubicBezTo>
                  <a:cubicBezTo>
                    <a:pt x="79" y="25"/>
                    <a:pt x="79" y="25"/>
                    <a:pt x="79" y="25"/>
                  </a:cubicBezTo>
                  <a:cubicBezTo>
                    <a:pt x="79" y="110"/>
                    <a:pt x="79" y="110"/>
                    <a:pt x="79" y="110"/>
                  </a:cubicBezTo>
                  <a:cubicBezTo>
                    <a:pt x="22" y="93"/>
                    <a:pt x="22" y="93"/>
                    <a:pt x="22" y="93"/>
                  </a:cubicBezTo>
                  <a:cubicBezTo>
                    <a:pt x="22" y="78"/>
                    <a:pt x="22" y="78"/>
                    <a:pt x="22" y="78"/>
                  </a:cubicBezTo>
                  <a:cubicBezTo>
                    <a:pt x="22" y="77"/>
                    <a:pt x="21" y="76"/>
                    <a:pt x="19" y="75"/>
                  </a:cubicBezTo>
                  <a:cubicBezTo>
                    <a:pt x="20" y="75"/>
                    <a:pt x="21" y="75"/>
                    <a:pt x="21" y="75"/>
                  </a:cubicBezTo>
                  <a:cubicBezTo>
                    <a:pt x="22" y="75"/>
                    <a:pt x="22" y="75"/>
                    <a:pt x="22" y="75"/>
                  </a:cubicBezTo>
                  <a:cubicBezTo>
                    <a:pt x="23" y="75"/>
                    <a:pt x="25" y="75"/>
                    <a:pt x="25" y="75"/>
                  </a:cubicBezTo>
                  <a:cubicBezTo>
                    <a:pt x="30" y="75"/>
                    <a:pt x="34" y="72"/>
                    <a:pt x="34" y="67"/>
                  </a:cubicBezTo>
                  <a:cubicBezTo>
                    <a:pt x="34" y="66"/>
                    <a:pt x="34" y="64"/>
                    <a:pt x="33" y="63"/>
                  </a:cubicBezTo>
                  <a:cubicBezTo>
                    <a:pt x="35" y="62"/>
                    <a:pt x="36" y="59"/>
                    <a:pt x="36" y="57"/>
                  </a:cubicBezTo>
                  <a:cubicBezTo>
                    <a:pt x="36" y="55"/>
                    <a:pt x="36" y="54"/>
                    <a:pt x="35" y="52"/>
                  </a:cubicBezTo>
                  <a:cubicBezTo>
                    <a:pt x="37" y="51"/>
                    <a:pt x="38" y="49"/>
                    <a:pt x="38" y="46"/>
                  </a:cubicBezTo>
                  <a:cubicBezTo>
                    <a:pt x="38" y="44"/>
                    <a:pt x="37" y="42"/>
                    <a:pt x="36" y="41"/>
                  </a:cubicBezTo>
                  <a:cubicBezTo>
                    <a:pt x="37" y="40"/>
                    <a:pt x="38" y="38"/>
                    <a:pt x="38" y="36"/>
                  </a:cubicBezTo>
                  <a:cubicBezTo>
                    <a:pt x="38" y="30"/>
                    <a:pt x="32" y="28"/>
                    <a:pt x="28" y="28"/>
                  </a:cubicBezTo>
                  <a:cubicBezTo>
                    <a:pt x="28" y="28"/>
                    <a:pt x="28" y="28"/>
                    <a:pt x="28" y="28"/>
                  </a:cubicBezTo>
                  <a:cubicBezTo>
                    <a:pt x="28" y="28"/>
                    <a:pt x="24" y="28"/>
                    <a:pt x="12" y="28"/>
                  </a:cubicBezTo>
                  <a:cubicBezTo>
                    <a:pt x="8" y="28"/>
                    <a:pt x="6" y="28"/>
                    <a:pt x="5" y="30"/>
                  </a:cubicBezTo>
                  <a:cubicBezTo>
                    <a:pt x="5" y="30"/>
                    <a:pt x="5" y="30"/>
                    <a:pt x="5" y="30"/>
                  </a:cubicBezTo>
                  <a:cubicBezTo>
                    <a:pt x="2" y="36"/>
                    <a:pt x="0" y="42"/>
                    <a:pt x="0" y="49"/>
                  </a:cubicBezTo>
                  <a:cubicBezTo>
                    <a:pt x="0" y="59"/>
                    <a:pt x="4" y="68"/>
                    <a:pt x="11" y="74"/>
                  </a:cubicBezTo>
                  <a:cubicBezTo>
                    <a:pt x="11" y="74"/>
                    <a:pt x="12" y="75"/>
                    <a:pt x="12" y="75"/>
                  </a:cubicBezTo>
                  <a:cubicBezTo>
                    <a:pt x="13" y="75"/>
                    <a:pt x="13" y="75"/>
                    <a:pt x="14" y="75"/>
                  </a:cubicBezTo>
                  <a:cubicBezTo>
                    <a:pt x="14" y="75"/>
                    <a:pt x="14" y="75"/>
                    <a:pt x="14" y="75"/>
                  </a:cubicBezTo>
                  <a:cubicBezTo>
                    <a:pt x="17" y="75"/>
                    <a:pt x="17" y="75"/>
                    <a:pt x="17" y="75"/>
                  </a:cubicBezTo>
                  <a:cubicBezTo>
                    <a:pt x="17" y="75"/>
                    <a:pt x="17" y="75"/>
                    <a:pt x="18" y="75"/>
                  </a:cubicBezTo>
                  <a:cubicBezTo>
                    <a:pt x="17" y="76"/>
                    <a:pt x="16" y="77"/>
                    <a:pt x="16" y="78"/>
                  </a:cubicBezTo>
                  <a:cubicBezTo>
                    <a:pt x="16" y="95"/>
                    <a:pt x="16" y="95"/>
                    <a:pt x="16" y="95"/>
                  </a:cubicBezTo>
                  <a:cubicBezTo>
                    <a:pt x="16" y="97"/>
                    <a:pt x="17" y="98"/>
                    <a:pt x="18" y="98"/>
                  </a:cubicBezTo>
                  <a:cubicBezTo>
                    <a:pt x="80" y="117"/>
                    <a:pt x="80" y="117"/>
                    <a:pt x="80" y="117"/>
                  </a:cubicBezTo>
                  <a:cubicBezTo>
                    <a:pt x="82" y="122"/>
                    <a:pt x="87" y="124"/>
                    <a:pt x="96" y="124"/>
                  </a:cubicBezTo>
                  <a:cubicBezTo>
                    <a:pt x="105" y="124"/>
                    <a:pt x="110" y="122"/>
                    <a:pt x="112" y="117"/>
                  </a:cubicBezTo>
                  <a:cubicBezTo>
                    <a:pt x="174" y="97"/>
                    <a:pt x="174" y="97"/>
                    <a:pt x="174" y="97"/>
                  </a:cubicBezTo>
                  <a:cubicBezTo>
                    <a:pt x="175" y="97"/>
                    <a:pt x="176" y="96"/>
                    <a:pt x="176" y="95"/>
                  </a:cubicBezTo>
                  <a:cubicBezTo>
                    <a:pt x="177" y="94"/>
                    <a:pt x="177" y="94"/>
                    <a:pt x="177" y="94"/>
                  </a:cubicBezTo>
                  <a:cubicBezTo>
                    <a:pt x="177" y="94"/>
                    <a:pt x="177" y="94"/>
                    <a:pt x="177" y="93"/>
                  </a:cubicBezTo>
                  <a:cubicBezTo>
                    <a:pt x="177" y="78"/>
                    <a:pt x="177" y="78"/>
                    <a:pt x="177" y="78"/>
                  </a:cubicBezTo>
                  <a:cubicBezTo>
                    <a:pt x="177" y="77"/>
                    <a:pt x="176" y="76"/>
                    <a:pt x="175" y="75"/>
                  </a:cubicBezTo>
                  <a:cubicBezTo>
                    <a:pt x="175" y="75"/>
                    <a:pt x="175" y="75"/>
                    <a:pt x="176" y="75"/>
                  </a:cubicBezTo>
                  <a:cubicBezTo>
                    <a:pt x="178" y="75"/>
                    <a:pt x="178" y="75"/>
                    <a:pt x="178" y="75"/>
                  </a:cubicBezTo>
                  <a:cubicBezTo>
                    <a:pt x="178" y="75"/>
                    <a:pt x="178" y="75"/>
                    <a:pt x="178" y="75"/>
                  </a:cubicBezTo>
                  <a:cubicBezTo>
                    <a:pt x="179" y="75"/>
                    <a:pt x="180" y="75"/>
                    <a:pt x="180" y="75"/>
                  </a:cubicBezTo>
                  <a:cubicBezTo>
                    <a:pt x="181" y="75"/>
                    <a:pt x="181" y="74"/>
                    <a:pt x="181" y="74"/>
                  </a:cubicBezTo>
                  <a:cubicBezTo>
                    <a:pt x="188" y="68"/>
                    <a:pt x="192" y="59"/>
                    <a:pt x="192" y="49"/>
                  </a:cubicBezTo>
                  <a:cubicBezTo>
                    <a:pt x="192" y="42"/>
                    <a:pt x="190" y="36"/>
                    <a:pt x="187" y="30"/>
                  </a:cubicBezTo>
                  <a:close/>
                  <a:moveTo>
                    <a:pt x="17" y="69"/>
                  </a:moveTo>
                  <a:cubicBezTo>
                    <a:pt x="15" y="69"/>
                    <a:pt x="15" y="69"/>
                    <a:pt x="15" y="69"/>
                  </a:cubicBezTo>
                  <a:cubicBezTo>
                    <a:pt x="9" y="65"/>
                    <a:pt x="6" y="57"/>
                    <a:pt x="6" y="49"/>
                  </a:cubicBezTo>
                  <a:cubicBezTo>
                    <a:pt x="6" y="43"/>
                    <a:pt x="7" y="38"/>
                    <a:pt x="10" y="34"/>
                  </a:cubicBezTo>
                  <a:cubicBezTo>
                    <a:pt x="10" y="34"/>
                    <a:pt x="11" y="34"/>
                    <a:pt x="12" y="34"/>
                  </a:cubicBezTo>
                  <a:cubicBezTo>
                    <a:pt x="23" y="34"/>
                    <a:pt x="27" y="34"/>
                    <a:pt x="28" y="34"/>
                  </a:cubicBezTo>
                  <a:cubicBezTo>
                    <a:pt x="29" y="34"/>
                    <a:pt x="32" y="34"/>
                    <a:pt x="32" y="36"/>
                  </a:cubicBezTo>
                  <a:cubicBezTo>
                    <a:pt x="32" y="38"/>
                    <a:pt x="29" y="38"/>
                    <a:pt x="28" y="38"/>
                  </a:cubicBezTo>
                  <a:cubicBezTo>
                    <a:pt x="27" y="38"/>
                    <a:pt x="27" y="38"/>
                    <a:pt x="27" y="38"/>
                  </a:cubicBezTo>
                  <a:cubicBezTo>
                    <a:pt x="26" y="38"/>
                    <a:pt x="24" y="40"/>
                    <a:pt x="24" y="41"/>
                  </a:cubicBezTo>
                  <a:cubicBezTo>
                    <a:pt x="24" y="43"/>
                    <a:pt x="26" y="44"/>
                    <a:pt x="27" y="44"/>
                  </a:cubicBezTo>
                  <a:cubicBezTo>
                    <a:pt x="28" y="44"/>
                    <a:pt x="28" y="44"/>
                    <a:pt x="28" y="44"/>
                  </a:cubicBezTo>
                  <a:cubicBezTo>
                    <a:pt x="28" y="44"/>
                    <a:pt x="28" y="44"/>
                    <a:pt x="29" y="44"/>
                  </a:cubicBezTo>
                  <a:cubicBezTo>
                    <a:pt x="31" y="44"/>
                    <a:pt x="32" y="45"/>
                    <a:pt x="32" y="46"/>
                  </a:cubicBezTo>
                  <a:cubicBezTo>
                    <a:pt x="32" y="47"/>
                    <a:pt x="30" y="49"/>
                    <a:pt x="28" y="49"/>
                  </a:cubicBezTo>
                  <a:cubicBezTo>
                    <a:pt x="26" y="49"/>
                    <a:pt x="26" y="49"/>
                    <a:pt x="26" y="49"/>
                  </a:cubicBezTo>
                  <a:cubicBezTo>
                    <a:pt x="24" y="49"/>
                    <a:pt x="23" y="50"/>
                    <a:pt x="23" y="52"/>
                  </a:cubicBezTo>
                  <a:cubicBezTo>
                    <a:pt x="23" y="53"/>
                    <a:pt x="24" y="55"/>
                    <a:pt x="26" y="55"/>
                  </a:cubicBezTo>
                  <a:cubicBezTo>
                    <a:pt x="29" y="55"/>
                    <a:pt x="30" y="56"/>
                    <a:pt x="30" y="57"/>
                  </a:cubicBezTo>
                  <a:cubicBezTo>
                    <a:pt x="30" y="58"/>
                    <a:pt x="29" y="59"/>
                    <a:pt x="26" y="59"/>
                  </a:cubicBezTo>
                  <a:cubicBezTo>
                    <a:pt x="24" y="59"/>
                    <a:pt x="24" y="59"/>
                    <a:pt x="24" y="59"/>
                  </a:cubicBezTo>
                  <a:cubicBezTo>
                    <a:pt x="23" y="59"/>
                    <a:pt x="21" y="60"/>
                    <a:pt x="21" y="62"/>
                  </a:cubicBezTo>
                  <a:cubicBezTo>
                    <a:pt x="21" y="64"/>
                    <a:pt x="23" y="65"/>
                    <a:pt x="24" y="65"/>
                  </a:cubicBezTo>
                  <a:cubicBezTo>
                    <a:pt x="27" y="65"/>
                    <a:pt x="28" y="66"/>
                    <a:pt x="28" y="67"/>
                  </a:cubicBezTo>
                  <a:cubicBezTo>
                    <a:pt x="28" y="68"/>
                    <a:pt x="27" y="69"/>
                    <a:pt x="25" y="69"/>
                  </a:cubicBezTo>
                  <a:cubicBezTo>
                    <a:pt x="25" y="69"/>
                    <a:pt x="25" y="69"/>
                    <a:pt x="25" y="69"/>
                  </a:cubicBezTo>
                  <a:cubicBezTo>
                    <a:pt x="25" y="69"/>
                    <a:pt x="24" y="69"/>
                    <a:pt x="23" y="69"/>
                  </a:cubicBezTo>
                  <a:cubicBezTo>
                    <a:pt x="23" y="69"/>
                    <a:pt x="23" y="69"/>
                    <a:pt x="23" y="69"/>
                  </a:cubicBezTo>
                  <a:cubicBezTo>
                    <a:pt x="21" y="69"/>
                    <a:pt x="19" y="69"/>
                    <a:pt x="17" y="69"/>
                  </a:cubicBezTo>
                  <a:close/>
                  <a:moveTo>
                    <a:pt x="96" y="118"/>
                  </a:moveTo>
                  <a:cubicBezTo>
                    <a:pt x="88" y="118"/>
                    <a:pt x="86" y="116"/>
                    <a:pt x="85" y="115"/>
                  </a:cubicBezTo>
                  <a:cubicBezTo>
                    <a:pt x="85" y="114"/>
                    <a:pt x="85" y="114"/>
                    <a:pt x="85" y="114"/>
                  </a:cubicBezTo>
                  <a:cubicBezTo>
                    <a:pt x="85" y="31"/>
                    <a:pt x="85" y="31"/>
                    <a:pt x="85" y="31"/>
                  </a:cubicBezTo>
                  <a:cubicBezTo>
                    <a:pt x="88" y="32"/>
                    <a:pt x="92" y="32"/>
                    <a:pt x="96" y="32"/>
                  </a:cubicBezTo>
                  <a:cubicBezTo>
                    <a:pt x="102" y="32"/>
                    <a:pt x="106" y="31"/>
                    <a:pt x="109" y="29"/>
                  </a:cubicBezTo>
                  <a:cubicBezTo>
                    <a:pt x="107" y="114"/>
                    <a:pt x="107" y="114"/>
                    <a:pt x="107" y="114"/>
                  </a:cubicBezTo>
                  <a:cubicBezTo>
                    <a:pt x="107" y="115"/>
                    <a:pt x="105" y="118"/>
                    <a:pt x="96" y="118"/>
                  </a:cubicBezTo>
                  <a:close/>
                  <a:moveTo>
                    <a:pt x="178" y="69"/>
                  </a:moveTo>
                  <a:cubicBezTo>
                    <a:pt x="176" y="69"/>
                    <a:pt x="176" y="69"/>
                    <a:pt x="176" y="69"/>
                  </a:cubicBezTo>
                  <a:cubicBezTo>
                    <a:pt x="173" y="69"/>
                    <a:pt x="171" y="69"/>
                    <a:pt x="170" y="69"/>
                  </a:cubicBezTo>
                  <a:cubicBezTo>
                    <a:pt x="170" y="69"/>
                    <a:pt x="170" y="69"/>
                    <a:pt x="170" y="69"/>
                  </a:cubicBezTo>
                  <a:cubicBezTo>
                    <a:pt x="168" y="69"/>
                    <a:pt x="168" y="69"/>
                    <a:pt x="168" y="69"/>
                  </a:cubicBezTo>
                  <a:cubicBezTo>
                    <a:pt x="167" y="69"/>
                    <a:pt x="167" y="69"/>
                    <a:pt x="167" y="69"/>
                  </a:cubicBezTo>
                  <a:cubicBezTo>
                    <a:pt x="165" y="69"/>
                    <a:pt x="164" y="68"/>
                    <a:pt x="164" y="67"/>
                  </a:cubicBezTo>
                  <a:cubicBezTo>
                    <a:pt x="164" y="66"/>
                    <a:pt x="166" y="65"/>
                    <a:pt x="168" y="65"/>
                  </a:cubicBezTo>
                  <a:cubicBezTo>
                    <a:pt x="170" y="65"/>
                    <a:pt x="171" y="64"/>
                    <a:pt x="171" y="62"/>
                  </a:cubicBezTo>
                  <a:cubicBezTo>
                    <a:pt x="171" y="60"/>
                    <a:pt x="170" y="59"/>
                    <a:pt x="168" y="59"/>
                  </a:cubicBezTo>
                  <a:cubicBezTo>
                    <a:pt x="166" y="59"/>
                    <a:pt x="166" y="59"/>
                    <a:pt x="166" y="59"/>
                  </a:cubicBezTo>
                  <a:cubicBezTo>
                    <a:pt x="164" y="59"/>
                    <a:pt x="162" y="58"/>
                    <a:pt x="162" y="57"/>
                  </a:cubicBezTo>
                  <a:cubicBezTo>
                    <a:pt x="162" y="56"/>
                    <a:pt x="164" y="55"/>
                    <a:pt x="166" y="55"/>
                  </a:cubicBezTo>
                  <a:cubicBezTo>
                    <a:pt x="168" y="55"/>
                    <a:pt x="169" y="53"/>
                    <a:pt x="169" y="52"/>
                  </a:cubicBezTo>
                  <a:cubicBezTo>
                    <a:pt x="169" y="50"/>
                    <a:pt x="168" y="49"/>
                    <a:pt x="166" y="49"/>
                  </a:cubicBezTo>
                  <a:cubicBezTo>
                    <a:pt x="165" y="49"/>
                    <a:pt x="165" y="49"/>
                    <a:pt x="165" y="49"/>
                  </a:cubicBezTo>
                  <a:cubicBezTo>
                    <a:pt x="162" y="49"/>
                    <a:pt x="160" y="47"/>
                    <a:pt x="160" y="46"/>
                  </a:cubicBezTo>
                  <a:cubicBezTo>
                    <a:pt x="160" y="45"/>
                    <a:pt x="162" y="44"/>
                    <a:pt x="164" y="44"/>
                  </a:cubicBezTo>
                  <a:cubicBezTo>
                    <a:pt x="164" y="44"/>
                    <a:pt x="164" y="44"/>
                    <a:pt x="164" y="44"/>
                  </a:cubicBezTo>
                  <a:cubicBezTo>
                    <a:pt x="165" y="44"/>
                    <a:pt x="165" y="44"/>
                    <a:pt x="165" y="44"/>
                  </a:cubicBezTo>
                  <a:cubicBezTo>
                    <a:pt x="167" y="44"/>
                    <a:pt x="168" y="43"/>
                    <a:pt x="168" y="41"/>
                  </a:cubicBezTo>
                  <a:cubicBezTo>
                    <a:pt x="168" y="40"/>
                    <a:pt x="167" y="38"/>
                    <a:pt x="165" y="38"/>
                  </a:cubicBezTo>
                  <a:cubicBezTo>
                    <a:pt x="164" y="38"/>
                    <a:pt x="164" y="38"/>
                    <a:pt x="164" y="38"/>
                  </a:cubicBezTo>
                  <a:cubicBezTo>
                    <a:pt x="164" y="38"/>
                    <a:pt x="161" y="38"/>
                    <a:pt x="161" y="36"/>
                  </a:cubicBezTo>
                  <a:cubicBezTo>
                    <a:pt x="161" y="34"/>
                    <a:pt x="164" y="34"/>
                    <a:pt x="164" y="34"/>
                  </a:cubicBezTo>
                  <a:cubicBezTo>
                    <a:pt x="165" y="34"/>
                    <a:pt x="169" y="34"/>
                    <a:pt x="180" y="34"/>
                  </a:cubicBezTo>
                  <a:cubicBezTo>
                    <a:pt x="181" y="34"/>
                    <a:pt x="182" y="34"/>
                    <a:pt x="183" y="34"/>
                  </a:cubicBezTo>
                  <a:cubicBezTo>
                    <a:pt x="185" y="38"/>
                    <a:pt x="186" y="43"/>
                    <a:pt x="186" y="49"/>
                  </a:cubicBezTo>
                  <a:cubicBezTo>
                    <a:pt x="186" y="57"/>
                    <a:pt x="183" y="65"/>
                    <a:pt x="178" y="69"/>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grpSp>
      <p:sp>
        <p:nvSpPr>
          <p:cNvPr id="238" name="Rectangle 237">
            <a:extLst>
              <a:ext uri="{FF2B5EF4-FFF2-40B4-BE49-F238E27FC236}">
                <a16:creationId xmlns:a16="http://schemas.microsoft.com/office/drawing/2014/main" id="{37F46A7E-633A-4214-82F5-99693395C2EB}"/>
              </a:ext>
            </a:extLst>
          </p:cNvPr>
          <p:cNvSpPr/>
          <p:nvPr/>
        </p:nvSpPr>
        <p:spPr>
          <a:xfrm>
            <a:off x="3032462" y="2729080"/>
            <a:ext cx="1272515" cy="487680"/>
          </a:xfrm>
          <a:prstGeom prst="rect">
            <a:avLst/>
          </a:prstGeom>
          <a:solidFill>
            <a:schemeClr val="tx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0960" tIns="60960" rIns="60960" bIns="6096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00447C"/>
                </a:solidFill>
                <a:effectLst/>
                <a:uLnTx/>
                <a:uFillTx/>
                <a:latin typeface="Arial Nova Cond" panose="020B0506020202020204" pitchFamily="34" charset="0"/>
                <a:ea typeface="+mn-ea"/>
                <a:cs typeface="+mn-cs"/>
              </a:rPr>
              <a:t>First point</a:t>
            </a:r>
            <a:endParaRPr kumimoji="0" lang="en-US" sz="1333" b="1" i="0" u="none" strike="noStrike" kern="1200" cap="none" spc="0" normalizeH="0" baseline="0" noProof="0" dirty="0">
              <a:ln>
                <a:noFill/>
              </a:ln>
              <a:solidFill>
                <a:srgbClr val="00447C"/>
              </a:solidFill>
              <a:effectLst/>
              <a:uLnTx/>
              <a:uFillTx/>
              <a:latin typeface="Arial Nova Cond" panose="020B0506020202020204" pitchFamily="34" charset="0"/>
              <a:ea typeface="+mn-ea"/>
              <a:cs typeface="+mn-cs"/>
            </a:endParaRPr>
          </a:p>
        </p:txBody>
      </p:sp>
      <p:grpSp>
        <p:nvGrpSpPr>
          <p:cNvPr id="239" name="Group 238">
            <a:extLst>
              <a:ext uri="{FF2B5EF4-FFF2-40B4-BE49-F238E27FC236}">
                <a16:creationId xmlns:a16="http://schemas.microsoft.com/office/drawing/2014/main" id="{F848CC0D-3AEA-497B-830A-85B51FEB1E71}"/>
              </a:ext>
            </a:extLst>
          </p:cNvPr>
          <p:cNvGrpSpPr/>
          <p:nvPr/>
        </p:nvGrpSpPr>
        <p:grpSpPr>
          <a:xfrm>
            <a:off x="3398884" y="1969688"/>
            <a:ext cx="493350" cy="623524"/>
            <a:chOff x="3433930" y="2153528"/>
            <a:chExt cx="415156" cy="524697"/>
          </a:xfrm>
        </p:grpSpPr>
        <p:grpSp>
          <p:nvGrpSpPr>
            <p:cNvPr id="240" name="Group 239">
              <a:extLst>
                <a:ext uri="{FF2B5EF4-FFF2-40B4-BE49-F238E27FC236}">
                  <a16:creationId xmlns:a16="http://schemas.microsoft.com/office/drawing/2014/main" id="{9FE359CD-0E22-40EB-8029-534DE0FF06AA}"/>
                </a:ext>
              </a:extLst>
            </p:cNvPr>
            <p:cNvGrpSpPr/>
            <p:nvPr/>
          </p:nvGrpSpPr>
          <p:grpSpPr>
            <a:xfrm>
              <a:off x="3433930" y="2153528"/>
              <a:ext cx="178917" cy="411173"/>
              <a:chOff x="773667" y="2639040"/>
              <a:chExt cx="763885" cy="1755501"/>
            </a:xfrm>
            <a:noFill/>
          </p:grpSpPr>
          <p:sp>
            <p:nvSpPr>
              <p:cNvPr id="244" name="Flowchart: Delay 112">
                <a:extLst>
                  <a:ext uri="{FF2B5EF4-FFF2-40B4-BE49-F238E27FC236}">
                    <a16:creationId xmlns:a16="http://schemas.microsoft.com/office/drawing/2014/main" id="{8EEE187C-09DA-48FA-BEAB-7EF4D4A5A143}"/>
                  </a:ext>
                </a:extLst>
              </p:cNvPr>
              <p:cNvSpPr/>
              <p:nvPr/>
            </p:nvSpPr>
            <p:spPr>
              <a:xfrm rot="15588338">
                <a:off x="566360" y="2846347"/>
                <a:ext cx="1068295" cy="653682"/>
              </a:xfrm>
              <a:custGeom>
                <a:avLst/>
                <a:gdLst>
                  <a:gd name="connsiteX0" fmla="*/ 0 w 1058088"/>
                  <a:gd name="connsiteY0" fmla="*/ 0 h 683642"/>
                  <a:gd name="connsiteX1" fmla="*/ 529044 w 1058088"/>
                  <a:gd name="connsiteY1" fmla="*/ 0 h 683642"/>
                  <a:gd name="connsiteX2" fmla="*/ 1058088 w 1058088"/>
                  <a:gd name="connsiteY2" fmla="*/ 341821 h 683642"/>
                  <a:gd name="connsiteX3" fmla="*/ 529044 w 1058088"/>
                  <a:gd name="connsiteY3" fmla="*/ 683642 h 683642"/>
                  <a:gd name="connsiteX4" fmla="*/ 0 w 1058088"/>
                  <a:gd name="connsiteY4" fmla="*/ 683642 h 683642"/>
                  <a:gd name="connsiteX5" fmla="*/ 0 w 1058088"/>
                  <a:gd name="connsiteY5" fmla="*/ 0 h 683642"/>
                  <a:gd name="connsiteX0" fmla="*/ 1250 w 1058088"/>
                  <a:gd name="connsiteY0" fmla="*/ 94347 h 683642"/>
                  <a:gd name="connsiteX1" fmla="*/ 529044 w 1058088"/>
                  <a:gd name="connsiteY1" fmla="*/ 0 h 683642"/>
                  <a:gd name="connsiteX2" fmla="*/ 1058088 w 1058088"/>
                  <a:gd name="connsiteY2" fmla="*/ 341821 h 683642"/>
                  <a:gd name="connsiteX3" fmla="*/ 529044 w 1058088"/>
                  <a:gd name="connsiteY3" fmla="*/ 683642 h 683642"/>
                  <a:gd name="connsiteX4" fmla="*/ 0 w 1058088"/>
                  <a:gd name="connsiteY4" fmla="*/ 683642 h 683642"/>
                  <a:gd name="connsiteX5" fmla="*/ 1250 w 1058088"/>
                  <a:gd name="connsiteY5" fmla="*/ 94347 h 683642"/>
                  <a:gd name="connsiteX0" fmla="*/ 1250 w 1058088"/>
                  <a:gd name="connsiteY0" fmla="*/ 94347 h 683642"/>
                  <a:gd name="connsiteX1" fmla="*/ 529044 w 1058088"/>
                  <a:gd name="connsiteY1" fmla="*/ 0 h 683642"/>
                  <a:gd name="connsiteX2" fmla="*/ 1058088 w 1058088"/>
                  <a:gd name="connsiteY2" fmla="*/ 341821 h 683642"/>
                  <a:gd name="connsiteX3" fmla="*/ 529044 w 1058088"/>
                  <a:gd name="connsiteY3" fmla="*/ 683642 h 683642"/>
                  <a:gd name="connsiteX4" fmla="*/ 0 w 1058088"/>
                  <a:gd name="connsiteY4" fmla="*/ 683642 h 683642"/>
                  <a:gd name="connsiteX5" fmla="*/ 1250 w 1058088"/>
                  <a:gd name="connsiteY5" fmla="*/ 94347 h 683642"/>
                  <a:gd name="connsiteX0" fmla="*/ 11453 w 1068291"/>
                  <a:gd name="connsiteY0" fmla="*/ 94347 h 683642"/>
                  <a:gd name="connsiteX1" fmla="*/ 539247 w 1068291"/>
                  <a:gd name="connsiteY1" fmla="*/ 0 h 683642"/>
                  <a:gd name="connsiteX2" fmla="*/ 1068291 w 1068291"/>
                  <a:gd name="connsiteY2" fmla="*/ 341821 h 683642"/>
                  <a:gd name="connsiteX3" fmla="*/ 539247 w 1068291"/>
                  <a:gd name="connsiteY3" fmla="*/ 683642 h 683642"/>
                  <a:gd name="connsiteX4" fmla="*/ 0 w 1068291"/>
                  <a:gd name="connsiteY4" fmla="*/ 520891 h 683642"/>
                  <a:gd name="connsiteX5" fmla="*/ 11453 w 1068291"/>
                  <a:gd name="connsiteY5" fmla="*/ 94347 h 683642"/>
                  <a:gd name="connsiteX0" fmla="*/ 11453 w 1068291"/>
                  <a:gd name="connsiteY0" fmla="*/ 94347 h 683642"/>
                  <a:gd name="connsiteX1" fmla="*/ 539247 w 1068291"/>
                  <a:gd name="connsiteY1" fmla="*/ 0 h 683642"/>
                  <a:gd name="connsiteX2" fmla="*/ 1068291 w 1068291"/>
                  <a:gd name="connsiteY2" fmla="*/ 341821 h 683642"/>
                  <a:gd name="connsiteX3" fmla="*/ 539247 w 1068291"/>
                  <a:gd name="connsiteY3" fmla="*/ 683642 h 683642"/>
                  <a:gd name="connsiteX4" fmla="*/ 0 w 1068291"/>
                  <a:gd name="connsiteY4" fmla="*/ 520891 h 683642"/>
                  <a:gd name="connsiteX5" fmla="*/ 11453 w 1068291"/>
                  <a:gd name="connsiteY5" fmla="*/ 94347 h 683642"/>
                  <a:gd name="connsiteX0" fmla="*/ 11453 w 1068294"/>
                  <a:gd name="connsiteY0" fmla="*/ 94347 h 651290"/>
                  <a:gd name="connsiteX1" fmla="*/ 539247 w 1068294"/>
                  <a:gd name="connsiteY1" fmla="*/ 0 h 651290"/>
                  <a:gd name="connsiteX2" fmla="*/ 1068291 w 1068294"/>
                  <a:gd name="connsiteY2" fmla="*/ 341821 h 651290"/>
                  <a:gd name="connsiteX3" fmla="*/ 545065 w 1068294"/>
                  <a:gd name="connsiteY3" fmla="*/ 651290 h 651290"/>
                  <a:gd name="connsiteX4" fmla="*/ 0 w 1068294"/>
                  <a:gd name="connsiteY4" fmla="*/ 520891 h 651290"/>
                  <a:gd name="connsiteX5" fmla="*/ 11453 w 1068294"/>
                  <a:gd name="connsiteY5" fmla="*/ 94347 h 651290"/>
                  <a:gd name="connsiteX0" fmla="*/ 11453 w 1068294"/>
                  <a:gd name="connsiteY0" fmla="*/ 94347 h 651290"/>
                  <a:gd name="connsiteX1" fmla="*/ 539247 w 1068294"/>
                  <a:gd name="connsiteY1" fmla="*/ 0 h 651290"/>
                  <a:gd name="connsiteX2" fmla="*/ 1068291 w 1068294"/>
                  <a:gd name="connsiteY2" fmla="*/ 341821 h 651290"/>
                  <a:gd name="connsiteX3" fmla="*/ 545065 w 1068294"/>
                  <a:gd name="connsiteY3" fmla="*/ 651290 h 651290"/>
                  <a:gd name="connsiteX4" fmla="*/ 0 w 1068294"/>
                  <a:gd name="connsiteY4" fmla="*/ 520891 h 651290"/>
                  <a:gd name="connsiteX5" fmla="*/ 11453 w 1068294"/>
                  <a:gd name="connsiteY5" fmla="*/ 94347 h 651290"/>
                  <a:gd name="connsiteX0" fmla="*/ 11453 w 1068295"/>
                  <a:gd name="connsiteY0" fmla="*/ 94347 h 651966"/>
                  <a:gd name="connsiteX1" fmla="*/ 539247 w 1068295"/>
                  <a:gd name="connsiteY1" fmla="*/ 0 h 651966"/>
                  <a:gd name="connsiteX2" fmla="*/ 1068291 w 1068295"/>
                  <a:gd name="connsiteY2" fmla="*/ 341821 h 651966"/>
                  <a:gd name="connsiteX3" fmla="*/ 545065 w 1068295"/>
                  <a:gd name="connsiteY3" fmla="*/ 651290 h 651966"/>
                  <a:gd name="connsiteX4" fmla="*/ 0 w 1068295"/>
                  <a:gd name="connsiteY4" fmla="*/ 520891 h 651966"/>
                  <a:gd name="connsiteX5" fmla="*/ 11453 w 1068295"/>
                  <a:gd name="connsiteY5" fmla="*/ 94347 h 651966"/>
                  <a:gd name="connsiteX0" fmla="*/ 11453 w 1068295"/>
                  <a:gd name="connsiteY0" fmla="*/ 96063 h 653682"/>
                  <a:gd name="connsiteX1" fmla="*/ 539247 w 1068295"/>
                  <a:gd name="connsiteY1" fmla="*/ 1716 h 653682"/>
                  <a:gd name="connsiteX2" fmla="*/ 1068291 w 1068295"/>
                  <a:gd name="connsiteY2" fmla="*/ 343537 h 653682"/>
                  <a:gd name="connsiteX3" fmla="*/ 545065 w 1068295"/>
                  <a:gd name="connsiteY3" fmla="*/ 653006 h 653682"/>
                  <a:gd name="connsiteX4" fmla="*/ 0 w 1068295"/>
                  <a:gd name="connsiteY4" fmla="*/ 522607 h 653682"/>
                  <a:gd name="connsiteX5" fmla="*/ 11453 w 1068295"/>
                  <a:gd name="connsiteY5" fmla="*/ 96063 h 65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295" h="653682">
                    <a:moveTo>
                      <a:pt x="11453" y="96063"/>
                    </a:moveTo>
                    <a:cubicBezTo>
                      <a:pt x="162854" y="49070"/>
                      <a:pt x="362899" y="1716"/>
                      <a:pt x="539247" y="1716"/>
                    </a:cubicBezTo>
                    <a:cubicBezTo>
                      <a:pt x="860248" y="-23464"/>
                      <a:pt x="1067321" y="234989"/>
                      <a:pt x="1068291" y="343537"/>
                    </a:cubicBezTo>
                    <a:cubicBezTo>
                      <a:pt x="1069261" y="452085"/>
                      <a:pt x="916657" y="667286"/>
                      <a:pt x="545065" y="653006"/>
                    </a:cubicBezTo>
                    <a:cubicBezTo>
                      <a:pt x="289442" y="615474"/>
                      <a:pt x="197693" y="595265"/>
                      <a:pt x="0" y="522607"/>
                    </a:cubicBezTo>
                    <a:cubicBezTo>
                      <a:pt x="417" y="326175"/>
                      <a:pt x="11036" y="292495"/>
                      <a:pt x="11453" y="96063"/>
                    </a:cubicBezTo>
                    <a:close/>
                  </a:path>
                </a:pathLst>
              </a:custGeom>
              <a:grp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45" name="Flowchart: Delay 112">
                <a:extLst>
                  <a:ext uri="{FF2B5EF4-FFF2-40B4-BE49-F238E27FC236}">
                    <a16:creationId xmlns:a16="http://schemas.microsoft.com/office/drawing/2014/main" id="{871EC5F1-FAEE-4F25-B632-A700A8E320D1}"/>
                  </a:ext>
                </a:extLst>
              </p:cNvPr>
              <p:cNvSpPr/>
              <p:nvPr/>
            </p:nvSpPr>
            <p:spPr>
              <a:xfrm rot="4500000">
                <a:off x="966359" y="3823348"/>
                <a:ext cx="572331" cy="570055"/>
              </a:xfrm>
              <a:custGeom>
                <a:avLst/>
                <a:gdLst>
                  <a:gd name="connsiteX0" fmla="*/ 0 w 1058088"/>
                  <a:gd name="connsiteY0" fmla="*/ 0 h 683642"/>
                  <a:gd name="connsiteX1" fmla="*/ 529044 w 1058088"/>
                  <a:gd name="connsiteY1" fmla="*/ 0 h 683642"/>
                  <a:gd name="connsiteX2" fmla="*/ 1058088 w 1058088"/>
                  <a:gd name="connsiteY2" fmla="*/ 341821 h 683642"/>
                  <a:gd name="connsiteX3" fmla="*/ 529044 w 1058088"/>
                  <a:gd name="connsiteY3" fmla="*/ 683642 h 683642"/>
                  <a:gd name="connsiteX4" fmla="*/ 0 w 1058088"/>
                  <a:gd name="connsiteY4" fmla="*/ 683642 h 683642"/>
                  <a:gd name="connsiteX5" fmla="*/ 0 w 1058088"/>
                  <a:gd name="connsiteY5" fmla="*/ 0 h 683642"/>
                  <a:gd name="connsiteX0" fmla="*/ 1250 w 1058088"/>
                  <a:gd name="connsiteY0" fmla="*/ 94347 h 683642"/>
                  <a:gd name="connsiteX1" fmla="*/ 529044 w 1058088"/>
                  <a:gd name="connsiteY1" fmla="*/ 0 h 683642"/>
                  <a:gd name="connsiteX2" fmla="*/ 1058088 w 1058088"/>
                  <a:gd name="connsiteY2" fmla="*/ 341821 h 683642"/>
                  <a:gd name="connsiteX3" fmla="*/ 529044 w 1058088"/>
                  <a:gd name="connsiteY3" fmla="*/ 683642 h 683642"/>
                  <a:gd name="connsiteX4" fmla="*/ 0 w 1058088"/>
                  <a:gd name="connsiteY4" fmla="*/ 683642 h 683642"/>
                  <a:gd name="connsiteX5" fmla="*/ 1250 w 1058088"/>
                  <a:gd name="connsiteY5" fmla="*/ 94347 h 683642"/>
                  <a:gd name="connsiteX0" fmla="*/ 1250 w 1058088"/>
                  <a:gd name="connsiteY0" fmla="*/ 94347 h 683642"/>
                  <a:gd name="connsiteX1" fmla="*/ 529044 w 1058088"/>
                  <a:gd name="connsiteY1" fmla="*/ 0 h 683642"/>
                  <a:gd name="connsiteX2" fmla="*/ 1058088 w 1058088"/>
                  <a:gd name="connsiteY2" fmla="*/ 341821 h 683642"/>
                  <a:gd name="connsiteX3" fmla="*/ 529044 w 1058088"/>
                  <a:gd name="connsiteY3" fmla="*/ 683642 h 683642"/>
                  <a:gd name="connsiteX4" fmla="*/ 0 w 1058088"/>
                  <a:gd name="connsiteY4" fmla="*/ 683642 h 683642"/>
                  <a:gd name="connsiteX5" fmla="*/ 1250 w 1058088"/>
                  <a:gd name="connsiteY5" fmla="*/ 94347 h 683642"/>
                  <a:gd name="connsiteX0" fmla="*/ 11453 w 1068291"/>
                  <a:gd name="connsiteY0" fmla="*/ 94347 h 683642"/>
                  <a:gd name="connsiteX1" fmla="*/ 539247 w 1068291"/>
                  <a:gd name="connsiteY1" fmla="*/ 0 h 683642"/>
                  <a:gd name="connsiteX2" fmla="*/ 1068291 w 1068291"/>
                  <a:gd name="connsiteY2" fmla="*/ 341821 h 683642"/>
                  <a:gd name="connsiteX3" fmla="*/ 539247 w 1068291"/>
                  <a:gd name="connsiteY3" fmla="*/ 683642 h 683642"/>
                  <a:gd name="connsiteX4" fmla="*/ 0 w 1068291"/>
                  <a:gd name="connsiteY4" fmla="*/ 520891 h 683642"/>
                  <a:gd name="connsiteX5" fmla="*/ 11453 w 1068291"/>
                  <a:gd name="connsiteY5" fmla="*/ 94347 h 683642"/>
                  <a:gd name="connsiteX0" fmla="*/ 11453 w 1068291"/>
                  <a:gd name="connsiteY0" fmla="*/ 94347 h 683642"/>
                  <a:gd name="connsiteX1" fmla="*/ 539247 w 1068291"/>
                  <a:gd name="connsiteY1" fmla="*/ 0 h 683642"/>
                  <a:gd name="connsiteX2" fmla="*/ 1068291 w 1068291"/>
                  <a:gd name="connsiteY2" fmla="*/ 341821 h 683642"/>
                  <a:gd name="connsiteX3" fmla="*/ 539247 w 1068291"/>
                  <a:gd name="connsiteY3" fmla="*/ 683642 h 683642"/>
                  <a:gd name="connsiteX4" fmla="*/ 0 w 1068291"/>
                  <a:gd name="connsiteY4" fmla="*/ 520891 h 683642"/>
                  <a:gd name="connsiteX5" fmla="*/ 11453 w 1068291"/>
                  <a:gd name="connsiteY5" fmla="*/ 94347 h 683642"/>
                  <a:gd name="connsiteX0" fmla="*/ 11453 w 1068294"/>
                  <a:gd name="connsiteY0" fmla="*/ 94347 h 651290"/>
                  <a:gd name="connsiteX1" fmla="*/ 539247 w 1068294"/>
                  <a:gd name="connsiteY1" fmla="*/ 0 h 651290"/>
                  <a:gd name="connsiteX2" fmla="*/ 1068291 w 1068294"/>
                  <a:gd name="connsiteY2" fmla="*/ 341821 h 651290"/>
                  <a:gd name="connsiteX3" fmla="*/ 545065 w 1068294"/>
                  <a:gd name="connsiteY3" fmla="*/ 651290 h 651290"/>
                  <a:gd name="connsiteX4" fmla="*/ 0 w 1068294"/>
                  <a:gd name="connsiteY4" fmla="*/ 520891 h 651290"/>
                  <a:gd name="connsiteX5" fmla="*/ 11453 w 1068294"/>
                  <a:gd name="connsiteY5" fmla="*/ 94347 h 651290"/>
                  <a:gd name="connsiteX0" fmla="*/ 11453 w 1068294"/>
                  <a:gd name="connsiteY0" fmla="*/ 94347 h 651290"/>
                  <a:gd name="connsiteX1" fmla="*/ 539247 w 1068294"/>
                  <a:gd name="connsiteY1" fmla="*/ 0 h 651290"/>
                  <a:gd name="connsiteX2" fmla="*/ 1068291 w 1068294"/>
                  <a:gd name="connsiteY2" fmla="*/ 341821 h 651290"/>
                  <a:gd name="connsiteX3" fmla="*/ 545065 w 1068294"/>
                  <a:gd name="connsiteY3" fmla="*/ 651290 h 651290"/>
                  <a:gd name="connsiteX4" fmla="*/ 0 w 1068294"/>
                  <a:gd name="connsiteY4" fmla="*/ 520891 h 651290"/>
                  <a:gd name="connsiteX5" fmla="*/ 11453 w 1068294"/>
                  <a:gd name="connsiteY5" fmla="*/ 94347 h 651290"/>
                  <a:gd name="connsiteX0" fmla="*/ 11453 w 1068295"/>
                  <a:gd name="connsiteY0" fmla="*/ 94347 h 651966"/>
                  <a:gd name="connsiteX1" fmla="*/ 539247 w 1068295"/>
                  <a:gd name="connsiteY1" fmla="*/ 0 h 651966"/>
                  <a:gd name="connsiteX2" fmla="*/ 1068291 w 1068295"/>
                  <a:gd name="connsiteY2" fmla="*/ 341821 h 651966"/>
                  <a:gd name="connsiteX3" fmla="*/ 545065 w 1068295"/>
                  <a:gd name="connsiteY3" fmla="*/ 651290 h 651966"/>
                  <a:gd name="connsiteX4" fmla="*/ 0 w 1068295"/>
                  <a:gd name="connsiteY4" fmla="*/ 520891 h 651966"/>
                  <a:gd name="connsiteX5" fmla="*/ 11453 w 1068295"/>
                  <a:gd name="connsiteY5" fmla="*/ 94347 h 651966"/>
                  <a:gd name="connsiteX0" fmla="*/ 11453 w 1068295"/>
                  <a:gd name="connsiteY0" fmla="*/ 96063 h 653682"/>
                  <a:gd name="connsiteX1" fmla="*/ 539247 w 1068295"/>
                  <a:gd name="connsiteY1" fmla="*/ 1716 h 653682"/>
                  <a:gd name="connsiteX2" fmla="*/ 1068291 w 1068295"/>
                  <a:gd name="connsiteY2" fmla="*/ 343537 h 653682"/>
                  <a:gd name="connsiteX3" fmla="*/ 545065 w 1068295"/>
                  <a:gd name="connsiteY3" fmla="*/ 653006 h 653682"/>
                  <a:gd name="connsiteX4" fmla="*/ 0 w 1068295"/>
                  <a:gd name="connsiteY4" fmla="*/ 522607 h 653682"/>
                  <a:gd name="connsiteX5" fmla="*/ 11453 w 1068295"/>
                  <a:gd name="connsiteY5" fmla="*/ 96063 h 653682"/>
                  <a:gd name="connsiteX0" fmla="*/ 11453 w 1068291"/>
                  <a:gd name="connsiteY0" fmla="*/ 96012 h 600859"/>
                  <a:gd name="connsiteX1" fmla="*/ 539247 w 1068291"/>
                  <a:gd name="connsiteY1" fmla="*/ 1665 h 600859"/>
                  <a:gd name="connsiteX2" fmla="*/ 1068291 w 1068291"/>
                  <a:gd name="connsiteY2" fmla="*/ 343486 h 600859"/>
                  <a:gd name="connsiteX3" fmla="*/ 542605 w 1068291"/>
                  <a:gd name="connsiteY3" fmla="*/ 600019 h 600859"/>
                  <a:gd name="connsiteX4" fmla="*/ 0 w 1068291"/>
                  <a:gd name="connsiteY4" fmla="*/ 522556 h 600859"/>
                  <a:gd name="connsiteX5" fmla="*/ 11453 w 1068291"/>
                  <a:gd name="connsiteY5" fmla="*/ 96012 h 600859"/>
                  <a:gd name="connsiteX0" fmla="*/ 11453 w 1069624"/>
                  <a:gd name="connsiteY0" fmla="*/ 57663 h 562482"/>
                  <a:gd name="connsiteX1" fmla="*/ 637969 w 1069624"/>
                  <a:gd name="connsiteY1" fmla="*/ 1875 h 562482"/>
                  <a:gd name="connsiteX2" fmla="*/ 1068291 w 1069624"/>
                  <a:gd name="connsiteY2" fmla="*/ 305137 h 562482"/>
                  <a:gd name="connsiteX3" fmla="*/ 542605 w 1069624"/>
                  <a:gd name="connsiteY3" fmla="*/ 561670 h 562482"/>
                  <a:gd name="connsiteX4" fmla="*/ 0 w 1069624"/>
                  <a:gd name="connsiteY4" fmla="*/ 484207 h 562482"/>
                  <a:gd name="connsiteX5" fmla="*/ 11453 w 1069624"/>
                  <a:gd name="connsiteY5" fmla="*/ 57663 h 562482"/>
                  <a:gd name="connsiteX0" fmla="*/ 11453 w 1069624"/>
                  <a:gd name="connsiteY0" fmla="*/ 57663 h 562482"/>
                  <a:gd name="connsiteX1" fmla="*/ 637969 w 1069624"/>
                  <a:gd name="connsiteY1" fmla="*/ 1875 h 562482"/>
                  <a:gd name="connsiteX2" fmla="*/ 1068291 w 1069624"/>
                  <a:gd name="connsiteY2" fmla="*/ 305137 h 562482"/>
                  <a:gd name="connsiteX3" fmla="*/ 542605 w 1069624"/>
                  <a:gd name="connsiteY3" fmla="*/ 561670 h 562482"/>
                  <a:gd name="connsiteX4" fmla="*/ 0 w 1069624"/>
                  <a:gd name="connsiteY4" fmla="*/ 484207 h 562482"/>
                  <a:gd name="connsiteX5" fmla="*/ 11453 w 1069624"/>
                  <a:gd name="connsiteY5" fmla="*/ 57663 h 562482"/>
                  <a:gd name="connsiteX0" fmla="*/ 11453 w 1068632"/>
                  <a:gd name="connsiteY0" fmla="*/ 57657 h 557137"/>
                  <a:gd name="connsiteX1" fmla="*/ 637969 w 1068632"/>
                  <a:gd name="connsiteY1" fmla="*/ 1869 h 557137"/>
                  <a:gd name="connsiteX2" fmla="*/ 1068291 w 1068632"/>
                  <a:gd name="connsiteY2" fmla="*/ 305131 h 557137"/>
                  <a:gd name="connsiteX3" fmla="*/ 592762 w 1068632"/>
                  <a:gd name="connsiteY3" fmla="*/ 556306 h 557137"/>
                  <a:gd name="connsiteX4" fmla="*/ 0 w 1068632"/>
                  <a:gd name="connsiteY4" fmla="*/ 484201 h 557137"/>
                  <a:gd name="connsiteX5" fmla="*/ 11453 w 1068632"/>
                  <a:gd name="connsiteY5" fmla="*/ 57657 h 557137"/>
                  <a:gd name="connsiteX0" fmla="*/ 11453 w 1070203"/>
                  <a:gd name="connsiteY0" fmla="*/ 60114 h 559596"/>
                  <a:gd name="connsiteX1" fmla="*/ 686644 w 1070203"/>
                  <a:gd name="connsiteY1" fmla="*/ 1853 h 559596"/>
                  <a:gd name="connsiteX2" fmla="*/ 1068291 w 1070203"/>
                  <a:gd name="connsiteY2" fmla="*/ 307588 h 559596"/>
                  <a:gd name="connsiteX3" fmla="*/ 592762 w 1070203"/>
                  <a:gd name="connsiteY3" fmla="*/ 558763 h 559596"/>
                  <a:gd name="connsiteX4" fmla="*/ 0 w 1070203"/>
                  <a:gd name="connsiteY4" fmla="*/ 486658 h 559596"/>
                  <a:gd name="connsiteX5" fmla="*/ 11453 w 1070203"/>
                  <a:gd name="connsiteY5" fmla="*/ 60114 h 559596"/>
                  <a:gd name="connsiteX0" fmla="*/ 11453 w 1070201"/>
                  <a:gd name="connsiteY0" fmla="*/ 61929 h 561411"/>
                  <a:gd name="connsiteX1" fmla="*/ 686644 w 1070201"/>
                  <a:gd name="connsiteY1" fmla="*/ 3668 h 561411"/>
                  <a:gd name="connsiteX2" fmla="*/ 1068291 w 1070201"/>
                  <a:gd name="connsiteY2" fmla="*/ 309403 h 561411"/>
                  <a:gd name="connsiteX3" fmla="*/ 592762 w 1070201"/>
                  <a:gd name="connsiteY3" fmla="*/ 560578 h 561411"/>
                  <a:gd name="connsiteX4" fmla="*/ 0 w 1070201"/>
                  <a:gd name="connsiteY4" fmla="*/ 488473 h 561411"/>
                  <a:gd name="connsiteX5" fmla="*/ 11453 w 1070201"/>
                  <a:gd name="connsiteY5" fmla="*/ 61929 h 561411"/>
                  <a:gd name="connsiteX0" fmla="*/ 62005 w 1070203"/>
                  <a:gd name="connsiteY0" fmla="*/ 46665 h 563825"/>
                  <a:gd name="connsiteX1" fmla="*/ 686644 w 1070203"/>
                  <a:gd name="connsiteY1" fmla="*/ 6082 h 563825"/>
                  <a:gd name="connsiteX2" fmla="*/ 1068291 w 1070203"/>
                  <a:gd name="connsiteY2" fmla="*/ 311817 h 563825"/>
                  <a:gd name="connsiteX3" fmla="*/ 592762 w 1070203"/>
                  <a:gd name="connsiteY3" fmla="*/ 562992 h 563825"/>
                  <a:gd name="connsiteX4" fmla="*/ 0 w 1070203"/>
                  <a:gd name="connsiteY4" fmla="*/ 490887 h 563825"/>
                  <a:gd name="connsiteX5" fmla="*/ 62005 w 1070203"/>
                  <a:gd name="connsiteY5" fmla="*/ 46665 h 563825"/>
                  <a:gd name="connsiteX0" fmla="*/ 87772 w 1095968"/>
                  <a:gd name="connsiteY0" fmla="*/ 46665 h 563825"/>
                  <a:gd name="connsiteX1" fmla="*/ 712411 w 1095968"/>
                  <a:gd name="connsiteY1" fmla="*/ 6082 h 563825"/>
                  <a:gd name="connsiteX2" fmla="*/ 1094058 w 1095968"/>
                  <a:gd name="connsiteY2" fmla="*/ 311817 h 563825"/>
                  <a:gd name="connsiteX3" fmla="*/ 618529 w 1095968"/>
                  <a:gd name="connsiteY3" fmla="*/ 562992 h 563825"/>
                  <a:gd name="connsiteX4" fmla="*/ 0 w 1095968"/>
                  <a:gd name="connsiteY4" fmla="*/ 471814 h 563825"/>
                  <a:gd name="connsiteX5" fmla="*/ 87772 w 1095968"/>
                  <a:gd name="connsiteY5" fmla="*/ 46665 h 563825"/>
                  <a:gd name="connsiteX0" fmla="*/ 87772 w 1095970"/>
                  <a:gd name="connsiteY0" fmla="*/ 46665 h 563825"/>
                  <a:gd name="connsiteX1" fmla="*/ 712411 w 1095970"/>
                  <a:gd name="connsiteY1" fmla="*/ 6082 h 563825"/>
                  <a:gd name="connsiteX2" fmla="*/ 1094058 w 1095970"/>
                  <a:gd name="connsiteY2" fmla="*/ 311817 h 563825"/>
                  <a:gd name="connsiteX3" fmla="*/ 618529 w 1095970"/>
                  <a:gd name="connsiteY3" fmla="*/ 562992 h 563825"/>
                  <a:gd name="connsiteX4" fmla="*/ 0 w 1095970"/>
                  <a:gd name="connsiteY4" fmla="*/ 471814 h 563825"/>
                  <a:gd name="connsiteX5" fmla="*/ 87772 w 1095970"/>
                  <a:gd name="connsiteY5" fmla="*/ 46665 h 563825"/>
                  <a:gd name="connsiteX0" fmla="*/ 87772 w 1095968"/>
                  <a:gd name="connsiteY0" fmla="*/ 46665 h 563825"/>
                  <a:gd name="connsiteX1" fmla="*/ 712411 w 1095968"/>
                  <a:gd name="connsiteY1" fmla="*/ 6082 h 563825"/>
                  <a:gd name="connsiteX2" fmla="*/ 1094058 w 1095968"/>
                  <a:gd name="connsiteY2" fmla="*/ 311817 h 563825"/>
                  <a:gd name="connsiteX3" fmla="*/ 618529 w 1095968"/>
                  <a:gd name="connsiteY3" fmla="*/ 562992 h 563825"/>
                  <a:gd name="connsiteX4" fmla="*/ 0 w 1095968"/>
                  <a:gd name="connsiteY4" fmla="*/ 471814 h 563825"/>
                  <a:gd name="connsiteX5" fmla="*/ 87772 w 1095968"/>
                  <a:gd name="connsiteY5" fmla="*/ 46665 h 563825"/>
                  <a:gd name="connsiteX0" fmla="*/ 87772 w 1095970"/>
                  <a:gd name="connsiteY0" fmla="*/ 45897 h 563057"/>
                  <a:gd name="connsiteX1" fmla="*/ 712411 w 1095970"/>
                  <a:gd name="connsiteY1" fmla="*/ 5314 h 563057"/>
                  <a:gd name="connsiteX2" fmla="*/ 1094058 w 1095970"/>
                  <a:gd name="connsiteY2" fmla="*/ 311049 h 563057"/>
                  <a:gd name="connsiteX3" fmla="*/ 618529 w 1095970"/>
                  <a:gd name="connsiteY3" fmla="*/ 562224 h 563057"/>
                  <a:gd name="connsiteX4" fmla="*/ 0 w 1095970"/>
                  <a:gd name="connsiteY4" fmla="*/ 471046 h 563057"/>
                  <a:gd name="connsiteX5" fmla="*/ 87772 w 1095970"/>
                  <a:gd name="connsiteY5" fmla="*/ 45897 h 563057"/>
                  <a:gd name="connsiteX0" fmla="*/ 87772 w 1095968"/>
                  <a:gd name="connsiteY0" fmla="*/ 45392 h 562552"/>
                  <a:gd name="connsiteX1" fmla="*/ 712411 w 1095968"/>
                  <a:gd name="connsiteY1" fmla="*/ 4809 h 562552"/>
                  <a:gd name="connsiteX2" fmla="*/ 1094058 w 1095968"/>
                  <a:gd name="connsiteY2" fmla="*/ 310544 h 562552"/>
                  <a:gd name="connsiteX3" fmla="*/ 618529 w 1095968"/>
                  <a:gd name="connsiteY3" fmla="*/ 561719 h 562552"/>
                  <a:gd name="connsiteX4" fmla="*/ 0 w 1095968"/>
                  <a:gd name="connsiteY4" fmla="*/ 470541 h 562552"/>
                  <a:gd name="connsiteX5" fmla="*/ 87772 w 1095968"/>
                  <a:gd name="connsiteY5" fmla="*/ 45392 h 562552"/>
                  <a:gd name="connsiteX0" fmla="*/ 87772 w 1096129"/>
                  <a:gd name="connsiteY0" fmla="*/ 45392 h 562552"/>
                  <a:gd name="connsiteX1" fmla="*/ 712411 w 1096129"/>
                  <a:gd name="connsiteY1" fmla="*/ 4809 h 562552"/>
                  <a:gd name="connsiteX2" fmla="*/ 1094058 w 1096129"/>
                  <a:gd name="connsiteY2" fmla="*/ 310544 h 562552"/>
                  <a:gd name="connsiteX3" fmla="*/ 618529 w 1096129"/>
                  <a:gd name="connsiteY3" fmla="*/ 561719 h 562552"/>
                  <a:gd name="connsiteX4" fmla="*/ 0 w 1096129"/>
                  <a:gd name="connsiteY4" fmla="*/ 470541 h 562552"/>
                  <a:gd name="connsiteX5" fmla="*/ 87772 w 1096129"/>
                  <a:gd name="connsiteY5" fmla="*/ 45392 h 562552"/>
                  <a:gd name="connsiteX0" fmla="*/ 87772 w 1095556"/>
                  <a:gd name="connsiteY0" fmla="*/ 51978 h 569144"/>
                  <a:gd name="connsiteX1" fmla="*/ 701145 w 1095556"/>
                  <a:gd name="connsiteY1" fmla="*/ 3902 h 569144"/>
                  <a:gd name="connsiteX2" fmla="*/ 1094058 w 1095556"/>
                  <a:gd name="connsiteY2" fmla="*/ 317130 h 569144"/>
                  <a:gd name="connsiteX3" fmla="*/ 618529 w 1095556"/>
                  <a:gd name="connsiteY3" fmla="*/ 568305 h 569144"/>
                  <a:gd name="connsiteX4" fmla="*/ 0 w 1095556"/>
                  <a:gd name="connsiteY4" fmla="*/ 477127 h 569144"/>
                  <a:gd name="connsiteX5" fmla="*/ 87772 w 1095556"/>
                  <a:gd name="connsiteY5" fmla="*/ 51978 h 569144"/>
                  <a:gd name="connsiteX0" fmla="*/ 87772 w 1095769"/>
                  <a:gd name="connsiteY0" fmla="*/ 50301 h 567467"/>
                  <a:gd name="connsiteX1" fmla="*/ 701145 w 1095769"/>
                  <a:gd name="connsiteY1" fmla="*/ 2225 h 567467"/>
                  <a:gd name="connsiteX2" fmla="*/ 1094058 w 1095769"/>
                  <a:gd name="connsiteY2" fmla="*/ 315453 h 567467"/>
                  <a:gd name="connsiteX3" fmla="*/ 618529 w 1095769"/>
                  <a:gd name="connsiteY3" fmla="*/ 566628 h 567467"/>
                  <a:gd name="connsiteX4" fmla="*/ 0 w 1095769"/>
                  <a:gd name="connsiteY4" fmla="*/ 475450 h 567467"/>
                  <a:gd name="connsiteX5" fmla="*/ 87772 w 1095769"/>
                  <a:gd name="connsiteY5" fmla="*/ 50301 h 567467"/>
                  <a:gd name="connsiteX0" fmla="*/ 87772 w 1095819"/>
                  <a:gd name="connsiteY0" fmla="*/ 52010 h 569177"/>
                  <a:gd name="connsiteX1" fmla="*/ 702091 w 1095819"/>
                  <a:gd name="connsiteY1" fmla="*/ 2094 h 569177"/>
                  <a:gd name="connsiteX2" fmla="*/ 1094058 w 1095819"/>
                  <a:gd name="connsiteY2" fmla="*/ 317162 h 569177"/>
                  <a:gd name="connsiteX3" fmla="*/ 618529 w 1095819"/>
                  <a:gd name="connsiteY3" fmla="*/ 568337 h 569177"/>
                  <a:gd name="connsiteX4" fmla="*/ 0 w 1095819"/>
                  <a:gd name="connsiteY4" fmla="*/ 477159 h 569177"/>
                  <a:gd name="connsiteX5" fmla="*/ 87772 w 1095819"/>
                  <a:gd name="connsiteY5" fmla="*/ 52010 h 569177"/>
                  <a:gd name="connsiteX0" fmla="*/ 87772 w 1096267"/>
                  <a:gd name="connsiteY0" fmla="*/ 52888 h 570055"/>
                  <a:gd name="connsiteX1" fmla="*/ 702091 w 1096267"/>
                  <a:gd name="connsiteY1" fmla="*/ 2972 h 570055"/>
                  <a:gd name="connsiteX2" fmla="*/ 1094058 w 1096267"/>
                  <a:gd name="connsiteY2" fmla="*/ 318040 h 570055"/>
                  <a:gd name="connsiteX3" fmla="*/ 618529 w 1096267"/>
                  <a:gd name="connsiteY3" fmla="*/ 569215 h 570055"/>
                  <a:gd name="connsiteX4" fmla="*/ 0 w 1096267"/>
                  <a:gd name="connsiteY4" fmla="*/ 478037 h 570055"/>
                  <a:gd name="connsiteX5" fmla="*/ 87772 w 1096267"/>
                  <a:gd name="connsiteY5" fmla="*/ 52888 h 57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6267" h="570055">
                    <a:moveTo>
                      <a:pt x="87772" y="52888"/>
                    </a:moveTo>
                    <a:cubicBezTo>
                      <a:pt x="276394" y="14195"/>
                      <a:pt x="473305" y="-8477"/>
                      <a:pt x="702091" y="2972"/>
                    </a:cubicBezTo>
                    <a:cubicBezTo>
                      <a:pt x="1065062" y="21136"/>
                      <a:pt x="1107985" y="223666"/>
                      <a:pt x="1094058" y="318040"/>
                    </a:cubicBezTo>
                    <a:cubicBezTo>
                      <a:pt x="1080131" y="412414"/>
                      <a:pt x="990121" y="583495"/>
                      <a:pt x="618529" y="569215"/>
                    </a:cubicBezTo>
                    <a:cubicBezTo>
                      <a:pt x="356583" y="555548"/>
                      <a:pt x="197693" y="550695"/>
                      <a:pt x="0" y="478037"/>
                    </a:cubicBezTo>
                    <a:cubicBezTo>
                      <a:pt x="48697" y="291453"/>
                      <a:pt x="65242" y="246226"/>
                      <a:pt x="87772" y="52888"/>
                    </a:cubicBezTo>
                    <a:close/>
                  </a:path>
                </a:pathLst>
              </a:custGeom>
              <a:grp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pSp>
        <p:grpSp>
          <p:nvGrpSpPr>
            <p:cNvPr id="241" name="Group 240">
              <a:extLst>
                <a:ext uri="{FF2B5EF4-FFF2-40B4-BE49-F238E27FC236}">
                  <a16:creationId xmlns:a16="http://schemas.microsoft.com/office/drawing/2014/main" id="{28744CD7-4619-4A01-BB8F-AA2FE2A5A254}"/>
                </a:ext>
              </a:extLst>
            </p:cNvPr>
            <p:cNvGrpSpPr/>
            <p:nvPr/>
          </p:nvGrpSpPr>
          <p:grpSpPr>
            <a:xfrm flipH="1">
              <a:off x="3670169" y="2267052"/>
              <a:ext cx="178917" cy="411173"/>
              <a:chOff x="773667" y="2639040"/>
              <a:chExt cx="763885" cy="1755501"/>
            </a:xfrm>
            <a:noFill/>
          </p:grpSpPr>
          <p:sp>
            <p:nvSpPr>
              <p:cNvPr id="242" name="Flowchart: Delay 112">
                <a:extLst>
                  <a:ext uri="{FF2B5EF4-FFF2-40B4-BE49-F238E27FC236}">
                    <a16:creationId xmlns:a16="http://schemas.microsoft.com/office/drawing/2014/main" id="{59E551AC-9AE9-478C-92ED-7A14D425EC0D}"/>
                  </a:ext>
                </a:extLst>
              </p:cNvPr>
              <p:cNvSpPr/>
              <p:nvPr/>
            </p:nvSpPr>
            <p:spPr>
              <a:xfrm rot="15588338">
                <a:off x="566360" y="2846347"/>
                <a:ext cx="1068295" cy="653682"/>
              </a:xfrm>
              <a:custGeom>
                <a:avLst/>
                <a:gdLst>
                  <a:gd name="connsiteX0" fmla="*/ 0 w 1058088"/>
                  <a:gd name="connsiteY0" fmla="*/ 0 h 683642"/>
                  <a:gd name="connsiteX1" fmla="*/ 529044 w 1058088"/>
                  <a:gd name="connsiteY1" fmla="*/ 0 h 683642"/>
                  <a:gd name="connsiteX2" fmla="*/ 1058088 w 1058088"/>
                  <a:gd name="connsiteY2" fmla="*/ 341821 h 683642"/>
                  <a:gd name="connsiteX3" fmla="*/ 529044 w 1058088"/>
                  <a:gd name="connsiteY3" fmla="*/ 683642 h 683642"/>
                  <a:gd name="connsiteX4" fmla="*/ 0 w 1058088"/>
                  <a:gd name="connsiteY4" fmla="*/ 683642 h 683642"/>
                  <a:gd name="connsiteX5" fmla="*/ 0 w 1058088"/>
                  <a:gd name="connsiteY5" fmla="*/ 0 h 683642"/>
                  <a:gd name="connsiteX0" fmla="*/ 1250 w 1058088"/>
                  <a:gd name="connsiteY0" fmla="*/ 94347 h 683642"/>
                  <a:gd name="connsiteX1" fmla="*/ 529044 w 1058088"/>
                  <a:gd name="connsiteY1" fmla="*/ 0 h 683642"/>
                  <a:gd name="connsiteX2" fmla="*/ 1058088 w 1058088"/>
                  <a:gd name="connsiteY2" fmla="*/ 341821 h 683642"/>
                  <a:gd name="connsiteX3" fmla="*/ 529044 w 1058088"/>
                  <a:gd name="connsiteY3" fmla="*/ 683642 h 683642"/>
                  <a:gd name="connsiteX4" fmla="*/ 0 w 1058088"/>
                  <a:gd name="connsiteY4" fmla="*/ 683642 h 683642"/>
                  <a:gd name="connsiteX5" fmla="*/ 1250 w 1058088"/>
                  <a:gd name="connsiteY5" fmla="*/ 94347 h 683642"/>
                  <a:gd name="connsiteX0" fmla="*/ 1250 w 1058088"/>
                  <a:gd name="connsiteY0" fmla="*/ 94347 h 683642"/>
                  <a:gd name="connsiteX1" fmla="*/ 529044 w 1058088"/>
                  <a:gd name="connsiteY1" fmla="*/ 0 h 683642"/>
                  <a:gd name="connsiteX2" fmla="*/ 1058088 w 1058088"/>
                  <a:gd name="connsiteY2" fmla="*/ 341821 h 683642"/>
                  <a:gd name="connsiteX3" fmla="*/ 529044 w 1058088"/>
                  <a:gd name="connsiteY3" fmla="*/ 683642 h 683642"/>
                  <a:gd name="connsiteX4" fmla="*/ 0 w 1058088"/>
                  <a:gd name="connsiteY4" fmla="*/ 683642 h 683642"/>
                  <a:gd name="connsiteX5" fmla="*/ 1250 w 1058088"/>
                  <a:gd name="connsiteY5" fmla="*/ 94347 h 683642"/>
                  <a:gd name="connsiteX0" fmla="*/ 11453 w 1068291"/>
                  <a:gd name="connsiteY0" fmla="*/ 94347 h 683642"/>
                  <a:gd name="connsiteX1" fmla="*/ 539247 w 1068291"/>
                  <a:gd name="connsiteY1" fmla="*/ 0 h 683642"/>
                  <a:gd name="connsiteX2" fmla="*/ 1068291 w 1068291"/>
                  <a:gd name="connsiteY2" fmla="*/ 341821 h 683642"/>
                  <a:gd name="connsiteX3" fmla="*/ 539247 w 1068291"/>
                  <a:gd name="connsiteY3" fmla="*/ 683642 h 683642"/>
                  <a:gd name="connsiteX4" fmla="*/ 0 w 1068291"/>
                  <a:gd name="connsiteY4" fmla="*/ 520891 h 683642"/>
                  <a:gd name="connsiteX5" fmla="*/ 11453 w 1068291"/>
                  <a:gd name="connsiteY5" fmla="*/ 94347 h 683642"/>
                  <a:gd name="connsiteX0" fmla="*/ 11453 w 1068291"/>
                  <a:gd name="connsiteY0" fmla="*/ 94347 h 683642"/>
                  <a:gd name="connsiteX1" fmla="*/ 539247 w 1068291"/>
                  <a:gd name="connsiteY1" fmla="*/ 0 h 683642"/>
                  <a:gd name="connsiteX2" fmla="*/ 1068291 w 1068291"/>
                  <a:gd name="connsiteY2" fmla="*/ 341821 h 683642"/>
                  <a:gd name="connsiteX3" fmla="*/ 539247 w 1068291"/>
                  <a:gd name="connsiteY3" fmla="*/ 683642 h 683642"/>
                  <a:gd name="connsiteX4" fmla="*/ 0 w 1068291"/>
                  <a:gd name="connsiteY4" fmla="*/ 520891 h 683642"/>
                  <a:gd name="connsiteX5" fmla="*/ 11453 w 1068291"/>
                  <a:gd name="connsiteY5" fmla="*/ 94347 h 683642"/>
                  <a:gd name="connsiteX0" fmla="*/ 11453 w 1068294"/>
                  <a:gd name="connsiteY0" fmla="*/ 94347 h 651290"/>
                  <a:gd name="connsiteX1" fmla="*/ 539247 w 1068294"/>
                  <a:gd name="connsiteY1" fmla="*/ 0 h 651290"/>
                  <a:gd name="connsiteX2" fmla="*/ 1068291 w 1068294"/>
                  <a:gd name="connsiteY2" fmla="*/ 341821 h 651290"/>
                  <a:gd name="connsiteX3" fmla="*/ 545065 w 1068294"/>
                  <a:gd name="connsiteY3" fmla="*/ 651290 h 651290"/>
                  <a:gd name="connsiteX4" fmla="*/ 0 w 1068294"/>
                  <a:gd name="connsiteY4" fmla="*/ 520891 h 651290"/>
                  <a:gd name="connsiteX5" fmla="*/ 11453 w 1068294"/>
                  <a:gd name="connsiteY5" fmla="*/ 94347 h 651290"/>
                  <a:gd name="connsiteX0" fmla="*/ 11453 w 1068294"/>
                  <a:gd name="connsiteY0" fmla="*/ 94347 h 651290"/>
                  <a:gd name="connsiteX1" fmla="*/ 539247 w 1068294"/>
                  <a:gd name="connsiteY1" fmla="*/ 0 h 651290"/>
                  <a:gd name="connsiteX2" fmla="*/ 1068291 w 1068294"/>
                  <a:gd name="connsiteY2" fmla="*/ 341821 h 651290"/>
                  <a:gd name="connsiteX3" fmla="*/ 545065 w 1068294"/>
                  <a:gd name="connsiteY3" fmla="*/ 651290 h 651290"/>
                  <a:gd name="connsiteX4" fmla="*/ 0 w 1068294"/>
                  <a:gd name="connsiteY4" fmla="*/ 520891 h 651290"/>
                  <a:gd name="connsiteX5" fmla="*/ 11453 w 1068294"/>
                  <a:gd name="connsiteY5" fmla="*/ 94347 h 651290"/>
                  <a:gd name="connsiteX0" fmla="*/ 11453 w 1068295"/>
                  <a:gd name="connsiteY0" fmla="*/ 94347 h 651966"/>
                  <a:gd name="connsiteX1" fmla="*/ 539247 w 1068295"/>
                  <a:gd name="connsiteY1" fmla="*/ 0 h 651966"/>
                  <a:gd name="connsiteX2" fmla="*/ 1068291 w 1068295"/>
                  <a:gd name="connsiteY2" fmla="*/ 341821 h 651966"/>
                  <a:gd name="connsiteX3" fmla="*/ 545065 w 1068295"/>
                  <a:gd name="connsiteY3" fmla="*/ 651290 h 651966"/>
                  <a:gd name="connsiteX4" fmla="*/ 0 w 1068295"/>
                  <a:gd name="connsiteY4" fmla="*/ 520891 h 651966"/>
                  <a:gd name="connsiteX5" fmla="*/ 11453 w 1068295"/>
                  <a:gd name="connsiteY5" fmla="*/ 94347 h 651966"/>
                  <a:gd name="connsiteX0" fmla="*/ 11453 w 1068295"/>
                  <a:gd name="connsiteY0" fmla="*/ 96063 h 653682"/>
                  <a:gd name="connsiteX1" fmla="*/ 539247 w 1068295"/>
                  <a:gd name="connsiteY1" fmla="*/ 1716 h 653682"/>
                  <a:gd name="connsiteX2" fmla="*/ 1068291 w 1068295"/>
                  <a:gd name="connsiteY2" fmla="*/ 343537 h 653682"/>
                  <a:gd name="connsiteX3" fmla="*/ 545065 w 1068295"/>
                  <a:gd name="connsiteY3" fmla="*/ 653006 h 653682"/>
                  <a:gd name="connsiteX4" fmla="*/ 0 w 1068295"/>
                  <a:gd name="connsiteY4" fmla="*/ 522607 h 653682"/>
                  <a:gd name="connsiteX5" fmla="*/ 11453 w 1068295"/>
                  <a:gd name="connsiteY5" fmla="*/ 96063 h 653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8295" h="653682">
                    <a:moveTo>
                      <a:pt x="11453" y="96063"/>
                    </a:moveTo>
                    <a:cubicBezTo>
                      <a:pt x="162854" y="49070"/>
                      <a:pt x="362899" y="1716"/>
                      <a:pt x="539247" y="1716"/>
                    </a:cubicBezTo>
                    <a:cubicBezTo>
                      <a:pt x="860248" y="-23464"/>
                      <a:pt x="1067321" y="234989"/>
                      <a:pt x="1068291" y="343537"/>
                    </a:cubicBezTo>
                    <a:cubicBezTo>
                      <a:pt x="1069261" y="452085"/>
                      <a:pt x="916657" y="667286"/>
                      <a:pt x="545065" y="653006"/>
                    </a:cubicBezTo>
                    <a:cubicBezTo>
                      <a:pt x="289442" y="615474"/>
                      <a:pt x="197693" y="595265"/>
                      <a:pt x="0" y="522607"/>
                    </a:cubicBezTo>
                    <a:cubicBezTo>
                      <a:pt x="417" y="326175"/>
                      <a:pt x="11036" y="292495"/>
                      <a:pt x="11453" y="96063"/>
                    </a:cubicBezTo>
                    <a:close/>
                  </a:path>
                </a:pathLst>
              </a:custGeom>
              <a:grp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243" name="Flowchart: Delay 112">
                <a:extLst>
                  <a:ext uri="{FF2B5EF4-FFF2-40B4-BE49-F238E27FC236}">
                    <a16:creationId xmlns:a16="http://schemas.microsoft.com/office/drawing/2014/main" id="{77DE8B3F-555D-4EE2-9AB9-A71F35A315C8}"/>
                  </a:ext>
                </a:extLst>
              </p:cNvPr>
              <p:cNvSpPr/>
              <p:nvPr/>
            </p:nvSpPr>
            <p:spPr>
              <a:xfrm rot="4500000">
                <a:off x="966359" y="3823348"/>
                <a:ext cx="572331" cy="570055"/>
              </a:xfrm>
              <a:custGeom>
                <a:avLst/>
                <a:gdLst>
                  <a:gd name="connsiteX0" fmla="*/ 0 w 1058088"/>
                  <a:gd name="connsiteY0" fmla="*/ 0 h 683642"/>
                  <a:gd name="connsiteX1" fmla="*/ 529044 w 1058088"/>
                  <a:gd name="connsiteY1" fmla="*/ 0 h 683642"/>
                  <a:gd name="connsiteX2" fmla="*/ 1058088 w 1058088"/>
                  <a:gd name="connsiteY2" fmla="*/ 341821 h 683642"/>
                  <a:gd name="connsiteX3" fmla="*/ 529044 w 1058088"/>
                  <a:gd name="connsiteY3" fmla="*/ 683642 h 683642"/>
                  <a:gd name="connsiteX4" fmla="*/ 0 w 1058088"/>
                  <a:gd name="connsiteY4" fmla="*/ 683642 h 683642"/>
                  <a:gd name="connsiteX5" fmla="*/ 0 w 1058088"/>
                  <a:gd name="connsiteY5" fmla="*/ 0 h 683642"/>
                  <a:gd name="connsiteX0" fmla="*/ 1250 w 1058088"/>
                  <a:gd name="connsiteY0" fmla="*/ 94347 h 683642"/>
                  <a:gd name="connsiteX1" fmla="*/ 529044 w 1058088"/>
                  <a:gd name="connsiteY1" fmla="*/ 0 h 683642"/>
                  <a:gd name="connsiteX2" fmla="*/ 1058088 w 1058088"/>
                  <a:gd name="connsiteY2" fmla="*/ 341821 h 683642"/>
                  <a:gd name="connsiteX3" fmla="*/ 529044 w 1058088"/>
                  <a:gd name="connsiteY3" fmla="*/ 683642 h 683642"/>
                  <a:gd name="connsiteX4" fmla="*/ 0 w 1058088"/>
                  <a:gd name="connsiteY4" fmla="*/ 683642 h 683642"/>
                  <a:gd name="connsiteX5" fmla="*/ 1250 w 1058088"/>
                  <a:gd name="connsiteY5" fmla="*/ 94347 h 683642"/>
                  <a:gd name="connsiteX0" fmla="*/ 1250 w 1058088"/>
                  <a:gd name="connsiteY0" fmla="*/ 94347 h 683642"/>
                  <a:gd name="connsiteX1" fmla="*/ 529044 w 1058088"/>
                  <a:gd name="connsiteY1" fmla="*/ 0 h 683642"/>
                  <a:gd name="connsiteX2" fmla="*/ 1058088 w 1058088"/>
                  <a:gd name="connsiteY2" fmla="*/ 341821 h 683642"/>
                  <a:gd name="connsiteX3" fmla="*/ 529044 w 1058088"/>
                  <a:gd name="connsiteY3" fmla="*/ 683642 h 683642"/>
                  <a:gd name="connsiteX4" fmla="*/ 0 w 1058088"/>
                  <a:gd name="connsiteY4" fmla="*/ 683642 h 683642"/>
                  <a:gd name="connsiteX5" fmla="*/ 1250 w 1058088"/>
                  <a:gd name="connsiteY5" fmla="*/ 94347 h 683642"/>
                  <a:gd name="connsiteX0" fmla="*/ 11453 w 1068291"/>
                  <a:gd name="connsiteY0" fmla="*/ 94347 h 683642"/>
                  <a:gd name="connsiteX1" fmla="*/ 539247 w 1068291"/>
                  <a:gd name="connsiteY1" fmla="*/ 0 h 683642"/>
                  <a:gd name="connsiteX2" fmla="*/ 1068291 w 1068291"/>
                  <a:gd name="connsiteY2" fmla="*/ 341821 h 683642"/>
                  <a:gd name="connsiteX3" fmla="*/ 539247 w 1068291"/>
                  <a:gd name="connsiteY3" fmla="*/ 683642 h 683642"/>
                  <a:gd name="connsiteX4" fmla="*/ 0 w 1068291"/>
                  <a:gd name="connsiteY4" fmla="*/ 520891 h 683642"/>
                  <a:gd name="connsiteX5" fmla="*/ 11453 w 1068291"/>
                  <a:gd name="connsiteY5" fmla="*/ 94347 h 683642"/>
                  <a:gd name="connsiteX0" fmla="*/ 11453 w 1068291"/>
                  <a:gd name="connsiteY0" fmla="*/ 94347 h 683642"/>
                  <a:gd name="connsiteX1" fmla="*/ 539247 w 1068291"/>
                  <a:gd name="connsiteY1" fmla="*/ 0 h 683642"/>
                  <a:gd name="connsiteX2" fmla="*/ 1068291 w 1068291"/>
                  <a:gd name="connsiteY2" fmla="*/ 341821 h 683642"/>
                  <a:gd name="connsiteX3" fmla="*/ 539247 w 1068291"/>
                  <a:gd name="connsiteY3" fmla="*/ 683642 h 683642"/>
                  <a:gd name="connsiteX4" fmla="*/ 0 w 1068291"/>
                  <a:gd name="connsiteY4" fmla="*/ 520891 h 683642"/>
                  <a:gd name="connsiteX5" fmla="*/ 11453 w 1068291"/>
                  <a:gd name="connsiteY5" fmla="*/ 94347 h 683642"/>
                  <a:gd name="connsiteX0" fmla="*/ 11453 w 1068294"/>
                  <a:gd name="connsiteY0" fmla="*/ 94347 h 651290"/>
                  <a:gd name="connsiteX1" fmla="*/ 539247 w 1068294"/>
                  <a:gd name="connsiteY1" fmla="*/ 0 h 651290"/>
                  <a:gd name="connsiteX2" fmla="*/ 1068291 w 1068294"/>
                  <a:gd name="connsiteY2" fmla="*/ 341821 h 651290"/>
                  <a:gd name="connsiteX3" fmla="*/ 545065 w 1068294"/>
                  <a:gd name="connsiteY3" fmla="*/ 651290 h 651290"/>
                  <a:gd name="connsiteX4" fmla="*/ 0 w 1068294"/>
                  <a:gd name="connsiteY4" fmla="*/ 520891 h 651290"/>
                  <a:gd name="connsiteX5" fmla="*/ 11453 w 1068294"/>
                  <a:gd name="connsiteY5" fmla="*/ 94347 h 651290"/>
                  <a:gd name="connsiteX0" fmla="*/ 11453 w 1068294"/>
                  <a:gd name="connsiteY0" fmla="*/ 94347 h 651290"/>
                  <a:gd name="connsiteX1" fmla="*/ 539247 w 1068294"/>
                  <a:gd name="connsiteY1" fmla="*/ 0 h 651290"/>
                  <a:gd name="connsiteX2" fmla="*/ 1068291 w 1068294"/>
                  <a:gd name="connsiteY2" fmla="*/ 341821 h 651290"/>
                  <a:gd name="connsiteX3" fmla="*/ 545065 w 1068294"/>
                  <a:gd name="connsiteY3" fmla="*/ 651290 h 651290"/>
                  <a:gd name="connsiteX4" fmla="*/ 0 w 1068294"/>
                  <a:gd name="connsiteY4" fmla="*/ 520891 h 651290"/>
                  <a:gd name="connsiteX5" fmla="*/ 11453 w 1068294"/>
                  <a:gd name="connsiteY5" fmla="*/ 94347 h 651290"/>
                  <a:gd name="connsiteX0" fmla="*/ 11453 w 1068295"/>
                  <a:gd name="connsiteY0" fmla="*/ 94347 h 651966"/>
                  <a:gd name="connsiteX1" fmla="*/ 539247 w 1068295"/>
                  <a:gd name="connsiteY1" fmla="*/ 0 h 651966"/>
                  <a:gd name="connsiteX2" fmla="*/ 1068291 w 1068295"/>
                  <a:gd name="connsiteY2" fmla="*/ 341821 h 651966"/>
                  <a:gd name="connsiteX3" fmla="*/ 545065 w 1068295"/>
                  <a:gd name="connsiteY3" fmla="*/ 651290 h 651966"/>
                  <a:gd name="connsiteX4" fmla="*/ 0 w 1068295"/>
                  <a:gd name="connsiteY4" fmla="*/ 520891 h 651966"/>
                  <a:gd name="connsiteX5" fmla="*/ 11453 w 1068295"/>
                  <a:gd name="connsiteY5" fmla="*/ 94347 h 651966"/>
                  <a:gd name="connsiteX0" fmla="*/ 11453 w 1068295"/>
                  <a:gd name="connsiteY0" fmla="*/ 96063 h 653682"/>
                  <a:gd name="connsiteX1" fmla="*/ 539247 w 1068295"/>
                  <a:gd name="connsiteY1" fmla="*/ 1716 h 653682"/>
                  <a:gd name="connsiteX2" fmla="*/ 1068291 w 1068295"/>
                  <a:gd name="connsiteY2" fmla="*/ 343537 h 653682"/>
                  <a:gd name="connsiteX3" fmla="*/ 545065 w 1068295"/>
                  <a:gd name="connsiteY3" fmla="*/ 653006 h 653682"/>
                  <a:gd name="connsiteX4" fmla="*/ 0 w 1068295"/>
                  <a:gd name="connsiteY4" fmla="*/ 522607 h 653682"/>
                  <a:gd name="connsiteX5" fmla="*/ 11453 w 1068295"/>
                  <a:gd name="connsiteY5" fmla="*/ 96063 h 653682"/>
                  <a:gd name="connsiteX0" fmla="*/ 11453 w 1068291"/>
                  <a:gd name="connsiteY0" fmla="*/ 96012 h 600859"/>
                  <a:gd name="connsiteX1" fmla="*/ 539247 w 1068291"/>
                  <a:gd name="connsiteY1" fmla="*/ 1665 h 600859"/>
                  <a:gd name="connsiteX2" fmla="*/ 1068291 w 1068291"/>
                  <a:gd name="connsiteY2" fmla="*/ 343486 h 600859"/>
                  <a:gd name="connsiteX3" fmla="*/ 542605 w 1068291"/>
                  <a:gd name="connsiteY3" fmla="*/ 600019 h 600859"/>
                  <a:gd name="connsiteX4" fmla="*/ 0 w 1068291"/>
                  <a:gd name="connsiteY4" fmla="*/ 522556 h 600859"/>
                  <a:gd name="connsiteX5" fmla="*/ 11453 w 1068291"/>
                  <a:gd name="connsiteY5" fmla="*/ 96012 h 600859"/>
                  <a:gd name="connsiteX0" fmla="*/ 11453 w 1069624"/>
                  <a:gd name="connsiteY0" fmla="*/ 57663 h 562482"/>
                  <a:gd name="connsiteX1" fmla="*/ 637969 w 1069624"/>
                  <a:gd name="connsiteY1" fmla="*/ 1875 h 562482"/>
                  <a:gd name="connsiteX2" fmla="*/ 1068291 w 1069624"/>
                  <a:gd name="connsiteY2" fmla="*/ 305137 h 562482"/>
                  <a:gd name="connsiteX3" fmla="*/ 542605 w 1069624"/>
                  <a:gd name="connsiteY3" fmla="*/ 561670 h 562482"/>
                  <a:gd name="connsiteX4" fmla="*/ 0 w 1069624"/>
                  <a:gd name="connsiteY4" fmla="*/ 484207 h 562482"/>
                  <a:gd name="connsiteX5" fmla="*/ 11453 w 1069624"/>
                  <a:gd name="connsiteY5" fmla="*/ 57663 h 562482"/>
                  <a:gd name="connsiteX0" fmla="*/ 11453 w 1069624"/>
                  <a:gd name="connsiteY0" fmla="*/ 57663 h 562482"/>
                  <a:gd name="connsiteX1" fmla="*/ 637969 w 1069624"/>
                  <a:gd name="connsiteY1" fmla="*/ 1875 h 562482"/>
                  <a:gd name="connsiteX2" fmla="*/ 1068291 w 1069624"/>
                  <a:gd name="connsiteY2" fmla="*/ 305137 h 562482"/>
                  <a:gd name="connsiteX3" fmla="*/ 542605 w 1069624"/>
                  <a:gd name="connsiteY3" fmla="*/ 561670 h 562482"/>
                  <a:gd name="connsiteX4" fmla="*/ 0 w 1069624"/>
                  <a:gd name="connsiteY4" fmla="*/ 484207 h 562482"/>
                  <a:gd name="connsiteX5" fmla="*/ 11453 w 1069624"/>
                  <a:gd name="connsiteY5" fmla="*/ 57663 h 562482"/>
                  <a:gd name="connsiteX0" fmla="*/ 11453 w 1068632"/>
                  <a:gd name="connsiteY0" fmla="*/ 57657 h 557137"/>
                  <a:gd name="connsiteX1" fmla="*/ 637969 w 1068632"/>
                  <a:gd name="connsiteY1" fmla="*/ 1869 h 557137"/>
                  <a:gd name="connsiteX2" fmla="*/ 1068291 w 1068632"/>
                  <a:gd name="connsiteY2" fmla="*/ 305131 h 557137"/>
                  <a:gd name="connsiteX3" fmla="*/ 592762 w 1068632"/>
                  <a:gd name="connsiteY3" fmla="*/ 556306 h 557137"/>
                  <a:gd name="connsiteX4" fmla="*/ 0 w 1068632"/>
                  <a:gd name="connsiteY4" fmla="*/ 484201 h 557137"/>
                  <a:gd name="connsiteX5" fmla="*/ 11453 w 1068632"/>
                  <a:gd name="connsiteY5" fmla="*/ 57657 h 557137"/>
                  <a:gd name="connsiteX0" fmla="*/ 11453 w 1070203"/>
                  <a:gd name="connsiteY0" fmla="*/ 60114 h 559596"/>
                  <a:gd name="connsiteX1" fmla="*/ 686644 w 1070203"/>
                  <a:gd name="connsiteY1" fmla="*/ 1853 h 559596"/>
                  <a:gd name="connsiteX2" fmla="*/ 1068291 w 1070203"/>
                  <a:gd name="connsiteY2" fmla="*/ 307588 h 559596"/>
                  <a:gd name="connsiteX3" fmla="*/ 592762 w 1070203"/>
                  <a:gd name="connsiteY3" fmla="*/ 558763 h 559596"/>
                  <a:gd name="connsiteX4" fmla="*/ 0 w 1070203"/>
                  <a:gd name="connsiteY4" fmla="*/ 486658 h 559596"/>
                  <a:gd name="connsiteX5" fmla="*/ 11453 w 1070203"/>
                  <a:gd name="connsiteY5" fmla="*/ 60114 h 559596"/>
                  <a:gd name="connsiteX0" fmla="*/ 11453 w 1070201"/>
                  <a:gd name="connsiteY0" fmla="*/ 61929 h 561411"/>
                  <a:gd name="connsiteX1" fmla="*/ 686644 w 1070201"/>
                  <a:gd name="connsiteY1" fmla="*/ 3668 h 561411"/>
                  <a:gd name="connsiteX2" fmla="*/ 1068291 w 1070201"/>
                  <a:gd name="connsiteY2" fmla="*/ 309403 h 561411"/>
                  <a:gd name="connsiteX3" fmla="*/ 592762 w 1070201"/>
                  <a:gd name="connsiteY3" fmla="*/ 560578 h 561411"/>
                  <a:gd name="connsiteX4" fmla="*/ 0 w 1070201"/>
                  <a:gd name="connsiteY4" fmla="*/ 488473 h 561411"/>
                  <a:gd name="connsiteX5" fmla="*/ 11453 w 1070201"/>
                  <a:gd name="connsiteY5" fmla="*/ 61929 h 561411"/>
                  <a:gd name="connsiteX0" fmla="*/ 62005 w 1070203"/>
                  <a:gd name="connsiteY0" fmla="*/ 46665 h 563825"/>
                  <a:gd name="connsiteX1" fmla="*/ 686644 w 1070203"/>
                  <a:gd name="connsiteY1" fmla="*/ 6082 h 563825"/>
                  <a:gd name="connsiteX2" fmla="*/ 1068291 w 1070203"/>
                  <a:gd name="connsiteY2" fmla="*/ 311817 h 563825"/>
                  <a:gd name="connsiteX3" fmla="*/ 592762 w 1070203"/>
                  <a:gd name="connsiteY3" fmla="*/ 562992 h 563825"/>
                  <a:gd name="connsiteX4" fmla="*/ 0 w 1070203"/>
                  <a:gd name="connsiteY4" fmla="*/ 490887 h 563825"/>
                  <a:gd name="connsiteX5" fmla="*/ 62005 w 1070203"/>
                  <a:gd name="connsiteY5" fmla="*/ 46665 h 563825"/>
                  <a:gd name="connsiteX0" fmla="*/ 87772 w 1095968"/>
                  <a:gd name="connsiteY0" fmla="*/ 46665 h 563825"/>
                  <a:gd name="connsiteX1" fmla="*/ 712411 w 1095968"/>
                  <a:gd name="connsiteY1" fmla="*/ 6082 h 563825"/>
                  <a:gd name="connsiteX2" fmla="*/ 1094058 w 1095968"/>
                  <a:gd name="connsiteY2" fmla="*/ 311817 h 563825"/>
                  <a:gd name="connsiteX3" fmla="*/ 618529 w 1095968"/>
                  <a:gd name="connsiteY3" fmla="*/ 562992 h 563825"/>
                  <a:gd name="connsiteX4" fmla="*/ 0 w 1095968"/>
                  <a:gd name="connsiteY4" fmla="*/ 471814 h 563825"/>
                  <a:gd name="connsiteX5" fmla="*/ 87772 w 1095968"/>
                  <a:gd name="connsiteY5" fmla="*/ 46665 h 563825"/>
                  <a:gd name="connsiteX0" fmla="*/ 87772 w 1095970"/>
                  <a:gd name="connsiteY0" fmla="*/ 46665 h 563825"/>
                  <a:gd name="connsiteX1" fmla="*/ 712411 w 1095970"/>
                  <a:gd name="connsiteY1" fmla="*/ 6082 h 563825"/>
                  <a:gd name="connsiteX2" fmla="*/ 1094058 w 1095970"/>
                  <a:gd name="connsiteY2" fmla="*/ 311817 h 563825"/>
                  <a:gd name="connsiteX3" fmla="*/ 618529 w 1095970"/>
                  <a:gd name="connsiteY3" fmla="*/ 562992 h 563825"/>
                  <a:gd name="connsiteX4" fmla="*/ 0 w 1095970"/>
                  <a:gd name="connsiteY4" fmla="*/ 471814 h 563825"/>
                  <a:gd name="connsiteX5" fmla="*/ 87772 w 1095970"/>
                  <a:gd name="connsiteY5" fmla="*/ 46665 h 563825"/>
                  <a:gd name="connsiteX0" fmla="*/ 87772 w 1095968"/>
                  <a:gd name="connsiteY0" fmla="*/ 46665 h 563825"/>
                  <a:gd name="connsiteX1" fmla="*/ 712411 w 1095968"/>
                  <a:gd name="connsiteY1" fmla="*/ 6082 h 563825"/>
                  <a:gd name="connsiteX2" fmla="*/ 1094058 w 1095968"/>
                  <a:gd name="connsiteY2" fmla="*/ 311817 h 563825"/>
                  <a:gd name="connsiteX3" fmla="*/ 618529 w 1095968"/>
                  <a:gd name="connsiteY3" fmla="*/ 562992 h 563825"/>
                  <a:gd name="connsiteX4" fmla="*/ 0 w 1095968"/>
                  <a:gd name="connsiteY4" fmla="*/ 471814 h 563825"/>
                  <a:gd name="connsiteX5" fmla="*/ 87772 w 1095968"/>
                  <a:gd name="connsiteY5" fmla="*/ 46665 h 563825"/>
                  <a:gd name="connsiteX0" fmla="*/ 87772 w 1095970"/>
                  <a:gd name="connsiteY0" fmla="*/ 45897 h 563057"/>
                  <a:gd name="connsiteX1" fmla="*/ 712411 w 1095970"/>
                  <a:gd name="connsiteY1" fmla="*/ 5314 h 563057"/>
                  <a:gd name="connsiteX2" fmla="*/ 1094058 w 1095970"/>
                  <a:gd name="connsiteY2" fmla="*/ 311049 h 563057"/>
                  <a:gd name="connsiteX3" fmla="*/ 618529 w 1095970"/>
                  <a:gd name="connsiteY3" fmla="*/ 562224 h 563057"/>
                  <a:gd name="connsiteX4" fmla="*/ 0 w 1095970"/>
                  <a:gd name="connsiteY4" fmla="*/ 471046 h 563057"/>
                  <a:gd name="connsiteX5" fmla="*/ 87772 w 1095970"/>
                  <a:gd name="connsiteY5" fmla="*/ 45897 h 563057"/>
                  <a:gd name="connsiteX0" fmla="*/ 87772 w 1095968"/>
                  <a:gd name="connsiteY0" fmla="*/ 45392 h 562552"/>
                  <a:gd name="connsiteX1" fmla="*/ 712411 w 1095968"/>
                  <a:gd name="connsiteY1" fmla="*/ 4809 h 562552"/>
                  <a:gd name="connsiteX2" fmla="*/ 1094058 w 1095968"/>
                  <a:gd name="connsiteY2" fmla="*/ 310544 h 562552"/>
                  <a:gd name="connsiteX3" fmla="*/ 618529 w 1095968"/>
                  <a:gd name="connsiteY3" fmla="*/ 561719 h 562552"/>
                  <a:gd name="connsiteX4" fmla="*/ 0 w 1095968"/>
                  <a:gd name="connsiteY4" fmla="*/ 470541 h 562552"/>
                  <a:gd name="connsiteX5" fmla="*/ 87772 w 1095968"/>
                  <a:gd name="connsiteY5" fmla="*/ 45392 h 562552"/>
                  <a:gd name="connsiteX0" fmla="*/ 87772 w 1096129"/>
                  <a:gd name="connsiteY0" fmla="*/ 45392 h 562552"/>
                  <a:gd name="connsiteX1" fmla="*/ 712411 w 1096129"/>
                  <a:gd name="connsiteY1" fmla="*/ 4809 h 562552"/>
                  <a:gd name="connsiteX2" fmla="*/ 1094058 w 1096129"/>
                  <a:gd name="connsiteY2" fmla="*/ 310544 h 562552"/>
                  <a:gd name="connsiteX3" fmla="*/ 618529 w 1096129"/>
                  <a:gd name="connsiteY3" fmla="*/ 561719 h 562552"/>
                  <a:gd name="connsiteX4" fmla="*/ 0 w 1096129"/>
                  <a:gd name="connsiteY4" fmla="*/ 470541 h 562552"/>
                  <a:gd name="connsiteX5" fmla="*/ 87772 w 1096129"/>
                  <a:gd name="connsiteY5" fmla="*/ 45392 h 562552"/>
                  <a:gd name="connsiteX0" fmla="*/ 87772 w 1095556"/>
                  <a:gd name="connsiteY0" fmla="*/ 51978 h 569144"/>
                  <a:gd name="connsiteX1" fmla="*/ 701145 w 1095556"/>
                  <a:gd name="connsiteY1" fmla="*/ 3902 h 569144"/>
                  <a:gd name="connsiteX2" fmla="*/ 1094058 w 1095556"/>
                  <a:gd name="connsiteY2" fmla="*/ 317130 h 569144"/>
                  <a:gd name="connsiteX3" fmla="*/ 618529 w 1095556"/>
                  <a:gd name="connsiteY3" fmla="*/ 568305 h 569144"/>
                  <a:gd name="connsiteX4" fmla="*/ 0 w 1095556"/>
                  <a:gd name="connsiteY4" fmla="*/ 477127 h 569144"/>
                  <a:gd name="connsiteX5" fmla="*/ 87772 w 1095556"/>
                  <a:gd name="connsiteY5" fmla="*/ 51978 h 569144"/>
                  <a:gd name="connsiteX0" fmla="*/ 87772 w 1095769"/>
                  <a:gd name="connsiteY0" fmla="*/ 50301 h 567467"/>
                  <a:gd name="connsiteX1" fmla="*/ 701145 w 1095769"/>
                  <a:gd name="connsiteY1" fmla="*/ 2225 h 567467"/>
                  <a:gd name="connsiteX2" fmla="*/ 1094058 w 1095769"/>
                  <a:gd name="connsiteY2" fmla="*/ 315453 h 567467"/>
                  <a:gd name="connsiteX3" fmla="*/ 618529 w 1095769"/>
                  <a:gd name="connsiteY3" fmla="*/ 566628 h 567467"/>
                  <a:gd name="connsiteX4" fmla="*/ 0 w 1095769"/>
                  <a:gd name="connsiteY4" fmla="*/ 475450 h 567467"/>
                  <a:gd name="connsiteX5" fmla="*/ 87772 w 1095769"/>
                  <a:gd name="connsiteY5" fmla="*/ 50301 h 567467"/>
                  <a:gd name="connsiteX0" fmla="*/ 87772 w 1095819"/>
                  <a:gd name="connsiteY0" fmla="*/ 52010 h 569177"/>
                  <a:gd name="connsiteX1" fmla="*/ 702091 w 1095819"/>
                  <a:gd name="connsiteY1" fmla="*/ 2094 h 569177"/>
                  <a:gd name="connsiteX2" fmla="*/ 1094058 w 1095819"/>
                  <a:gd name="connsiteY2" fmla="*/ 317162 h 569177"/>
                  <a:gd name="connsiteX3" fmla="*/ 618529 w 1095819"/>
                  <a:gd name="connsiteY3" fmla="*/ 568337 h 569177"/>
                  <a:gd name="connsiteX4" fmla="*/ 0 w 1095819"/>
                  <a:gd name="connsiteY4" fmla="*/ 477159 h 569177"/>
                  <a:gd name="connsiteX5" fmla="*/ 87772 w 1095819"/>
                  <a:gd name="connsiteY5" fmla="*/ 52010 h 569177"/>
                  <a:gd name="connsiteX0" fmla="*/ 87772 w 1096267"/>
                  <a:gd name="connsiteY0" fmla="*/ 52888 h 570055"/>
                  <a:gd name="connsiteX1" fmla="*/ 702091 w 1096267"/>
                  <a:gd name="connsiteY1" fmla="*/ 2972 h 570055"/>
                  <a:gd name="connsiteX2" fmla="*/ 1094058 w 1096267"/>
                  <a:gd name="connsiteY2" fmla="*/ 318040 h 570055"/>
                  <a:gd name="connsiteX3" fmla="*/ 618529 w 1096267"/>
                  <a:gd name="connsiteY3" fmla="*/ 569215 h 570055"/>
                  <a:gd name="connsiteX4" fmla="*/ 0 w 1096267"/>
                  <a:gd name="connsiteY4" fmla="*/ 478037 h 570055"/>
                  <a:gd name="connsiteX5" fmla="*/ 87772 w 1096267"/>
                  <a:gd name="connsiteY5" fmla="*/ 52888 h 57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6267" h="570055">
                    <a:moveTo>
                      <a:pt x="87772" y="52888"/>
                    </a:moveTo>
                    <a:cubicBezTo>
                      <a:pt x="276394" y="14195"/>
                      <a:pt x="473305" y="-8477"/>
                      <a:pt x="702091" y="2972"/>
                    </a:cubicBezTo>
                    <a:cubicBezTo>
                      <a:pt x="1065062" y="21136"/>
                      <a:pt x="1107985" y="223666"/>
                      <a:pt x="1094058" y="318040"/>
                    </a:cubicBezTo>
                    <a:cubicBezTo>
                      <a:pt x="1080131" y="412414"/>
                      <a:pt x="990121" y="583495"/>
                      <a:pt x="618529" y="569215"/>
                    </a:cubicBezTo>
                    <a:cubicBezTo>
                      <a:pt x="356583" y="555548"/>
                      <a:pt x="197693" y="550695"/>
                      <a:pt x="0" y="478037"/>
                    </a:cubicBezTo>
                    <a:cubicBezTo>
                      <a:pt x="48697" y="291453"/>
                      <a:pt x="65242" y="246226"/>
                      <a:pt x="87772" y="52888"/>
                    </a:cubicBezTo>
                    <a:close/>
                  </a:path>
                </a:pathLst>
              </a:custGeom>
              <a:grp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pSp>
      </p:grpSp>
      <p:sp>
        <p:nvSpPr>
          <p:cNvPr id="246" name="Rectangle 245">
            <a:extLst>
              <a:ext uri="{FF2B5EF4-FFF2-40B4-BE49-F238E27FC236}">
                <a16:creationId xmlns:a16="http://schemas.microsoft.com/office/drawing/2014/main" id="{8544C206-751D-4E07-BCD3-E9E22C03D475}"/>
              </a:ext>
            </a:extLst>
          </p:cNvPr>
          <p:cNvSpPr/>
          <p:nvPr/>
        </p:nvSpPr>
        <p:spPr>
          <a:xfrm>
            <a:off x="4463250" y="2737322"/>
            <a:ext cx="1272515" cy="487680"/>
          </a:xfrm>
          <a:prstGeom prst="rect">
            <a:avLst/>
          </a:prstGeom>
          <a:solidFill>
            <a:schemeClr val="tx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0960" tIns="60960" rIns="60960" bIns="6096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333" b="1" i="0" u="none" strike="noStrike" kern="1200" cap="none" spc="0" normalizeH="0" baseline="0" noProof="0">
                <a:ln>
                  <a:noFill/>
                </a:ln>
                <a:solidFill>
                  <a:srgbClr val="00447C"/>
                </a:solidFill>
                <a:effectLst/>
                <a:uLnTx/>
                <a:uFillTx/>
                <a:latin typeface="Arial Nova Cond" panose="020B0506020202020204" pitchFamily="34" charset="0"/>
                <a:ea typeface="+mn-ea"/>
                <a:cs typeface="+mn-cs"/>
              </a:rPr>
              <a:t>Extending</a:t>
            </a:r>
            <a:endParaRPr kumimoji="0" lang="en-US" sz="1333" b="1" i="0" u="none" strike="noStrike" kern="1200" cap="none" spc="0" normalizeH="0" baseline="0" noProof="0" dirty="0">
              <a:ln>
                <a:noFill/>
              </a:ln>
              <a:solidFill>
                <a:srgbClr val="00447C"/>
              </a:solidFill>
              <a:effectLst/>
              <a:uLnTx/>
              <a:uFillTx/>
              <a:latin typeface="Arial Nova Cond" panose="020B0506020202020204" pitchFamily="34" charset="0"/>
              <a:ea typeface="+mn-ea"/>
              <a:cs typeface="+mn-cs"/>
            </a:endParaRPr>
          </a:p>
        </p:txBody>
      </p:sp>
      <p:grpSp>
        <p:nvGrpSpPr>
          <p:cNvPr id="247" name="Group 246">
            <a:extLst>
              <a:ext uri="{FF2B5EF4-FFF2-40B4-BE49-F238E27FC236}">
                <a16:creationId xmlns:a16="http://schemas.microsoft.com/office/drawing/2014/main" id="{A7ADAF09-8080-4057-BF7B-8A04F826F398}"/>
              </a:ext>
            </a:extLst>
          </p:cNvPr>
          <p:cNvGrpSpPr/>
          <p:nvPr/>
        </p:nvGrpSpPr>
        <p:grpSpPr>
          <a:xfrm>
            <a:off x="4615064" y="2030333"/>
            <a:ext cx="829095" cy="446950"/>
            <a:chOff x="4901090" y="1562028"/>
            <a:chExt cx="830366" cy="447635"/>
          </a:xfrm>
        </p:grpSpPr>
        <p:sp>
          <p:nvSpPr>
            <p:cNvPr id="248" name="Arrow: Left-Right 247">
              <a:extLst>
                <a:ext uri="{FF2B5EF4-FFF2-40B4-BE49-F238E27FC236}">
                  <a16:creationId xmlns:a16="http://schemas.microsoft.com/office/drawing/2014/main" id="{A7A38CB6-68E0-4DC7-9B7D-1DFCE2506A94}"/>
                </a:ext>
              </a:extLst>
            </p:cNvPr>
            <p:cNvSpPr/>
            <p:nvPr/>
          </p:nvSpPr>
          <p:spPr>
            <a:xfrm>
              <a:off x="4901090" y="1671834"/>
              <a:ext cx="830366" cy="231628"/>
            </a:xfrm>
            <a:prstGeom prst="leftRightArrow">
              <a:avLst/>
            </a:prstGeom>
            <a:noFill/>
            <a:ln w="12700">
              <a:gradFill>
                <a:gsLst>
                  <a:gs pos="20000">
                    <a:schemeClr val="accent1">
                      <a:lumMod val="75000"/>
                    </a:schemeClr>
                  </a:gs>
                  <a:gs pos="72000">
                    <a:schemeClr val="accent1">
                      <a:lumMod val="75000"/>
                      <a:alpha val="0"/>
                    </a:schemeClr>
                  </a:gs>
                  <a:gs pos="28000">
                    <a:schemeClr val="accent1">
                      <a:lumMod val="75000"/>
                      <a:alpha val="0"/>
                    </a:schemeClr>
                  </a:gs>
                  <a:gs pos="80000">
                    <a:schemeClr val="accent1">
                      <a:lumMod val="75000"/>
                    </a:schemeClr>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249" name="Group 248">
              <a:extLst>
                <a:ext uri="{FF2B5EF4-FFF2-40B4-BE49-F238E27FC236}">
                  <a16:creationId xmlns:a16="http://schemas.microsoft.com/office/drawing/2014/main" id="{FE2E1270-2C69-4178-9DF6-5CB63547C094}"/>
                </a:ext>
              </a:extLst>
            </p:cNvPr>
            <p:cNvGrpSpPr>
              <a:grpSpLocks noChangeAspect="1"/>
            </p:cNvGrpSpPr>
            <p:nvPr/>
          </p:nvGrpSpPr>
          <p:grpSpPr>
            <a:xfrm>
              <a:off x="5134784" y="1562028"/>
              <a:ext cx="369782" cy="447635"/>
              <a:chOff x="2103438" y="2368550"/>
              <a:chExt cx="603250" cy="730250"/>
            </a:xfrm>
            <a:solidFill>
              <a:schemeClr val="accent1">
                <a:lumMod val="75000"/>
              </a:schemeClr>
            </a:solidFill>
          </p:grpSpPr>
          <p:sp>
            <p:nvSpPr>
              <p:cNvPr id="250" name="Rectangle 177">
                <a:extLst>
                  <a:ext uri="{FF2B5EF4-FFF2-40B4-BE49-F238E27FC236}">
                    <a16:creationId xmlns:a16="http://schemas.microsoft.com/office/drawing/2014/main" id="{21CF9E2E-C62F-4F62-89D2-74948D5C5AD8}"/>
                  </a:ext>
                </a:extLst>
              </p:cNvPr>
              <p:cNvSpPr>
                <a:spLocks noChangeArrowheads="1"/>
              </p:cNvSpPr>
              <p:nvPr/>
            </p:nvSpPr>
            <p:spPr bwMode="auto">
              <a:xfrm>
                <a:off x="2355850" y="2921000"/>
                <a:ext cx="93663" cy="920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51" name="Freeform 178">
                <a:extLst>
                  <a:ext uri="{FF2B5EF4-FFF2-40B4-BE49-F238E27FC236}">
                    <a16:creationId xmlns:a16="http://schemas.microsoft.com/office/drawing/2014/main" id="{61FDEC5B-C9CE-4E34-9256-66D540E75BAE}"/>
                  </a:ext>
                </a:extLst>
              </p:cNvPr>
              <p:cNvSpPr>
                <a:spLocks/>
              </p:cNvSpPr>
              <p:nvPr/>
            </p:nvSpPr>
            <p:spPr bwMode="auto">
              <a:xfrm>
                <a:off x="2168525" y="2640013"/>
                <a:ext cx="187325" cy="187325"/>
              </a:xfrm>
              <a:custGeom>
                <a:avLst/>
                <a:gdLst>
                  <a:gd name="T0" fmla="*/ 118 w 118"/>
                  <a:gd name="T1" fmla="*/ 59 h 118"/>
                  <a:gd name="T2" fmla="*/ 118 w 118"/>
                  <a:gd name="T3" fmla="*/ 118 h 118"/>
                  <a:gd name="T4" fmla="*/ 0 w 118"/>
                  <a:gd name="T5" fmla="*/ 118 h 118"/>
                  <a:gd name="T6" fmla="*/ 0 w 118"/>
                  <a:gd name="T7" fmla="*/ 0 h 118"/>
                  <a:gd name="T8" fmla="*/ 59 w 118"/>
                  <a:gd name="T9" fmla="*/ 0 h 118"/>
                  <a:gd name="T10" fmla="*/ 59 w 118"/>
                  <a:gd name="T11" fmla="*/ 59 h 118"/>
                  <a:gd name="T12" fmla="*/ 118 w 118"/>
                  <a:gd name="T13" fmla="*/ 59 h 118"/>
                </a:gdLst>
                <a:ahLst/>
                <a:cxnLst>
                  <a:cxn ang="0">
                    <a:pos x="T0" y="T1"/>
                  </a:cxn>
                  <a:cxn ang="0">
                    <a:pos x="T2" y="T3"/>
                  </a:cxn>
                  <a:cxn ang="0">
                    <a:pos x="T4" y="T5"/>
                  </a:cxn>
                  <a:cxn ang="0">
                    <a:pos x="T6" y="T7"/>
                  </a:cxn>
                  <a:cxn ang="0">
                    <a:pos x="T8" y="T9"/>
                  </a:cxn>
                  <a:cxn ang="0">
                    <a:pos x="T10" y="T11"/>
                  </a:cxn>
                  <a:cxn ang="0">
                    <a:pos x="T12" y="T13"/>
                  </a:cxn>
                </a:cxnLst>
                <a:rect l="0" t="0" r="r" b="b"/>
                <a:pathLst>
                  <a:path w="118" h="118">
                    <a:moveTo>
                      <a:pt x="118" y="59"/>
                    </a:moveTo>
                    <a:lnTo>
                      <a:pt x="118" y="118"/>
                    </a:lnTo>
                    <a:lnTo>
                      <a:pt x="0" y="118"/>
                    </a:lnTo>
                    <a:lnTo>
                      <a:pt x="0" y="0"/>
                    </a:lnTo>
                    <a:lnTo>
                      <a:pt x="59" y="0"/>
                    </a:lnTo>
                    <a:lnTo>
                      <a:pt x="59" y="59"/>
                    </a:lnTo>
                    <a:lnTo>
                      <a:pt x="118" y="5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52" name="Freeform 179">
                <a:extLst>
                  <a:ext uri="{FF2B5EF4-FFF2-40B4-BE49-F238E27FC236}">
                    <a16:creationId xmlns:a16="http://schemas.microsoft.com/office/drawing/2014/main" id="{65558DBA-C2EE-4110-BECB-0AAB39EB90F2}"/>
                  </a:ext>
                </a:extLst>
              </p:cNvPr>
              <p:cNvSpPr>
                <a:spLocks/>
              </p:cNvSpPr>
              <p:nvPr/>
            </p:nvSpPr>
            <p:spPr bwMode="auto">
              <a:xfrm>
                <a:off x="2449513" y="2640013"/>
                <a:ext cx="187325" cy="187325"/>
              </a:xfrm>
              <a:custGeom>
                <a:avLst/>
                <a:gdLst>
                  <a:gd name="T0" fmla="*/ 118 w 118"/>
                  <a:gd name="T1" fmla="*/ 0 h 118"/>
                  <a:gd name="T2" fmla="*/ 118 w 118"/>
                  <a:gd name="T3" fmla="*/ 118 h 118"/>
                  <a:gd name="T4" fmla="*/ 0 w 118"/>
                  <a:gd name="T5" fmla="*/ 118 h 118"/>
                  <a:gd name="T6" fmla="*/ 0 w 118"/>
                  <a:gd name="T7" fmla="*/ 59 h 118"/>
                  <a:gd name="T8" fmla="*/ 60 w 118"/>
                  <a:gd name="T9" fmla="*/ 59 h 118"/>
                  <a:gd name="T10" fmla="*/ 60 w 118"/>
                  <a:gd name="T11" fmla="*/ 0 h 118"/>
                  <a:gd name="T12" fmla="*/ 118 w 118"/>
                  <a:gd name="T13" fmla="*/ 0 h 118"/>
                </a:gdLst>
                <a:ahLst/>
                <a:cxnLst>
                  <a:cxn ang="0">
                    <a:pos x="T0" y="T1"/>
                  </a:cxn>
                  <a:cxn ang="0">
                    <a:pos x="T2" y="T3"/>
                  </a:cxn>
                  <a:cxn ang="0">
                    <a:pos x="T4" y="T5"/>
                  </a:cxn>
                  <a:cxn ang="0">
                    <a:pos x="T6" y="T7"/>
                  </a:cxn>
                  <a:cxn ang="0">
                    <a:pos x="T8" y="T9"/>
                  </a:cxn>
                  <a:cxn ang="0">
                    <a:pos x="T10" y="T11"/>
                  </a:cxn>
                  <a:cxn ang="0">
                    <a:pos x="T12" y="T13"/>
                  </a:cxn>
                </a:cxnLst>
                <a:rect l="0" t="0" r="r" b="b"/>
                <a:pathLst>
                  <a:path w="118" h="118">
                    <a:moveTo>
                      <a:pt x="118" y="0"/>
                    </a:moveTo>
                    <a:lnTo>
                      <a:pt x="118" y="118"/>
                    </a:lnTo>
                    <a:lnTo>
                      <a:pt x="0" y="118"/>
                    </a:lnTo>
                    <a:lnTo>
                      <a:pt x="0" y="59"/>
                    </a:lnTo>
                    <a:lnTo>
                      <a:pt x="60" y="59"/>
                    </a:lnTo>
                    <a:lnTo>
                      <a:pt x="60" y="0"/>
                    </a:lnTo>
                    <a:lnTo>
                      <a:pt x="11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53" name="Freeform 180">
                <a:extLst>
                  <a:ext uri="{FF2B5EF4-FFF2-40B4-BE49-F238E27FC236}">
                    <a16:creationId xmlns:a16="http://schemas.microsoft.com/office/drawing/2014/main" id="{6E135612-4EF5-4779-A0C1-7970712B8EE0}"/>
                  </a:ext>
                </a:extLst>
              </p:cNvPr>
              <p:cNvSpPr>
                <a:spLocks/>
              </p:cNvSpPr>
              <p:nvPr/>
            </p:nvSpPr>
            <p:spPr bwMode="auto">
              <a:xfrm>
                <a:off x="2105025" y="2462213"/>
                <a:ext cx="26988" cy="74613"/>
              </a:xfrm>
              <a:custGeom>
                <a:avLst/>
                <a:gdLst>
                  <a:gd name="T0" fmla="*/ 21 w 21"/>
                  <a:gd name="T1" fmla="*/ 0 h 56"/>
                  <a:gd name="T2" fmla="*/ 21 w 21"/>
                  <a:gd name="T3" fmla="*/ 56 h 56"/>
                  <a:gd name="T4" fmla="*/ 8 w 21"/>
                  <a:gd name="T5" fmla="*/ 56 h 56"/>
                  <a:gd name="T6" fmla="*/ 8 w 21"/>
                  <a:gd name="T7" fmla="*/ 16 h 56"/>
                  <a:gd name="T8" fmla="*/ 0 w 21"/>
                  <a:gd name="T9" fmla="*/ 16 h 56"/>
                  <a:gd name="T10" fmla="*/ 0 w 21"/>
                  <a:gd name="T11" fmla="*/ 7 h 56"/>
                  <a:gd name="T12" fmla="*/ 2 w 21"/>
                  <a:gd name="T13" fmla="*/ 7 h 56"/>
                  <a:gd name="T14" fmla="*/ 7 w 21"/>
                  <a:gd name="T15" fmla="*/ 5 h 56"/>
                  <a:gd name="T16" fmla="*/ 11 w 21"/>
                  <a:gd name="T17" fmla="*/ 1 h 56"/>
                  <a:gd name="T18" fmla="*/ 11 w 21"/>
                  <a:gd name="T19" fmla="*/ 0 h 56"/>
                  <a:gd name="T20" fmla="*/ 21 w 21"/>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56">
                    <a:moveTo>
                      <a:pt x="21" y="0"/>
                    </a:moveTo>
                    <a:cubicBezTo>
                      <a:pt x="21" y="56"/>
                      <a:pt x="21" y="56"/>
                      <a:pt x="21" y="56"/>
                    </a:cubicBezTo>
                    <a:cubicBezTo>
                      <a:pt x="8" y="56"/>
                      <a:pt x="8" y="56"/>
                      <a:pt x="8" y="56"/>
                    </a:cubicBezTo>
                    <a:cubicBezTo>
                      <a:pt x="8" y="16"/>
                      <a:pt x="8" y="16"/>
                      <a:pt x="8" y="16"/>
                    </a:cubicBezTo>
                    <a:cubicBezTo>
                      <a:pt x="0" y="16"/>
                      <a:pt x="0" y="16"/>
                      <a:pt x="0" y="16"/>
                    </a:cubicBezTo>
                    <a:cubicBezTo>
                      <a:pt x="0" y="7"/>
                      <a:pt x="0" y="7"/>
                      <a:pt x="0" y="7"/>
                    </a:cubicBezTo>
                    <a:cubicBezTo>
                      <a:pt x="2" y="7"/>
                      <a:pt x="2" y="7"/>
                      <a:pt x="2" y="7"/>
                    </a:cubicBezTo>
                    <a:cubicBezTo>
                      <a:pt x="4" y="6"/>
                      <a:pt x="6" y="6"/>
                      <a:pt x="7" y="5"/>
                    </a:cubicBezTo>
                    <a:cubicBezTo>
                      <a:pt x="9" y="4"/>
                      <a:pt x="10" y="3"/>
                      <a:pt x="11" y="1"/>
                    </a:cubicBezTo>
                    <a:cubicBezTo>
                      <a:pt x="11" y="0"/>
                      <a:pt x="11" y="0"/>
                      <a:pt x="11" y="0"/>
                    </a:cubicBezTo>
                    <a:lnTo>
                      <a:pt x="2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54" name="Freeform 181">
                <a:extLst>
                  <a:ext uri="{FF2B5EF4-FFF2-40B4-BE49-F238E27FC236}">
                    <a16:creationId xmlns:a16="http://schemas.microsoft.com/office/drawing/2014/main" id="{3E1FF168-219A-472E-9A94-BB6E34F1312B}"/>
                  </a:ext>
                </a:extLst>
              </p:cNvPr>
              <p:cNvSpPr>
                <a:spLocks/>
              </p:cNvSpPr>
              <p:nvPr/>
            </p:nvSpPr>
            <p:spPr bwMode="auto">
              <a:xfrm>
                <a:off x="2198688" y="2557463"/>
                <a:ext cx="26988" cy="73025"/>
              </a:xfrm>
              <a:custGeom>
                <a:avLst/>
                <a:gdLst>
                  <a:gd name="T0" fmla="*/ 20 w 20"/>
                  <a:gd name="T1" fmla="*/ 0 h 56"/>
                  <a:gd name="T2" fmla="*/ 20 w 20"/>
                  <a:gd name="T3" fmla="*/ 56 h 56"/>
                  <a:gd name="T4" fmla="*/ 7 w 20"/>
                  <a:gd name="T5" fmla="*/ 56 h 56"/>
                  <a:gd name="T6" fmla="*/ 7 w 20"/>
                  <a:gd name="T7" fmla="*/ 16 h 56"/>
                  <a:gd name="T8" fmla="*/ 0 w 20"/>
                  <a:gd name="T9" fmla="*/ 16 h 56"/>
                  <a:gd name="T10" fmla="*/ 0 w 20"/>
                  <a:gd name="T11" fmla="*/ 6 h 56"/>
                  <a:gd name="T12" fmla="*/ 2 w 20"/>
                  <a:gd name="T13" fmla="*/ 6 h 56"/>
                  <a:gd name="T14" fmla="*/ 7 w 20"/>
                  <a:gd name="T15" fmla="*/ 4 h 56"/>
                  <a:gd name="T16" fmla="*/ 10 w 20"/>
                  <a:gd name="T17" fmla="*/ 1 h 56"/>
                  <a:gd name="T18" fmla="*/ 11 w 20"/>
                  <a:gd name="T19" fmla="*/ 0 h 56"/>
                  <a:gd name="T20" fmla="*/ 20 w 20"/>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56">
                    <a:moveTo>
                      <a:pt x="20" y="0"/>
                    </a:moveTo>
                    <a:cubicBezTo>
                      <a:pt x="20" y="56"/>
                      <a:pt x="20" y="56"/>
                      <a:pt x="20" y="56"/>
                    </a:cubicBezTo>
                    <a:cubicBezTo>
                      <a:pt x="7" y="56"/>
                      <a:pt x="7" y="56"/>
                      <a:pt x="7" y="56"/>
                    </a:cubicBezTo>
                    <a:cubicBezTo>
                      <a:pt x="7" y="16"/>
                      <a:pt x="7" y="16"/>
                      <a:pt x="7" y="16"/>
                    </a:cubicBezTo>
                    <a:cubicBezTo>
                      <a:pt x="0" y="16"/>
                      <a:pt x="0" y="16"/>
                      <a:pt x="0" y="16"/>
                    </a:cubicBezTo>
                    <a:cubicBezTo>
                      <a:pt x="0" y="6"/>
                      <a:pt x="0" y="6"/>
                      <a:pt x="0" y="6"/>
                    </a:cubicBezTo>
                    <a:cubicBezTo>
                      <a:pt x="2" y="6"/>
                      <a:pt x="2" y="6"/>
                      <a:pt x="2" y="6"/>
                    </a:cubicBezTo>
                    <a:cubicBezTo>
                      <a:pt x="3" y="6"/>
                      <a:pt x="5" y="5"/>
                      <a:pt x="7" y="4"/>
                    </a:cubicBezTo>
                    <a:cubicBezTo>
                      <a:pt x="8" y="3"/>
                      <a:pt x="10" y="2"/>
                      <a:pt x="10" y="1"/>
                    </a:cubicBezTo>
                    <a:cubicBezTo>
                      <a:pt x="11" y="0"/>
                      <a:pt x="11" y="0"/>
                      <a:pt x="11" y="0"/>
                    </a:cubicBezTo>
                    <a:lnTo>
                      <a:pt x="2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55" name="Freeform 182">
                <a:extLst>
                  <a:ext uri="{FF2B5EF4-FFF2-40B4-BE49-F238E27FC236}">
                    <a16:creationId xmlns:a16="http://schemas.microsoft.com/office/drawing/2014/main" id="{BDA93356-13A0-4147-BC38-ECE21C04EAE1}"/>
                  </a:ext>
                </a:extLst>
              </p:cNvPr>
              <p:cNvSpPr>
                <a:spLocks/>
              </p:cNvSpPr>
              <p:nvPr/>
            </p:nvSpPr>
            <p:spPr bwMode="auto">
              <a:xfrm>
                <a:off x="2105025" y="2743200"/>
                <a:ext cx="26988" cy="74613"/>
              </a:xfrm>
              <a:custGeom>
                <a:avLst/>
                <a:gdLst>
                  <a:gd name="T0" fmla="*/ 21 w 21"/>
                  <a:gd name="T1" fmla="*/ 0 h 57"/>
                  <a:gd name="T2" fmla="*/ 21 w 21"/>
                  <a:gd name="T3" fmla="*/ 57 h 57"/>
                  <a:gd name="T4" fmla="*/ 8 w 21"/>
                  <a:gd name="T5" fmla="*/ 57 h 57"/>
                  <a:gd name="T6" fmla="*/ 8 w 21"/>
                  <a:gd name="T7" fmla="*/ 16 h 57"/>
                  <a:gd name="T8" fmla="*/ 0 w 21"/>
                  <a:gd name="T9" fmla="*/ 16 h 57"/>
                  <a:gd name="T10" fmla="*/ 0 w 21"/>
                  <a:gd name="T11" fmla="*/ 7 h 57"/>
                  <a:gd name="T12" fmla="*/ 2 w 21"/>
                  <a:gd name="T13" fmla="*/ 7 h 57"/>
                  <a:gd name="T14" fmla="*/ 7 w 21"/>
                  <a:gd name="T15" fmla="*/ 5 h 57"/>
                  <a:gd name="T16" fmla="*/ 11 w 21"/>
                  <a:gd name="T17" fmla="*/ 2 h 57"/>
                  <a:gd name="T18" fmla="*/ 11 w 21"/>
                  <a:gd name="T19" fmla="*/ 0 h 57"/>
                  <a:gd name="T20" fmla="*/ 21 w 21"/>
                  <a:gd name="T2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57">
                    <a:moveTo>
                      <a:pt x="21" y="0"/>
                    </a:moveTo>
                    <a:cubicBezTo>
                      <a:pt x="21" y="57"/>
                      <a:pt x="21" y="57"/>
                      <a:pt x="21" y="57"/>
                    </a:cubicBezTo>
                    <a:cubicBezTo>
                      <a:pt x="8" y="57"/>
                      <a:pt x="8" y="57"/>
                      <a:pt x="8" y="57"/>
                    </a:cubicBezTo>
                    <a:cubicBezTo>
                      <a:pt x="8" y="16"/>
                      <a:pt x="8" y="16"/>
                      <a:pt x="8" y="16"/>
                    </a:cubicBezTo>
                    <a:cubicBezTo>
                      <a:pt x="0" y="16"/>
                      <a:pt x="0" y="16"/>
                      <a:pt x="0" y="16"/>
                    </a:cubicBezTo>
                    <a:cubicBezTo>
                      <a:pt x="0" y="7"/>
                      <a:pt x="0" y="7"/>
                      <a:pt x="0" y="7"/>
                    </a:cubicBezTo>
                    <a:cubicBezTo>
                      <a:pt x="2" y="7"/>
                      <a:pt x="2" y="7"/>
                      <a:pt x="2" y="7"/>
                    </a:cubicBezTo>
                    <a:cubicBezTo>
                      <a:pt x="4" y="7"/>
                      <a:pt x="6" y="6"/>
                      <a:pt x="7" y="5"/>
                    </a:cubicBezTo>
                    <a:cubicBezTo>
                      <a:pt x="9" y="4"/>
                      <a:pt x="10" y="3"/>
                      <a:pt x="11" y="2"/>
                    </a:cubicBezTo>
                    <a:cubicBezTo>
                      <a:pt x="11" y="0"/>
                      <a:pt x="11" y="0"/>
                      <a:pt x="11" y="0"/>
                    </a:cubicBezTo>
                    <a:lnTo>
                      <a:pt x="2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56" name="Freeform 183">
                <a:extLst>
                  <a:ext uri="{FF2B5EF4-FFF2-40B4-BE49-F238E27FC236}">
                    <a16:creationId xmlns:a16="http://schemas.microsoft.com/office/drawing/2014/main" id="{872EC6AC-7360-498C-8CCB-3A76CA12635B}"/>
                  </a:ext>
                </a:extLst>
              </p:cNvPr>
              <p:cNvSpPr>
                <a:spLocks/>
              </p:cNvSpPr>
              <p:nvPr/>
            </p:nvSpPr>
            <p:spPr bwMode="auto">
              <a:xfrm>
                <a:off x="2105025" y="2649538"/>
                <a:ext cx="26988" cy="73025"/>
              </a:xfrm>
              <a:custGeom>
                <a:avLst/>
                <a:gdLst>
                  <a:gd name="T0" fmla="*/ 21 w 21"/>
                  <a:gd name="T1" fmla="*/ 0 h 56"/>
                  <a:gd name="T2" fmla="*/ 21 w 21"/>
                  <a:gd name="T3" fmla="*/ 56 h 56"/>
                  <a:gd name="T4" fmla="*/ 8 w 21"/>
                  <a:gd name="T5" fmla="*/ 56 h 56"/>
                  <a:gd name="T6" fmla="*/ 8 w 21"/>
                  <a:gd name="T7" fmla="*/ 16 h 56"/>
                  <a:gd name="T8" fmla="*/ 0 w 21"/>
                  <a:gd name="T9" fmla="*/ 16 h 56"/>
                  <a:gd name="T10" fmla="*/ 0 w 21"/>
                  <a:gd name="T11" fmla="*/ 7 h 56"/>
                  <a:gd name="T12" fmla="*/ 2 w 21"/>
                  <a:gd name="T13" fmla="*/ 7 h 56"/>
                  <a:gd name="T14" fmla="*/ 7 w 21"/>
                  <a:gd name="T15" fmla="*/ 5 h 56"/>
                  <a:gd name="T16" fmla="*/ 11 w 21"/>
                  <a:gd name="T17" fmla="*/ 1 h 56"/>
                  <a:gd name="T18" fmla="*/ 11 w 21"/>
                  <a:gd name="T19" fmla="*/ 0 h 56"/>
                  <a:gd name="T20" fmla="*/ 21 w 21"/>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56">
                    <a:moveTo>
                      <a:pt x="21" y="0"/>
                    </a:moveTo>
                    <a:cubicBezTo>
                      <a:pt x="21" y="56"/>
                      <a:pt x="21" y="56"/>
                      <a:pt x="21" y="56"/>
                    </a:cubicBezTo>
                    <a:cubicBezTo>
                      <a:pt x="8" y="56"/>
                      <a:pt x="8" y="56"/>
                      <a:pt x="8" y="56"/>
                    </a:cubicBezTo>
                    <a:cubicBezTo>
                      <a:pt x="8" y="16"/>
                      <a:pt x="8" y="16"/>
                      <a:pt x="8" y="16"/>
                    </a:cubicBezTo>
                    <a:cubicBezTo>
                      <a:pt x="0" y="16"/>
                      <a:pt x="0" y="16"/>
                      <a:pt x="0" y="16"/>
                    </a:cubicBezTo>
                    <a:cubicBezTo>
                      <a:pt x="0" y="7"/>
                      <a:pt x="0" y="7"/>
                      <a:pt x="0" y="7"/>
                    </a:cubicBezTo>
                    <a:cubicBezTo>
                      <a:pt x="2" y="7"/>
                      <a:pt x="2" y="7"/>
                      <a:pt x="2" y="7"/>
                    </a:cubicBezTo>
                    <a:cubicBezTo>
                      <a:pt x="4" y="6"/>
                      <a:pt x="6" y="6"/>
                      <a:pt x="7" y="5"/>
                    </a:cubicBezTo>
                    <a:cubicBezTo>
                      <a:pt x="9" y="4"/>
                      <a:pt x="10" y="3"/>
                      <a:pt x="11" y="1"/>
                    </a:cubicBezTo>
                    <a:cubicBezTo>
                      <a:pt x="11" y="0"/>
                      <a:pt x="11" y="0"/>
                      <a:pt x="11" y="0"/>
                    </a:cubicBezTo>
                    <a:lnTo>
                      <a:pt x="2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57" name="Freeform 184">
                <a:extLst>
                  <a:ext uri="{FF2B5EF4-FFF2-40B4-BE49-F238E27FC236}">
                    <a16:creationId xmlns:a16="http://schemas.microsoft.com/office/drawing/2014/main" id="{3BF33F9B-59FF-442D-9C8B-222E33229FDB}"/>
                  </a:ext>
                </a:extLst>
              </p:cNvPr>
              <p:cNvSpPr>
                <a:spLocks/>
              </p:cNvSpPr>
              <p:nvPr/>
            </p:nvSpPr>
            <p:spPr bwMode="auto">
              <a:xfrm>
                <a:off x="2479675" y="2836863"/>
                <a:ext cx="26988" cy="73025"/>
              </a:xfrm>
              <a:custGeom>
                <a:avLst/>
                <a:gdLst>
                  <a:gd name="T0" fmla="*/ 21 w 21"/>
                  <a:gd name="T1" fmla="*/ 0 h 56"/>
                  <a:gd name="T2" fmla="*/ 21 w 21"/>
                  <a:gd name="T3" fmla="*/ 56 h 56"/>
                  <a:gd name="T4" fmla="*/ 8 w 21"/>
                  <a:gd name="T5" fmla="*/ 56 h 56"/>
                  <a:gd name="T6" fmla="*/ 8 w 21"/>
                  <a:gd name="T7" fmla="*/ 16 h 56"/>
                  <a:gd name="T8" fmla="*/ 0 w 21"/>
                  <a:gd name="T9" fmla="*/ 16 h 56"/>
                  <a:gd name="T10" fmla="*/ 0 w 21"/>
                  <a:gd name="T11" fmla="*/ 7 h 56"/>
                  <a:gd name="T12" fmla="*/ 2 w 21"/>
                  <a:gd name="T13" fmla="*/ 6 h 56"/>
                  <a:gd name="T14" fmla="*/ 7 w 21"/>
                  <a:gd name="T15" fmla="*/ 5 h 56"/>
                  <a:gd name="T16" fmla="*/ 11 w 21"/>
                  <a:gd name="T17" fmla="*/ 1 h 56"/>
                  <a:gd name="T18" fmla="*/ 11 w 21"/>
                  <a:gd name="T19" fmla="*/ 0 h 56"/>
                  <a:gd name="T20" fmla="*/ 21 w 21"/>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56">
                    <a:moveTo>
                      <a:pt x="21" y="0"/>
                    </a:moveTo>
                    <a:cubicBezTo>
                      <a:pt x="21" y="56"/>
                      <a:pt x="21" y="56"/>
                      <a:pt x="21" y="56"/>
                    </a:cubicBezTo>
                    <a:cubicBezTo>
                      <a:pt x="8" y="56"/>
                      <a:pt x="8" y="56"/>
                      <a:pt x="8" y="56"/>
                    </a:cubicBezTo>
                    <a:cubicBezTo>
                      <a:pt x="8" y="16"/>
                      <a:pt x="8" y="16"/>
                      <a:pt x="8" y="16"/>
                    </a:cubicBezTo>
                    <a:cubicBezTo>
                      <a:pt x="0" y="16"/>
                      <a:pt x="0" y="16"/>
                      <a:pt x="0" y="16"/>
                    </a:cubicBezTo>
                    <a:cubicBezTo>
                      <a:pt x="0" y="7"/>
                      <a:pt x="0" y="7"/>
                      <a:pt x="0" y="7"/>
                    </a:cubicBezTo>
                    <a:cubicBezTo>
                      <a:pt x="2" y="6"/>
                      <a:pt x="2" y="6"/>
                      <a:pt x="2" y="6"/>
                    </a:cubicBezTo>
                    <a:cubicBezTo>
                      <a:pt x="4" y="6"/>
                      <a:pt x="6" y="6"/>
                      <a:pt x="7" y="5"/>
                    </a:cubicBezTo>
                    <a:cubicBezTo>
                      <a:pt x="9" y="4"/>
                      <a:pt x="10" y="2"/>
                      <a:pt x="11" y="1"/>
                    </a:cubicBezTo>
                    <a:cubicBezTo>
                      <a:pt x="11" y="0"/>
                      <a:pt x="11" y="0"/>
                      <a:pt x="11" y="0"/>
                    </a:cubicBezTo>
                    <a:lnTo>
                      <a:pt x="2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58" name="Freeform 185">
                <a:extLst>
                  <a:ext uri="{FF2B5EF4-FFF2-40B4-BE49-F238E27FC236}">
                    <a16:creationId xmlns:a16="http://schemas.microsoft.com/office/drawing/2014/main" id="{BEB6E55F-F7AB-4240-AFB1-3048BBC800D1}"/>
                  </a:ext>
                </a:extLst>
              </p:cNvPr>
              <p:cNvSpPr>
                <a:spLocks/>
              </p:cNvSpPr>
              <p:nvPr/>
            </p:nvSpPr>
            <p:spPr bwMode="auto">
              <a:xfrm>
                <a:off x="2479675" y="3024188"/>
                <a:ext cx="26988" cy="73025"/>
              </a:xfrm>
              <a:custGeom>
                <a:avLst/>
                <a:gdLst>
                  <a:gd name="T0" fmla="*/ 21 w 21"/>
                  <a:gd name="T1" fmla="*/ 0 h 56"/>
                  <a:gd name="T2" fmla="*/ 21 w 21"/>
                  <a:gd name="T3" fmla="*/ 56 h 56"/>
                  <a:gd name="T4" fmla="*/ 8 w 21"/>
                  <a:gd name="T5" fmla="*/ 56 h 56"/>
                  <a:gd name="T6" fmla="*/ 8 w 21"/>
                  <a:gd name="T7" fmla="*/ 16 h 56"/>
                  <a:gd name="T8" fmla="*/ 0 w 21"/>
                  <a:gd name="T9" fmla="*/ 16 h 56"/>
                  <a:gd name="T10" fmla="*/ 0 w 21"/>
                  <a:gd name="T11" fmla="*/ 7 h 56"/>
                  <a:gd name="T12" fmla="*/ 2 w 21"/>
                  <a:gd name="T13" fmla="*/ 6 h 56"/>
                  <a:gd name="T14" fmla="*/ 7 w 21"/>
                  <a:gd name="T15" fmla="*/ 5 h 56"/>
                  <a:gd name="T16" fmla="*/ 11 w 21"/>
                  <a:gd name="T17" fmla="*/ 1 h 56"/>
                  <a:gd name="T18" fmla="*/ 11 w 21"/>
                  <a:gd name="T19" fmla="*/ 0 h 56"/>
                  <a:gd name="T20" fmla="*/ 21 w 21"/>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56">
                    <a:moveTo>
                      <a:pt x="21" y="0"/>
                    </a:moveTo>
                    <a:cubicBezTo>
                      <a:pt x="21" y="56"/>
                      <a:pt x="21" y="56"/>
                      <a:pt x="21" y="56"/>
                    </a:cubicBezTo>
                    <a:cubicBezTo>
                      <a:pt x="8" y="56"/>
                      <a:pt x="8" y="56"/>
                      <a:pt x="8" y="56"/>
                    </a:cubicBezTo>
                    <a:cubicBezTo>
                      <a:pt x="8" y="16"/>
                      <a:pt x="8" y="16"/>
                      <a:pt x="8" y="16"/>
                    </a:cubicBezTo>
                    <a:cubicBezTo>
                      <a:pt x="0" y="16"/>
                      <a:pt x="0" y="16"/>
                      <a:pt x="0" y="16"/>
                    </a:cubicBezTo>
                    <a:cubicBezTo>
                      <a:pt x="0" y="7"/>
                      <a:pt x="0" y="7"/>
                      <a:pt x="0" y="7"/>
                    </a:cubicBezTo>
                    <a:cubicBezTo>
                      <a:pt x="2" y="6"/>
                      <a:pt x="2" y="6"/>
                      <a:pt x="2" y="6"/>
                    </a:cubicBezTo>
                    <a:cubicBezTo>
                      <a:pt x="4" y="6"/>
                      <a:pt x="6" y="6"/>
                      <a:pt x="7" y="5"/>
                    </a:cubicBezTo>
                    <a:cubicBezTo>
                      <a:pt x="9" y="4"/>
                      <a:pt x="10" y="2"/>
                      <a:pt x="11" y="1"/>
                    </a:cubicBezTo>
                    <a:cubicBezTo>
                      <a:pt x="11" y="0"/>
                      <a:pt x="11" y="0"/>
                      <a:pt x="11" y="0"/>
                    </a:cubicBezTo>
                    <a:lnTo>
                      <a:pt x="2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59" name="Freeform 186">
                <a:extLst>
                  <a:ext uri="{FF2B5EF4-FFF2-40B4-BE49-F238E27FC236}">
                    <a16:creationId xmlns:a16="http://schemas.microsoft.com/office/drawing/2014/main" id="{CEFCCADF-2D60-4B84-9A44-507DAA095BD7}"/>
                  </a:ext>
                </a:extLst>
              </p:cNvPr>
              <p:cNvSpPr>
                <a:spLocks/>
              </p:cNvSpPr>
              <p:nvPr/>
            </p:nvSpPr>
            <p:spPr bwMode="auto">
              <a:xfrm>
                <a:off x="2292350" y="2836863"/>
                <a:ext cx="26988" cy="73025"/>
              </a:xfrm>
              <a:custGeom>
                <a:avLst/>
                <a:gdLst>
                  <a:gd name="T0" fmla="*/ 21 w 21"/>
                  <a:gd name="T1" fmla="*/ 0 h 56"/>
                  <a:gd name="T2" fmla="*/ 21 w 21"/>
                  <a:gd name="T3" fmla="*/ 56 h 56"/>
                  <a:gd name="T4" fmla="*/ 8 w 21"/>
                  <a:gd name="T5" fmla="*/ 56 h 56"/>
                  <a:gd name="T6" fmla="*/ 8 w 21"/>
                  <a:gd name="T7" fmla="*/ 16 h 56"/>
                  <a:gd name="T8" fmla="*/ 0 w 21"/>
                  <a:gd name="T9" fmla="*/ 16 h 56"/>
                  <a:gd name="T10" fmla="*/ 0 w 21"/>
                  <a:gd name="T11" fmla="*/ 7 h 56"/>
                  <a:gd name="T12" fmla="*/ 2 w 21"/>
                  <a:gd name="T13" fmla="*/ 6 h 56"/>
                  <a:gd name="T14" fmla="*/ 7 w 21"/>
                  <a:gd name="T15" fmla="*/ 5 h 56"/>
                  <a:gd name="T16" fmla="*/ 11 w 21"/>
                  <a:gd name="T17" fmla="*/ 1 h 56"/>
                  <a:gd name="T18" fmla="*/ 11 w 21"/>
                  <a:gd name="T19" fmla="*/ 0 h 56"/>
                  <a:gd name="T20" fmla="*/ 21 w 21"/>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56">
                    <a:moveTo>
                      <a:pt x="21" y="0"/>
                    </a:moveTo>
                    <a:cubicBezTo>
                      <a:pt x="21" y="56"/>
                      <a:pt x="21" y="56"/>
                      <a:pt x="21" y="56"/>
                    </a:cubicBezTo>
                    <a:cubicBezTo>
                      <a:pt x="8" y="56"/>
                      <a:pt x="8" y="56"/>
                      <a:pt x="8" y="56"/>
                    </a:cubicBezTo>
                    <a:cubicBezTo>
                      <a:pt x="8" y="16"/>
                      <a:pt x="8" y="16"/>
                      <a:pt x="8" y="16"/>
                    </a:cubicBezTo>
                    <a:cubicBezTo>
                      <a:pt x="0" y="16"/>
                      <a:pt x="0" y="16"/>
                      <a:pt x="0" y="16"/>
                    </a:cubicBezTo>
                    <a:cubicBezTo>
                      <a:pt x="0" y="7"/>
                      <a:pt x="0" y="7"/>
                      <a:pt x="0" y="7"/>
                    </a:cubicBezTo>
                    <a:cubicBezTo>
                      <a:pt x="2" y="6"/>
                      <a:pt x="2" y="6"/>
                      <a:pt x="2" y="6"/>
                    </a:cubicBezTo>
                    <a:cubicBezTo>
                      <a:pt x="4" y="6"/>
                      <a:pt x="6" y="6"/>
                      <a:pt x="7" y="5"/>
                    </a:cubicBezTo>
                    <a:cubicBezTo>
                      <a:pt x="9" y="4"/>
                      <a:pt x="10" y="2"/>
                      <a:pt x="11" y="1"/>
                    </a:cubicBezTo>
                    <a:cubicBezTo>
                      <a:pt x="11" y="0"/>
                      <a:pt x="11" y="0"/>
                      <a:pt x="11" y="0"/>
                    </a:cubicBezTo>
                    <a:lnTo>
                      <a:pt x="2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60" name="Freeform 187">
                <a:extLst>
                  <a:ext uri="{FF2B5EF4-FFF2-40B4-BE49-F238E27FC236}">
                    <a16:creationId xmlns:a16="http://schemas.microsoft.com/office/drawing/2014/main" id="{BAE0BA50-A050-4DD9-9B59-18848E653724}"/>
                  </a:ext>
                </a:extLst>
              </p:cNvPr>
              <p:cNvSpPr>
                <a:spLocks/>
              </p:cNvSpPr>
              <p:nvPr/>
            </p:nvSpPr>
            <p:spPr bwMode="auto">
              <a:xfrm>
                <a:off x="2292350" y="2930525"/>
                <a:ext cx="26988" cy="74613"/>
              </a:xfrm>
              <a:custGeom>
                <a:avLst/>
                <a:gdLst>
                  <a:gd name="T0" fmla="*/ 21 w 21"/>
                  <a:gd name="T1" fmla="*/ 0 h 57"/>
                  <a:gd name="T2" fmla="*/ 21 w 21"/>
                  <a:gd name="T3" fmla="*/ 57 h 57"/>
                  <a:gd name="T4" fmla="*/ 8 w 21"/>
                  <a:gd name="T5" fmla="*/ 57 h 57"/>
                  <a:gd name="T6" fmla="*/ 8 w 21"/>
                  <a:gd name="T7" fmla="*/ 16 h 57"/>
                  <a:gd name="T8" fmla="*/ 0 w 21"/>
                  <a:gd name="T9" fmla="*/ 16 h 57"/>
                  <a:gd name="T10" fmla="*/ 0 w 21"/>
                  <a:gd name="T11" fmla="*/ 7 h 57"/>
                  <a:gd name="T12" fmla="*/ 2 w 21"/>
                  <a:gd name="T13" fmla="*/ 7 h 57"/>
                  <a:gd name="T14" fmla="*/ 7 w 21"/>
                  <a:gd name="T15" fmla="*/ 5 h 57"/>
                  <a:gd name="T16" fmla="*/ 11 w 21"/>
                  <a:gd name="T17" fmla="*/ 1 h 57"/>
                  <a:gd name="T18" fmla="*/ 11 w 21"/>
                  <a:gd name="T19" fmla="*/ 0 h 57"/>
                  <a:gd name="T20" fmla="*/ 21 w 21"/>
                  <a:gd name="T2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57">
                    <a:moveTo>
                      <a:pt x="21" y="0"/>
                    </a:moveTo>
                    <a:cubicBezTo>
                      <a:pt x="21" y="57"/>
                      <a:pt x="21" y="57"/>
                      <a:pt x="21" y="57"/>
                    </a:cubicBezTo>
                    <a:cubicBezTo>
                      <a:pt x="8" y="57"/>
                      <a:pt x="8" y="57"/>
                      <a:pt x="8" y="57"/>
                    </a:cubicBezTo>
                    <a:cubicBezTo>
                      <a:pt x="8" y="16"/>
                      <a:pt x="8" y="16"/>
                      <a:pt x="8" y="16"/>
                    </a:cubicBezTo>
                    <a:cubicBezTo>
                      <a:pt x="0" y="16"/>
                      <a:pt x="0" y="16"/>
                      <a:pt x="0" y="16"/>
                    </a:cubicBezTo>
                    <a:cubicBezTo>
                      <a:pt x="0" y="7"/>
                      <a:pt x="0" y="7"/>
                      <a:pt x="0" y="7"/>
                    </a:cubicBezTo>
                    <a:cubicBezTo>
                      <a:pt x="2" y="7"/>
                      <a:pt x="2" y="7"/>
                      <a:pt x="2" y="7"/>
                    </a:cubicBezTo>
                    <a:cubicBezTo>
                      <a:pt x="4" y="7"/>
                      <a:pt x="6" y="6"/>
                      <a:pt x="7" y="5"/>
                    </a:cubicBezTo>
                    <a:cubicBezTo>
                      <a:pt x="9" y="4"/>
                      <a:pt x="10" y="3"/>
                      <a:pt x="11" y="1"/>
                    </a:cubicBezTo>
                    <a:cubicBezTo>
                      <a:pt x="11" y="0"/>
                      <a:pt x="11" y="0"/>
                      <a:pt x="11" y="0"/>
                    </a:cubicBezTo>
                    <a:lnTo>
                      <a:pt x="2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61" name="Freeform 188">
                <a:extLst>
                  <a:ext uri="{FF2B5EF4-FFF2-40B4-BE49-F238E27FC236}">
                    <a16:creationId xmlns:a16="http://schemas.microsoft.com/office/drawing/2014/main" id="{82E81934-1887-4C43-B7CF-41861DE70602}"/>
                  </a:ext>
                </a:extLst>
              </p:cNvPr>
              <p:cNvSpPr>
                <a:spLocks/>
              </p:cNvSpPr>
              <p:nvPr/>
            </p:nvSpPr>
            <p:spPr bwMode="auto">
              <a:xfrm>
                <a:off x="2292350" y="2649538"/>
                <a:ext cx="26988" cy="73025"/>
              </a:xfrm>
              <a:custGeom>
                <a:avLst/>
                <a:gdLst>
                  <a:gd name="T0" fmla="*/ 21 w 21"/>
                  <a:gd name="T1" fmla="*/ 0 h 56"/>
                  <a:gd name="T2" fmla="*/ 21 w 21"/>
                  <a:gd name="T3" fmla="*/ 56 h 56"/>
                  <a:gd name="T4" fmla="*/ 8 w 21"/>
                  <a:gd name="T5" fmla="*/ 56 h 56"/>
                  <a:gd name="T6" fmla="*/ 8 w 21"/>
                  <a:gd name="T7" fmla="*/ 16 h 56"/>
                  <a:gd name="T8" fmla="*/ 0 w 21"/>
                  <a:gd name="T9" fmla="*/ 16 h 56"/>
                  <a:gd name="T10" fmla="*/ 0 w 21"/>
                  <a:gd name="T11" fmla="*/ 7 h 56"/>
                  <a:gd name="T12" fmla="*/ 2 w 21"/>
                  <a:gd name="T13" fmla="*/ 7 h 56"/>
                  <a:gd name="T14" fmla="*/ 7 w 21"/>
                  <a:gd name="T15" fmla="*/ 5 h 56"/>
                  <a:gd name="T16" fmla="*/ 11 w 21"/>
                  <a:gd name="T17" fmla="*/ 1 h 56"/>
                  <a:gd name="T18" fmla="*/ 11 w 21"/>
                  <a:gd name="T19" fmla="*/ 0 h 56"/>
                  <a:gd name="T20" fmla="*/ 21 w 21"/>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56">
                    <a:moveTo>
                      <a:pt x="21" y="0"/>
                    </a:moveTo>
                    <a:cubicBezTo>
                      <a:pt x="21" y="56"/>
                      <a:pt x="21" y="56"/>
                      <a:pt x="21" y="56"/>
                    </a:cubicBezTo>
                    <a:cubicBezTo>
                      <a:pt x="8" y="56"/>
                      <a:pt x="8" y="56"/>
                      <a:pt x="8" y="56"/>
                    </a:cubicBezTo>
                    <a:cubicBezTo>
                      <a:pt x="8" y="16"/>
                      <a:pt x="8" y="16"/>
                      <a:pt x="8" y="16"/>
                    </a:cubicBezTo>
                    <a:cubicBezTo>
                      <a:pt x="0" y="16"/>
                      <a:pt x="0" y="16"/>
                      <a:pt x="0" y="16"/>
                    </a:cubicBezTo>
                    <a:cubicBezTo>
                      <a:pt x="0" y="7"/>
                      <a:pt x="0" y="7"/>
                      <a:pt x="0" y="7"/>
                    </a:cubicBezTo>
                    <a:cubicBezTo>
                      <a:pt x="2" y="7"/>
                      <a:pt x="2" y="7"/>
                      <a:pt x="2" y="7"/>
                    </a:cubicBezTo>
                    <a:cubicBezTo>
                      <a:pt x="4" y="6"/>
                      <a:pt x="6" y="6"/>
                      <a:pt x="7" y="5"/>
                    </a:cubicBezTo>
                    <a:cubicBezTo>
                      <a:pt x="9" y="4"/>
                      <a:pt x="10" y="3"/>
                      <a:pt x="11" y="1"/>
                    </a:cubicBezTo>
                    <a:cubicBezTo>
                      <a:pt x="11" y="0"/>
                      <a:pt x="11" y="0"/>
                      <a:pt x="11" y="0"/>
                    </a:cubicBezTo>
                    <a:lnTo>
                      <a:pt x="2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62" name="Freeform 189">
                <a:extLst>
                  <a:ext uri="{FF2B5EF4-FFF2-40B4-BE49-F238E27FC236}">
                    <a16:creationId xmlns:a16="http://schemas.microsoft.com/office/drawing/2014/main" id="{B48024EE-7C48-4E3F-8431-44B38958F487}"/>
                  </a:ext>
                </a:extLst>
              </p:cNvPr>
              <p:cNvSpPr>
                <a:spLocks/>
              </p:cNvSpPr>
              <p:nvPr/>
            </p:nvSpPr>
            <p:spPr bwMode="auto">
              <a:xfrm>
                <a:off x="2386013" y="2649538"/>
                <a:ext cx="26988" cy="73025"/>
              </a:xfrm>
              <a:custGeom>
                <a:avLst/>
                <a:gdLst>
                  <a:gd name="T0" fmla="*/ 20 w 20"/>
                  <a:gd name="T1" fmla="*/ 0 h 56"/>
                  <a:gd name="T2" fmla="*/ 20 w 20"/>
                  <a:gd name="T3" fmla="*/ 56 h 56"/>
                  <a:gd name="T4" fmla="*/ 7 w 20"/>
                  <a:gd name="T5" fmla="*/ 56 h 56"/>
                  <a:gd name="T6" fmla="*/ 7 w 20"/>
                  <a:gd name="T7" fmla="*/ 16 h 56"/>
                  <a:gd name="T8" fmla="*/ 0 w 20"/>
                  <a:gd name="T9" fmla="*/ 16 h 56"/>
                  <a:gd name="T10" fmla="*/ 0 w 20"/>
                  <a:gd name="T11" fmla="*/ 7 h 56"/>
                  <a:gd name="T12" fmla="*/ 2 w 20"/>
                  <a:gd name="T13" fmla="*/ 7 h 56"/>
                  <a:gd name="T14" fmla="*/ 7 w 20"/>
                  <a:gd name="T15" fmla="*/ 5 h 56"/>
                  <a:gd name="T16" fmla="*/ 10 w 20"/>
                  <a:gd name="T17" fmla="*/ 1 h 56"/>
                  <a:gd name="T18" fmla="*/ 11 w 20"/>
                  <a:gd name="T19" fmla="*/ 0 h 56"/>
                  <a:gd name="T20" fmla="*/ 20 w 20"/>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56">
                    <a:moveTo>
                      <a:pt x="20" y="0"/>
                    </a:moveTo>
                    <a:cubicBezTo>
                      <a:pt x="20" y="56"/>
                      <a:pt x="20" y="56"/>
                      <a:pt x="20" y="56"/>
                    </a:cubicBezTo>
                    <a:cubicBezTo>
                      <a:pt x="7" y="56"/>
                      <a:pt x="7" y="56"/>
                      <a:pt x="7" y="56"/>
                    </a:cubicBezTo>
                    <a:cubicBezTo>
                      <a:pt x="7" y="16"/>
                      <a:pt x="7" y="16"/>
                      <a:pt x="7" y="16"/>
                    </a:cubicBezTo>
                    <a:cubicBezTo>
                      <a:pt x="0" y="16"/>
                      <a:pt x="0" y="16"/>
                      <a:pt x="0" y="16"/>
                    </a:cubicBezTo>
                    <a:cubicBezTo>
                      <a:pt x="0" y="7"/>
                      <a:pt x="0" y="7"/>
                      <a:pt x="0" y="7"/>
                    </a:cubicBezTo>
                    <a:cubicBezTo>
                      <a:pt x="2" y="7"/>
                      <a:pt x="2" y="7"/>
                      <a:pt x="2" y="7"/>
                    </a:cubicBezTo>
                    <a:cubicBezTo>
                      <a:pt x="3" y="6"/>
                      <a:pt x="5" y="6"/>
                      <a:pt x="7" y="5"/>
                    </a:cubicBezTo>
                    <a:cubicBezTo>
                      <a:pt x="8" y="4"/>
                      <a:pt x="10" y="3"/>
                      <a:pt x="10" y="1"/>
                    </a:cubicBezTo>
                    <a:cubicBezTo>
                      <a:pt x="11" y="0"/>
                      <a:pt x="11" y="0"/>
                      <a:pt x="11" y="0"/>
                    </a:cubicBezTo>
                    <a:lnTo>
                      <a:pt x="2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63" name="Freeform 190">
                <a:extLst>
                  <a:ext uri="{FF2B5EF4-FFF2-40B4-BE49-F238E27FC236}">
                    <a16:creationId xmlns:a16="http://schemas.microsoft.com/office/drawing/2014/main" id="{DE2019C0-D399-4FC6-8A2E-A2D34282FCA0}"/>
                  </a:ext>
                </a:extLst>
              </p:cNvPr>
              <p:cNvSpPr>
                <a:spLocks/>
              </p:cNvSpPr>
              <p:nvPr/>
            </p:nvSpPr>
            <p:spPr bwMode="auto">
              <a:xfrm>
                <a:off x="2386013" y="2557463"/>
                <a:ext cx="26988" cy="73025"/>
              </a:xfrm>
              <a:custGeom>
                <a:avLst/>
                <a:gdLst>
                  <a:gd name="T0" fmla="*/ 20 w 20"/>
                  <a:gd name="T1" fmla="*/ 0 h 56"/>
                  <a:gd name="T2" fmla="*/ 20 w 20"/>
                  <a:gd name="T3" fmla="*/ 56 h 56"/>
                  <a:gd name="T4" fmla="*/ 7 w 20"/>
                  <a:gd name="T5" fmla="*/ 56 h 56"/>
                  <a:gd name="T6" fmla="*/ 7 w 20"/>
                  <a:gd name="T7" fmla="*/ 16 h 56"/>
                  <a:gd name="T8" fmla="*/ 0 w 20"/>
                  <a:gd name="T9" fmla="*/ 16 h 56"/>
                  <a:gd name="T10" fmla="*/ 0 w 20"/>
                  <a:gd name="T11" fmla="*/ 6 h 56"/>
                  <a:gd name="T12" fmla="*/ 2 w 20"/>
                  <a:gd name="T13" fmla="*/ 6 h 56"/>
                  <a:gd name="T14" fmla="*/ 7 w 20"/>
                  <a:gd name="T15" fmla="*/ 4 h 56"/>
                  <a:gd name="T16" fmla="*/ 10 w 20"/>
                  <a:gd name="T17" fmla="*/ 1 h 56"/>
                  <a:gd name="T18" fmla="*/ 11 w 20"/>
                  <a:gd name="T19" fmla="*/ 0 h 56"/>
                  <a:gd name="T20" fmla="*/ 20 w 20"/>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56">
                    <a:moveTo>
                      <a:pt x="20" y="0"/>
                    </a:moveTo>
                    <a:cubicBezTo>
                      <a:pt x="20" y="56"/>
                      <a:pt x="20" y="56"/>
                      <a:pt x="20" y="56"/>
                    </a:cubicBezTo>
                    <a:cubicBezTo>
                      <a:pt x="7" y="56"/>
                      <a:pt x="7" y="56"/>
                      <a:pt x="7" y="56"/>
                    </a:cubicBezTo>
                    <a:cubicBezTo>
                      <a:pt x="7" y="16"/>
                      <a:pt x="7" y="16"/>
                      <a:pt x="7" y="16"/>
                    </a:cubicBezTo>
                    <a:cubicBezTo>
                      <a:pt x="0" y="16"/>
                      <a:pt x="0" y="16"/>
                      <a:pt x="0" y="16"/>
                    </a:cubicBezTo>
                    <a:cubicBezTo>
                      <a:pt x="0" y="6"/>
                      <a:pt x="0" y="6"/>
                      <a:pt x="0" y="6"/>
                    </a:cubicBezTo>
                    <a:cubicBezTo>
                      <a:pt x="2" y="6"/>
                      <a:pt x="2" y="6"/>
                      <a:pt x="2" y="6"/>
                    </a:cubicBezTo>
                    <a:cubicBezTo>
                      <a:pt x="3" y="6"/>
                      <a:pt x="5" y="5"/>
                      <a:pt x="7" y="4"/>
                    </a:cubicBezTo>
                    <a:cubicBezTo>
                      <a:pt x="8" y="3"/>
                      <a:pt x="10" y="2"/>
                      <a:pt x="10" y="1"/>
                    </a:cubicBezTo>
                    <a:cubicBezTo>
                      <a:pt x="11" y="0"/>
                      <a:pt x="11" y="0"/>
                      <a:pt x="11" y="0"/>
                    </a:cubicBezTo>
                    <a:lnTo>
                      <a:pt x="2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64" name="Freeform 191">
                <a:extLst>
                  <a:ext uri="{FF2B5EF4-FFF2-40B4-BE49-F238E27FC236}">
                    <a16:creationId xmlns:a16="http://schemas.microsoft.com/office/drawing/2014/main" id="{5B39E591-F1D7-4A73-BDA5-CBD9F1C39577}"/>
                  </a:ext>
                </a:extLst>
              </p:cNvPr>
              <p:cNvSpPr>
                <a:spLocks/>
              </p:cNvSpPr>
              <p:nvPr/>
            </p:nvSpPr>
            <p:spPr bwMode="auto">
              <a:xfrm>
                <a:off x="2574925" y="2557463"/>
                <a:ext cx="25400" cy="73025"/>
              </a:xfrm>
              <a:custGeom>
                <a:avLst/>
                <a:gdLst>
                  <a:gd name="T0" fmla="*/ 20 w 20"/>
                  <a:gd name="T1" fmla="*/ 0 h 56"/>
                  <a:gd name="T2" fmla="*/ 20 w 20"/>
                  <a:gd name="T3" fmla="*/ 56 h 56"/>
                  <a:gd name="T4" fmla="*/ 7 w 20"/>
                  <a:gd name="T5" fmla="*/ 56 h 56"/>
                  <a:gd name="T6" fmla="*/ 7 w 20"/>
                  <a:gd name="T7" fmla="*/ 16 h 56"/>
                  <a:gd name="T8" fmla="*/ 0 w 20"/>
                  <a:gd name="T9" fmla="*/ 16 h 56"/>
                  <a:gd name="T10" fmla="*/ 0 w 20"/>
                  <a:gd name="T11" fmla="*/ 6 h 56"/>
                  <a:gd name="T12" fmla="*/ 2 w 20"/>
                  <a:gd name="T13" fmla="*/ 6 h 56"/>
                  <a:gd name="T14" fmla="*/ 7 w 20"/>
                  <a:gd name="T15" fmla="*/ 4 h 56"/>
                  <a:gd name="T16" fmla="*/ 10 w 20"/>
                  <a:gd name="T17" fmla="*/ 1 h 56"/>
                  <a:gd name="T18" fmla="*/ 11 w 20"/>
                  <a:gd name="T19" fmla="*/ 0 h 56"/>
                  <a:gd name="T20" fmla="*/ 20 w 20"/>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56">
                    <a:moveTo>
                      <a:pt x="20" y="0"/>
                    </a:moveTo>
                    <a:cubicBezTo>
                      <a:pt x="20" y="56"/>
                      <a:pt x="20" y="56"/>
                      <a:pt x="20" y="56"/>
                    </a:cubicBezTo>
                    <a:cubicBezTo>
                      <a:pt x="7" y="56"/>
                      <a:pt x="7" y="56"/>
                      <a:pt x="7" y="56"/>
                    </a:cubicBezTo>
                    <a:cubicBezTo>
                      <a:pt x="7" y="16"/>
                      <a:pt x="7" y="16"/>
                      <a:pt x="7" y="16"/>
                    </a:cubicBezTo>
                    <a:cubicBezTo>
                      <a:pt x="0" y="16"/>
                      <a:pt x="0" y="16"/>
                      <a:pt x="0" y="16"/>
                    </a:cubicBezTo>
                    <a:cubicBezTo>
                      <a:pt x="0" y="6"/>
                      <a:pt x="0" y="6"/>
                      <a:pt x="0" y="6"/>
                    </a:cubicBezTo>
                    <a:cubicBezTo>
                      <a:pt x="2" y="6"/>
                      <a:pt x="2" y="6"/>
                      <a:pt x="2" y="6"/>
                    </a:cubicBezTo>
                    <a:cubicBezTo>
                      <a:pt x="3" y="6"/>
                      <a:pt x="5" y="5"/>
                      <a:pt x="7" y="4"/>
                    </a:cubicBezTo>
                    <a:cubicBezTo>
                      <a:pt x="8" y="3"/>
                      <a:pt x="9" y="2"/>
                      <a:pt x="10" y="1"/>
                    </a:cubicBezTo>
                    <a:cubicBezTo>
                      <a:pt x="11" y="0"/>
                      <a:pt x="11" y="0"/>
                      <a:pt x="11" y="0"/>
                    </a:cubicBezTo>
                    <a:lnTo>
                      <a:pt x="2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65" name="Freeform 192">
                <a:extLst>
                  <a:ext uri="{FF2B5EF4-FFF2-40B4-BE49-F238E27FC236}">
                    <a16:creationId xmlns:a16="http://schemas.microsoft.com/office/drawing/2014/main" id="{2977AD07-E7D8-4EFA-9983-84E754C968C3}"/>
                  </a:ext>
                </a:extLst>
              </p:cNvPr>
              <p:cNvSpPr>
                <a:spLocks/>
              </p:cNvSpPr>
              <p:nvPr/>
            </p:nvSpPr>
            <p:spPr bwMode="auto">
              <a:xfrm>
                <a:off x="2667000" y="2557463"/>
                <a:ext cx="28575" cy="73025"/>
              </a:xfrm>
              <a:custGeom>
                <a:avLst/>
                <a:gdLst>
                  <a:gd name="T0" fmla="*/ 21 w 21"/>
                  <a:gd name="T1" fmla="*/ 0 h 56"/>
                  <a:gd name="T2" fmla="*/ 21 w 21"/>
                  <a:gd name="T3" fmla="*/ 56 h 56"/>
                  <a:gd name="T4" fmla="*/ 8 w 21"/>
                  <a:gd name="T5" fmla="*/ 56 h 56"/>
                  <a:gd name="T6" fmla="*/ 8 w 21"/>
                  <a:gd name="T7" fmla="*/ 16 h 56"/>
                  <a:gd name="T8" fmla="*/ 0 w 21"/>
                  <a:gd name="T9" fmla="*/ 16 h 56"/>
                  <a:gd name="T10" fmla="*/ 0 w 21"/>
                  <a:gd name="T11" fmla="*/ 6 h 56"/>
                  <a:gd name="T12" fmla="*/ 2 w 21"/>
                  <a:gd name="T13" fmla="*/ 6 h 56"/>
                  <a:gd name="T14" fmla="*/ 7 w 21"/>
                  <a:gd name="T15" fmla="*/ 4 h 56"/>
                  <a:gd name="T16" fmla="*/ 11 w 21"/>
                  <a:gd name="T17" fmla="*/ 1 h 56"/>
                  <a:gd name="T18" fmla="*/ 11 w 21"/>
                  <a:gd name="T19" fmla="*/ 0 h 56"/>
                  <a:gd name="T20" fmla="*/ 21 w 21"/>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56">
                    <a:moveTo>
                      <a:pt x="21" y="0"/>
                    </a:moveTo>
                    <a:cubicBezTo>
                      <a:pt x="21" y="56"/>
                      <a:pt x="21" y="56"/>
                      <a:pt x="21" y="56"/>
                    </a:cubicBezTo>
                    <a:cubicBezTo>
                      <a:pt x="8" y="56"/>
                      <a:pt x="8" y="56"/>
                      <a:pt x="8" y="56"/>
                    </a:cubicBezTo>
                    <a:cubicBezTo>
                      <a:pt x="8" y="16"/>
                      <a:pt x="8" y="16"/>
                      <a:pt x="8" y="16"/>
                    </a:cubicBezTo>
                    <a:cubicBezTo>
                      <a:pt x="0" y="16"/>
                      <a:pt x="0" y="16"/>
                      <a:pt x="0" y="16"/>
                    </a:cubicBezTo>
                    <a:cubicBezTo>
                      <a:pt x="0" y="6"/>
                      <a:pt x="0" y="6"/>
                      <a:pt x="0" y="6"/>
                    </a:cubicBezTo>
                    <a:cubicBezTo>
                      <a:pt x="2" y="6"/>
                      <a:pt x="2" y="6"/>
                      <a:pt x="2" y="6"/>
                    </a:cubicBezTo>
                    <a:cubicBezTo>
                      <a:pt x="4" y="6"/>
                      <a:pt x="6" y="5"/>
                      <a:pt x="7" y="4"/>
                    </a:cubicBezTo>
                    <a:cubicBezTo>
                      <a:pt x="9" y="3"/>
                      <a:pt x="10" y="2"/>
                      <a:pt x="11" y="1"/>
                    </a:cubicBezTo>
                    <a:cubicBezTo>
                      <a:pt x="11" y="0"/>
                      <a:pt x="11" y="0"/>
                      <a:pt x="11" y="0"/>
                    </a:cubicBezTo>
                    <a:lnTo>
                      <a:pt x="2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66" name="Freeform 193">
                <a:extLst>
                  <a:ext uri="{FF2B5EF4-FFF2-40B4-BE49-F238E27FC236}">
                    <a16:creationId xmlns:a16="http://schemas.microsoft.com/office/drawing/2014/main" id="{A4406E1C-5EB0-4752-91F9-495A77DEADA6}"/>
                  </a:ext>
                </a:extLst>
              </p:cNvPr>
              <p:cNvSpPr>
                <a:spLocks/>
              </p:cNvSpPr>
              <p:nvPr/>
            </p:nvSpPr>
            <p:spPr bwMode="auto">
              <a:xfrm>
                <a:off x="2574925" y="2462213"/>
                <a:ext cx="25400" cy="74613"/>
              </a:xfrm>
              <a:custGeom>
                <a:avLst/>
                <a:gdLst>
                  <a:gd name="T0" fmla="*/ 20 w 20"/>
                  <a:gd name="T1" fmla="*/ 0 h 56"/>
                  <a:gd name="T2" fmla="*/ 20 w 20"/>
                  <a:gd name="T3" fmla="*/ 56 h 56"/>
                  <a:gd name="T4" fmla="*/ 7 w 20"/>
                  <a:gd name="T5" fmla="*/ 56 h 56"/>
                  <a:gd name="T6" fmla="*/ 7 w 20"/>
                  <a:gd name="T7" fmla="*/ 16 h 56"/>
                  <a:gd name="T8" fmla="*/ 0 w 20"/>
                  <a:gd name="T9" fmla="*/ 16 h 56"/>
                  <a:gd name="T10" fmla="*/ 0 w 20"/>
                  <a:gd name="T11" fmla="*/ 7 h 56"/>
                  <a:gd name="T12" fmla="*/ 2 w 20"/>
                  <a:gd name="T13" fmla="*/ 7 h 56"/>
                  <a:gd name="T14" fmla="*/ 7 w 20"/>
                  <a:gd name="T15" fmla="*/ 5 h 56"/>
                  <a:gd name="T16" fmla="*/ 10 w 20"/>
                  <a:gd name="T17" fmla="*/ 1 h 56"/>
                  <a:gd name="T18" fmla="*/ 11 w 20"/>
                  <a:gd name="T19" fmla="*/ 0 h 56"/>
                  <a:gd name="T20" fmla="*/ 20 w 20"/>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56">
                    <a:moveTo>
                      <a:pt x="20" y="0"/>
                    </a:moveTo>
                    <a:cubicBezTo>
                      <a:pt x="20" y="56"/>
                      <a:pt x="20" y="56"/>
                      <a:pt x="20" y="56"/>
                    </a:cubicBezTo>
                    <a:cubicBezTo>
                      <a:pt x="7" y="56"/>
                      <a:pt x="7" y="56"/>
                      <a:pt x="7" y="56"/>
                    </a:cubicBezTo>
                    <a:cubicBezTo>
                      <a:pt x="7" y="16"/>
                      <a:pt x="7" y="16"/>
                      <a:pt x="7" y="16"/>
                    </a:cubicBezTo>
                    <a:cubicBezTo>
                      <a:pt x="0" y="16"/>
                      <a:pt x="0" y="16"/>
                      <a:pt x="0" y="16"/>
                    </a:cubicBezTo>
                    <a:cubicBezTo>
                      <a:pt x="0" y="7"/>
                      <a:pt x="0" y="7"/>
                      <a:pt x="0" y="7"/>
                    </a:cubicBezTo>
                    <a:cubicBezTo>
                      <a:pt x="2" y="7"/>
                      <a:pt x="2" y="7"/>
                      <a:pt x="2" y="7"/>
                    </a:cubicBezTo>
                    <a:cubicBezTo>
                      <a:pt x="3" y="6"/>
                      <a:pt x="5" y="6"/>
                      <a:pt x="7" y="5"/>
                    </a:cubicBezTo>
                    <a:cubicBezTo>
                      <a:pt x="8" y="4"/>
                      <a:pt x="9" y="3"/>
                      <a:pt x="10" y="1"/>
                    </a:cubicBezTo>
                    <a:cubicBezTo>
                      <a:pt x="11" y="0"/>
                      <a:pt x="11" y="0"/>
                      <a:pt x="11" y="0"/>
                    </a:cubicBezTo>
                    <a:lnTo>
                      <a:pt x="2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67" name="Freeform 194">
                <a:extLst>
                  <a:ext uri="{FF2B5EF4-FFF2-40B4-BE49-F238E27FC236}">
                    <a16:creationId xmlns:a16="http://schemas.microsoft.com/office/drawing/2014/main" id="{D8E247A1-FA3F-4BDB-858C-E11C83431153}"/>
                  </a:ext>
                </a:extLst>
              </p:cNvPr>
              <p:cNvSpPr>
                <a:spLocks/>
              </p:cNvSpPr>
              <p:nvPr/>
            </p:nvSpPr>
            <p:spPr bwMode="auto">
              <a:xfrm>
                <a:off x="2292350" y="2462213"/>
                <a:ext cx="26988" cy="74613"/>
              </a:xfrm>
              <a:custGeom>
                <a:avLst/>
                <a:gdLst>
                  <a:gd name="T0" fmla="*/ 21 w 21"/>
                  <a:gd name="T1" fmla="*/ 0 h 56"/>
                  <a:gd name="T2" fmla="*/ 21 w 21"/>
                  <a:gd name="T3" fmla="*/ 56 h 56"/>
                  <a:gd name="T4" fmla="*/ 8 w 21"/>
                  <a:gd name="T5" fmla="*/ 56 h 56"/>
                  <a:gd name="T6" fmla="*/ 8 w 21"/>
                  <a:gd name="T7" fmla="*/ 16 h 56"/>
                  <a:gd name="T8" fmla="*/ 0 w 21"/>
                  <a:gd name="T9" fmla="*/ 16 h 56"/>
                  <a:gd name="T10" fmla="*/ 0 w 21"/>
                  <a:gd name="T11" fmla="*/ 7 h 56"/>
                  <a:gd name="T12" fmla="*/ 2 w 21"/>
                  <a:gd name="T13" fmla="*/ 7 h 56"/>
                  <a:gd name="T14" fmla="*/ 7 w 21"/>
                  <a:gd name="T15" fmla="*/ 5 h 56"/>
                  <a:gd name="T16" fmla="*/ 11 w 21"/>
                  <a:gd name="T17" fmla="*/ 1 h 56"/>
                  <a:gd name="T18" fmla="*/ 11 w 21"/>
                  <a:gd name="T19" fmla="*/ 0 h 56"/>
                  <a:gd name="T20" fmla="*/ 21 w 21"/>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56">
                    <a:moveTo>
                      <a:pt x="21" y="0"/>
                    </a:moveTo>
                    <a:cubicBezTo>
                      <a:pt x="21" y="56"/>
                      <a:pt x="21" y="56"/>
                      <a:pt x="21" y="56"/>
                    </a:cubicBezTo>
                    <a:cubicBezTo>
                      <a:pt x="8" y="56"/>
                      <a:pt x="8" y="56"/>
                      <a:pt x="8" y="56"/>
                    </a:cubicBezTo>
                    <a:cubicBezTo>
                      <a:pt x="8" y="16"/>
                      <a:pt x="8" y="16"/>
                      <a:pt x="8" y="16"/>
                    </a:cubicBezTo>
                    <a:cubicBezTo>
                      <a:pt x="0" y="16"/>
                      <a:pt x="0" y="16"/>
                      <a:pt x="0" y="16"/>
                    </a:cubicBezTo>
                    <a:cubicBezTo>
                      <a:pt x="0" y="7"/>
                      <a:pt x="0" y="7"/>
                      <a:pt x="0" y="7"/>
                    </a:cubicBezTo>
                    <a:cubicBezTo>
                      <a:pt x="2" y="7"/>
                      <a:pt x="2" y="7"/>
                      <a:pt x="2" y="7"/>
                    </a:cubicBezTo>
                    <a:cubicBezTo>
                      <a:pt x="4" y="6"/>
                      <a:pt x="6" y="6"/>
                      <a:pt x="7" y="5"/>
                    </a:cubicBezTo>
                    <a:cubicBezTo>
                      <a:pt x="9" y="4"/>
                      <a:pt x="10" y="3"/>
                      <a:pt x="11" y="1"/>
                    </a:cubicBezTo>
                    <a:cubicBezTo>
                      <a:pt x="11" y="0"/>
                      <a:pt x="11" y="0"/>
                      <a:pt x="11" y="0"/>
                    </a:cubicBezTo>
                    <a:lnTo>
                      <a:pt x="2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68" name="Freeform 195">
                <a:extLst>
                  <a:ext uri="{FF2B5EF4-FFF2-40B4-BE49-F238E27FC236}">
                    <a16:creationId xmlns:a16="http://schemas.microsoft.com/office/drawing/2014/main" id="{A2F14E09-765A-498D-8455-47D65C25309C}"/>
                  </a:ext>
                </a:extLst>
              </p:cNvPr>
              <p:cNvSpPr>
                <a:spLocks/>
              </p:cNvSpPr>
              <p:nvPr/>
            </p:nvSpPr>
            <p:spPr bwMode="auto">
              <a:xfrm>
                <a:off x="2292350" y="2370138"/>
                <a:ext cx="26988" cy="73025"/>
              </a:xfrm>
              <a:custGeom>
                <a:avLst/>
                <a:gdLst>
                  <a:gd name="T0" fmla="*/ 21 w 21"/>
                  <a:gd name="T1" fmla="*/ 0 h 56"/>
                  <a:gd name="T2" fmla="*/ 21 w 21"/>
                  <a:gd name="T3" fmla="*/ 56 h 56"/>
                  <a:gd name="T4" fmla="*/ 8 w 21"/>
                  <a:gd name="T5" fmla="*/ 56 h 56"/>
                  <a:gd name="T6" fmla="*/ 8 w 21"/>
                  <a:gd name="T7" fmla="*/ 16 h 56"/>
                  <a:gd name="T8" fmla="*/ 0 w 21"/>
                  <a:gd name="T9" fmla="*/ 16 h 56"/>
                  <a:gd name="T10" fmla="*/ 0 w 21"/>
                  <a:gd name="T11" fmla="*/ 6 h 56"/>
                  <a:gd name="T12" fmla="*/ 2 w 21"/>
                  <a:gd name="T13" fmla="*/ 6 h 56"/>
                  <a:gd name="T14" fmla="*/ 7 w 21"/>
                  <a:gd name="T15" fmla="*/ 4 h 56"/>
                  <a:gd name="T16" fmla="*/ 11 w 21"/>
                  <a:gd name="T17" fmla="*/ 1 h 56"/>
                  <a:gd name="T18" fmla="*/ 11 w 21"/>
                  <a:gd name="T19" fmla="*/ 0 h 56"/>
                  <a:gd name="T20" fmla="*/ 21 w 21"/>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56">
                    <a:moveTo>
                      <a:pt x="21" y="0"/>
                    </a:moveTo>
                    <a:cubicBezTo>
                      <a:pt x="21" y="56"/>
                      <a:pt x="21" y="56"/>
                      <a:pt x="21" y="56"/>
                    </a:cubicBezTo>
                    <a:cubicBezTo>
                      <a:pt x="8" y="56"/>
                      <a:pt x="8" y="56"/>
                      <a:pt x="8" y="56"/>
                    </a:cubicBezTo>
                    <a:cubicBezTo>
                      <a:pt x="8" y="16"/>
                      <a:pt x="8" y="16"/>
                      <a:pt x="8" y="16"/>
                    </a:cubicBezTo>
                    <a:cubicBezTo>
                      <a:pt x="0" y="16"/>
                      <a:pt x="0" y="16"/>
                      <a:pt x="0" y="16"/>
                    </a:cubicBezTo>
                    <a:cubicBezTo>
                      <a:pt x="0" y="6"/>
                      <a:pt x="0" y="6"/>
                      <a:pt x="0" y="6"/>
                    </a:cubicBezTo>
                    <a:cubicBezTo>
                      <a:pt x="2" y="6"/>
                      <a:pt x="2" y="6"/>
                      <a:pt x="2" y="6"/>
                    </a:cubicBezTo>
                    <a:cubicBezTo>
                      <a:pt x="4" y="6"/>
                      <a:pt x="6" y="5"/>
                      <a:pt x="7" y="4"/>
                    </a:cubicBezTo>
                    <a:cubicBezTo>
                      <a:pt x="9" y="3"/>
                      <a:pt x="10" y="2"/>
                      <a:pt x="11" y="1"/>
                    </a:cubicBezTo>
                    <a:cubicBezTo>
                      <a:pt x="11" y="0"/>
                      <a:pt x="11" y="0"/>
                      <a:pt x="11" y="0"/>
                    </a:cubicBezTo>
                    <a:lnTo>
                      <a:pt x="2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69" name="Freeform 196">
                <a:extLst>
                  <a:ext uri="{FF2B5EF4-FFF2-40B4-BE49-F238E27FC236}">
                    <a16:creationId xmlns:a16="http://schemas.microsoft.com/office/drawing/2014/main" id="{A507FDAC-AAAF-4CBA-BF39-AFAD586D0B8B}"/>
                  </a:ext>
                </a:extLst>
              </p:cNvPr>
              <p:cNvSpPr>
                <a:spLocks/>
              </p:cNvSpPr>
              <p:nvPr/>
            </p:nvSpPr>
            <p:spPr bwMode="auto">
              <a:xfrm>
                <a:off x="2479675" y="2462213"/>
                <a:ext cx="26988" cy="74613"/>
              </a:xfrm>
              <a:custGeom>
                <a:avLst/>
                <a:gdLst>
                  <a:gd name="T0" fmla="*/ 21 w 21"/>
                  <a:gd name="T1" fmla="*/ 0 h 56"/>
                  <a:gd name="T2" fmla="*/ 21 w 21"/>
                  <a:gd name="T3" fmla="*/ 56 h 56"/>
                  <a:gd name="T4" fmla="*/ 8 w 21"/>
                  <a:gd name="T5" fmla="*/ 56 h 56"/>
                  <a:gd name="T6" fmla="*/ 8 w 21"/>
                  <a:gd name="T7" fmla="*/ 16 h 56"/>
                  <a:gd name="T8" fmla="*/ 0 w 21"/>
                  <a:gd name="T9" fmla="*/ 16 h 56"/>
                  <a:gd name="T10" fmla="*/ 0 w 21"/>
                  <a:gd name="T11" fmla="*/ 7 h 56"/>
                  <a:gd name="T12" fmla="*/ 2 w 21"/>
                  <a:gd name="T13" fmla="*/ 7 h 56"/>
                  <a:gd name="T14" fmla="*/ 7 w 21"/>
                  <a:gd name="T15" fmla="*/ 5 h 56"/>
                  <a:gd name="T16" fmla="*/ 11 w 21"/>
                  <a:gd name="T17" fmla="*/ 1 h 56"/>
                  <a:gd name="T18" fmla="*/ 11 w 21"/>
                  <a:gd name="T19" fmla="*/ 0 h 56"/>
                  <a:gd name="T20" fmla="*/ 21 w 21"/>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56">
                    <a:moveTo>
                      <a:pt x="21" y="0"/>
                    </a:moveTo>
                    <a:cubicBezTo>
                      <a:pt x="21" y="56"/>
                      <a:pt x="21" y="56"/>
                      <a:pt x="21" y="56"/>
                    </a:cubicBezTo>
                    <a:cubicBezTo>
                      <a:pt x="8" y="56"/>
                      <a:pt x="8" y="56"/>
                      <a:pt x="8" y="56"/>
                    </a:cubicBezTo>
                    <a:cubicBezTo>
                      <a:pt x="8" y="16"/>
                      <a:pt x="8" y="16"/>
                      <a:pt x="8" y="16"/>
                    </a:cubicBezTo>
                    <a:cubicBezTo>
                      <a:pt x="0" y="16"/>
                      <a:pt x="0" y="16"/>
                      <a:pt x="0" y="16"/>
                    </a:cubicBezTo>
                    <a:cubicBezTo>
                      <a:pt x="0" y="7"/>
                      <a:pt x="0" y="7"/>
                      <a:pt x="0" y="7"/>
                    </a:cubicBezTo>
                    <a:cubicBezTo>
                      <a:pt x="2" y="7"/>
                      <a:pt x="2" y="7"/>
                      <a:pt x="2" y="7"/>
                    </a:cubicBezTo>
                    <a:cubicBezTo>
                      <a:pt x="4" y="6"/>
                      <a:pt x="6" y="6"/>
                      <a:pt x="7" y="5"/>
                    </a:cubicBezTo>
                    <a:cubicBezTo>
                      <a:pt x="9" y="4"/>
                      <a:pt x="10" y="3"/>
                      <a:pt x="11" y="1"/>
                    </a:cubicBezTo>
                    <a:cubicBezTo>
                      <a:pt x="11" y="0"/>
                      <a:pt x="11" y="0"/>
                      <a:pt x="11" y="0"/>
                    </a:cubicBezTo>
                    <a:lnTo>
                      <a:pt x="2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70" name="Freeform 197">
                <a:extLst>
                  <a:ext uri="{FF2B5EF4-FFF2-40B4-BE49-F238E27FC236}">
                    <a16:creationId xmlns:a16="http://schemas.microsoft.com/office/drawing/2014/main" id="{53084322-80DF-4FE8-8B9C-F342B7F9BD4F}"/>
                  </a:ext>
                </a:extLst>
              </p:cNvPr>
              <p:cNvSpPr>
                <a:spLocks/>
              </p:cNvSpPr>
              <p:nvPr/>
            </p:nvSpPr>
            <p:spPr bwMode="auto">
              <a:xfrm>
                <a:off x="2574925" y="2370138"/>
                <a:ext cx="25400" cy="73025"/>
              </a:xfrm>
              <a:custGeom>
                <a:avLst/>
                <a:gdLst>
                  <a:gd name="T0" fmla="*/ 20 w 20"/>
                  <a:gd name="T1" fmla="*/ 0 h 56"/>
                  <a:gd name="T2" fmla="*/ 20 w 20"/>
                  <a:gd name="T3" fmla="*/ 56 h 56"/>
                  <a:gd name="T4" fmla="*/ 7 w 20"/>
                  <a:gd name="T5" fmla="*/ 56 h 56"/>
                  <a:gd name="T6" fmla="*/ 7 w 20"/>
                  <a:gd name="T7" fmla="*/ 16 h 56"/>
                  <a:gd name="T8" fmla="*/ 0 w 20"/>
                  <a:gd name="T9" fmla="*/ 16 h 56"/>
                  <a:gd name="T10" fmla="*/ 0 w 20"/>
                  <a:gd name="T11" fmla="*/ 6 h 56"/>
                  <a:gd name="T12" fmla="*/ 2 w 20"/>
                  <a:gd name="T13" fmla="*/ 6 h 56"/>
                  <a:gd name="T14" fmla="*/ 7 w 20"/>
                  <a:gd name="T15" fmla="*/ 4 h 56"/>
                  <a:gd name="T16" fmla="*/ 10 w 20"/>
                  <a:gd name="T17" fmla="*/ 1 h 56"/>
                  <a:gd name="T18" fmla="*/ 11 w 20"/>
                  <a:gd name="T19" fmla="*/ 0 h 56"/>
                  <a:gd name="T20" fmla="*/ 20 w 20"/>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56">
                    <a:moveTo>
                      <a:pt x="20" y="0"/>
                    </a:moveTo>
                    <a:cubicBezTo>
                      <a:pt x="20" y="56"/>
                      <a:pt x="20" y="56"/>
                      <a:pt x="20" y="56"/>
                    </a:cubicBezTo>
                    <a:cubicBezTo>
                      <a:pt x="7" y="56"/>
                      <a:pt x="7" y="56"/>
                      <a:pt x="7" y="56"/>
                    </a:cubicBezTo>
                    <a:cubicBezTo>
                      <a:pt x="7" y="16"/>
                      <a:pt x="7" y="16"/>
                      <a:pt x="7" y="16"/>
                    </a:cubicBezTo>
                    <a:cubicBezTo>
                      <a:pt x="0" y="16"/>
                      <a:pt x="0" y="16"/>
                      <a:pt x="0" y="16"/>
                    </a:cubicBezTo>
                    <a:cubicBezTo>
                      <a:pt x="0" y="6"/>
                      <a:pt x="0" y="6"/>
                      <a:pt x="0" y="6"/>
                    </a:cubicBezTo>
                    <a:cubicBezTo>
                      <a:pt x="2" y="6"/>
                      <a:pt x="2" y="6"/>
                      <a:pt x="2" y="6"/>
                    </a:cubicBezTo>
                    <a:cubicBezTo>
                      <a:pt x="3" y="6"/>
                      <a:pt x="5" y="5"/>
                      <a:pt x="7" y="4"/>
                    </a:cubicBezTo>
                    <a:cubicBezTo>
                      <a:pt x="8" y="3"/>
                      <a:pt x="9" y="2"/>
                      <a:pt x="10" y="1"/>
                    </a:cubicBezTo>
                    <a:cubicBezTo>
                      <a:pt x="11" y="0"/>
                      <a:pt x="11" y="0"/>
                      <a:pt x="11" y="0"/>
                    </a:cubicBezTo>
                    <a:lnTo>
                      <a:pt x="2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71" name="Freeform 198">
                <a:extLst>
                  <a:ext uri="{FF2B5EF4-FFF2-40B4-BE49-F238E27FC236}">
                    <a16:creationId xmlns:a16="http://schemas.microsoft.com/office/drawing/2014/main" id="{F6F018AB-2BD9-4982-9647-951328E358D0}"/>
                  </a:ext>
                </a:extLst>
              </p:cNvPr>
              <p:cNvSpPr>
                <a:spLocks noEditPoints="1"/>
              </p:cNvSpPr>
              <p:nvPr/>
            </p:nvSpPr>
            <p:spPr bwMode="auto">
              <a:xfrm>
                <a:off x="2197100" y="2462213"/>
                <a:ext cx="41275" cy="74613"/>
              </a:xfrm>
              <a:custGeom>
                <a:avLst/>
                <a:gdLst>
                  <a:gd name="T0" fmla="*/ 27 w 32"/>
                  <a:gd name="T1" fmla="*/ 5 h 58"/>
                  <a:gd name="T2" fmla="*/ 16 w 32"/>
                  <a:gd name="T3" fmla="*/ 0 h 58"/>
                  <a:gd name="T4" fmla="*/ 5 w 32"/>
                  <a:gd name="T5" fmla="*/ 5 h 58"/>
                  <a:gd name="T6" fmla="*/ 0 w 32"/>
                  <a:gd name="T7" fmla="*/ 15 h 58"/>
                  <a:gd name="T8" fmla="*/ 0 w 32"/>
                  <a:gd name="T9" fmla="*/ 43 h 58"/>
                  <a:gd name="T10" fmla="*/ 5 w 32"/>
                  <a:gd name="T11" fmla="*/ 54 h 58"/>
                  <a:gd name="T12" fmla="*/ 16 w 32"/>
                  <a:gd name="T13" fmla="*/ 58 h 58"/>
                  <a:gd name="T14" fmla="*/ 27 w 32"/>
                  <a:gd name="T15" fmla="*/ 54 h 58"/>
                  <a:gd name="T16" fmla="*/ 32 w 32"/>
                  <a:gd name="T17" fmla="*/ 43 h 58"/>
                  <a:gd name="T18" fmla="*/ 32 w 32"/>
                  <a:gd name="T19" fmla="*/ 15 h 58"/>
                  <a:gd name="T20" fmla="*/ 27 w 32"/>
                  <a:gd name="T21" fmla="*/ 5 h 58"/>
                  <a:gd name="T22" fmla="*/ 19 w 32"/>
                  <a:gd name="T23" fmla="*/ 15 h 58"/>
                  <a:gd name="T24" fmla="*/ 19 w 32"/>
                  <a:gd name="T25" fmla="*/ 43 h 58"/>
                  <a:gd name="T26" fmla="*/ 18 w 32"/>
                  <a:gd name="T27" fmla="*/ 45 h 58"/>
                  <a:gd name="T28" fmla="*/ 14 w 32"/>
                  <a:gd name="T29" fmla="*/ 45 h 58"/>
                  <a:gd name="T30" fmla="*/ 13 w 32"/>
                  <a:gd name="T31" fmla="*/ 43 h 58"/>
                  <a:gd name="T32" fmla="*/ 13 w 32"/>
                  <a:gd name="T33" fmla="*/ 15 h 58"/>
                  <a:gd name="T34" fmla="*/ 14 w 32"/>
                  <a:gd name="T35" fmla="*/ 13 h 58"/>
                  <a:gd name="T36" fmla="*/ 16 w 32"/>
                  <a:gd name="T37" fmla="*/ 12 h 58"/>
                  <a:gd name="T38" fmla="*/ 18 w 32"/>
                  <a:gd name="T39" fmla="*/ 13 h 58"/>
                  <a:gd name="T40" fmla="*/ 19 w 32"/>
                  <a:gd name="T41" fmla="*/ 1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58">
                    <a:moveTo>
                      <a:pt x="27" y="5"/>
                    </a:moveTo>
                    <a:cubicBezTo>
                      <a:pt x="24" y="2"/>
                      <a:pt x="21" y="0"/>
                      <a:pt x="16" y="0"/>
                    </a:cubicBezTo>
                    <a:cubicBezTo>
                      <a:pt x="12" y="0"/>
                      <a:pt x="8" y="2"/>
                      <a:pt x="5" y="5"/>
                    </a:cubicBezTo>
                    <a:cubicBezTo>
                      <a:pt x="2" y="7"/>
                      <a:pt x="0" y="11"/>
                      <a:pt x="0" y="15"/>
                    </a:cubicBezTo>
                    <a:cubicBezTo>
                      <a:pt x="0" y="43"/>
                      <a:pt x="0" y="43"/>
                      <a:pt x="0" y="43"/>
                    </a:cubicBezTo>
                    <a:cubicBezTo>
                      <a:pt x="0" y="47"/>
                      <a:pt x="2" y="51"/>
                      <a:pt x="5" y="54"/>
                    </a:cubicBezTo>
                    <a:cubicBezTo>
                      <a:pt x="8" y="56"/>
                      <a:pt x="12" y="58"/>
                      <a:pt x="16" y="58"/>
                    </a:cubicBezTo>
                    <a:cubicBezTo>
                      <a:pt x="20" y="58"/>
                      <a:pt x="24" y="56"/>
                      <a:pt x="27" y="54"/>
                    </a:cubicBezTo>
                    <a:cubicBezTo>
                      <a:pt x="31" y="51"/>
                      <a:pt x="32" y="47"/>
                      <a:pt x="32" y="43"/>
                    </a:cubicBezTo>
                    <a:cubicBezTo>
                      <a:pt x="32" y="15"/>
                      <a:pt x="32" y="15"/>
                      <a:pt x="32" y="15"/>
                    </a:cubicBezTo>
                    <a:cubicBezTo>
                      <a:pt x="32" y="11"/>
                      <a:pt x="31" y="7"/>
                      <a:pt x="27" y="5"/>
                    </a:cubicBezTo>
                    <a:close/>
                    <a:moveTo>
                      <a:pt x="19" y="15"/>
                    </a:moveTo>
                    <a:cubicBezTo>
                      <a:pt x="19" y="43"/>
                      <a:pt x="19" y="43"/>
                      <a:pt x="19" y="43"/>
                    </a:cubicBezTo>
                    <a:cubicBezTo>
                      <a:pt x="19" y="44"/>
                      <a:pt x="19" y="44"/>
                      <a:pt x="18" y="45"/>
                    </a:cubicBezTo>
                    <a:cubicBezTo>
                      <a:pt x="17" y="46"/>
                      <a:pt x="15" y="46"/>
                      <a:pt x="14" y="45"/>
                    </a:cubicBezTo>
                    <a:cubicBezTo>
                      <a:pt x="13" y="44"/>
                      <a:pt x="13" y="44"/>
                      <a:pt x="13" y="43"/>
                    </a:cubicBezTo>
                    <a:cubicBezTo>
                      <a:pt x="13" y="15"/>
                      <a:pt x="13" y="15"/>
                      <a:pt x="13" y="15"/>
                    </a:cubicBezTo>
                    <a:cubicBezTo>
                      <a:pt x="13" y="14"/>
                      <a:pt x="13" y="14"/>
                      <a:pt x="14" y="13"/>
                    </a:cubicBezTo>
                    <a:cubicBezTo>
                      <a:pt x="14" y="12"/>
                      <a:pt x="15" y="12"/>
                      <a:pt x="16" y="12"/>
                    </a:cubicBezTo>
                    <a:cubicBezTo>
                      <a:pt x="17" y="12"/>
                      <a:pt x="18" y="12"/>
                      <a:pt x="18" y="13"/>
                    </a:cubicBezTo>
                    <a:cubicBezTo>
                      <a:pt x="19" y="14"/>
                      <a:pt x="19" y="14"/>
                      <a:pt x="19"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72" name="Freeform 199">
                <a:extLst>
                  <a:ext uri="{FF2B5EF4-FFF2-40B4-BE49-F238E27FC236}">
                    <a16:creationId xmlns:a16="http://schemas.microsoft.com/office/drawing/2014/main" id="{D13F7EE2-8ECC-4FEE-9977-65058362F4C3}"/>
                  </a:ext>
                </a:extLst>
              </p:cNvPr>
              <p:cNvSpPr>
                <a:spLocks noEditPoints="1"/>
              </p:cNvSpPr>
              <p:nvPr/>
            </p:nvSpPr>
            <p:spPr bwMode="auto">
              <a:xfrm>
                <a:off x="2290763" y="2555875"/>
                <a:ext cx="42863" cy="74613"/>
              </a:xfrm>
              <a:custGeom>
                <a:avLst/>
                <a:gdLst>
                  <a:gd name="T0" fmla="*/ 27 w 32"/>
                  <a:gd name="T1" fmla="*/ 4 h 57"/>
                  <a:gd name="T2" fmla="*/ 16 w 32"/>
                  <a:gd name="T3" fmla="*/ 0 h 57"/>
                  <a:gd name="T4" fmla="*/ 4 w 32"/>
                  <a:gd name="T5" fmla="*/ 4 h 57"/>
                  <a:gd name="T6" fmla="*/ 0 w 32"/>
                  <a:gd name="T7" fmla="*/ 14 h 57"/>
                  <a:gd name="T8" fmla="*/ 0 w 32"/>
                  <a:gd name="T9" fmla="*/ 43 h 57"/>
                  <a:gd name="T10" fmla="*/ 4 w 32"/>
                  <a:gd name="T11" fmla="*/ 53 h 57"/>
                  <a:gd name="T12" fmla="*/ 16 w 32"/>
                  <a:gd name="T13" fmla="*/ 57 h 57"/>
                  <a:gd name="T14" fmla="*/ 27 w 32"/>
                  <a:gd name="T15" fmla="*/ 53 h 57"/>
                  <a:gd name="T16" fmla="*/ 32 w 32"/>
                  <a:gd name="T17" fmla="*/ 43 h 57"/>
                  <a:gd name="T18" fmla="*/ 32 w 32"/>
                  <a:gd name="T19" fmla="*/ 14 h 57"/>
                  <a:gd name="T20" fmla="*/ 27 w 32"/>
                  <a:gd name="T21" fmla="*/ 4 h 57"/>
                  <a:gd name="T22" fmla="*/ 19 w 32"/>
                  <a:gd name="T23" fmla="*/ 14 h 57"/>
                  <a:gd name="T24" fmla="*/ 19 w 32"/>
                  <a:gd name="T25" fmla="*/ 43 h 57"/>
                  <a:gd name="T26" fmla="*/ 18 w 32"/>
                  <a:gd name="T27" fmla="*/ 44 h 57"/>
                  <a:gd name="T28" fmla="*/ 13 w 32"/>
                  <a:gd name="T29" fmla="*/ 44 h 57"/>
                  <a:gd name="T30" fmla="*/ 12 w 32"/>
                  <a:gd name="T31" fmla="*/ 43 h 57"/>
                  <a:gd name="T32" fmla="*/ 12 w 32"/>
                  <a:gd name="T33" fmla="*/ 14 h 57"/>
                  <a:gd name="T34" fmla="*/ 13 w 32"/>
                  <a:gd name="T35" fmla="*/ 12 h 57"/>
                  <a:gd name="T36" fmla="*/ 15 w 32"/>
                  <a:gd name="T37" fmla="*/ 12 h 57"/>
                  <a:gd name="T38" fmla="*/ 18 w 32"/>
                  <a:gd name="T39" fmla="*/ 12 h 57"/>
                  <a:gd name="T40" fmla="*/ 19 w 32"/>
                  <a:gd name="T41" fmla="*/ 1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57">
                    <a:moveTo>
                      <a:pt x="27" y="4"/>
                    </a:moveTo>
                    <a:cubicBezTo>
                      <a:pt x="24" y="1"/>
                      <a:pt x="20" y="0"/>
                      <a:pt x="16" y="0"/>
                    </a:cubicBezTo>
                    <a:cubicBezTo>
                      <a:pt x="11" y="0"/>
                      <a:pt x="7" y="1"/>
                      <a:pt x="4" y="4"/>
                    </a:cubicBezTo>
                    <a:cubicBezTo>
                      <a:pt x="1" y="7"/>
                      <a:pt x="0" y="10"/>
                      <a:pt x="0" y="14"/>
                    </a:cubicBezTo>
                    <a:cubicBezTo>
                      <a:pt x="0" y="43"/>
                      <a:pt x="0" y="43"/>
                      <a:pt x="0" y="43"/>
                    </a:cubicBezTo>
                    <a:cubicBezTo>
                      <a:pt x="0" y="47"/>
                      <a:pt x="1" y="50"/>
                      <a:pt x="4" y="53"/>
                    </a:cubicBezTo>
                    <a:cubicBezTo>
                      <a:pt x="7" y="56"/>
                      <a:pt x="11" y="57"/>
                      <a:pt x="16" y="57"/>
                    </a:cubicBezTo>
                    <a:cubicBezTo>
                      <a:pt x="20" y="57"/>
                      <a:pt x="24" y="56"/>
                      <a:pt x="27" y="53"/>
                    </a:cubicBezTo>
                    <a:cubicBezTo>
                      <a:pt x="30" y="50"/>
                      <a:pt x="32" y="47"/>
                      <a:pt x="32" y="43"/>
                    </a:cubicBezTo>
                    <a:cubicBezTo>
                      <a:pt x="32" y="14"/>
                      <a:pt x="32" y="14"/>
                      <a:pt x="32" y="14"/>
                    </a:cubicBezTo>
                    <a:cubicBezTo>
                      <a:pt x="32" y="10"/>
                      <a:pt x="30" y="7"/>
                      <a:pt x="27" y="4"/>
                    </a:cubicBezTo>
                    <a:close/>
                    <a:moveTo>
                      <a:pt x="19" y="14"/>
                    </a:moveTo>
                    <a:cubicBezTo>
                      <a:pt x="19" y="43"/>
                      <a:pt x="19" y="43"/>
                      <a:pt x="19" y="43"/>
                    </a:cubicBezTo>
                    <a:cubicBezTo>
                      <a:pt x="19" y="43"/>
                      <a:pt x="18" y="44"/>
                      <a:pt x="18" y="44"/>
                    </a:cubicBezTo>
                    <a:cubicBezTo>
                      <a:pt x="16" y="46"/>
                      <a:pt x="14" y="45"/>
                      <a:pt x="13" y="44"/>
                    </a:cubicBezTo>
                    <a:cubicBezTo>
                      <a:pt x="13" y="44"/>
                      <a:pt x="12" y="43"/>
                      <a:pt x="12" y="43"/>
                    </a:cubicBezTo>
                    <a:cubicBezTo>
                      <a:pt x="12" y="14"/>
                      <a:pt x="12" y="14"/>
                      <a:pt x="12" y="14"/>
                    </a:cubicBezTo>
                    <a:cubicBezTo>
                      <a:pt x="12" y="13"/>
                      <a:pt x="13" y="13"/>
                      <a:pt x="13" y="12"/>
                    </a:cubicBezTo>
                    <a:cubicBezTo>
                      <a:pt x="14" y="12"/>
                      <a:pt x="14" y="12"/>
                      <a:pt x="15" y="12"/>
                    </a:cubicBezTo>
                    <a:cubicBezTo>
                      <a:pt x="16" y="12"/>
                      <a:pt x="17" y="12"/>
                      <a:pt x="18" y="12"/>
                    </a:cubicBezTo>
                    <a:cubicBezTo>
                      <a:pt x="18" y="13"/>
                      <a:pt x="19" y="13"/>
                      <a:pt x="19"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73" name="Freeform 200">
                <a:extLst>
                  <a:ext uri="{FF2B5EF4-FFF2-40B4-BE49-F238E27FC236}">
                    <a16:creationId xmlns:a16="http://schemas.microsoft.com/office/drawing/2014/main" id="{95B2A97D-DADC-4F88-A845-BD94790DC8B4}"/>
                  </a:ext>
                </a:extLst>
              </p:cNvPr>
              <p:cNvSpPr>
                <a:spLocks noEditPoints="1"/>
              </p:cNvSpPr>
              <p:nvPr/>
            </p:nvSpPr>
            <p:spPr bwMode="auto">
              <a:xfrm>
                <a:off x="2103438" y="2555875"/>
                <a:ext cx="41275" cy="74613"/>
              </a:xfrm>
              <a:custGeom>
                <a:avLst/>
                <a:gdLst>
                  <a:gd name="T0" fmla="*/ 27 w 32"/>
                  <a:gd name="T1" fmla="*/ 4 h 57"/>
                  <a:gd name="T2" fmla="*/ 16 w 32"/>
                  <a:gd name="T3" fmla="*/ 0 h 57"/>
                  <a:gd name="T4" fmla="*/ 4 w 32"/>
                  <a:gd name="T5" fmla="*/ 4 h 57"/>
                  <a:gd name="T6" fmla="*/ 0 w 32"/>
                  <a:gd name="T7" fmla="*/ 14 h 57"/>
                  <a:gd name="T8" fmla="*/ 0 w 32"/>
                  <a:gd name="T9" fmla="*/ 43 h 57"/>
                  <a:gd name="T10" fmla="*/ 4 w 32"/>
                  <a:gd name="T11" fmla="*/ 53 h 57"/>
                  <a:gd name="T12" fmla="*/ 16 w 32"/>
                  <a:gd name="T13" fmla="*/ 57 h 57"/>
                  <a:gd name="T14" fmla="*/ 27 w 32"/>
                  <a:gd name="T15" fmla="*/ 53 h 57"/>
                  <a:gd name="T16" fmla="*/ 32 w 32"/>
                  <a:gd name="T17" fmla="*/ 43 h 57"/>
                  <a:gd name="T18" fmla="*/ 32 w 32"/>
                  <a:gd name="T19" fmla="*/ 14 h 57"/>
                  <a:gd name="T20" fmla="*/ 27 w 32"/>
                  <a:gd name="T21" fmla="*/ 4 h 57"/>
                  <a:gd name="T22" fmla="*/ 19 w 32"/>
                  <a:gd name="T23" fmla="*/ 14 h 57"/>
                  <a:gd name="T24" fmla="*/ 19 w 32"/>
                  <a:gd name="T25" fmla="*/ 43 h 57"/>
                  <a:gd name="T26" fmla="*/ 18 w 32"/>
                  <a:gd name="T27" fmla="*/ 44 h 57"/>
                  <a:gd name="T28" fmla="*/ 13 w 32"/>
                  <a:gd name="T29" fmla="*/ 44 h 57"/>
                  <a:gd name="T30" fmla="*/ 12 w 32"/>
                  <a:gd name="T31" fmla="*/ 43 h 57"/>
                  <a:gd name="T32" fmla="*/ 12 w 32"/>
                  <a:gd name="T33" fmla="*/ 14 h 57"/>
                  <a:gd name="T34" fmla="*/ 13 w 32"/>
                  <a:gd name="T35" fmla="*/ 12 h 57"/>
                  <a:gd name="T36" fmla="*/ 15 w 32"/>
                  <a:gd name="T37" fmla="*/ 12 h 57"/>
                  <a:gd name="T38" fmla="*/ 18 w 32"/>
                  <a:gd name="T39" fmla="*/ 12 h 57"/>
                  <a:gd name="T40" fmla="*/ 19 w 32"/>
                  <a:gd name="T41" fmla="*/ 1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57">
                    <a:moveTo>
                      <a:pt x="27" y="4"/>
                    </a:moveTo>
                    <a:cubicBezTo>
                      <a:pt x="24" y="1"/>
                      <a:pt x="20" y="0"/>
                      <a:pt x="16" y="0"/>
                    </a:cubicBezTo>
                    <a:cubicBezTo>
                      <a:pt x="11" y="0"/>
                      <a:pt x="8" y="1"/>
                      <a:pt x="4" y="4"/>
                    </a:cubicBezTo>
                    <a:cubicBezTo>
                      <a:pt x="1" y="7"/>
                      <a:pt x="0" y="10"/>
                      <a:pt x="0" y="14"/>
                    </a:cubicBezTo>
                    <a:cubicBezTo>
                      <a:pt x="0" y="43"/>
                      <a:pt x="0" y="43"/>
                      <a:pt x="0" y="43"/>
                    </a:cubicBezTo>
                    <a:cubicBezTo>
                      <a:pt x="0" y="47"/>
                      <a:pt x="1" y="50"/>
                      <a:pt x="4" y="53"/>
                    </a:cubicBezTo>
                    <a:cubicBezTo>
                      <a:pt x="8" y="56"/>
                      <a:pt x="11" y="57"/>
                      <a:pt x="16" y="57"/>
                    </a:cubicBezTo>
                    <a:cubicBezTo>
                      <a:pt x="20" y="57"/>
                      <a:pt x="24" y="56"/>
                      <a:pt x="27" y="53"/>
                    </a:cubicBezTo>
                    <a:cubicBezTo>
                      <a:pt x="30" y="50"/>
                      <a:pt x="32" y="47"/>
                      <a:pt x="32" y="43"/>
                    </a:cubicBezTo>
                    <a:cubicBezTo>
                      <a:pt x="32" y="14"/>
                      <a:pt x="32" y="14"/>
                      <a:pt x="32" y="14"/>
                    </a:cubicBezTo>
                    <a:cubicBezTo>
                      <a:pt x="32" y="10"/>
                      <a:pt x="30" y="7"/>
                      <a:pt x="27" y="4"/>
                    </a:cubicBezTo>
                    <a:close/>
                    <a:moveTo>
                      <a:pt x="19" y="14"/>
                    </a:moveTo>
                    <a:cubicBezTo>
                      <a:pt x="19" y="43"/>
                      <a:pt x="19" y="43"/>
                      <a:pt x="19" y="43"/>
                    </a:cubicBezTo>
                    <a:cubicBezTo>
                      <a:pt x="19" y="43"/>
                      <a:pt x="18" y="44"/>
                      <a:pt x="18" y="44"/>
                    </a:cubicBezTo>
                    <a:cubicBezTo>
                      <a:pt x="16" y="46"/>
                      <a:pt x="14" y="45"/>
                      <a:pt x="13" y="44"/>
                    </a:cubicBezTo>
                    <a:cubicBezTo>
                      <a:pt x="13" y="44"/>
                      <a:pt x="12" y="43"/>
                      <a:pt x="12" y="43"/>
                    </a:cubicBezTo>
                    <a:cubicBezTo>
                      <a:pt x="12" y="14"/>
                      <a:pt x="12" y="14"/>
                      <a:pt x="12" y="14"/>
                    </a:cubicBezTo>
                    <a:cubicBezTo>
                      <a:pt x="12" y="13"/>
                      <a:pt x="13" y="13"/>
                      <a:pt x="13" y="12"/>
                    </a:cubicBezTo>
                    <a:cubicBezTo>
                      <a:pt x="14" y="12"/>
                      <a:pt x="15" y="12"/>
                      <a:pt x="15" y="12"/>
                    </a:cubicBezTo>
                    <a:cubicBezTo>
                      <a:pt x="16" y="12"/>
                      <a:pt x="17" y="12"/>
                      <a:pt x="18" y="12"/>
                    </a:cubicBezTo>
                    <a:cubicBezTo>
                      <a:pt x="18" y="13"/>
                      <a:pt x="19" y="13"/>
                      <a:pt x="19"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74" name="Freeform 201">
                <a:extLst>
                  <a:ext uri="{FF2B5EF4-FFF2-40B4-BE49-F238E27FC236}">
                    <a16:creationId xmlns:a16="http://schemas.microsoft.com/office/drawing/2014/main" id="{01ACA8BE-46BF-4623-AACC-F903011B55E6}"/>
                  </a:ext>
                </a:extLst>
              </p:cNvPr>
              <p:cNvSpPr>
                <a:spLocks noEditPoints="1"/>
              </p:cNvSpPr>
              <p:nvPr/>
            </p:nvSpPr>
            <p:spPr bwMode="auto">
              <a:xfrm>
                <a:off x="2103438" y="2835275"/>
                <a:ext cx="41275" cy="76200"/>
              </a:xfrm>
              <a:custGeom>
                <a:avLst/>
                <a:gdLst>
                  <a:gd name="T0" fmla="*/ 27 w 32"/>
                  <a:gd name="T1" fmla="*/ 4 h 58"/>
                  <a:gd name="T2" fmla="*/ 16 w 32"/>
                  <a:gd name="T3" fmla="*/ 0 h 58"/>
                  <a:gd name="T4" fmla="*/ 4 w 32"/>
                  <a:gd name="T5" fmla="*/ 4 h 58"/>
                  <a:gd name="T6" fmla="*/ 0 w 32"/>
                  <a:gd name="T7" fmla="*/ 15 h 58"/>
                  <a:gd name="T8" fmla="*/ 0 w 32"/>
                  <a:gd name="T9" fmla="*/ 43 h 58"/>
                  <a:gd name="T10" fmla="*/ 4 w 32"/>
                  <a:gd name="T11" fmla="*/ 53 h 58"/>
                  <a:gd name="T12" fmla="*/ 16 w 32"/>
                  <a:gd name="T13" fmla="*/ 58 h 58"/>
                  <a:gd name="T14" fmla="*/ 27 w 32"/>
                  <a:gd name="T15" fmla="*/ 53 h 58"/>
                  <a:gd name="T16" fmla="*/ 32 w 32"/>
                  <a:gd name="T17" fmla="*/ 43 h 58"/>
                  <a:gd name="T18" fmla="*/ 32 w 32"/>
                  <a:gd name="T19" fmla="*/ 15 h 58"/>
                  <a:gd name="T20" fmla="*/ 27 w 32"/>
                  <a:gd name="T21" fmla="*/ 4 h 58"/>
                  <a:gd name="T22" fmla="*/ 19 w 32"/>
                  <a:gd name="T23" fmla="*/ 15 h 58"/>
                  <a:gd name="T24" fmla="*/ 19 w 32"/>
                  <a:gd name="T25" fmla="*/ 43 h 58"/>
                  <a:gd name="T26" fmla="*/ 18 w 32"/>
                  <a:gd name="T27" fmla="*/ 45 h 58"/>
                  <a:gd name="T28" fmla="*/ 13 w 32"/>
                  <a:gd name="T29" fmla="*/ 45 h 58"/>
                  <a:gd name="T30" fmla="*/ 12 w 32"/>
                  <a:gd name="T31" fmla="*/ 43 h 58"/>
                  <a:gd name="T32" fmla="*/ 12 w 32"/>
                  <a:gd name="T33" fmla="*/ 15 h 58"/>
                  <a:gd name="T34" fmla="*/ 13 w 32"/>
                  <a:gd name="T35" fmla="*/ 13 h 58"/>
                  <a:gd name="T36" fmla="*/ 15 w 32"/>
                  <a:gd name="T37" fmla="*/ 12 h 58"/>
                  <a:gd name="T38" fmla="*/ 18 w 32"/>
                  <a:gd name="T39" fmla="*/ 13 h 58"/>
                  <a:gd name="T40" fmla="*/ 19 w 32"/>
                  <a:gd name="T41" fmla="*/ 1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58">
                    <a:moveTo>
                      <a:pt x="27" y="4"/>
                    </a:moveTo>
                    <a:cubicBezTo>
                      <a:pt x="24" y="2"/>
                      <a:pt x="20" y="0"/>
                      <a:pt x="16" y="0"/>
                    </a:cubicBezTo>
                    <a:cubicBezTo>
                      <a:pt x="11" y="0"/>
                      <a:pt x="8" y="2"/>
                      <a:pt x="4" y="4"/>
                    </a:cubicBezTo>
                    <a:cubicBezTo>
                      <a:pt x="1" y="7"/>
                      <a:pt x="0" y="11"/>
                      <a:pt x="0" y="15"/>
                    </a:cubicBezTo>
                    <a:cubicBezTo>
                      <a:pt x="0" y="43"/>
                      <a:pt x="0" y="43"/>
                      <a:pt x="0" y="43"/>
                    </a:cubicBezTo>
                    <a:cubicBezTo>
                      <a:pt x="0" y="47"/>
                      <a:pt x="1" y="51"/>
                      <a:pt x="4" y="53"/>
                    </a:cubicBezTo>
                    <a:cubicBezTo>
                      <a:pt x="8" y="56"/>
                      <a:pt x="11" y="58"/>
                      <a:pt x="16" y="58"/>
                    </a:cubicBezTo>
                    <a:cubicBezTo>
                      <a:pt x="20" y="58"/>
                      <a:pt x="24" y="56"/>
                      <a:pt x="27" y="53"/>
                    </a:cubicBezTo>
                    <a:cubicBezTo>
                      <a:pt x="30" y="51"/>
                      <a:pt x="32" y="47"/>
                      <a:pt x="32" y="43"/>
                    </a:cubicBezTo>
                    <a:cubicBezTo>
                      <a:pt x="32" y="15"/>
                      <a:pt x="32" y="15"/>
                      <a:pt x="32" y="15"/>
                    </a:cubicBezTo>
                    <a:cubicBezTo>
                      <a:pt x="32" y="11"/>
                      <a:pt x="30" y="7"/>
                      <a:pt x="27" y="4"/>
                    </a:cubicBezTo>
                    <a:close/>
                    <a:moveTo>
                      <a:pt x="19" y="15"/>
                    </a:moveTo>
                    <a:cubicBezTo>
                      <a:pt x="19" y="43"/>
                      <a:pt x="19" y="43"/>
                      <a:pt x="19" y="43"/>
                    </a:cubicBezTo>
                    <a:cubicBezTo>
                      <a:pt x="19" y="44"/>
                      <a:pt x="18" y="44"/>
                      <a:pt x="18" y="45"/>
                    </a:cubicBezTo>
                    <a:cubicBezTo>
                      <a:pt x="16" y="46"/>
                      <a:pt x="14" y="46"/>
                      <a:pt x="13" y="45"/>
                    </a:cubicBezTo>
                    <a:cubicBezTo>
                      <a:pt x="13" y="44"/>
                      <a:pt x="12" y="44"/>
                      <a:pt x="12" y="43"/>
                    </a:cubicBezTo>
                    <a:cubicBezTo>
                      <a:pt x="12" y="15"/>
                      <a:pt x="12" y="15"/>
                      <a:pt x="12" y="15"/>
                    </a:cubicBezTo>
                    <a:cubicBezTo>
                      <a:pt x="12" y="14"/>
                      <a:pt x="13" y="13"/>
                      <a:pt x="13" y="13"/>
                    </a:cubicBezTo>
                    <a:cubicBezTo>
                      <a:pt x="14" y="12"/>
                      <a:pt x="15" y="12"/>
                      <a:pt x="15" y="12"/>
                    </a:cubicBezTo>
                    <a:cubicBezTo>
                      <a:pt x="16" y="12"/>
                      <a:pt x="17" y="12"/>
                      <a:pt x="18" y="13"/>
                    </a:cubicBezTo>
                    <a:cubicBezTo>
                      <a:pt x="18" y="13"/>
                      <a:pt x="19" y="14"/>
                      <a:pt x="19"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75" name="Freeform 202">
                <a:extLst>
                  <a:ext uri="{FF2B5EF4-FFF2-40B4-BE49-F238E27FC236}">
                    <a16:creationId xmlns:a16="http://schemas.microsoft.com/office/drawing/2014/main" id="{0CCEBB68-872B-40CA-AD87-5A5C2CB7206A}"/>
                  </a:ext>
                </a:extLst>
              </p:cNvPr>
              <p:cNvSpPr>
                <a:spLocks noEditPoints="1"/>
              </p:cNvSpPr>
              <p:nvPr/>
            </p:nvSpPr>
            <p:spPr bwMode="auto">
              <a:xfrm>
                <a:off x="2197100" y="2835275"/>
                <a:ext cx="41275" cy="76200"/>
              </a:xfrm>
              <a:custGeom>
                <a:avLst/>
                <a:gdLst>
                  <a:gd name="T0" fmla="*/ 27 w 32"/>
                  <a:gd name="T1" fmla="*/ 4 h 58"/>
                  <a:gd name="T2" fmla="*/ 16 w 32"/>
                  <a:gd name="T3" fmla="*/ 0 h 58"/>
                  <a:gd name="T4" fmla="*/ 5 w 32"/>
                  <a:gd name="T5" fmla="*/ 4 h 58"/>
                  <a:gd name="T6" fmla="*/ 0 w 32"/>
                  <a:gd name="T7" fmla="*/ 15 h 58"/>
                  <a:gd name="T8" fmla="*/ 0 w 32"/>
                  <a:gd name="T9" fmla="*/ 43 h 58"/>
                  <a:gd name="T10" fmla="*/ 5 w 32"/>
                  <a:gd name="T11" fmla="*/ 53 h 58"/>
                  <a:gd name="T12" fmla="*/ 16 w 32"/>
                  <a:gd name="T13" fmla="*/ 58 h 58"/>
                  <a:gd name="T14" fmla="*/ 27 w 32"/>
                  <a:gd name="T15" fmla="*/ 53 h 58"/>
                  <a:gd name="T16" fmla="*/ 32 w 32"/>
                  <a:gd name="T17" fmla="*/ 43 h 58"/>
                  <a:gd name="T18" fmla="*/ 32 w 32"/>
                  <a:gd name="T19" fmla="*/ 15 h 58"/>
                  <a:gd name="T20" fmla="*/ 27 w 32"/>
                  <a:gd name="T21" fmla="*/ 4 h 58"/>
                  <a:gd name="T22" fmla="*/ 19 w 32"/>
                  <a:gd name="T23" fmla="*/ 15 h 58"/>
                  <a:gd name="T24" fmla="*/ 19 w 32"/>
                  <a:gd name="T25" fmla="*/ 43 h 58"/>
                  <a:gd name="T26" fmla="*/ 18 w 32"/>
                  <a:gd name="T27" fmla="*/ 45 h 58"/>
                  <a:gd name="T28" fmla="*/ 14 w 32"/>
                  <a:gd name="T29" fmla="*/ 45 h 58"/>
                  <a:gd name="T30" fmla="*/ 13 w 32"/>
                  <a:gd name="T31" fmla="*/ 43 h 58"/>
                  <a:gd name="T32" fmla="*/ 13 w 32"/>
                  <a:gd name="T33" fmla="*/ 15 h 58"/>
                  <a:gd name="T34" fmla="*/ 14 w 32"/>
                  <a:gd name="T35" fmla="*/ 13 h 58"/>
                  <a:gd name="T36" fmla="*/ 16 w 32"/>
                  <a:gd name="T37" fmla="*/ 12 h 58"/>
                  <a:gd name="T38" fmla="*/ 18 w 32"/>
                  <a:gd name="T39" fmla="*/ 13 h 58"/>
                  <a:gd name="T40" fmla="*/ 19 w 32"/>
                  <a:gd name="T41" fmla="*/ 1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58">
                    <a:moveTo>
                      <a:pt x="27" y="4"/>
                    </a:moveTo>
                    <a:cubicBezTo>
                      <a:pt x="24" y="2"/>
                      <a:pt x="21" y="0"/>
                      <a:pt x="16" y="0"/>
                    </a:cubicBezTo>
                    <a:cubicBezTo>
                      <a:pt x="12" y="0"/>
                      <a:pt x="8" y="2"/>
                      <a:pt x="5" y="4"/>
                    </a:cubicBezTo>
                    <a:cubicBezTo>
                      <a:pt x="2" y="7"/>
                      <a:pt x="0" y="11"/>
                      <a:pt x="0" y="15"/>
                    </a:cubicBezTo>
                    <a:cubicBezTo>
                      <a:pt x="0" y="43"/>
                      <a:pt x="0" y="43"/>
                      <a:pt x="0" y="43"/>
                    </a:cubicBezTo>
                    <a:cubicBezTo>
                      <a:pt x="0" y="47"/>
                      <a:pt x="2" y="51"/>
                      <a:pt x="5" y="53"/>
                    </a:cubicBezTo>
                    <a:cubicBezTo>
                      <a:pt x="8" y="56"/>
                      <a:pt x="12" y="58"/>
                      <a:pt x="16" y="58"/>
                    </a:cubicBezTo>
                    <a:cubicBezTo>
                      <a:pt x="20" y="58"/>
                      <a:pt x="24" y="56"/>
                      <a:pt x="27" y="53"/>
                    </a:cubicBezTo>
                    <a:cubicBezTo>
                      <a:pt x="31" y="51"/>
                      <a:pt x="32" y="47"/>
                      <a:pt x="32" y="43"/>
                    </a:cubicBezTo>
                    <a:cubicBezTo>
                      <a:pt x="32" y="15"/>
                      <a:pt x="32" y="15"/>
                      <a:pt x="32" y="15"/>
                    </a:cubicBezTo>
                    <a:cubicBezTo>
                      <a:pt x="32" y="11"/>
                      <a:pt x="31" y="7"/>
                      <a:pt x="27" y="4"/>
                    </a:cubicBezTo>
                    <a:close/>
                    <a:moveTo>
                      <a:pt x="19" y="15"/>
                    </a:moveTo>
                    <a:cubicBezTo>
                      <a:pt x="19" y="43"/>
                      <a:pt x="19" y="43"/>
                      <a:pt x="19" y="43"/>
                    </a:cubicBezTo>
                    <a:cubicBezTo>
                      <a:pt x="19" y="44"/>
                      <a:pt x="19" y="44"/>
                      <a:pt x="18" y="45"/>
                    </a:cubicBezTo>
                    <a:cubicBezTo>
                      <a:pt x="17" y="46"/>
                      <a:pt x="15" y="46"/>
                      <a:pt x="14" y="45"/>
                    </a:cubicBezTo>
                    <a:cubicBezTo>
                      <a:pt x="13" y="44"/>
                      <a:pt x="13" y="44"/>
                      <a:pt x="13" y="43"/>
                    </a:cubicBezTo>
                    <a:cubicBezTo>
                      <a:pt x="13" y="15"/>
                      <a:pt x="13" y="15"/>
                      <a:pt x="13" y="15"/>
                    </a:cubicBezTo>
                    <a:cubicBezTo>
                      <a:pt x="13" y="14"/>
                      <a:pt x="13" y="13"/>
                      <a:pt x="14" y="13"/>
                    </a:cubicBezTo>
                    <a:cubicBezTo>
                      <a:pt x="14" y="12"/>
                      <a:pt x="15" y="12"/>
                      <a:pt x="16" y="12"/>
                    </a:cubicBezTo>
                    <a:cubicBezTo>
                      <a:pt x="17" y="12"/>
                      <a:pt x="18" y="12"/>
                      <a:pt x="18" y="13"/>
                    </a:cubicBezTo>
                    <a:cubicBezTo>
                      <a:pt x="19" y="13"/>
                      <a:pt x="19" y="14"/>
                      <a:pt x="19"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76" name="Freeform 203">
                <a:extLst>
                  <a:ext uri="{FF2B5EF4-FFF2-40B4-BE49-F238E27FC236}">
                    <a16:creationId xmlns:a16="http://schemas.microsoft.com/office/drawing/2014/main" id="{35C83CEF-E91F-44AD-8CDC-2734E612FB4F}"/>
                  </a:ext>
                </a:extLst>
              </p:cNvPr>
              <p:cNvSpPr>
                <a:spLocks noEditPoints="1"/>
              </p:cNvSpPr>
              <p:nvPr/>
            </p:nvSpPr>
            <p:spPr bwMode="auto">
              <a:xfrm>
                <a:off x="2197100" y="2930525"/>
                <a:ext cx="41275" cy="74613"/>
              </a:xfrm>
              <a:custGeom>
                <a:avLst/>
                <a:gdLst>
                  <a:gd name="T0" fmla="*/ 27 w 32"/>
                  <a:gd name="T1" fmla="*/ 4 h 57"/>
                  <a:gd name="T2" fmla="*/ 16 w 32"/>
                  <a:gd name="T3" fmla="*/ 0 h 57"/>
                  <a:gd name="T4" fmla="*/ 5 w 32"/>
                  <a:gd name="T5" fmla="*/ 4 h 57"/>
                  <a:gd name="T6" fmla="*/ 0 w 32"/>
                  <a:gd name="T7" fmla="*/ 14 h 57"/>
                  <a:gd name="T8" fmla="*/ 0 w 32"/>
                  <a:gd name="T9" fmla="*/ 43 h 57"/>
                  <a:gd name="T10" fmla="*/ 5 w 32"/>
                  <a:gd name="T11" fmla="*/ 53 h 57"/>
                  <a:gd name="T12" fmla="*/ 16 w 32"/>
                  <a:gd name="T13" fmla="*/ 57 h 57"/>
                  <a:gd name="T14" fmla="*/ 27 w 32"/>
                  <a:gd name="T15" fmla="*/ 53 h 57"/>
                  <a:gd name="T16" fmla="*/ 32 w 32"/>
                  <a:gd name="T17" fmla="*/ 43 h 57"/>
                  <a:gd name="T18" fmla="*/ 32 w 32"/>
                  <a:gd name="T19" fmla="*/ 14 h 57"/>
                  <a:gd name="T20" fmla="*/ 27 w 32"/>
                  <a:gd name="T21" fmla="*/ 4 h 57"/>
                  <a:gd name="T22" fmla="*/ 19 w 32"/>
                  <a:gd name="T23" fmla="*/ 14 h 57"/>
                  <a:gd name="T24" fmla="*/ 19 w 32"/>
                  <a:gd name="T25" fmla="*/ 43 h 57"/>
                  <a:gd name="T26" fmla="*/ 18 w 32"/>
                  <a:gd name="T27" fmla="*/ 44 h 57"/>
                  <a:gd name="T28" fmla="*/ 14 w 32"/>
                  <a:gd name="T29" fmla="*/ 44 h 57"/>
                  <a:gd name="T30" fmla="*/ 13 w 32"/>
                  <a:gd name="T31" fmla="*/ 43 h 57"/>
                  <a:gd name="T32" fmla="*/ 13 w 32"/>
                  <a:gd name="T33" fmla="*/ 14 h 57"/>
                  <a:gd name="T34" fmla="*/ 14 w 32"/>
                  <a:gd name="T35" fmla="*/ 12 h 57"/>
                  <a:gd name="T36" fmla="*/ 16 w 32"/>
                  <a:gd name="T37" fmla="*/ 11 h 57"/>
                  <a:gd name="T38" fmla="*/ 18 w 32"/>
                  <a:gd name="T39" fmla="*/ 12 h 57"/>
                  <a:gd name="T40" fmla="*/ 19 w 32"/>
                  <a:gd name="T41" fmla="*/ 1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57">
                    <a:moveTo>
                      <a:pt x="27" y="4"/>
                    </a:moveTo>
                    <a:cubicBezTo>
                      <a:pt x="24" y="1"/>
                      <a:pt x="21" y="0"/>
                      <a:pt x="16" y="0"/>
                    </a:cubicBezTo>
                    <a:cubicBezTo>
                      <a:pt x="12" y="0"/>
                      <a:pt x="8" y="1"/>
                      <a:pt x="5" y="4"/>
                    </a:cubicBezTo>
                    <a:cubicBezTo>
                      <a:pt x="2" y="7"/>
                      <a:pt x="0" y="10"/>
                      <a:pt x="0" y="14"/>
                    </a:cubicBezTo>
                    <a:cubicBezTo>
                      <a:pt x="0" y="43"/>
                      <a:pt x="0" y="43"/>
                      <a:pt x="0" y="43"/>
                    </a:cubicBezTo>
                    <a:cubicBezTo>
                      <a:pt x="0" y="47"/>
                      <a:pt x="2" y="50"/>
                      <a:pt x="5" y="53"/>
                    </a:cubicBezTo>
                    <a:cubicBezTo>
                      <a:pt x="8" y="56"/>
                      <a:pt x="12" y="57"/>
                      <a:pt x="16" y="57"/>
                    </a:cubicBezTo>
                    <a:cubicBezTo>
                      <a:pt x="20" y="57"/>
                      <a:pt x="24" y="56"/>
                      <a:pt x="27" y="53"/>
                    </a:cubicBezTo>
                    <a:cubicBezTo>
                      <a:pt x="31" y="50"/>
                      <a:pt x="32" y="47"/>
                      <a:pt x="32" y="43"/>
                    </a:cubicBezTo>
                    <a:cubicBezTo>
                      <a:pt x="32" y="14"/>
                      <a:pt x="32" y="14"/>
                      <a:pt x="32" y="14"/>
                    </a:cubicBezTo>
                    <a:cubicBezTo>
                      <a:pt x="32" y="10"/>
                      <a:pt x="31" y="7"/>
                      <a:pt x="27" y="4"/>
                    </a:cubicBezTo>
                    <a:close/>
                    <a:moveTo>
                      <a:pt x="19" y="14"/>
                    </a:moveTo>
                    <a:cubicBezTo>
                      <a:pt x="19" y="43"/>
                      <a:pt x="19" y="43"/>
                      <a:pt x="19" y="43"/>
                    </a:cubicBezTo>
                    <a:cubicBezTo>
                      <a:pt x="19" y="43"/>
                      <a:pt x="19" y="44"/>
                      <a:pt x="18" y="44"/>
                    </a:cubicBezTo>
                    <a:cubicBezTo>
                      <a:pt x="17" y="45"/>
                      <a:pt x="15" y="45"/>
                      <a:pt x="14" y="44"/>
                    </a:cubicBezTo>
                    <a:cubicBezTo>
                      <a:pt x="13" y="44"/>
                      <a:pt x="13" y="43"/>
                      <a:pt x="13" y="43"/>
                    </a:cubicBezTo>
                    <a:cubicBezTo>
                      <a:pt x="13" y="14"/>
                      <a:pt x="13" y="14"/>
                      <a:pt x="13" y="14"/>
                    </a:cubicBezTo>
                    <a:cubicBezTo>
                      <a:pt x="13" y="13"/>
                      <a:pt x="13" y="13"/>
                      <a:pt x="14" y="12"/>
                    </a:cubicBezTo>
                    <a:cubicBezTo>
                      <a:pt x="14" y="12"/>
                      <a:pt x="15" y="11"/>
                      <a:pt x="16" y="11"/>
                    </a:cubicBezTo>
                    <a:cubicBezTo>
                      <a:pt x="17" y="11"/>
                      <a:pt x="18" y="12"/>
                      <a:pt x="18" y="12"/>
                    </a:cubicBezTo>
                    <a:cubicBezTo>
                      <a:pt x="19" y="13"/>
                      <a:pt x="19" y="13"/>
                      <a:pt x="19"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77" name="Freeform 204">
                <a:extLst>
                  <a:ext uri="{FF2B5EF4-FFF2-40B4-BE49-F238E27FC236}">
                    <a16:creationId xmlns:a16="http://schemas.microsoft.com/office/drawing/2014/main" id="{BACB4CC3-E1FA-475C-8A00-DDE8CF85891B}"/>
                  </a:ext>
                </a:extLst>
              </p:cNvPr>
              <p:cNvSpPr>
                <a:spLocks noEditPoints="1"/>
              </p:cNvSpPr>
              <p:nvPr/>
            </p:nvSpPr>
            <p:spPr bwMode="auto">
              <a:xfrm>
                <a:off x="2384425" y="2743200"/>
                <a:ext cx="41275" cy="74613"/>
              </a:xfrm>
              <a:custGeom>
                <a:avLst/>
                <a:gdLst>
                  <a:gd name="T0" fmla="*/ 27 w 32"/>
                  <a:gd name="T1" fmla="*/ 4 h 57"/>
                  <a:gd name="T2" fmla="*/ 16 w 32"/>
                  <a:gd name="T3" fmla="*/ 0 h 57"/>
                  <a:gd name="T4" fmla="*/ 5 w 32"/>
                  <a:gd name="T5" fmla="*/ 4 h 57"/>
                  <a:gd name="T6" fmla="*/ 0 w 32"/>
                  <a:gd name="T7" fmla="*/ 14 h 57"/>
                  <a:gd name="T8" fmla="*/ 0 w 32"/>
                  <a:gd name="T9" fmla="*/ 43 h 57"/>
                  <a:gd name="T10" fmla="*/ 5 w 32"/>
                  <a:gd name="T11" fmla="*/ 53 h 57"/>
                  <a:gd name="T12" fmla="*/ 16 w 32"/>
                  <a:gd name="T13" fmla="*/ 57 h 57"/>
                  <a:gd name="T14" fmla="*/ 27 w 32"/>
                  <a:gd name="T15" fmla="*/ 53 h 57"/>
                  <a:gd name="T16" fmla="*/ 32 w 32"/>
                  <a:gd name="T17" fmla="*/ 43 h 57"/>
                  <a:gd name="T18" fmla="*/ 32 w 32"/>
                  <a:gd name="T19" fmla="*/ 14 h 57"/>
                  <a:gd name="T20" fmla="*/ 27 w 32"/>
                  <a:gd name="T21" fmla="*/ 4 h 57"/>
                  <a:gd name="T22" fmla="*/ 19 w 32"/>
                  <a:gd name="T23" fmla="*/ 14 h 57"/>
                  <a:gd name="T24" fmla="*/ 19 w 32"/>
                  <a:gd name="T25" fmla="*/ 43 h 57"/>
                  <a:gd name="T26" fmla="*/ 18 w 32"/>
                  <a:gd name="T27" fmla="*/ 44 h 57"/>
                  <a:gd name="T28" fmla="*/ 14 w 32"/>
                  <a:gd name="T29" fmla="*/ 44 h 57"/>
                  <a:gd name="T30" fmla="*/ 13 w 32"/>
                  <a:gd name="T31" fmla="*/ 43 h 57"/>
                  <a:gd name="T32" fmla="*/ 13 w 32"/>
                  <a:gd name="T33" fmla="*/ 14 h 57"/>
                  <a:gd name="T34" fmla="*/ 14 w 32"/>
                  <a:gd name="T35" fmla="*/ 12 h 57"/>
                  <a:gd name="T36" fmla="*/ 16 w 32"/>
                  <a:gd name="T37" fmla="*/ 12 h 57"/>
                  <a:gd name="T38" fmla="*/ 18 w 32"/>
                  <a:gd name="T39" fmla="*/ 12 h 57"/>
                  <a:gd name="T40" fmla="*/ 19 w 32"/>
                  <a:gd name="T41" fmla="*/ 1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57">
                    <a:moveTo>
                      <a:pt x="27" y="4"/>
                    </a:moveTo>
                    <a:cubicBezTo>
                      <a:pt x="24" y="1"/>
                      <a:pt x="20" y="0"/>
                      <a:pt x="16" y="0"/>
                    </a:cubicBezTo>
                    <a:cubicBezTo>
                      <a:pt x="12" y="0"/>
                      <a:pt x="8" y="1"/>
                      <a:pt x="5" y="4"/>
                    </a:cubicBezTo>
                    <a:cubicBezTo>
                      <a:pt x="2" y="7"/>
                      <a:pt x="0" y="10"/>
                      <a:pt x="0" y="14"/>
                    </a:cubicBezTo>
                    <a:cubicBezTo>
                      <a:pt x="0" y="43"/>
                      <a:pt x="0" y="43"/>
                      <a:pt x="0" y="43"/>
                    </a:cubicBezTo>
                    <a:cubicBezTo>
                      <a:pt x="0" y="47"/>
                      <a:pt x="2" y="50"/>
                      <a:pt x="5" y="53"/>
                    </a:cubicBezTo>
                    <a:cubicBezTo>
                      <a:pt x="8" y="56"/>
                      <a:pt x="12" y="57"/>
                      <a:pt x="16" y="57"/>
                    </a:cubicBezTo>
                    <a:cubicBezTo>
                      <a:pt x="20" y="57"/>
                      <a:pt x="24" y="56"/>
                      <a:pt x="27" y="53"/>
                    </a:cubicBezTo>
                    <a:cubicBezTo>
                      <a:pt x="30" y="50"/>
                      <a:pt x="32" y="47"/>
                      <a:pt x="32" y="43"/>
                    </a:cubicBezTo>
                    <a:cubicBezTo>
                      <a:pt x="32" y="14"/>
                      <a:pt x="32" y="14"/>
                      <a:pt x="32" y="14"/>
                    </a:cubicBezTo>
                    <a:cubicBezTo>
                      <a:pt x="32" y="10"/>
                      <a:pt x="30" y="7"/>
                      <a:pt x="27" y="4"/>
                    </a:cubicBezTo>
                    <a:close/>
                    <a:moveTo>
                      <a:pt x="19" y="14"/>
                    </a:moveTo>
                    <a:cubicBezTo>
                      <a:pt x="19" y="43"/>
                      <a:pt x="19" y="43"/>
                      <a:pt x="19" y="43"/>
                    </a:cubicBezTo>
                    <a:cubicBezTo>
                      <a:pt x="19" y="43"/>
                      <a:pt x="19" y="44"/>
                      <a:pt x="18" y="44"/>
                    </a:cubicBezTo>
                    <a:cubicBezTo>
                      <a:pt x="17" y="45"/>
                      <a:pt x="15" y="45"/>
                      <a:pt x="14" y="44"/>
                    </a:cubicBezTo>
                    <a:cubicBezTo>
                      <a:pt x="13" y="44"/>
                      <a:pt x="13" y="43"/>
                      <a:pt x="13" y="43"/>
                    </a:cubicBezTo>
                    <a:cubicBezTo>
                      <a:pt x="13" y="14"/>
                      <a:pt x="13" y="14"/>
                      <a:pt x="13" y="14"/>
                    </a:cubicBezTo>
                    <a:cubicBezTo>
                      <a:pt x="13" y="13"/>
                      <a:pt x="13" y="13"/>
                      <a:pt x="14" y="12"/>
                    </a:cubicBezTo>
                    <a:cubicBezTo>
                      <a:pt x="14" y="12"/>
                      <a:pt x="15" y="12"/>
                      <a:pt x="16" y="12"/>
                    </a:cubicBezTo>
                    <a:cubicBezTo>
                      <a:pt x="17" y="12"/>
                      <a:pt x="17" y="12"/>
                      <a:pt x="18" y="12"/>
                    </a:cubicBezTo>
                    <a:cubicBezTo>
                      <a:pt x="19" y="13"/>
                      <a:pt x="19" y="13"/>
                      <a:pt x="19"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78" name="Freeform 205">
                <a:extLst>
                  <a:ext uri="{FF2B5EF4-FFF2-40B4-BE49-F238E27FC236}">
                    <a16:creationId xmlns:a16="http://schemas.microsoft.com/office/drawing/2014/main" id="{C994C159-6A35-46C0-B5F7-CC7EF346135E}"/>
                  </a:ext>
                </a:extLst>
              </p:cNvPr>
              <p:cNvSpPr>
                <a:spLocks noEditPoints="1"/>
              </p:cNvSpPr>
              <p:nvPr/>
            </p:nvSpPr>
            <p:spPr bwMode="auto">
              <a:xfrm>
                <a:off x="2478088" y="2555875"/>
                <a:ext cx="42863" cy="74613"/>
              </a:xfrm>
              <a:custGeom>
                <a:avLst/>
                <a:gdLst>
                  <a:gd name="T0" fmla="*/ 27 w 32"/>
                  <a:gd name="T1" fmla="*/ 4 h 57"/>
                  <a:gd name="T2" fmla="*/ 16 w 32"/>
                  <a:gd name="T3" fmla="*/ 0 h 57"/>
                  <a:gd name="T4" fmla="*/ 4 w 32"/>
                  <a:gd name="T5" fmla="*/ 4 h 57"/>
                  <a:gd name="T6" fmla="*/ 0 w 32"/>
                  <a:gd name="T7" fmla="*/ 14 h 57"/>
                  <a:gd name="T8" fmla="*/ 0 w 32"/>
                  <a:gd name="T9" fmla="*/ 43 h 57"/>
                  <a:gd name="T10" fmla="*/ 4 w 32"/>
                  <a:gd name="T11" fmla="*/ 53 h 57"/>
                  <a:gd name="T12" fmla="*/ 16 w 32"/>
                  <a:gd name="T13" fmla="*/ 57 h 57"/>
                  <a:gd name="T14" fmla="*/ 27 w 32"/>
                  <a:gd name="T15" fmla="*/ 53 h 57"/>
                  <a:gd name="T16" fmla="*/ 32 w 32"/>
                  <a:gd name="T17" fmla="*/ 43 h 57"/>
                  <a:gd name="T18" fmla="*/ 32 w 32"/>
                  <a:gd name="T19" fmla="*/ 14 h 57"/>
                  <a:gd name="T20" fmla="*/ 27 w 32"/>
                  <a:gd name="T21" fmla="*/ 4 h 57"/>
                  <a:gd name="T22" fmla="*/ 18 w 32"/>
                  <a:gd name="T23" fmla="*/ 14 h 57"/>
                  <a:gd name="T24" fmla="*/ 18 w 32"/>
                  <a:gd name="T25" fmla="*/ 43 h 57"/>
                  <a:gd name="T26" fmla="*/ 18 w 32"/>
                  <a:gd name="T27" fmla="*/ 44 h 57"/>
                  <a:gd name="T28" fmla="*/ 13 w 32"/>
                  <a:gd name="T29" fmla="*/ 44 h 57"/>
                  <a:gd name="T30" fmla="*/ 12 w 32"/>
                  <a:gd name="T31" fmla="*/ 43 h 57"/>
                  <a:gd name="T32" fmla="*/ 12 w 32"/>
                  <a:gd name="T33" fmla="*/ 14 h 57"/>
                  <a:gd name="T34" fmla="*/ 13 w 32"/>
                  <a:gd name="T35" fmla="*/ 12 h 57"/>
                  <a:gd name="T36" fmla="*/ 15 w 32"/>
                  <a:gd name="T37" fmla="*/ 12 h 57"/>
                  <a:gd name="T38" fmla="*/ 18 w 32"/>
                  <a:gd name="T39" fmla="*/ 12 h 57"/>
                  <a:gd name="T40" fmla="*/ 18 w 32"/>
                  <a:gd name="T41" fmla="*/ 1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57">
                    <a:moveTo>
                      <a:pt x="27" y="4"/>
                    </a:moveTo>
                    <a:cubicBezTo>
                      <a:pt x="24" y="1"/>
                      <a:pt x="20" y="0"/>
                      <a:pt x="16" y="0"/>
                    </a:cubicBezTo>
                    <a:cubicBezTo>
                      <a:pt x="11" y="0"/>
                      <a:pt x="7" y="1"/>
                      <a:pt x="4" y="4"/>
                    </a:cubicBezTo>
                    <a:cubicBezTo>
                      <a:pt x="1" y="7"/>
                      <a:pt x="0" y="10"/>
                      <a:pt x="0" y="14"/>
                    </a:cubicBezTo>
                    <a:cubicBezTo>
                      <a:pt x="0" y="43"/>
                      <a:pt x="0" y="43"/>
                      <a:pt x="0" y="43"/>
                    </a:cubicBezTo>
                    <a:cubicBezTo>
                      <a:pt x="0" y="47"/>
                      <a:pt x="1" y="50"/>
                      <a:pt x="4" y="53"/>
                    </a:cubicBezTo>
                    <a:cubicBezTo>
                      <a:pt x="7" y="56"/>
                      <a:pt x="11" y="57"/>
                      <a:pt x="16" y="57"/>
                    </a:cubicBezTo>
                    <a:cubicBezTo>
                      <a:pt x="20" y="57"/>
                      <a:pt x="24" y="56"/>
                      <a:pt x="27" y="53"/>
                    </a:cubicBezTo>
                    <a:cubicBezTo>
                      <a:pt x="30" y="50"/>
                      <a:pt x="32" y="47"/>
                      <a:pt x="32" y="43"/>
                    </a:cubicBezTo>
                    <a:cubicBezTo>
                      <a:pt x="32" y="14"/>
                      <a:pt x="32" y="14"/>
                      <a:pt x="32" y="14"/>
                    </a:cubicBezTo>
                    <a:cubicBezTo>
                      <a:pt x="32" y="10"/>
                      <a:pt x="30" y="7"/>
                      <a:pt x="27" y="4"/>
                    </a:cubicBezTo>
                    <a:close/>
                    <a:moveTo>
                      <a:pt x="18" y="14"/>
                    </a:moveTo>
                    <a:cubicBezTo>
                      <a:pt x="18" y="43"/>
                      <a:pt x="18" y="43"/>
                      <a:pt x="18" y="43"/>
                    </a:cubicBezTo>
                    <a:cubicBezTo>
                      <a:pt x="18" y="43"/>
                      <a:pt x="18" y="44"/>
                      <a:pt x="18" y="44"/>
                    </a:cubicBezTo>
                    <a:cubicBezTo>
                      <a:pt x="16" y="46"/>
                      <a:pt x="14" y="45"/>
                      <a:pt x="13" y="44"/>
                    </a:cubicBezTo>
                    <a:cubicBezTo>
                      <a:pt x="12" y="44"/>
                      <a:pt x="12" y="43"/>
                      <a:pt x="12" y="43"/>
                    </a:cubicBezTo>
                    <a:cubicBezTo>
                      <a:pt x="12" y="14"/>
                      <a:pt x="12" y="14"/>
                      <a:pt x="12" y="14"/>
                    </a:cubicBezTo>
                    <a:cubicBezTo>
                      <a:pt x="12" y="13"/>
                      <a:pt x="12" y="13"/>
                      <a:pt x="13" y="12"/>
                    </a:cubicBezTo>
                    <a:cubicBezTo>
                      <a:pt x="14" y="12"/>
                      <a:pt x="14" y="12"/>
                      <a:pt x="15" y="12"/>
                    </a:cubicBezTo>
                    <a:cubicBezTo>
                      <a:pt x="16" y="12"/>
                      <a:pt x="17" y="12"/>
                      <a:pt x="18" y="12"/>
                    </a:cubicBezTo>
                    <a:cubicBezTo>
                      <a:pt x="18" y="13"/>
                      <a:pt x="18" y="13"/>
                      <a:pt x="18"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79" name="Freeform 206">
                <a:extLst>
                  <a:ext uri="{FF2B5EF4-FFF2-40B4-BE49-F238E27FC236}">
                    <a16:creationId xmlns:a16="http://schemas.microsoft.com/office/drawing/2014/main" id="{FFDAAEF9-F519-4B41-84C3-66D2ED2B76D4}"/>
                  </a:ext>
                </a:extLst>
              </p:cNvPr>
              <p:cNvSpPr>
                <a:spLocks noEditPoints="1"/>
              </p:cNvSpPr>
              <p:nvPr/>
            </p:nvSpPr>
            <p:spPr bwMode="auto">
              <a:xfrm>
                <a:off x="2665413" y="2462213"/>
                <a:ext cx="41275" cy="74613"/>
              </a:xfrm>
              <a:custGeom>
                <a:avLst/>
                <a:gdLst>
                  <a:gd name="T0" fmla="*/ 28 w 32"/>
                  <a:gd name="T1" fmla="*/ 5 h 58"/>
                  <a:gd name="T2" fmla="*/ 17 w 32"/>
                  <a:gd name="T3" fmla="*/ 0 h 58"/>
                  <a:gd name="T4" fmla="*/ 5 w 32"/>
                  <a:gd name="T5" fmla="*/ 5 h 58"/>
                  <a:gd name="T6" fmla="*/ 0 w 32"/>
                  <a:gd name="T7" fmla="*/ 15 h 58"/>
                  <a:gd name="T8" fmla="*/ 0 w 32"/>
                  <a:gd name="T9" fmla="*/ 43 h 58"/>
                  <a:gd name="T10" fmla="*/ 5 w 32"/>
                  <a:gd name="T11" fmla="*/ 54 h 58"/>
                  <a:gd name="T12" fmla="*/ 17 w 32"/>
                  <a:gd name="T13" fmla="*/ 58 h 58"/>
                  <a:gd name="T14" fmla="*/ 28 w 32"/>
                  <a:gd name="T15" fmla="*/ 54 h 58"/>
                  <a:gd name="T16" fmla="*/ 32 w 32"/>
                  <a:gd name="T17" fmla="*/ 43 h 58"/>
                  <a:gd name="T18" fmla="*/ 32 w 32"/>
                  <a:gd name="T19" fmla="*/ 15 h 58"/>
                  <a:gd name="T20" fmla="*/ 28 w 32"/>
                  <a:gd name="T21" fmla="*/ 5 h 58"/>
                  <a:gd name="T22" fmla="*/ 19 w 32"/>
                  <a:gd name="T23" fmla="*/ 15 h 58"/>
                  <a:gd name="T24" fmla="*/ 19 w 32"/>
                  <a:gd name="T25" fmla="*/ 43 h 58"/>
                  <a:gd name="T26" fmla="*/ 19 w 32"/>
                  <a:gd name="T27" fmla="*/ 45 h 58"/>
                  <a:gd name="T28" fmla="*/ 14 w 32"/>
                  <a:gd name="T29" fmla="*/ 45 h 58"/>
                  <a:gd name="T30" fmla="*/ 13 w 32"/>
                  <a:gd name="T31" fmla="*/ 43 h 58"/>
                  <a:gd name="T32" fmla="*/ 13 w 32"/>
                  <a:gd name="T33" fmla="*/ 15 h 58"/>
                  <a:gd name="T34" fmla="*/ 14 w 32"/>
                  <a:gd name="T35" fmla="*/ 13 h 58"/>
                  <a:gd name="T36" fmla="*/ 16 w 32"/>
                  <a:gd name="T37" fmla="*/ 12 h 58"/>
                  <a:gd name="T38" fmla="*/ 19 w 32"/>
                  <a:gd name="T39" fmla="*/ 13 h 58"/>
                  <a:gd name="T40" fmla="*/ 19 w 32"/>
                  <a:gd name="T41" fmla="*/ 1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58">
                    <a:moveTo>
                      <a:pt x="28" y="5"/>
                    </a:moveTo>
                    <a:cubicBezTo>
                      <a:pt x="25" y="2"/>
                      <a:pt x="21" y="0"/>
                      <a:pt x="17" y="0"/>
                    </a:cubicBezTo>
                    <a:cubicBezTo>
                      <a:pt x="12" y="0"/>
                      <a:pt x="8" y="2"/>
                      <a:pt x="5" y="5"/>
                    </a:cubicBezTo>
                    <a:cubicBezTo>
                      <a:pt x="2" y="7"/>
                      <a:pt x="0" y="11"/>
                      <a:pt x="0" y="15"/>
                    </a:cubicBezTo>
                    <a:cubicBezTo>
                      <a:pt x="0" y="43"/>
                      <a:pt x="0" y="43"/>
                      <a:pt x="0" y="43"/>
                    </a:cubicBezTo>
                    <a:cubicBezTo>
                      <a:pt x="0" y="47"/>
                      <a:pt x="2" y="51"/>
                      <a:pt x="5" y="54"/>
                    </a:cubicBezTo>
                    <a:cubicBezTo>
                      <a:pt x="8" y="56"/>
                      <a:pt x="12" y="58"/>
                      <a:pt x="17" y="58"/>
                    </a:cubicBezTo>
                    <a:cubicBezTo>
                      <a:pt x="21" y="58"/>
                      <a:pt x="25" y="56"/>
                      <a:pt x="28" y="54"/>
                    </a:cubicBezTo>
                    <a:cubicBezTo>
                      <a:pt x="31" y="51"/>
                      <a:pt x="32" y="47"/>
                      <a:pt x="32" y="43"/>
                    </a:cubicBezTo>
                    <a:cubicBezTo>
                      <a:pt x="32" y="15"/>
                      <a:pt x="32" y="15"/>
                      <a:pt x="32" y="15"/>
                    </a:cubicBezTo>
                    <a:cubicBezTo>
                      <a:pt x="32" y="11"/>
                      <a:pt x="31" y="7"/>
                      <a:pt x="28" y="5"/>
                    </a:cubicBezTo>
                    <a:close/>
                    <a:moveTo>
                      <a:pt x="19" y="15"/>
                    </a:moveTo>
                    <a:cubicBezTo>
                      <a:pt x="19" y="43"/>
                      <a:pt x="19" y="43"/>
                      <a:pt x="19" y="43"/>
                    </a:cubicBezTo>
                    <a:cubicBezTo>
                      <a:pt x="19" y="44"/>
                      <a:pt x="19" y="44"/>
                      <a:pt x="19" y="45"/>
                    </a:cubicBezTo>
                    <a:cubicBezTo>
                      <a:pt x="17" y="46"/>
                      <a:pt x="15" y="46"/>
                      <a:pt x="14" y="45"/>
                    </a:cubicBezTo>
                    <a:cubicBezTo>
                      <a:pt x="13" y="44"/>
                      <a:pt x="13" y="44"/>
                      <a:pt x="13" y="43"/>
                    </a:cubicBezTo>
                    <a:cubicBezTo>
                      <a:pt x="13" y="15"/>
                      <a:pt x="13" y="15"/>
                      <a:pt x="13" y="15"/>
                    </a:cubicBezTo>
                    <a:cubicBezTo>
                      <a:pt x="13" y="14"/>
                      <a:pt x="13" y="14"/>
                      <a:pt x="14" y="13"/>
                    </a:cubicBezTo>
                    <a:cubicBezTo>
                      <a:pt x="15" y="12"/>
                      <a:pt x="15" y="12"/>
                      <a:pt x="16" y="12"/>
                    </a:cubicBezTo>
                    <a:cubicBezTo>
                      <a:pt x="17" y="12"/>
                      <a:pt x="18" y="12"/>
                      <a:pt x="19" y="13"/>
                    </a:cubicBezTo>
                    <a:cubicBezTo>
                      <a:pt x="19" y="14"/>
                      <a:pt x="19" y="14"/>
                      <a:pt x="19"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80" name="Freeform 207">
                <a:extLst>
                  <a:ext uri="{FF2B5EF4-FFF2-40B4-BE49-F238E27FC236}">
                    <a16:creationId xmlns:a16="http://schemas.microsoft.com/office/drawing/2014/main" id="{6A1BA1A3-7032-4808-BE00-5D148A41063D}"/>
                  </a:ext>
                </a:extLst>
              </p:cNvPr>
              <p:cNvSpPr>
                <a:spLocks noEditPoints="1"/>
              </p:cNvSpPr>
              <p:nvPr/>
            </p:nvSpPr>
            <p:spPr bwMode="auto">
              <a:xfrm>
                <a:off x="2384425" y="2462213"/>
                <a:ext cx="41275" cy="74613"/>
              </a:xfrm>
              <a:custGeom>
                <a:avLst/>
                <a:gdLst>
                  <a:gd name="T0" fmla="*/ 27 w 32"/>
                  <a:gd name="T1" fmla="*/ 5 h 58"/>
                  <a:gd name="T2" fmla="*/ 16 w 32"/>
                  <a:gd name="T3" fmla="*/ 0 h 58"/>
                  <a:gd name="T4" fmla="*/ 5 w 32"/>
                  <a:gd name="T5" fmla="*/ 5 h 58"/>
                  <a:gd name="T6" fmla="*/ 0 w 32"/>
                  <a:gd name="T7" fmla="*/ 15 h 58"/>
                  <a:gd name="T8" fmla="*/ 0 w 32"/>
                  <a:gd name="T9" fmla="*/ 43 h 58"/>
                  <a:gd name="T10" fmla="*/ 5 w 32"/>
                  <a:gd name="T11" fmla="*/ 54 h 58"/>
                  <a:gd name="T12" fmla="*/ 16 w 32"/>
                  <a:gd name="T13" fmla="*/ 58 h 58"/>
                  <a:gd name="T14" fmla="*/ 27 w 32"/>
                  <a:gd name="T15" fmla="*/ 54 h 58"/>
                  <a:gd name="T16" fmla="*/ 32 w 32"/>
                  <a:gd name="T17" fmla="*/ 43 h 58"/>
                  <a:gd name="T18" fmla="*/ 32 w 32"/>
                  <a:gd name="T19" fmla="*/ 15 h 58"/>
                  <a:gd name="T20" fmla="*/ 27 w 32"/>
                  <a:gd name="T21" fmla="*/ 5 h 58"/>
                  <a:gd name="T22" fmla="*/ 19 w 32"/>
                  <a:gd name="T23" fmla="*/ 15 h 58"/>
                  <a:gd name="T24" fmla="*/ 19 w 32"/>
                  <a:gd name="T25" fmla="*/ 43 h 58"/>
                  <a:gd name="T26" fmla="*/ 18 w 32"/>
                  <a:gd name="T27" fmla="*/ 45 h 58"/>
                  <a:gd name="T28" fmla="*/ 14 w 32"/>
                  <a:gd name="T29" fmla="*/ 45 h 58"/>
                  <a:gd name="T30" fmla="*/ 13 w 32"/>
                  <a:gd name="T31" fmla="*/ 43 h 58"/>
                  <a:gd name="T32" fmla="*/ 13 w 32"/>
                  <a:gd name="T33" fmla="*/ 15 h 58"/>
                  <a:gd name="T34" fmla="*/ 14 w 32"/>
                  <a:gd name="T35" fmla="*/ 13 h 58"/>
                  <a:gd name="T36" fmla="*/ 16 w 32"/>
                  <a:gd name="T37" fmla="*/ 12 h 58"/>
                  <a:gd name="T38" fmla="*/ 18 w 32"/>
                  <a:gd name="T39" fmla="*/ 13 h 58"/>
                  <a:gd name="T40" fmla="*/ 19 w 32"/>
                  <a:gd name="T41" fmla="*/ 1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58">
                    <a:moveTo>
                      <a:pt x="27" y="5"/>
                    </a:moveTo>
                    <a:cubicBezTo>
                      <a:pt x="24" y="2"/>
                      <a:pt x="20" y="0"/>
                      <a:pt x="16" y="0"/>
                    </a:cubicBezTo>
                    <a:cubicBezTo>
                      <a:pt x="12" y="0"/>
                      <a:pt x="8" y="2"/>
                      <a:pt x="5" y="5"/>
                    </a:cubicBezTo>
                    <a:cubicBezTo>
                      <a:pt x="2" y="7"/>
                      <a:pt x="0" y="11"/>
                      <a:pt x="0" y="15"/>
                    </a:cubicBezTo>
                    <a:cubicBezTo>
                      <a:pt x="0" y="43"/>
                      <a:pt x="0" y="43"/>
                      <a:pt x="0" y="43"/>
                    </a:cubicBezTo>
                    <a:cubicBezTo>
                      <a:pt x="0" y="47"/>
                      <a:pt x="2" y="51"/>
                      <a:pt x="5" y="54"/>
                    </a:cubicBezTo>
                    <a:cubicBezTo>
                      <a:pt x="8" y="56"/>
                      <a:pt x="12" y="58"/>
                      <a:pt x="16" y="58"/>
                    </a:cubicBezTo>
                    <a:cubicBezTo>
                      <a:pt x="20" y="58"/>
                      <a:pt x="24" y="56"/>
                      <a:pt x="27" y="54"/>
                    </a:cubicBezTo>
                    <a:cubicBezTo>
                      <a:pt x="30" y="51"/>
                      <a:pt x="32" y="47"/>
                      <a:pt x="32" y="43"/>
                    </a:cubicBezTo>
                    <a:cubicBezTo>
                      <a:pt x="32" y="15"/>
                      <a:pt x="32" y="15"/>
                      <a:pt x="32" y="15"/>
                    </a:cubicBezTo>
                    <a:cubicBezTo>
                      <a:pt x="32" y="11"/>
                      <a:pt x="30" y="7"/>
                      <a:pt x="27" y="5"/>
                    </a:cubicBezTo>
                    <a:close/>
                    <a:moveTo>
                      <a:pt x="19" y="15"/>
                    </a:moveTo>
                    <a:cubicBezTo>
                      <a:pt x="19" y="43"/>
                      <a:pt x="19" y="43"/>
                      <a:pt x="19" y="43"/>
                    </a:cubicBezTo>
                    <a:cubicBezTo>
                      <a:pt x="19" y="44"/>
                      <a:pt x="19" y="44"/>
                      <a:pt x="18" y="45"/>
                    </a:cubicBezTo>
                    <a:cubicBezTo>
                      <a:pt x="17" y="46"/>
                      <a:pt x="15" y="46"/>
                      <a:pt x="14" y="45"/>
                    </a:cubicBezTo>
                    <a:cubicBezTo>
                      <a:pt x="13" y="44"/>
                      <a:pt x="13" y="44"/>
                      <a:pt x="13" y="43"/>
                    </a:cubicBezTo>
                    <a:cubicBezTo>
                      <a:pt x="13" y="15"/>
                      <a:pt x="13" y="15"/>
                      <a:pt x="13" y="15"/>
                    </a:cubicBezTo>
                    <a:cubicBezTo>
                      <a:pt x="13" y="14"/>
                      <a:pt x="13" y="14"/>
                      <a:pt x="14" y="13"/>
                    </a:cubicBezTo>
                    <a:cubicBezTo>
                      <a:pt x="14" y="12"/>
                      <a:pt x="15" y="12"/>
                      <a:pt x="16" y="12"/>
                    </a:cubicBezTo>
                    <a:cubicBezTo>
                      <a:pt x="17" y="12"/>
                      <a:pt x="17" y="12"/>
                      <a:pt x="18" y="13"/>
                    </a:cubicBezTo>
                    <a:cubicBezTo>
                      <a:pt x="19" y="14"/>
                      <a:pt x="19" y="14"/>
                      <a:pt x="19"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81" name="Freeform 208">
                <a:extLst>
                  <a:ext uri="{FF2B5EF4-FFF2-40B4-BE49-F238E27FC236}">
                    <a16:creationId xmlns:a16="http://schemas.microsoft.com/office/drawing/2014/main" id="{74C0E303-50C0-4668-B12D-FD91D018E564}"/>
                  </a:ext>
                </a:extLst>
              </p:cNvPr>
              <p:cNvSpPr>
                <a:spLocks/>
              </p:cNvSpPr>
              <p:nvPr/>
            </p:nvSpPr>
            <p:spPr bwMode="auto">
              <a:xfrm>
                <a:off x="2574925" y="2836863"/>
                <a:ext cx="25400" cy="73025"/>
              </a:xfrm>
              <a:custGeom>
                <a:avLst/>
                <a:gdLst>
                  <a:gd name="T0" fmla="*/ 20 w 20"/>
                  <a:gd name="T1" fmla="*/ 0 h 56"/>
                  <a:gd name="T2" fmla="*/ 20 w 20"/>
                  <a:gd name="T3" fmla="*/ 56 h 56"/>
                  <a:gd name="T4" fmla="*/ 7 w 20"/>
                  <a:gd name="T5" fmla="*/ 56 h 56"/>
                  <a:gd name="T6" fmla="*/ 7 w 20"/>
                  <a:gd name="T7" fmla="*/ 16 h 56"/>
                  <a:gd name="T8" fmla="*/ 0 w 20"/>
                  <a:gd name="T9" fmla="*/ 16 h 56"/>
                  <a:gd name="T10" fmla="*/ 0 w 20"/>
                  <a:gd name="T11" fmla="*/ 7 h 56"/>
                  <a:gd name="T12" fmla="*/ 2 w 20"/>
                  <a:gd name="T13" fmla="*/ 6 h 56"/>
                  <a:gd name="T14" fmla="*/ 7 w 20"/>
                  <a:gd name="T15" fmla="*/ 5 h 56"/>
                  <a:gd name="T16" fmla="*/ 10 w 20"/>
                  <a:gd name="T17" fmla="*/ 1 h 56"/>
                  <a:gd name="T18" fmla="*/ 11 w 20"/>
                  <a:gd name="T19" fmla="*/ 0 h 56"/>
                  <a:gd name="T20" fmla="*/ 20 w 20"/>
                  <a:gd name="T2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56">
                    <a:moveTo>
                      <a:pt x="20" y="0"/>
                    </a:moveTo>
                    <a:cubicBezTo>
                      <a:pt x="20" y="56"/>
                      <a:pt x="20" y="56"/>
                      <a:pt x="20" y="56"/>
                    </a:cubicBezTo>
                    <a:cubicBezTo>
                      <a:pt x="7" y="56"/>
                      <a:pt x="7" y="56"/>
                      <a:pt x="7" y="56"/>
                    </a:cubicBezTo>
                    <a:cubicBezTo>
                      <a:pt x="7" y="16"/>
                      <a:pt x="7" y="16"/>
                      <a:pt x="7" y="16"/>
                    </a:cubicBezTo>
                    <a:cubicBezTo>
                      <a:pt x="0" y="16"/>
                      <a:pt x="0" y="16"/>
                      <a:pt x="0" y="16"/>
                    </a:cubicBezTo>
                    <a:cubicBezTo>
                      <a:pt x="0" y="7"/>
                      <a:pt x="0" y="7"/>
                      <a:pt x="0" y="7"/>
                    </a:cubicBezTo>
                    <a:cubicBezTo>
                      <a:pt x="2" y="6"/>
                      <a:pt x="2" y="6"/>
                      <a:pt x="2" y="6"/>
                    </a:cubicBezTo>
                    <a:cubicBezTo>
                      <a:pt x="3" y="6"/>
                      <a:pt x="5" y="6"/>
                      <a:pt x="7" y="5"/>
                    </a:cubicBezTo>
                    <a:cubicBezTo>
                      <a:pt x="8" y="4"/>
                      <a:pt x="9" y="2"/>
                      <a:pt x="10" y="1"/>
                    </a:cubicBezTo>
                    <a:cubicBezTo>
                      <a:pt x="11" y="0"/>
                      <a:pt x="11" y="0"/>
                      <a:pt x="11" y="0"/>
                    </a:cubicBezTo>
                    <a:lnTo>
                      <a:pt x="2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82" name="Freeform 209">
                <a:extLst>
                  <a:ext uri="{FF2B5EF4-FFF2-40B4-BE49-F238E27FC236}">
                    <a16:creationId xmlns:a16="http://schemas.microsoft.com/office/drawing/2014/main" id="{62AA37E8-6492-47D6-9455-09CD62A70F79}"/>
                  </a:ext>
                </a:extLst>
              </p:cNvPr>
              <p:cNvSpPr>
                <a:spLocks/>
              </p:cNvSpPr>
              <p:nvPr/>
            </p:nvSpPr>
            <p:spPr bwMode="auto">
              <a:xfrm>
                <a:off x="2574925" y="2930525"/>
                <a:ext cx="25400" cy="74613"/>
              </a:xfrm>
              <a:custGeom>
                <a:avLst/>
                <a:gdLst>
                  <a:gd name="T0" fmla="*/ 20 w 20"/>
                  <a:gd name="T1" fmla="*/ 0 h 57"/>
                  <a:gd name="T2" fmla="*/ 20 w 20"/>
                  <a:gd name="T3" fmla="*/ 57 h 57"/>
                  <a:gd name="T4" fmla="*/ 7 w 20"/>
                  <a:gd name="T5" fmla="*/ 57 h 57"/>
                  <a:gd name="T6" fmla="*/ 7 w 20"/>
                  <a:gd name="T7" fmla="*/ 16 h 57"/>
                  <a:gd name="T8" fmla="*/ 0 w 20"/>
                  <a:gd name="T9" fmla="*/ 16 h 57"/>
                  <a:gd name="T10" fmla="*/ 0 w 20"/>
                  <a:gd name="T11" fmla="*/ 7 h 57"/>
                  <a:gd name="T12" fmla="*/ 2 w 20"/>
                  <a:gd name="T13" fmla="*/ 7 h 57"/>
                  <a:gd name="T14" fmla="*/ 7 w 20"/>
                  <a:gd name="T15" fmla="*/ 5 h 57"/>
                  <a:gd name="T16" fmla="*/ 10 w 20"/>
                  <a:gd name="T17" fmla="*/ 1 h 57"/>
                  <a:gd name="T18" fmla="*/ 11 w 20"/>
                  <a:gd name="T19" fmla="*/ 0 h 57"/>
                  <a:gd name="T20" fmla="*/ 20 w 20"/>
                  <a:gd name="T2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 h="57">
                    <a:moveTo>
                      <a:pt x="20" y="0"/>
                    </a:moveTo>
                    <a:cubicBezTo>
                      <a:pt x="20" y="57"/>
                      <a:pt x="20" y="57"/>
                      <a:pt x="20" y="57"/>
                    </a:cubicBezTo>
                    <a:cubicBezTo>
                      <a:pt x="7" y="57"/>
                      <a:pt x="7" y="57"/>
                      <a:pt x="7" y="57"/>
                    </a:cubicBezTo>
                    <a:cubicBezTo>
                      <a:pt x="7" y="16"/>
                      <a:pt x="7" y="16"/>
                      <a:pt x="7" y="16"/>
                    </a:cubicBezTo>
                    <a:cubicBezTo>
                      <a:pt x="0" y="16"/>
                      <a:pt x="0" y="16"/>
                      <a:pt x="0" y="16"/>
                    </a:cubicBezTo>
                    <a:cubicBezTo>
                      <a:pt x="0" y="7"/>
                      <a:pt x="0" y="7"/>
                      <a:pt x="0" y="7"/>
                    </a:cubicBezTo>
                    <a:cubicBezTo>
                      <a:pt x="2" y="7"/>
                      <a:pt x="2" y="7"/>
                      <a:pt x="2" y="7"/>
                    </a:cubicBezTo>
                    <a:cubicBezTo>
                      <a:pt x="3" y="7"/>
                      <a:pt x="5" y="6"/>
                      <a:pt x="7" y="5"/>
                    </a:cubicBezTo>
                    <a:cubicBezTo>
                      <a:pt x="8" y="4"/>
                      <a:pt x="9" y="3"/>
                      <a:pt x="10" y="1"/>
                    </a:cubicBezTo>
                    <a:cubicBezTo>
                      <a:pt x="11" y="0"/>
                      <a:pt x="11" y="0"/>
                      <a:pt x="11" y="0"/>
                    </a:cubicBezTo>
                    <a:lnTo>
                      <a:pt x="2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83" name="Freeform 210">
                <a:extLst>
                  <a:ext uri="{FF2B5EF4-FFF2-40B4-BE49-F238E27FC236}">
                    <a16:creationId xmlns:a16="http://schemas.microsoft.com/office/drawing/2014/main" id="{5B9F4FF0-34E9-4743-89ED-FD845C3336A7}"/>
                  </a:ext>
                </a:extLst>
              </p:cNvPr>
              <p:cNvSpPr>
                <a:spLocks/>
              </p:cNvSpPr>
              <p:nvPr/>
            </p:nvSpPr>
            <p:spPr bwMode="auto">
              <a:xfrm>
                <a:off x="2667000" y="2743200"/>
                <a:ext cx="28575" cy="74613"/>
              </a:xfrm>
              <a:custGeom>
                <a:avLst/>
                <a:gdLst>
                  <a:gd name="T0" fmla="*/ 21 w 21"/>
                  <a:gd name="T1" fmla="*/ 0 h 57"/>
                  <a:gd name="T2" fmla="*/ 21 w 21"/>
                  <a:gd name="T3" fmla="*/ 57 h 57"/>
                  <a:gd name="T4" fmla="*/ 8 w 21"/>
                  <a:gd name="T5" fmla="*/ 57 h 57"/>
                  <a:gd name="T6" fmla="*/ 8 w 21"/>
                  <a:gd name="T7" fmla="*/ 16 h 57"/>
                  <a:gd name="T8" fmla="*/ 0 w 21"/>
                  <a:gd name="T9" fmla="*/ 16 h 57"/>
                  <a:gd name="T10" fmla="*/ 0 w 21"/>
                  <a:gd name="T11" fmla="*/ 7 h 57"/>
                  <a:gd name="T12" fmla="*/ 2 w 21"/>
                  <a:gd name="T13" fmla="*/ 7 h 57"/>
                  <a:gd name="T14" fmla="*/ 7 w 21"/>
                  <a:gd name="T15" fmla="*/ 5 h 57"/>
                  <a:gd name="T16" fmla="*/ 11 w 21"/>
                  <a:gd name="T17" fmla="*/ 2 h 57"/>
                  <a:gd name="T18" fmla="*/ 11 w 21"/>
                  <a:gd name="T19" fmla="*/ 0 h 57"/>
                  <a:gd name="T20" fmla="*/ 21 w 21"/>
                  <a:gd name="T21"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57">
                    <a:moveTo>
                      <a:pt x="21" y="0"/>
                    </a:moveTo>
                    <a:cubicBezTo>
                      <a:pt x="21" y="57"/>
                      <a:pt x="21" y="57"/>
                      <a:pt x="21" y="57"/>
                    </a:cubicBezTo>
                    <a:cubicBezTo>
                      <a:pt x="8" y="57"/>
                      <a:pt x="8" y="57"/>
                      <a:pt x="8" y="57"/>
                    </a:cubicBezTo>
                    <a:cubicBezTo>
                      <a:pt x="8" y="16"/>
                      <a:pt x="8" y="16"/>
                      <a:pt x="8" y="16"/>
                    </a:cubicBezTo>
                    <a:cubicBezTo>
                      <a:pt x="0" y="16"/>
                      <a:pt x="0" y="16"/>
                      <a:pt x="0" y="16"/>
                    </a:cubicBezTo>
                    <a:cubicBezTo>
                      <a:pt x="0" y="7"/>
                      <a:pt x="0" y="7"/>
                      <a:pt x="0" y="7"/>
                    </a:cubicBezTo>
                    <a:cubicBezTo>
                      <a:pt x="2" y="7"/>
                      <a:pt x="2" y="7"/>
                      <a:pt x="2" y="7"/>
                    </a:cubicBezTo>
                    <a:cubicBezTo>
                      <a:pt x="4" y="7"/>
                      <a:pt x="6" y="6"/>
                      <a:pt x="7" y="5"/>
                    </a:cubicBezTo>
                    <a:cubicBezTo>
                      <a:pt x="9" y="4"/>
                      <a:pt x="10" y="3"/>
                      <a:pt x="11" y="2"/>
                    </a:cubicBezTo>
                    <a:cubicBezTo>
                      <a:pt x="11" y="0"/>
                      <a:pt x="11" y="0"/>
                      <a:pt x="11" y="0"/>
                    </a:cubicBezTo>
                    <a:lnTo>
                      <a:pt x="21"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84" name="Freeform 211">
                <a:extLst>
                  <a:ext uri="{FF2B5EF4-FFF2-40B4-BE49-F238E27FC236}">
                    <a16:creationId xmlns:a16="http://schemas.microsoft.com/office/drawing/2014/main" id="{834DD684-742F-4333-BA61-F4FC28F3F5DD}"/>
                  </a:ext>
                </a:extLst>
              </p:cNvPr>
              <p:cNvSpPr>
                <a:spLocks noEditPoints="1"/>
              </p:cNvSpPr>
              <p:nvPr/>
            </p:nvSpPr>
            <p:spPr bwMode="auto">
              <a:xfrm>
                <a:off x="2665413" y="2835275"/>
                <a:ext cx="41275" cy="76200"/>
              </a:xfrm>
              <a:custGeom>
                <a:avLst/>
                <a:gdLst>
                  <a:gd name="T0" fmla="*/ 28 w 32"/>
                  <a:gd name="T1" fmla="*/ 4 h 58"/>
                  <a:gd name="T2" fmla="*/ 17 w 32"/>
                  <a:gd name="T3" fmla="*/ 0 h 58"/>
                  <a:gd name="T4" fmla="*/ 5 w 32"/>
                  <a:gd name="T5" fmla="*/ 4 h 58"/>
                  <a:gd name="T6" fmla="*/ 0 w 32"/>
                  <a:gd name="T7" fmla="*/ 15 h 58"/>
                  <a:gd name="T8" fmla="*/ 0 w 32"/>
                  <a:gd name="T9" fmla="*/ 43 h 58"/>
                  <a:gd name="T10" fmla="*/ 5 w 32"/>
                  <a:gd name="T11" fmla="*/ 53 h 58"/>
                  <a:gd name="T12" fmla="*/ 17 w 32"/>
                  <a:gd name="T13" fmla="*/ 58 h 58"/>
                  <a:gd name="T14" fmla="*/ 28 w 32"/>
                  <a:gd name="T15" fmla="*/ 53 h 58"/>
                  <a:gd name="T16" fmla="*/ 32 w 32"/>
                  <a:gd name="T17" fmla="*/ 43 h 58"/>
                  <a:gd name="T18" fmla="*/ 32 w 32"/>
                  <a:gd name="T19" fmla="*/ 15 h 58"/>
                  <a:gd name="T20" fmla="*/ 28 w 32"/>
                  <a:gd name="T21" fmla="*/ 4 h 58"/>
                  <a:gd name="T22" fmla="*/ 19 w 32"/>
                  <a:gd name="T23" fmla="*/ 15 h 58"/>
                  <a:gd name="T24" fmla="*/ 19 w 32"/>
                  <a:gd name="T25" fmla="*/ 43 h 58"/>
                  <a:gd name="T26" fmla="*/ 19 w 32"/>
                  <a:gd name="T27" fmla="*/ 45 h 58"/>
                  <a:gd name="T28" fmla="*/ 14 w 32"/>
                  <a:gd name="T29" fmla="*/ 45 h 58"/>
                  <a:gd name="T30" fmla="*/ 13 w 32"/>
                  <a:gd name="T31" fmla="*/ 43 h 58"/>
                  <a:gd name="T32" fmla="*/ 13 w 32"/>
                  <a:gd name="T33" fmla="*/ 15 h 58"/>
                  <a:gd name="T34" fmla="*/ 14 w 32"/>
                  <a:gd name="T35" fmla="*/ 13 h 58"/>
                  <a:gd name="T36" fmla="*/ 16 w 32"/>
                  <a:gd name="T37" fmla="*/ 12 h 58"/>
                  <a:gd name="T38" fmla="*/ 19 w 32"/>
                  <a:gd name="T39" fmla="*/ 13 h 58"/>
                  <a:gd name="T40" fmla="*/ 19 w 32"/>
                  <a:gd name="T41" fmla="*/ 1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58">
                    <a:moveTo>
                      <a:pt x="28" y="4"/>
                    </a:moveTo>
                    <a:cubicBezTo>
                      <a:pt x="25" y="2"/>
                      <a:pt x="21" y="0"/>
                      <a:pt x="17" y="0"/>
                    </a:cubicBezTo>
                    <a:cubicBezTo>
                      <a:pt x="12" y="0"/>
                      <a:pt x="8" y="2"/>
                      <a:pt x="5" y="4"/>
                    </a:cubicBezTo>
                    <a:cubicBezTo>
                      <a:pt x="2" y="7"/>
                      <a:pt x="0" y="11"/>
                      <a:pt x="0" y="15"/>
                    </a:cubicBezTo>
                    <a:cubicBezTo>
                      <a:pt x="0" y="43"/>
                      <a:pt x="0" y="43"/>
                      <a:pt x="0" y="43"/>
                    </a:cubicBezTo>
                    <a:cubicBezTo>
                      <a:pt x="0" y="47"/>
                      <a:pt x="2" y="51"/>
                      <a:pt x="5" y="53"/>
                    </a:cubicBezTo>
                    <a:cubicBezTo>
                      <a:pt x="8" y="56"/>
                      <a:pt x="12" y="58"/>
                      <a:pt x="17" y="58"/>
                    </a:cubicBezTo>
                    <a:cubicBezTo>
                      <a:pt x="21" y="58"/>
                      <a:pt x="25" y="56"/>
                      <a:pt x="28" y="53"/>
                    </a:cubicBezTo>
                    <a:cubicBezTo>
                      <a:pt x="31" y="51"/>
                      <a:pt x="32" y="47"/>
                      <a:pt x="32" y="43"/>
                    </a:cubicBezTo>
                    <a:cubicBezTo>
                      <a:pt x="32" y="15"/>
                      <a:pt x="32" y="15"/>
                      <a:pt x="32" y="15"/>
                    </a:cubicBezTo>
                    <a:cubicBezTo>
                      <a:pt x="32" y="11"/>
                      <a:pt x="31" y="7"/>
                      <a:pt x="28" y="4"/>
                    </a:cubicBezTo>
                    <a:close/>
                    <a:moveTo>
                      <a:pt x="19" y="15"/>
                    </a:moveTo>
                    <a:cubicBezTo>
                      <a:pt x="19" y="43"/>
                      <a:pt x="19" y="43"/>
                      <a:pt x="19" y="43"/>
                    </a:cubicBezTo>
                    <a:cubicBezTo>
                      <a:pt x="19" y="44"/>
                      <a:pt x="19" y="44"/>
                      <a:pt x="19" y="45"/>
                    </a:cubicBezTo>
                    <a:cubicBezTo>
                      <a:pt x="17" y="46"/>
                      <a:pt x="15" y="46"/>
                      <a:pt x="14" y="45"/>
                    </a:cubicBezTo>
                    <a:cubicBezTo>
                      <a:pt x="13" y="44"/>
                      <a:pt x="13" y="44"/>
                      <a:pt x="13" y="43"/>
                    </a:cubicBezTo>
                    <a:cubicBezTo>
                      <a:pt x="13" y="15"/>
                      <a:pt x="13" y="15"/>
                      <a:pt x="13" y="15"/>
                    </a:cubicBezTo>
                    <a:cubicBezTo>
                      <a:pt x="13" y="14"/>
                      <a:pt x="13" y="13"/>
                      <a:pt x="14" y="13"/>
                    </a:cubicBezTo>
                    <a:cubicBezTo>
                      <a:pt x="15" y="12"/>
                      <a:pt x="15" y="12"/>
                      <a:pt x="16" y="12"/>
                    </a:cubicBezTo>
                    <a:cubicBezTo>
                      <a:pt x="17" y="12"/>
                      <a:pt x="18" y="12"/>
                      <a:pt x="19" y="13"/>
                    </a:cubicBezTo>
                    <a:cubicBezTo>
                      <a:pt x="19" y="13"/>
                      <a:pt x="19" y="14"/>
                      <a:pt x="19"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85" name="Freeform 212">
                <a:extLst>
                  <a:ext uri="{FF2B5EF4-FFF2-40B4-BE49-F238E27FC236}">
                    <a16:creationId xmlns:a16="http://schemas.microsoft.com/office/drawing/2014/main" id="{85986F6F-2A3E-44FF-80C3-6FCF2DF07AA2}"/>
                  </a:ext>
                </a:extLst>
              </p:cNvPr>
              <p:cNvSpPr>
                <a:spLocks noEditPoints="1"/>
              </p:cNvSpPr>
              <p:nvPr/>
            </p:nvSpPr>
            <p:spPr bwMode="auto">
              <a:xfrm>
                <a:off x="2384425" y="2835275"/>
                <a:ext cx="41275" cy="76200"/>
              </a:xfrm>
              <a:custGeom>
                <a:avLst/>
                <a:gdLst>
                  <a:gd name="T0" fmla="*/ 27 w 32"/>
                  <a:gd name="T1" fmla="*/ 4 h 58"/>
                  <a:gd name="T2" fmla="*/ 16 w 32"/>
                  <a:gd name="T3" fmla="*/ 0 h 58"/>
                  <a:gd name="T4" fmla="*/ 5 w 32"/>
                  <a:gd name="T5" fmla="*/ 4 h 58"/>
                  <a:gd name="T6" fmla="*/ 0 w 32"/>
                  <a:gd name="T7" fmla="*/ 15 h 58"/>
                  <a:gd name="T8" fmla="*/ 0 w 32"/>
                  <a:gd name="T9" fmla="*/ 43 h 58"/>
                  <a:gd name="T10" fmla="*/ 5 w 32"/>
                  <a:gd name="T11" fmla="*/ 53 h 58"/>
                  <a:gd name="T12" fmla="*/ 16 w 32"/>
                  <a:gd name="T13" fmla="*/ 58 h 58"/>
                  <a:gd name="T14" fmla="*/ 27 w 32"/>
                  <a:gd name="T15" fmla="*/ 53 h 58"/>
                  <a:gd name="T16" fmla="*/ 32 w 32"/>
                  <a:gd name="T17" fmla="*/ 43 h 58"/>
                  <a:gd name="T18" fmla="*/ 32 w 32"/>
                  <a:gd name="T19" fmla="*/ 15 h 58"/>
                  <a:gd name="T20" fmla="*/ 27 w 32"/>
                  <a:gd name="T21" fmla="*/ 4 h 58"/>
                  <a:gd name="T22" fmla="*/ 19 w 32"/>
                  <a:gd name="T23" fmla="*/ 15 h 58"/>
                  <a:gd name="T24" fmla="*/ 19 w 32"/>
                  <a:gd name="T25" fmla="*/ 43 h 58"/>
                  <a:gd name="T26" fmla="*/ 18 w 32"/>
                  <a:gd name="T27" fmla="*/ 45 h 58"/>
                  <a:gd name="T28" fmla="*/ 14 w 32"/>
                  <a:gd name="T29" fmla="*/ 45 h 58"/>
                  <a:gd name="T30" fmla="*/ 13 w 32"/>
                  <a:gd name="T31" fmla="*/ 43 h 58"/>
                  <a:gd name="T32" fmla="*/ 13 w 32"/>
                  <a:gd name="T33" fmla="*/ 15 h 58"/>
                  <a:gd name="T34" fmla="*/ 14 w 32"/>
                  <a:gd name="T35" fmla="*/ 13 h 58"/>
                  <a:gd name="T36" fmla="*/ 16 w 32"/>
                  <a:gd name="T37" fmla="*/ 12 h 58"/>
                  <a:gd name="T38" fmla="*/ 18 w 32"/>
                  <a:gd name="T39" fmla="*/ 13 h 58"/>
                  <a:gd name="T40" fmla="*/ 19 w 32"/>
                  <a:gd name="T41" fmla="*/ 1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58">
                    <a:moveTo>
                      <a:pt x="27" y="4"/>
                    </a:moveTo>
                    <a:cubicBezTo>
                      <a:pt x="24" y="2"/>
                      <a:pt x="20" y="0"/>
                      <a:pt x="16" y="0"/>
                    </a:cubicBezTo>
                    <a:cubicBezTo>
                      <a:pt x="12" y="0"/>
                      <a:pt x="8" y="2"/>
                      <a:pt x="5" y="4"/>
                    </a:cubicBezTo>
                    <a:cubicBezTo>
                      <a:pt x="2" y="7"/>
                      <a:pt x="0" y="11"/>
                      <a:pt x="0" y="15"/>
                    </a:cubicBezTo>
                    <a:cubicBezTo>
                      <a:pt x="0" y="43"/>
                      <a:pt x="0" y="43"/>
                      <a:pt x="0" y="43"/>
                    </a:cubicBezTo>
                    <a:cubicBezTo>
                      <a:pt x="0" y="47"/>
                      <a:pt x="2" y="51"/>
                      <a:pt x="5" y="53"/>
                    </a:cubicBezTo>
                    <a:cubicBezTo>
                      <a:pt x="8" y="56"/>
                      <a:pt x="12" y="58"/>
                      <a:pt x="16" y="58"/>
                    </a:cubicBezTo>
                    <a:cubicBezTo>
                      <a:pt x="20" y="58"/>
                      <a:pt x="24" y="56"/>
                      <a:pt x="27" y="53"/>
                    </a:cubicBezTo>
                    <a:cubicBezTo>
                      <a:pt x="30" y="51"/>
                      <a:pt x="32" y="47"/>
                      <a:pt x="32" y="43"/>
                    </a:cubicBezTo>
                    <a:cubicBezTo>
                      <a:pt x="32" y="15"/>
                      <a:pt x="32" y="15"/>
                      <a:pt x="32" y="15"/>
                    </a:cubicBezTo>
                    <a:cubicBezTo>
                      <a:pt x="32" y="11"/>
                      <a:pt x="30" y="7"/>
                      <a:pt x="27" y="4"/>
                    </a:cubicBezTo>
                    <a:close/>
                    <a:moveTo>
                      <a:pt x="19" y="15"/>
                    </a:moveTo>
                    <a:cubicBezTo>
                      <a:pt x="19" y="43"/>
                      <a:pt x="19" y="43"/>
                      <a:pt x="19" y="43"/>
                    </a:cubicBezTo>
                    <a:cubicBezTo>
                      <a:pt x="19" y="44"/>
                      <a:pt x="19" y="44"/>
                      <a:pt x="18" y="45"/>
                    </a:cubicBezTo>
                    <a:cubicBezTo>
                      <a:pt x="17" y="46"/>
                      <a:pt x="15" y="46"/>
                      <a:pt x="14" y="45"/>
                    </a:cubicBezTo>
                    <a:cubicBezTo>
                      <a:pt x="13" y="44"/>
                      <a:pt x="13" y="44"/>
                      <a:pt x="13" y="43"/>
                    </a:cubicBezTo>
                    <a:cubicBezTo>
                      <a:pt x="13" y="15"/>
                      <a:pt x="13" y="15"/>
                      <a:pt x="13" y="15"/>
                    </a:cubicBezTo>
                    <a:cubicBezTo>
                      <a:pt x="13" y="14"/>
                      <a:pt x="13" y="13"/>
                      <a:pt x="14" y="13"/>
                    </a:cubicBezTo>
                    <a:cubicBezTo>
                      <a:pt x="14" y="12"/>
                      <a:pt x="15" y="12"/>
                      <a:pt x="16" y="12"/>
                    </a:cubicBezTo>
                    <a:cubicBezTo>
                      <a:pt x="17" y="12"/>
                      <a:pt x="17" y="12"/>
                      <a:pt x="18" y="13"/>
                    </a:cubicBezTo>
                    <a:cubicBezTo>
                      <a:pt x="19" y="13"/>
                      <a:pt x="19" y="14"/>
                      <a:pt x="19"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86" name="Freeform 213">
                <a:extLst>
                  <a:ext uri="{FF2B5EF4-FFF2-40B4-BE49-F238E27FC236}">
                    <a16:creationId xmlns:a16="http://schemas.microsoft.com/office/drawing/2014/main" id="{A8B33AD7-6A83-45BD-AA61-34B8B2EA5E37}"/>
                  </a:ext>
                </a:extLst>
              </p:cNvPr>
              <p:cNvSpPr>
                <a:spLocks noEditPoints="1"/>
              </p:cNvSpPr>
              <p:nvPr/>
            </p:nvSpPr>
            <p:spPr bwMode="auto">
              <a:xfrm>
                <a:off x="2384425" y="3022600"/>
                <a:ext cx="41275" cy="76200"/>
              </a:xfrm>
              <a:custGeom>
                <a:avLst/>
                <a:gdLst>
                  <a:gd name="T0" fmla="*/ 27 w 32"/>
                  <a:gd name="T1" fmla="*/ 4 h 58"/>
                  <a:gd name="T2" fmla="*/ 16 w 32"/>
                  <a:gd name="T3" fmla="*/ 0 h 58"/>
                  <a:gd name="T4" fmla="*/ 5 w 32"/>
                  <a:gd name="T5" fmla="*/ 4 h 58"/>
                  <a:gd name="T6" fmla="*/ 0 w 32"/>
                  <a:gd name="T7" fmla="*/ 15 h 58"/>
                  <a:gd name="T8" fmla="*/ 0 w 32"/>
                  <a:gd name="T9" fmla="*/ 43 h 58"/>
                  <a:gd name="T10" fmla="*/ 5 w 32"/>
                  <a:gd name="T11" fmla="*/ 53 h 58"/>
                  <a:gd name="T12" fmla="*/ 16 w 32"/>
                  <a:gd name="T13" fmla="*/ 58 h 58"/>
                  <a:gd name="T14" fmla="*/ 27 w 32"/>
                  <a:gd name="T15" fmla="*/ 53 h 58"/>
                  <a:gd name="T16" fmla="*/ 32 w 32"/>
                  <a:gd name="T17" fmla="*/ 43 h 58"/>
                  <a:gd name="T18" fmla="*/ 32 w 32"/>
                  <a:gd name="T19" fmla="*/ 15 h 58"/>
                  <a:gd name="T20" fmla="*/ 27 w 32"/>
                  <a:gd name="T21" fmla="*/ 4 h 58"/>
                  <a:gd name="T22" fmla="*/ 19 w 32"/>
                  <a:gd name="T23" fmla="*/ 14 h 58"/>
                  <a:gd name="T24" fmla="*/ 19 w 32"/>
                  <a:gd name="T25" fmla="*/ 43 h 58"/>
                  <a:gd name="T26" fmla="*/ 18 w 32"/>
                  <a:gd name="T27" fmla="*/ 45 h 58"/>
                  <a:gd name="T28" fmla="*/ 14 w 32"/>
                  <a:gd name="T29" fmla="*/ 45 h 58"/>
                  <a:gd name="T30" fmla="*/ 13 w 32"/>
                  <a:gd name="T31" fmla="*/ 43 h 58"/>
                  <a:gd name="T32" fmla="*/ 13 w 32"/>
                  <a:gd name="T33" fmla="*/ 14 h 58"/>
                  <a:gd name="T34" fmla="*/ 14 w 32"/>
                  <a:gd name="T35" fmla="*/ 13 h 58"/>
                  <a:gd name="T36" fmla="*/ 16 w 32"/>
                  <a:gd name="T37" fmla="*/ 12 h 58"/>
                  <a:gd name="T38" fmla="*/ 18 w 32"/>
                  <a:gd name="T39" fmla="*/ 13 h 58"/>
                  <a:gd name="T40" fmla="*/ 19 w 32"/>
                  <a:gd name="T41" fmla="*/ 1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58">
                    <a:moveTo>
                      <a:pt x="27" y="4"/>
                    </a:moveTo>
                    <a:cubicBezTo>
                      <a:pt x="24" y="2"/>
                      <a:pt x="20" y="0"/>
                      <a:pt x="16" y="0"/>
                    </a:cubicBezTo>
                    <a:cubicBezTo>
                      <a:pt x="12" y="0"/>
                      <a:pt x="8" y="2"/>
                      <a:pt x="5" y="4"/>
                    </a:cubicBezTo>
                    <a:cubicBezTo>
                      <a:pt x="2" y="7"/>
                      <a:pt x="0" y="11"/>
                      <a:pt x="0" y="15"/>
                    </a:cubicBezTo>
                    <a:cubicBezTo>
                      <a:pt x="0" y="43"/>
                      <a:pt x="0" y="43"/>
                      <a:pt x="0" y="43"/>
                    </a:cubicBezTo>
                    <a:cubicBezTo>
                      <a:pt x="0" y="47"/>
                      <a:pt x="2" y="51"/>
                      <a:pt x="5" y="53"/>
                    </a:cubicBezTo>
                    <a:cubicBezTo>
                      <a:pt x="8" y="56"/>
                      <a:pt x="12" y="58"/>
                      <a:pt x="16" y="58"/>
                    </a:cubicBezTo>
                    <a:cubicBezTo>
                      <a:pt x="20" y="58"/>
                      <a:pt x="24" y="56"/>
                      <a:pt x="27" y="53"/>
                    </a:cubicBezTo>
                    <a:cubicBezTo>
                      <a:pt x="30" y="51"/>
                      <a:pt x="32" y="47"/>
                      <a:pt x="32" y="43"/>
                    </a:cubicBezTo>
                    <a:cubicBezTo>
                      <a:pt x="32" y="15"/>
                      <a:pt x="32" y="15"/>
                      <a:pt x="32" y="15"/>
                    </a:cubicBezTo>
                    <a:cubicBezTo>
                      <a:pt x="32" y="11"/>
                      <a:pt x="30" y="7"/>
                      <a:pt x="27" y="4"/>
                    </a:cubicBezTo>
                    <a:close/>
                    <a:moveTo>
                      <a:pt x="19" y="14"/>
                    </a:moveTo>
                    <a:cubicBezTo>
                      <a:pt x="19" y="43"/>
                      <a:pt x="19" y="43"/>
                      <a:pt x="19" y="43"/>
                    </a:cubicBezTo>
                    <a:cubicBezTo>
                      <a:pt x="19" y="44"/>
                      <a:pt x="19" y="44"/>
                      <a:pt x="18" y="45"/>
                    </a:cubicBezTo>
                    <a:cubicBezTo>
                      <a:pt x="17" y="46"/>
                      <a:pt x="15" y="46"/>
                      <a:pt x="14" y="45"/>
                    </a:cubicBezTo>
                    <a:cubicBezTo>
                      <a:pt x="13" y="44"/>
                      <a:pt x="13" y="44"/>
                      <a:pt x="13" y="43"/>
                    </a:cubicBezTo>
                    <a:cubicBezTo>
                      <a:pt x="13" y="14"/>
                      <a:pt x="13" y="14"/>
                      <a:pt x="13" y="14"/>
                    </a:cubicBezTo>
                    <a:cubicBezTo>
                      <a:pt x="13" y="14"/>
                      <a:pt x="13" y="13"/>
                      <a:pt x="14" y="13"/>
                    </a:cubicBezTo>
                    <a:cubicBezTo>
                      <a:pt x="14" y="12"/>
                      <a:pt x="15" y="12"/>
                      <a:pt x="16" y="12"/>
                    </a:cubicBezTo>
                    <a:cubicBezTo>
                      <a:pt x="17" y="12"/>
                      <a:pt x="17" y="12"/>
                      <a:pt x="18" y="13"/>
                    </a:cubicBezTo>
                    <a:cubicBezTo>
                      <a:pt x="19" y="13"/>
                      <a:pt x="19" y="14"/>
                      <a:pt x="19"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87" name="Freeform 214">
                <a:extLst>
                  <a:ext uri="{FF2B5EF4-FFF2-40B4-BE49-F238E27FC236}">
                    <a16:creationId xmlns:a16="http://schemas.microsoft.com/office/drawing/2014/main" id="{219F6BA1-496F-4F53-A572-4F521A8327E4}"/>
                  </a:ext>
                </a:extLst>
              </p:cNvPr>
              <p:cNvSpPr>
                <a:spLocks noEditPoints="1"/>
              </p:cNvSpPr>
              <p:nvPr/>
            </p:nvSpPr>
            <p:spPr bwMode="auto">
              <a:xfrm>
                <a:off x="2478088" y="2930525"/>
                <a:ext cx="42863" cy="74613"/>
              </a:xfrm>
              <a:custGeom>
                <a:avLst/>
                <a:gdLst>
                  <a:gd name="T0" fmla="*/ 27 w 32"/>
                  <a:gd name="T1" fmla="*/ 4 h 57"/>
                  <a:gd name="T2" fmla="*/ 16 w 32"/>
                  <a:gd name="T3" fmla="*/ 0 h 57"/>
                  <a:gd name="T4" fmla="*/ 4 w 32"/>
                  <a:gd name="T5" fmla="*/ 4 h 57"/>
                  <a:gd name="T6" fmla="*/ 0 w 32"/>
                  <a:gd name="T7" fmla="*/ 14 h 57"/>
                  <a:gd name="T8" fmla="*/ 0 w 32"/>
                  <a:gd name="T9" fmla="*/ 43 h 57"/>
                  <a:gd name="T10" fmla="*/ 4 w 32"/>
                  <a:gd name="T11" fmla="*/ 53 h 57"/>
                  <a:gd name="T12" fmla="*/ 16 w 32"/>
                  <a:gd name="T13" fmla="*/ 57 h 57"/>
                  <a:gd name="T14" fmla="*/ 27 w 32"/>
                  <a:gd name="T15" fmla="*/ 53 h 57"/>
                  <a:gd name="T16" fmla="*/ 32 w 32"/>
                  <a:gd name="T17" fmla="*/ 43 h 57"/>
                  <a:gd name="T18" fmla="*/ 32 w 32"/>
                  <a:gd name="T19" fmla="*/ 14 h 57"/>
                  <a:gd name="T20" fmla="*/ 27 w 32"/>
                  <a:gd name="T21" fmla="*/ 4 h 57"/>
                  <a:gd name="T22" fmla="*/ 18 w 32"/>
                  <a:gd name="T23" fmla="*/ 14 h 57"/>
                  <a:gd name="T24" fmla="*/ 18 w 32"/>
                  <a:gd name="T25" fmla="*/ 43 h 57"/>
                  <a:gd name="T26" fmla="*/ 18 w 32"/>
                  <a:gd name="T27" fmla="*/ 44 h 57"/>
                  <a:gd name="T28" fmla="*/ 13 w 32"/>
                  <a:gd name="T29" fmla="*/ 44 h 57"/>
                  <a:gd name="T30" fmla="*/ 12 w 32"/>
                  <a:gd name="T31" fmla="*/ 43 h 57"/>
                  <a:gd name="T32" fmla="*/ 12 w 32"/>
                  <a:gd name="T33" fmla="*/ 14 h 57"/>
                  <a:gd name="T34" fmla="*/ 13 w 32"/>
                  <a:gd name="T35" fmla="*/ 12 h 57"/>
                  <a:gd name="T36" fmla="*/ 15 w 32"/>
                  <a:gd name="T37" fmla="*/ 11 h 57"/>
                  <a:gd name="T38" fmla="*/ 18 w 32"/>
                  <a:gd name="T39" fmla="*/ 12 h 57"/>
                  <a:gd name="T40" fmla="*/ 18 w 32"/>
                  <a:gd name="T41" fmla="*/ 1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57">
                    <a:moveTo>
                      <a:pt x="27" y="4"/>
                    </a:moveTo>
                    <a:cubicBezTo>
                      <a:pt x="24" y="1"/>
                      <a:pt x="20" y="0"/>
                      <a:pt x="16" y="0"/>
                    </a:cubicBezTo>
                    <a:cubicBezTo>
                      <a:pt x="11" y="0"/>
                      <a:pt x="7" y="1"/>
                      <a:pt x="4" y="4"/>
                    </a:cubicBezTo>
                    <a:cubicBezTo>
                      <a:pt x="1" y="7"/>
                      <a:pt x="0" y="10"/>
                      <a:pt x="0" y="14"/>
                    </a:cubicBezTo>
                    <a:cubicBezTo>
                      <a:pt x="0" y="43"/>
                      <a:pt x="0" y="43"/>
                      <a:pt x="0" y="43"/>
                    </a:cubicBezTo>
                    <a:cubicBezTo>
                      <a:pt x="0" y="47"/>
                      <a:pt x="1" y="50"/>
                      <a:pt x="4" y="53"/>
                    </a:cubicBezTo>
                    <a:cubicBezTo>
                      <a:pt x="7" y="56"/>
                      <a:pt x="11" y="57"/>
                      <a:pt x="16" y="57"/>
                    </a:cubicBezTo>
                    <a:cubicBezTo>
                      <a:pt x="20" y="57"/>
                      <a:pt x="24" y="56"/>
                      <a:pt x="27" y="53"/>
                    </a:cubicBezTo>
                    <a:cubicBezTo>
                      <a:pt x="30" y="50"/>
                      <a:pt x="32" y="47"/>
                      <a:pt x="32" y="43"/>
                    </a:cubicBezTo>
                    <a:cubicBezTo>
                      <a:pt x="32" y="14"/>
                      <a:pt x="32" y="14"/>
                      <a:pt x="32" y="14"/>
                    </a:cubicBezTo>
                    <a:cubicBezTo>
                      <a:pt x="32" y="10"/>
                      <a:pt x="30" y="7"/>
                      <a:pt x="27" y="4"/>
                    </a:cubicBezTo>
                    <a:close/>
                    <a:moveTo>
                      <a:pt x="18" y="14"/>
                    </a:moveTo>
                    <a:cubicBezTo>
                      <a:pt x="18" y="43"/>
                      <a:pt x="18" y="43"/>
                      <a:pt x="18" y="43"/>
                    </a:cubicBezTo>
                    <a:cubicBezTo>
                      <a:pt x="18" y="43"/>
                      <a:pt x="18" y="44"/>
                      <a:pt x="18" y="44"/>
                    </a:cubicBezTo>
                    <a:cubicBezTo>
                      <a:pt x="16" y="45"/>
                      <a:pt x="14" y="45"/>
                      <a:pt x="13" y="44"/>
                    </a:cubicBezTo>
                    <a:cubicBezTo>
                      <a:pt x="12" y="44"/>
                      <a:pt x="12" y="43"/>
                      <a:pt x="12" y="43"/>
                    </a:cubicBezTo>
                    <a:cubicBezTo>
                      <a:pt x="12" y="14"/>
                      <a:pt x="12" y="14"/>
                      <a:pt x="12" y="14"/>
                    </a:cubicBezTo>
                    <a:cubicBezTo>
                      <a:pt x="12" y="13"/>
                      <a:pt x="12" y="13"/>
                      <a:pt x="13" y="12"/>
                    </a:cubicBezTo>
                    <a:cubicBezTo>
                      <a:pt x="14" y="12"/>
                      <a:pt x="14" y="11"/>
                      <a:pt x="15" y="11"/>
                    </a:cubicBezTo>
                    <a:cubicBezTo>
                      <a:pt x="16" y="11"/>
                      <a:pt x="17" y="12"/>
                      <a:pt x="18" y="12"/>
                    </a:cubicBezTo>
                    <a:cubicBezTo>
                      <a:pt x="18" y="13"/>
                      <a:pt x="18" y="13"/>
                      <a:pt x="18"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88" name="Freeform 215">
                <a:extLst>
                  <a:ext uri="{FF2B5EF4-FFF2-40B4-BE49-F238E27FC236}">
                    <a16:creationId xmlns:a16="http://schemas.microsoft.com/office/drawing/2014/main" id="{86A7E729-0E0E-47EC-A11C-C7D143164CC0}"/>
                  </a:ext>
                </a:extLst>
              </p:cNvPr>
              <p:cNvSpPr>
                <a:spLocks noEditPoints="1"/>
              </p:cNvSpPr>
              <p:nvPr/>
            </p:nvSpPr>
            <p:spPr bwMode="auto">
              <a:xfrm>
                <a:off x="2290763" y="3022600"/>
                <a:ext cx="42863" cy="76200"/>
              </a:xfrm>
              <a:custGeom>
                <a:avLst/>
                <a:gdLst>
                  <a:gd name="T0" fmla="*/ 27 w 32"/>
                  <a:gd name="T1" fmla="*/ 4 h 58"/>
                  <a:gd name="T2" fmla="*/ 16 w 32"/>
                  <a:gd name="T3" fmla="*/ 0 h 58"/>
                  <a:gd name="T4" fmla="*/ 4 w 32"/>
                  <a:gd name="T5" fmla="*/ 4 h 58"/>
                  <a:gd name="T6" fmla="*/ 0 w 32"/>
                  <a:gd name="T7" fmla="*/ 15 h 58"/>
                  <a:gd name="T8" fmla="*/ 0 w 32"/>
                  <a:gd name="T9" fmla="*/ 43 h 58"/>
                  <a:gd name="T10" fmla="*/ 4 w 32"/>
                  <a:gd name="T11" fmla="*/ 53 h 58"/>
                  <a:gd name="T12" fmla="*/ 16 w 32"/>
                  <a:gd name="T13" fmla="*/ 58 h 58"/>
                  <a:gd name="T14" fmla="*/ 27 w 32"/>
                  <a:gd name="T15" fmla="*/ 53 h 58"/>
                  <a:gd name="T16" fmla="*/ 32 w 32"/>
                  <a:gd name="T17" fmla="*/ 43 h 58"/>
                  <a:gd name="T18" fmla="*/ 32 w 32"/>
                  <a:gd name="T19" fmla="*/ 15 h 58"/>
                  <a:gd name="T20" fmla="*/ 27 w 32"/>
                  <a:gd name="T21" fmla="*/ 4 h 58"/>
                  <a:gd name="T22" fmla="*/ 19 w 32"/>
                  <a:gd name="T23" fmla="*/ 14 h 58"/>
                  <a:gd name="T24" fmla="*/ 19 w 32"/>
                  <a:gd name="T25" fmla="*/ 43 h 58"/>
                  <a:gd name="T26" fmla="*/ 18 w 32"/>
                  <a:gd name="T27" fmla="*/ 45 h 58"/>
                  <a:gd name="T28" fmla="*/ 13 w 32"/>
                  <a:gd name="T29" fmla="*/ 45 h 58"/>
                  <a:gd name="T30" fmla="*/ 12 w 32"/>
                  <a:gd name="T31" fmla="*/ 43 h 58"/>
                  <a:gd name="T32" fmla="*/ 12 w 32"/>
                  <a:gd name="T33" fmla="*/ 14 h 58"/>
                  <a:gd name="T34" fmla="*/ 13 w 32"/>
                  <a:gd name="T35" fmla="*/ 13 h 58"/>
                  <a:gd name="T36" fmla="*/ 15 w 32"/>
                  <a:gd name="T37" fmla="*/ 12 h 58"/>
                  <a:gd name="T38" fmla="*/ 18 w 32"/>
                  <a:gd name="T39" fmla="*/ 13 h 58"/>
                  <a:gd name="T40" fmla="*/ 19 w 32"/>
                  <a:gd name="T41" fmla="*/ 14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58">
                    <a:moveTo>
                      <a:pt x="27" y="4"/>
                    </a:moveTo>
                    <a:cubicBezTo>
                      <a:pt x="24" y="2"/>
                      <a:pt x="20" y="0"/>
                      <a:pt x="16" y="0"/>
                    </a:cubicBezTo>
                    <a:cubicBezTo>
                      <a:pt x="11" y="0"/>
                      <a:pt x="7" y="2"/>
                      <a:pt x="4" y="4"/>
                    </a:cubicBezTo>
                    <a:cubicBezTo>
                      <a:pt x="1" y="7"/>
                      <a:pt x="0" y="11"/>
                      <a:pt x="0" y="15"/>
                    </a:cubicBezTo>
                    <a:cubicBezTo>
                      <a:pt x="0" y="43"/>
                      <a:pt x="0" y="43"/>
                      <a:pt x="0" y="43"/>
                    </a:cubicBezTo>
                    <a:cubicBezTo>
                      <a:pt x="0" y="47"/>
                      <a:pt x="1" y="51"/>
                      <a:pt x="4" y="53"/>
                    </a:cubicBezTo>
                    <a:cubicBezTo>
                      <a:pt x="7" y="56"/>
                      <a:pt x="11" y="58"/>
                      <a:pt x="16" y="58"/>
                    </a:cubicBezTo>
                    <a:cubicBezTo>
                      <a:pt x="20" y="58"/>
                      <a:pt x="24" y="56"/>
                      <a:pt x="27" y="53"/>
                    </a:cubicBezTo>
                    <a:cubicBezTo>
                      <a:pt x="30" y="51"/>
                      <a:pt x="32" y="47"/>
                      <a:pt x="32" y="43"/>
                    </a:cubicBezTo>
                    <a:cubicBezTo>
                      <a:pt x="32" y="15"/>
                      <a:pt x="32" y="15"/>
                      <a:pt x="32" y="15"/>
                    </a:cubicBezTo>
                    <a:cubicBezTo>
                      <a:pt x="32" y="11"/>
                      <a:pt x="30" y="7"/>
                      <a:pt x="27" y="4"/>
                    </a:cubicBezTo>
                    <a:close/>
                    <a:moveTo>
                      <a:pt x="19" y="14"/>
                    </a:moveTo>
                    <a:cubicBezTo>
                      <a:pt x="19" y="43"/>
                      <a:pt x="19" y="43"/>
                      <a:pt x="19" y="43"/>
                    </a:cubicBezTo>
                    <a:cubicBezTo>
                      <a:pt x="19" y="44"/>
                      <a:pt x="18" y="44"/>
                      <a:pt x="18" y="45"/>
                    </a:cubicBezTo>
                    <a:cubicBezTo>
                      <a:pt x="16" y="46"/>
                      <a:pt x="14" y="46"/>
                      <a:pt x="13" y="45"/>
                    </a:cubicBezTo>
                    <a:cubicBezTo>
                      <a:pt x="13" y="44"/>
                      <a:pt x="12" y="44"/>
                      <a:pt x="12" y="43"/>
                    </a:cubicBezTo>
                    <a:cubicBezTo>
                      <a:pt x="12" y="14"/>
                      <a:pt x="12" y="14"/>
                      <a:pt x="12" y="14"/>
                    </a:cubicBezTo>
                    <a:cubicBezTo>
                      <a:pt x="12" y="14"/>
                      <a:pt x="13" y="13"/>
                      <a:pt x="13" y="13"/>
                    </a:cubicBezTo>
                    <a:cubicBezTo>
                      <a:pt x="14" y="12"/>
                      <a:pt x="14" y="12"/>
                      <a:pt x="15" y="12"/>
                    </a:cubicBezTo>
                    <a:cubicBezTo>
                      <a:pt x="16" y="12"/>
                      <a:pt x="17" y="12"/>
                      <a:pt x="18" y="13"/>
                    </a:cubicBezTo>
                    <a:cubicBezTo>
                      <a:pt x="18" y="13"/>
                      <a:pt x="19" y="14"/>
                      <a:pt x="19"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89" name="Freeform 216">
                <a:extLst>
                  <a:ext uri="{FF2B5EF4-FFF2-40B4-BE49-F238E27FC236}">
                    <a16:creationId xmlns:a16="http://schemas.microsoft.com/office/drawing/2014/main" id="{466AA210-EA89-4976-B3CB-5F23E05778E4}"/>
                  </a:ext>
                </a:extLst>
              </p:cNvPr>
              <p:cNvSpPr>
                <a:spLocks noEditPoints="1"/>
              </p:cNvSpPr>
              <p:nvPr/>
            </p:nvSpPr>
            <p:spPr bwMode="auto">
              <a:xfrm>
                <a:off x="2665413" y="2647950"/>
                <a:ext cx="41275" cy="76200"/>
              </a:xfrm>
              <a:custGeom>
                <a:avLst/>
                <a:gdLst>
                  <a:gd name="T0" fmla="*/ 28 w 32"/>
                  <a:gd name="T1" fmla="*/ 4 h 58"/>
                  <a:gd name="T2" fmla="*/ 17 w 32"/>
                  <a:gd name="T3" fmla="*/ 0 h 58"/>
                  <a:gd name="T4" fmla="*/ 5 w 32"/>
                  <a:gd name="T5" fmla="*/ 4 h 58"/>
                  <a:gd name="T6" fmla="*/ 0 w 32"/>
                  <a:gd name="T7" fmla="*/ 15 h 58"/>
                  <a:gd name="T8" fmla="*/ 0 w 32"/>
                  <a:gd name="T9" fmla="*/ 43 h 58"/>
                  <a:gd name="T10" fmla="*/ 5 w 32"/>
                  <a:gd name="T11" fmla="*/ 54 h 58"/>
                  <a:gd name="T12" fmla="*/ 17 w 32"/>
                  <a:gd name="T13" fmla="*/ 58 h 58"/>
                  <a:gd name="T14" fmla="*/ 28 w 32"/>
                  <a:gd name="T15" fmla="*/ 54 h 58"/>
                  <a:gd name="T16" fmla="*/ 32 w 32"/>
                  <a:gd name="T17" fmla="*/ 43 h 58"/>
                  <a:gd name="T18" fmla="*/ 32 w 32"/>
                  <a:gd name="T19" fmla="*/ 15 h 58"/>
                  <a:gd name="T20" fmla="*/ 28 w 32"/>
                  <a:gd name="T21" fmla="*/ 4 h 58"/>
                  <a:gd name="T22" fmla="*/ 19 w 32"/>
                  <a:gd name="T23" fmla="*/ 15 h 58"/>
                  <a:gd name="T24" fmla="*/ 19 w 32"/>
                  <a:gd name="T25" fmla="*/ 43 h 58"/>
                  <a:gd name="T26" fmla="*/ 19 w 32"/>
                  <a:gd name="T27" fmla="*/ 45 h 58"/>
                  <a:gd name="T28" fmla="*/ 14 w 32"/>
                  <a:gd name="T29" fmla="*/ 45 h 58"/>
                  <a:gd name="T30" fmla="*/ 13 w 32"/>
                  <a:gd name="T31" fmla="*/ 43 h 58"/>
                  <a:gd name="T32" fmla="*/ 13 w 32"/>
                  <a:gd name="T33" fmla="*/ 15 h 58"/>
                  <a:gd name="T34" fmla="*/ 14 w 32"/>
                  <a:gd name="T35" fmla="*/ 13 h 58"/>
                  <a:gd name="T36" fmla="*/ 16 w 32"/>
                  <a:gd name="T37" fmla="*/ 12 h 58"/>
                  <a:gd name="T38" fmla="*/ 19 w 32"/>
                  <a:gd name="T39" fmla="*/ 13 h 58"/>
                  <a:gd name="T40" fmla="*/ 19 w 32"/>
                  <a:gd name="T41" fmla="*/ 1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58">
                    <a:moveTo>
                      <a:pt x="28" y="4"/>
                    </a:moveTo>
                    <a:cubicBezTo>
                      <a:pt x="25" y="2"/>
                      <a:pt x="21" y="0"/>
                      <a:pt x="17" y="0"/>
                    </a:cubicBezTo>
                    <a:cubicBezTo>
                      <a:pt x="12" y="0"/>
                      <a:pt x="8" y="2"/>
                      <a:pt x="5" y="4"/>
                    </a:cubicBezTo>
                    <a:cubicBezTo>
                      <a:pt x="2" y="7"/>
                      <a:pt x="0" y="11"/>
                      <a:pt x="0" y="15"/>
                    </a:cubicBezTo>
                    <a:cubicBezTo>
                      <a:pt x="0" y="43"/>
                      <a:pt x="0" y="43"/>
                      <a:pt x="0" y="43"/>
                    </a:cubicBezTo>
                    <a:cubicBezTo>
                      <a:pt x="0" y="47"/>
                      <a:pt x="2" y="51"/>
                      <a:pt x="5" y="54"/>
                    </a:cubicBezTo>
                    <a:cubicBezTo>
                      <a:pt x="8" y="56"/>
                      <a:pt x="12" y="58"/>
                      <a:pt x="17" y="58"/>
                    </a:cubicBezTo>
                    <a:cubicBezTo>
                      <a:pt x="21" y="58"/>
                      <a:pt x="25" y="56"/>
                      <a:pt x="28" y="54"/>
                    </a:cubicBezTo>
                    <a:cubicBezTo>
                      <a:pt x="31" y="51"/>
                      <a:pt x="32" y="47"/>
                      <a:pt x="32" y="43"/>
                    </a:cubicBezTo>
                    <a:cubicBezTo>
                      <a:pt x="32" y="15"/>
                      <a:pt x="32" y="15"/>
                      <a:pt x="32" y="15"/>
                    </a:cubicBezTo>
                    <a:cubicBezTo>
                      <a:pt x="32" y="11"/>
                      <a:pt x="31" y="7"/>
                      <a:pt x="28" y="4"/>
                    </a:cubicBezTo>
                    <a:close/>
                    <a:moveTo>
                      <a:pt x="19" y="15"/>
                    </a:moveTo>
                    <a:cubicBezTo>
                      <a:pt x="19" y="43"/>
                      <a:pt x="19" y="43"/>
                      <a:pt x="19" y="43"/>
                    </a:cubicBezTo>
                    <a:cubicBezTo>
                      <a:pt x="19" y="44"/>
                      <a:pt x="19" y="44"/>
                      <a:pt x="19" y="45"/>
                    </a:cubicBezTo>
                    <a:cubicBezTo>
                      <a:pt x="17" y="46"/>
                      <a:pt x="15" y="46"/>
                      <a:pt x="14" y="45"/>
                    </a:cubicBezTo>
                    <a:cubicBezTo>
                      <a:pt x="13" y="44"/>
                      <a:pt x="13" y="44"/>
                      <a:pt x="13" y="43"/>
                    </a:cubicBezTo>
                    <a:cubicBezTo>
                      <a:pt x="13" y="15"/>
                      <a:pt x="13" y="15"/>
                      <a:pt x="13" y="15"/>
                    </a:cubicBezTo>
                    <a:cubicBezTo>
                      <a:pt x="13" y="14"/>
                      <a:pt x="13" y="13"/>
                      <a:pt x="14" y="13"/>
                    </a:cubicBezTo>
                    <a:cubicBezTo>
                      <a:pt x="15" y="12"/>
                      <a:pt x="15" y="12"/>
                      <a:pt x="16" y="12"/>
                    </a:cubicBezTo>
                    <a:cubicBezTo>
                      <a:pt x="17" y="12"/>
                      <a:pt x="18" y="12"/>
                      <a:pt x="19" y="13"/>
                    </a:cubicBezTo>
                    <a:cubicBezTo>
                      <a:pt x="19" y="13"/>
                      <a:pt x="19" y="14"/>
                      <a:pt x="19"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90" name="Freeform 217">
                <a:extLst>
                  <a:ext uri="{FF2B5EF4-FFF2-40B4-BE49-F238E27FC236}">
                    <a16:creationId xmlns:a16="http://schemas.microsoft.com/office/drawing/2014/main" id="{D0B70397-3E30-4111-82CC-7505B9EE1660}"/>
                  </a:ext>
                </a:extLst>
              </p:cNvPr>
              <p:cNvSpPr>
                <a:spLocks noEditPoints="1"/>
              </p:cNvSpPr>
              <p:nvPr/>
            </p:nvSpPr>
            <p:spPr bwMode="auto">
              <a:xfrm>
                <a:off x="2384425" y="2368550"/>
                <a:ext cx="41275" cy="74613"/>
              </a:xfrm>
              <a:custGeom>
                <a:avLst/>
                <a:gdLst>
                  <a:gd name="T0" fmla="*/ 27 w 32"/>
                  <a:gd name="T1" fmla="*/ 4 h 57"/>
                  <a:gd name="T2" fmla="*/ 16 w 32"/>
                  <a:gd name="T3" fmla="*/ 0 h 57"/>
                  <a:gd name="T4" fmla="*/ 5 w 32"/>
                  <a:gd name="T5" fmla="*/ 4 h 57"/>
                  <a:gd name="T6" fmla="*/ 0 w 32"/>
                  <a:gd name="T7" fmla="*/ 14 h 57"/>
                  <a:gd name="T8" fmla="*/ 0 w 32"/>
                  <a:gd name="T9" fmla="*/ 43 h 57"/>
                  <a:gd name="T10" fmla="*/ 5 w 32"/>
                  <a:gd name="T11" fmla="*/ 53 h 57"/>
                  <a:gd name="T12" fmla="*/ 16 w 32"/>
                  <a:gd name="T13" fmla="*/ 57 h 57"/>
                  <a:gd name="T14" fmla="*/ 27 w 32"/>
                  <a:gd name="T15" fmla="*/ 53 h 57"/>
                  <a:gd name="T16" fmla="*/ 32 w 32"/>
                  <a:gd name="T17" fmla="*/ 43 h 57"/>
                  <a:gd name="T18" fmla="*/ 32 w 32"/>
                  <a:gd name="T19" fmla="*/ 14 h 57"/>
                  <a:gd name="T20" fmla="*/ 27 w 32"/>
                  <a:gd name="T21" fmla="*/ 4 h 57"/>
                  <a:gd name="T22" fmla="*/ 19 w 32"/>
                  <a:gd name="T23" fmla="*/ 14 h 57"/>
                  <a:gd name="T24" fmla="*/ 19 w 32"/>
                  <a:gd name="T25" fmla="*/ 43 h 57"/>
                  <a:gd name="T26" fmla="*/ 18 w 32"/>
                  <a:gd name="T27" fmla="*/ 44 h 57"/>
                  <a:gd name="T28" fmla="*/ 14 w 32"/>
                  <a:gd name="T29" fmla="*/ 44 h 57"/>
                  <a:gd name="T30" fmla="*/ 13 w 32"/>
                  <a:gd name="T31" fmla="*/ 43 h 57"/>
                  <a:gd name="T32" fmla="*/ 13 w 32"/>
                  <a:gd name="T33" fmla="*/ 14 h 57"/>
                  <a:gd name="T34" fmla="*/ 14 w 32"/>
                  <a:gd name="T35" fmla="*/ 12 h 57"/>
                  <a:gd name="T36" fmla="*/ 16 w 32"/>
                  <a:gd name="T37" fmla="*/ 12 h 57"/>
                  <a:gd name="T38" fmla="*/ 18 w 32"/>
                  <a:gd name="T39" fmla="*/ 12 h 57"/>
                  <a:gd name="T40" fmla="*/ 19 w 32"/>
                  <a:gd name="T41" fmla="*/ 1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57">
                    <a:moveTo>
                      <a:pt x="27" y="4"/>
                    </a:moveTo>
                    <a:cubicBezTo>
                      <a:pt x="24" y="1"/>
                      <a:pt x="20" y="0"/>
                      <a:pt x="16" y="0"/>
                    </a:cubicBezTo>
                    <a:cubicBezTo>
                      <a:pt x="12" y="0"/>
                      <a:pt x="8" y="1"/>
                      <a:pt x="5" y="4"/>
                    </a:cubicBezTo>
                    <a:cubicBezTo>
                      <a:pt x="2" y="7"/>
                      <a:pt x="0" y="10"/>
                      <a:pt x="0" y="14"/>
                    </a:cubicBezTo>
                    <a:cubicBezTo>
                      <a:pt x="0" y="43"/>
                      <a:pt x="0" y="43"/>
                      <a:pt x="0" y="43"/>
                    </a:cubicBezTo>
                    <a:cubicBezTo>
                      <a:pt x="0" y="47"/>
                      <a:pt x="2" y="50"/>
                      <a:pt x="5" y="53"/>
                    </a:cubicBezTo>
                    <a:cubicBezTo>
                      <a:pt x="8" y="56"/>
                      <a:pt x="12" y="57"/>
                      <a:pt x="16" y="57"/>
                    </a:cubicBezTo>
                    <a:cubicBezTo>
                      <a:pt x="20" y="57"/>
                      <a:pt x="24" y="56"/>
                      <a:pt x="27" y="53"/>
                    </a:cubicBezTo>
                    <a:cubicBezTo>
                      <a:pt x="30" y="50"/>
                      <a:pt x="32" y="47"/>
                      <a:pt x="32" y="43"/>
                    </a:cubicBezTo>
                    <a:cubicBezTo>
                      <a:pt x="32" y="14"/>
                      <a:pt x="32" y="14"/>
                      <a:pt x="32" y="14"/>
                    </a:cubicBezTo>
                    <a:cubicBezTo>
                      <a:pt x="32" y="10"/>
                      <a:pt x="30" y="7"/>
                      <a:pt x="27" y="4"/>
                    </a:cubicBezTo>
                    <a:close/>
                    <a:moveTo>
                      <a:pt x="19" y="14"/>
                    </a:moveTo>
                    <a:cubicBezTo>
                      <a:pt x="19" y="43"/>
                      <a:pt x="19" y="43"/>
                      <a:pt x="19" y="43"/>
                    </a:cubicBezTo>
                    <a:cubicBezTo>
                      <a:pt x="19" y="43"/>
                      <a:pt x="19" y="44"/>
                      <a:pt x="18" y="44"/>
                    </a:cubicBezTo>
                    <a:cubicBezTo>
                      <a:pt x="17" y="46"/>
                      <a:pt x="15" y="46"/>
                      <a:pt x="14" y="44"/>
                    </a:cubicBezTo>
                    <a:cubicBezTo>
                      <a:pt x="13" y="44"/>
                      <a:pt x="13" y="43"/>
                      <a:pt x="13" y="43"/>
                    </a:cubicBezTo>
                    <a:cubicBezTo>
                      <a:pt x="13" y="14"/>
                      <a:pt x="13" y="14"/>
                      <a:pt x="13" y="14"/>
                    </a:cubicBezTo>
                    <a:cubicBezTo>
                      <a:pt x="13" y="14"/>
                      <a:pt x="13" y="13"/>
                      <a:pt x="14" y="12"/>
                    </a:cubicBezTo>
                    <a:cubicBezTo>
                      <a:pt x="14" y="12"/>
                      <a:pt x="15" y="12"/>
                      <a:pt x="16" y="12"/>
                    </a:cubicBezTo>
                    <a:cubicBezTo>
                      <a:pt x="17" y="12"/>
                      <a:pt x="17" y="12"/>
                      <a:pt x="18" y="12"/>
                    </a:cubicBezTo>
                    <a:cubicBezTo>
                      <a:pt x="19" y="13"/>
                      <a:pt x="19" y="14"/>
                      <a:pt x="19"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91" name="Freeform 218">
                <a:extLst>
                  <a:ext uri="{FF2B5EF4-FFF2-40B4-BE49-F238E27FC236}">
                    <a16:creationId xmlns:a16="http://schemas.microsoft.com/office/drawing/2014/main" id="{8FC06E87-F0D6-4399-83EE-E704D0432C87}"/>
                  </a:ext>
                </a:extLst>
              </p:cNvPr>
              <p:cNvSpPr>
                <a:spLocks noEditPoints="1"/>
              </p:cNvSpPr>
              <p:nvPr/>
            </p:nvSpPr>
            <p:spPr bwMode="auto">
              <a:xfrm>
                <a:off x="2197100" y="2368550"/>
                <a:ext cx="41275" cy="74613"/>
              </a:xfrm>
              <a:custGeom>
                <a:avLst/>
                <a:gdLst>
                  <a:gd name="T0" fmla="*/ 27 w 32"/>
                  <a:gd name="T1" fmla="*/ 4 h 57"/>
                  <a:gd name="T2" fmla="*/ 16 w 32"/>
                  <a:gd name="T3" fmla="*/ 0 h 57"/>
                  <a:gd name="T4" fmla="*/ 5 w 32"/>
                  <a:gd name="T5" fmla="*/ 4 h 57"/>
                  <a:gd name="T6" fmla="*/ 0 w 32"/>
                  <a:gd name="T7" fmla="*/ 14 h 57"/>
                  <a:gd name="T8" fmla="*/ 0 w 32"/>
                  <a:gd name="T9" fmla="*/ 43 h 57"/>
                  <a:gd name="T10" fmla="*/ 5 w 32"/>
                  <a:gd name="T11" fmla="*/ 53 h 57"/>
                  <a:gd name="T12" fmla="*/ 16 w 32"/>
                  <a:gd name="T13" fmla="*/ 57 h 57"/>
                  <a:gd name="T14" fmla="*/ 27 w 32"/>
                  <a:gd name="T15" fmla="*/ 53 h 57"/>
                  <a:gd name="T16" fmla="*/ 32 w 32"/>
                  <a:gd name="T17" fmla="*/ 43 h 57"/>
                  <a:gd name="T18" fmla="*/ 32 w 32"/>
                  <a:gd name="T19" fmla="*/ 14 h 57"/>
                  <a:gd name="T20" fmla="*/ 27 w 32"/>
                  <a:gd name="T21" fmla="*/ 4 h 57"/>
                  <a:gd name="T22" fmla="*/ 19 w 32"/>
                  <a:gd name="T23" fmla="*/ 14 h 57"/>
                  <a:gd name="T24" fmla="*/ 19 w 32"/>
                  <a:gd name="T25" fmla="*/ 43 h 57"/>
                  <a:gd name="T26" fmla="*/ 18 w 32"/>
                  <a:gd name="T27" fmla="*/ 44 h 57"/>
                  <a:gd name="T28" fmla="*/ 14 w 32"/>
                  <a:gd name="T29" fmla="*/ 44 h 57"/>
                  <a:gd name="T30" fmla="*/ 13 w 32"/>
                  <a:gd name="T31" fmla="*/ 43 h 57"/>
                  <a:gd name="T32" fmla="*/ 13 w 32"/>
                  <a:gd name="T33" fmla="*/ 14 h 57"/>
                  <a:gd name="T34" fmla="*/ 14 w 32"/>
                  <a:gd name="T35" fmla="*/ 12 h 57"/>
                  <a:gd name="T36" fmla="*/ 16 w 32"/>
                  <a:gd name="T37" fmla="*/ 12 h 57"/>
                  <a:gd name="T38" fmla="*/ 18 w 32"/>
                  <a:gd name="T39" fmla="*/ 12 h 57"/>
                  <a:gd name="T40" fmla="*/ 19 w 32"/>
                  <a:gd name="T41" fmla="*/ 1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57">
                    <a:moveTo>
                      <a:pt x="27" y="4"/>
                    </a:moveTo>
                    <a:cubicBezTo>
                      <a:pt x="24" y="1"/>
                      <a:pt x="21" y="0"/>
                      <a:pt x="16" y="0"/>
                    </a:cubicBezTo>
                    <a:cubicBezTo>
                      <a:pt x="12" y="0"/>
                      <a:pt x="8" y="1"/>
                      <a:pt x="5" y="4"/>
                    </a:cubicBezTo>
                    <a:cubicBezTo>
                      <a:pt x="2" y="7"/>
                      <a:pt x="0" y="10"/>
                      <a:pt x="0" y="14"/>
                    </a:cubicBezTo>
                    <a:cubicBezTo>
                      <a:pt x="0" y="43"/>
                      <a:pt x="0" y="43"/>
                      <a:pt x="0" y="43"/>
                    </a:cubicBezTo>
                    <a:cubicBezTo>
                      <a:pt x="0" y="47"/>
                      <a:pt x="2" y="50"/>
                      <a:pt x="5" y="53"/>
                    </a:cubicBezTo>
                    <a:cubicBezTo>
                      <a:pt x="8" y="56"/>
                      <a:pt x="12" y="57"/>
                      <a:pt x="16" y="57"/>
                    </a:cubicBezTo>
                    <a:cubicBezTo>
                      <a:pt x="20" y="57"/>
                      <a:pt x="24" y="56"/>
                      <a:pt x="27" y="53"/>
                    </a:cubicBezTo>
                    <a:cubicBezTo>
                      <a:pt x="31" y="50"/>
                      <a:pt x="32" y="47"/>
                      <a:pt x="32" y="43"/>
                    </a:cubicBezTo>
                    <a:cubicBezTo>
                      <a:pt x="32" y="14"/>
                      <a:pt x="32" y="14"/>
                      <a:pt x="32" y="14"/>
                    </a:cubicBezTo>
                    <a:cubicBezTo>
                      <a:pt x="32" y="10"/>
                      <a:pt x="31" y="7"/>
                      <a:pt x="27" y="4"/>
                    </a:cubicBezTo>
                    <a:close/>
                    <a:moveTo>
                      <a:pt x="19" y="14"/>
                    </a:moveTo>
                    <a:cubicBezTo>
                      <a:pt x="19" y="43"/>
                      <a:pt x="19" y="43"/>
                      <a:pt x="19" y="43"/>
                    </a:cubicBezTo>
                    <a:cubicBezTo>
                      <a:pt x="19" y="43"/>
                      <a:pt x="19" y="44"/>
                      <a:pt x="18" y="44"/>
                    </a:cubicBezTo>
                    <a:cubicBezTo>
                      <a:pt x="17" y="46"/>
                      <a:pt x="15" y="46"/>
                      <a:pt x="14" y="44"/>
                    </a:cubicBezTo>
                    <a:cubicBezTo>
                      <a:pt x="13" y="44"/>
                      <a:pt x="13" y="43"/>
                      <a:pt x="13" y="43"/>
                    </a:cubicBezTo>
                    <a:cubicBezTo>
                      <a:pt x="13" y="14"/>
                      <a:pt x="13" y="14"/>
                      <a:pt x="13" y="14"/>
                    </a:cubicBezTo>
                    <a:cubicBezTo>
                      <a:pt x="13" y="14"/>
                      <a:pt x="13" y="13"/>
                      <a:pt x="14" y="12"/>
                    </a:cubicBezTo>
                    <a:cubicBezTo>
                      <a:pt x="14" y="12"/>
                      <a:pt x="15" y="12"/>
                      <a:pt x="16" y="12"/>
                    </a:cubicBezTo>
                    <a:cubicBezTo>
                      <a:pt x="17" y="12"/>
                      <a:pt x="18" y="12"/>
                      <a:pt x="18" y="12"/>
                    </a:cubicBezTo>
                    <a:cubicBezTo>
                      <a:pt x="19" y="13"/>
                      <a:pt x="19" y="14"/>
                      <a:pt x="19"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92" name="Freeform 219">
                <a:extLst>
                  <a:ext uri="{FF2B5EF4-FFF2-40B4-BE49-F238E27FC236}">
                    <a16:creationId xmlns:a16="http://schemas.microsoft.com/office/drawing/2014/main" id="{4F89D005-3898-44D9-B400-890F8C8FB8A0}"/>
                  </a:ext>
                </a:extLst>
              </p:cNvPr>
              <p:cNvSpPr>
                <a:spLocks noEditPoints="1"/>
              </p:cNvSpPr>
              <p:nvPr/>
            </p:nvSpPr>
            <p:spPr bwMode="auto">
              <a:xfrm>
                <a:off x="2478088" y="2368550"/>
                <a:ext cx="42863" cy="74613"/>
              </a:xfrm>
              <a:custGeom>
                <a:avLst/>
                <a:gdLst>
                  <a:gd name="T0" fmla="*/ 27 w 32"/>
                  <a:gd name="T1" fmla="*/ 4 h 57"/>
                  <a:gd name="T2" fmla="*/ 16 w 32"/>
                  <a:gd name="T3" fmla="*/ 0 h 57"/>
                  <a:gd name="T4" fmla="*/ 4 w 32"/>
                  <a:gd name="T5" fmla="*/ 4 h 57"/>
                  <a:gd name="T6" fmla="*/ 0 w 32"/>
                  <a:gd name="T7" fmla="*/ 14 h 57"/>
                  <a:gd name="T8" fmla="*/ 0 w 32"/>
                  <a:gd name="T9" fmla="*/ 43 h 57"/>
                  <a:gd name="T10" fmla="*/ 4 w 32"/>
                  <a:gd name="T11" fmla="*/ 53 h 57"/>
                  <a:gd name="T12" fmla="*/ 16 w 32"/>
                  <a:gd name="T13" fmla="*/ 57 h 57"/>
                  <a:gd name="T14" fmla="*/ 27 w 32"/>
                  <a:gd name="T15" fmla="*/ 53 h 57"/>
                  <a:gd name="T16" fmla="*/ 32 w 32"/>
                  <a:gd name="T17" fmla="*/ 43 h 57"/>
                  <a:gd name="T18" fmla="*/ 32 w 32"/>
                  <a:gd name="T19" fmla="*/ 14 h 57"/>
                  <a:gd name="T20" fmla="*/ 27 w 32"/>
                  <a:gd name="T21" fmla="*/ 4 h 57"/>
                  <a:gd name="T22" fmla="*/ 18 w 32"/>
                  <a:gd name="T23" fmla="*/ 14 h 57"/>
                  <a:gd name="T24" fmla="*/ 18 w 32"/>
                  <a:gd name="T25" fmla="*/ 43 h 57"/>
                  <a:gd name="T26" fmla="*/ 18 w 32"/>
                  <a:gd name="T27" fmla="*/ 44 h 57"/>
                  <a:gd name="T28" fmla="*/ 13 w 32"/>
                  <a:gd name="T29" fmla="*/ 44 h 57"/>
                  <a:gd name="T30" fmla="*/ 12 w 32"/>
                  <a:gd name="T31" fmla="*/ 43 h 57"/>
                  <a:gd name="T32" fmla="*/ 12 w 32"/>
                  <a:gd name="T33" fmla="*/ 14 h 57"/>
                  <a:gd name="T34" fmla="*/ 13 w 32"/>
                  <a:gd name="T35" fmla="*/ 12 h 57"/>
                  <a:gd name="T36" fmla="*/ 15 w 32"/>
                  <a:gd name="T37" fmla="*/ 12 h 57"/>
                  <a:gd name="T38" fmla="*/ 18 w 32"/>
                  <a:gd name="T39" fmla="*/ 12 h 57"/>
                  <a:gd name="T40" fmla="*/ 18 w 32"/>
                  <a:gd name="T41" fmla="*/ 14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57">
                    <a:moveTo>
                      <a:pt x="27" y="4"/>
                    </a:moveTo>
                    <a:cubicBezTo>
                      <a:pt x="24" y="1"/>
                      <a:pt x="20" y="0"/>
                      <a:pt x="16" y="0"/>
                    </a:cubicBezTo>
                    <a:cubicBezTo>
                      <a:pt x="11" y="0"/>
                      <a:pt x="7" y="1"/>
                      <a:pt x="4" y="4"/>
                    </a:cubicBezTo>
                    <a:cubicBezTo>
                      <a:pt x="1" y="7"/>
                      <a:pt x="0" y="10"/>
                      <a:pt x="0" y="14"/>
                    </a:cubicBezTo>
                    <a:cubicBezTo>
                      <a:pt x="0" y="43"/>
                      <a:pt x="0" y="43"/>
                      <a:pt x="0" y="43"/>
                    </a:cubicBezTo>
                    <a:cubicBezTo>
                      <a:pt x="0" y="47"/>
                      <a:pt x="1" y="50"/>
                      <a:pt x="4" y="53"/>
                    </a:cubicBezTo>
                    <a:cubicBezTo>
                      <a:pt x="7" y="56"/>
                      <a:pt x="11" y="57"/>
                      <a:pt x="16" y="57"/>
                    </a:cubicBezTo>
                    <a:cubicBezTo>
                      <a:pt x="20" y="57"/>
                      <a:pt x="24" y="56"/>
                      <a:pt x="27" y="53"/>
                    </a:cubicBezTo>
                    <a:cubicBezTo>
                      <a:pt x="30" y="50"/>
                      <a:pt x="32" y="47"/>
                      <a:pt x="32" y="43"/>
                    </a:cubicBezTo>
                    <a:cubicBezTo>
                      <a:pt x="32" y="14"/>
                      <a:pt x="32" y="14"/>
                      <a:pt x="32" y="14"/>
                    </a:cubicBezTo>
                    <a:cubicBezTo>
                      <a:pt x="32" y="10"/>
                      <a:pt x="30" y="7"/>
                      <a:pt x="27" y="4"/>
                    </a:cubicBezTo>
                    <a:close/>
                    <a:moveTo>
                      <a:pt x="18" y="14"/>
                    </a:moveTo>
                    <a:cubicBezTo>
                      <a:pt x="18" y="43"/>
                      <a:pt x="18" y="43"/>
                      <a:pt x="18" y="43"/>
                    </a:cubicBezTo>
                    <a:cubicBezTo>
                      <a:pt x="18" y="43"/>
                      <a:pt x="18" y="44"/>
                      <a:pt x="18" y="44"/>
                    </a:cubicBezTo>
                    <a:cubicBezTo>
                      <a:pt x="16" y="46"/>
                      <a:pt x="14" y="46"/>
                      <a:pt x="13" y="44"/>
                    </a:cubicBezTo>
                    <a:cubicBezTo>
                      <a:pt x="12" y="44"/>
                      <a:pt x="12" y="43"/>
                      <a:pt x="12" y="43"/>
                    </a:cubicBezTo>
                    <a:cubicBezTo>
                      <a:pt x="12" y="14"/>
                      <a:pt x="12" y="14"/>
                      <a:pt x="12" y="14"/>
                    </a:cubicBezTo>
                    <a:cubicBezTo>
                      <a:pt x="12" y="14"/>
                      <a:pt x="12" y="13"/>
                      <a:pt x="13" y="12"/>
                    </a:cubicBezTo>
                    <a:cubicBezTo>
                      <a:pt x="14" y="12"/>
                      <a:pt x="14" y="12"/>
                      <a:pt x="15" y="12"/>
                    </a:cubicBezTo>
                    <a:cubicBezTo>
                      <a:pt x="16" y="12"/>
                      <a:pt x="17" y="12"/>
                      <a:pt x="18" y="12"/>
                    </a:cubicBezTo>
                    <a:cubicBezTo>
                      <a:pt x="18" y="13"/>
                      <a:pt x="18" y="14"/>
                      <a:pt x="18" y="1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93" name="Freeform 220">
                <a:extLst>
                  <a:ext uri="{FF2B5EF4-FFF2-40B4-BE49-F238E27FC236}">
                    <a16:creationId xmlns:a16="http://schemas.microsoft.com/office/drawing/2014/main" id="{FED19212-3657-4C51-8BC4-F3CA54A45B00}"/>
                  </a:ext>
                </a:extLst>
              </p:cNvPr>
              <p:cNvSpPr>
                <a:spLocks noEditPoints="1"/>
              </p:cNvSpPr>
              <p:nvPr/>
            </p:nvSpPr>
            <p:spPr bwMode="auto">
              <a:xfrm>
                <a:off x="2478088" y="2647950"/>
                <a:ext cx="42863" cy="76200"/>
              </a:xfrm>
              <a:custGeom>
                <a:avLst/>
                <a:gdLst>
                  <a:gd name="T0" fmla="*/ 27 w 32"/>
                  <a:gd name="T1" fmla="*/ 4 h 58"/>
                  <a:gd name="T2" fmla="*/ 16 w 32"/>
                  <a:gd name="T3" fmla="*/ 0 h 58"/>
                  <a:gd name="T4" fmla="*/ 4 w 32"/>
                  <a:gd name="T5" fmla="*/ 4 h 58"/>
                  <a:gd name="T6" fmla="*/ 0 w 32"/>
                  <a:gd name="T7" fmla="*/ 15 h 58"/>
                  <a:gd name="T8" fmla="*/ 0 w 32"/>
                  <a:gd name="T9" fmla="*/ 43 h 58"/>
                  <a:gd name="T10" fmla="*/ 4 w 32"/>
                  <a:gd name="T11" fmla="*/ 54 h 58"/>
                  <a:gd name="T12" fmla="*/ 16 w 32"/>
                  <a:gd name="T13" fmla="*/ 58 h 58"/>
                  <a:gd name="T14" fmla="*/ 27 w 32"/>
                  <a:gd name="T15" fmla="*/ 54 h 58"/>
                  <a:gd name="T16" fmla="*/ 32 w 32"/>
                  <a:gd name="T17" fmla="*/ 43 h 58"/>
                  <a:gd name="T18" fmla="*/ 32 w 32"/>
                  <a:gd name="T19" fmla="*/ 15 h 58"/>
                  <a:gd name="T20" fmla="*/ 27 w 32"/>
                  <a:gd name="T21" fmla="*/ 4 h 58"/>
                  <a:gd name="T22" fmla="*/ 18 w 32"/>
                  <a:gd name="T23" fmla="*/ 15 h 58"/>
                  <a:gd name="T24" fmla="*/ 18 w 32"/>
                  <a:gd name="T25" fmla="*/ 43 h 58"/>
                  <a:gd name="T26" fmla="*/ 18 w 32"/>
                  <a:gd name="T27" fmla="*/ 45 h 58"/>
                  <a:gd name="T28" fmla="*/ 13 w 32"/>
                  <a:gd name="T29" fmla="*/ 45 h 58"/>
                  <a:gd name="T30" fmla="*/ 12 w 32"/>
                  <a:gd name="T31" fmla="*/ 43 h 58"/>
                  <a:gd name="T32" fmla="*/ 12 w 32"/>
                  <a:gd name="T33" fmla="*/ 15 h 58"/>
                  <a:gd name="T34" fmla="*/ 13 w 32"/>
                  <a:gd name="T35" fmla="*/ 13 h 58"/>
                  <a:gd name="T36" fmla="*/ 15 w 32"/>
                  <a:gd name="T37" fmla="*/ 12 h 58"/>
                  <a:gd name="T38" fmla="*/ 18 w 32"/>
                  <a:gd name="T39" fmla="*/ 13 h 58"/>
                  <a:gd name="T40" fmla="*/ 18 w 32"/>
                  <a:gd name="T41" fmla="*/ 1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58">
                    <a:moveTo>
                      <a:pt x="27" y="4"/>
                    </a:moveTo>
                    <a:cubicBezTo>
                      <a:pt x="24" y="2"/>
                      <a:pt x="20" y="0"/>
                      <a:pt x="16" y="0"/>
                    </a:cubicBezTo>
                    <a:cubicBezTo>
                      <a:pt x="11" y="0"/>
                      <a:pt x="7" y="2"/>
                      <a:pt x="4" y="4"/>
                    </a:cubicBezTo>
                    <a:cubicBezTo>
                      <a:pt x="1" y="7"/>
                      <a:pt x="0" y="11"/>
                      <a:pt x="0" y="15"/>
                    </a:cubicBezTo>
                    <a:cubicBezTo>
                      <a:pt x="0" y="43"/>
                      <a:pt x="0" y="43"/>
                      <a:pt x="0" y="43"/>
                    </a:cubicBezTo>
                    <a:cubicBezTo>
                      <a:pt x="0" y="47"/>
                      <a:pt x="1" y="51"/>
                      <a:pt x="4" y="54"/>
                    </a:cubicBezTo>
                    <a:cubicBezTo>
                      <a:pt x="7" y="56"/>
                      <a:pt x="11" y="58"/>
                      <a:pt x="16" y="58"/>
                    </a:cubicBezTo>
                    <a:cubicBezTo>
                      <a:pt x="20" y="58"/>
                      <a:pt x="24" y="56"/>
                      <a:pt x="27" y="54"/>
                    </a:cubicBezTo>
                    <a:cubicBezTo>
                      <a:pt x="30" y="51"/>
                      <a:pt x="32" y="47"/>
                      <a:pt x="32" y="43"/>
                    </a:cubicBezTo>
                    <a:cubicBezTo>
                      <a:pt x="32" y="15"/>
                      <a:pt x="32" y="15"/>
                      <a:pt x="32" y="15"/>
                    </a:cubicBezTo>
                    <a:cubicBezTo>
                      <a:pt x="32" y="11"/>
                      <a:pt x="30" y="7"/>
                      <a:pt x="27" y="4"/>
                    </a:cubicBezTo>
                    <a:close/>
                    <a:moveTo>
                      <a:pt x="18" y="15"/>
                    </a:moveTo>
                    <a:cubicBezTo>
                      <a:pt x="18" y="43"/>
                      <a:pt x="18" y="43"/>
                      <a:pt x="18" y="43"/>
                    </a:cubicBezTo>
                    <a:cubicBezTo>
                      <a:pt x="18" y="44"/>
                      <a:pt x="18" y="44"/>
                      <a:pt x="18" y="45"/>
                    </a:cubicBezTo>
                    <a:cubicBezTo>
                      <a:pt x="16" y="46"/>
                      <a:pt x="14" y="46"/>
                      <a:pt x="13" y="45"/>
                    </a:cubicBezTo>
                    <a:cubicBezTo>
                      <a:pt x="12" y="44"/>
                      <a:pt x="12" y="44"/>
                      <a:pt x="12" y="43"/>
                    </a:cubicBezTo>
                    <a:cubicBezTo>
                      <a:pt x="12" y="15"/>
                      <a:pt x="12" y="15"/>
                      <a:pt x="12" y="15"/>
                    </a:cubicBezTo>
                    <a:cubicBezTo>
                      <a:pt x="12" y="14"/>
                      <a:pt x="12" y="13"/>
                      <a:pt x="13" y="13"/>
                    </a:cubicBezTo>
                    <a:cubicBezTo>
                      <a:pt x="14" y="12"/>
                      <a:pt x="14" y="12"/>
                      <a:pt x="15" y="12"/>
                    </a:cubicBezTo>
                    <a:cubicBezTo>
                      <a:pt x="16" y="12"/>
                      <a:pt x="17" y="12"/>
                      <a:pt x="18" y="13"/>
                    </a:cubicBezTo>
                    <a:cubicBezTo>
                      <a:pt x="18" y="13"/>
                      <a:pt x="18" y="14"/>
                      <a:pt x="18" y="15"/>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grpSp>
      </p:grpSp>
      <p:sp>
        <p:nvSpPr>
          <p:cNvPr id="294" name="Rectangle 293">
            <a:extLst>
              <a:ext uri="{FF2B5EF4-FFF2-40B4-BE49-F238E27FC236}">
                <a16:creationId xmlns:a16="http://schemas.microsoft.com/office/drawing/2014/main" id="{A3001FAD-8A1E-4FBA-A82A-BAF3C3EA35F9}"/>
              </a:ext>
            </a:extLst>
          </p:cNvPr>
          <p:cNvSpPr/>
          <p:nvPr/>
        </p:nvSpPr>
        <p:spPr>
          <a:xfrm>
            <a:off x="5815264" y="2728817"/>
            <a:ext cx="1620252" cy="487680"/>
          </a:xfrm>
          <a:prstGeom prst="rect">
            <a:avLst/>
          </a:prstGeom>
          <a:solidFill>
            <a:schemeClr val="tx2"/>
          </a:solid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60960" tIns="60960" rIns="60960" bIns="6096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447C"/>
                </a:solidFill>
                <a:effectLst/>
                <a:uLnTx/>
                <a:uFillTx/>
                <a:latin typeface="Arial Nova Cond" panose="020B0506020202020204" pitchFamily="34" charset="0"/>
                <a:ea typeface="+mn-ea"/>
                <a:cs typeface="+mn-cs"/>
              </a:rPr>
              <a:t>Targeting: Critical systems / backup</a:t>
            </a:r>
            <a:endParaRPr kumimoji="0" lang="en-US" sz="1200" b="1" i="0" u="none" strike="noStrike" kern="1200" cap="none" spc="0" normalizeH="0" baseline="0" noProof="0" dirty="0">
              <a:ln>
                <a:noFill/>
              </a:ln>
              <a:solidFill>
                <a:srgbClr val="00447C"/>
              </a:solidFill>
              <a:effectLst/>
              <a:uLnTx/>
              <a:uFillTx/>
              <a:latin typeface="Arial Nova Cond" panose="020B0506020202020204" pitchFamily="34" charset="0"/>
              <a:ea typeface="+mn-ea"/>
              <a:cs typeface="+mn-cs"/>
            </a:endParaRPr>
          </a:p>
        </p:txBody>
      </p:sp>
      <p:grpSp>
        <p:nvGrpSpPr>
          <p:cNvPr id="295" name="Group 294">
            <a:extLst>
              <a:ext uri="{FF2B5EF4-FFF2-40B4-BE49-F238E27FC236}">
                <a16:creationId xmlns:a16="http://schemas.microsoft.com/office/drawing/2014/main" id="{59068075-2430-44B2-985E-F5B238F2B26A}"/>
              </a:ext>
            </a:extLst>
          </p:cNvPr>
          <p:cNvGrpSpPr/>
          <p:nvPr/>
        </p:nvGrpSpPr>
        <p:grpSpPr>
          <a:xfrm>
            <a:off x="6416032" y="1991402"/>
            <a:ext cx="487680" cy="487680"/>
            <a:chOff x="6260844" y="2520381"/>
            <a:chExt cx="410384" cy="410384"/>
          </a:xfrm>
          <a:solidFill>
            <a:schemeClr val="accent1">
              <a:lumMod val="75000"/>
            </a:schemeClr>
          </a:solidFill>
        </p:grpSpPr>
        <p:grpSp>
          <p:nvGrpSpPr>
            <p:cNvPr id="296" name="Group 9">
              <a:extLst>
                <a:ext uri="{FF2B5EF4-FFF2-40B4-BE49-F238E27FC236}">
                  <a16:creationId xmlns:a16="http://schemas.microsoft.com/office/drawing/2014/main" id="{4FA63261-6023-4D6B-8A16-FB48F3155EFF}"/>
                </a:ext>
              </a:extLst>
            </p:cNvPr>
            <p:cNvGrpSpPr>
              <a:grpSpLocks noChangeAspect="1"/>
            </p:cNvGrpSpPr>
            <p:nvPr/>
          </p:nvGrpSpPr>
          <p:grpSpPr bwMode="auto">
            <a:xfrm>
              <a:off x="6260844" y="2520381"/>
              <a:ext cx="410384" cy="410384"/>
              <a:chOff x="2534" y="1278"/>
              <a:chExt cx="688" cy="688"/>
            </a:xfrm>
            <a:grpFill/>
          </p:grpSpPr>
          <p:sp>
            <p:nvSpPr>
              <p:cNvPr id="298" name="Freeform 10">
                <a:extLst>
                  <a:ext uri="{FF2B5EF4-FFF2-40B4-BE49-F238E27FC236}">
                    <a16:creationId xmlns:a16="http://schemas.microsoft.com/office/drawing/2014/main" id="{224BF1F6-55AB-4940-A859-363102BA4ADA}"/>
                  </a:ext>
                </a:extLst>
              </p:cNvPr>
              <p:cNvSpPr>
                <a:spLocks noEditPoints="1"/>
              </p:cNvSpPr>
              <p:nvPr/>
            </p:nvSpPr>
            <p:spPr bwMode="auto">
              <a:xfrm>
                <a:off x="2534" y="1278"/>
                <a:ext cx="688" cy="688"/>
              </a:xfrm>
              <a:custGeom>
                <a:avLst/>
                <a:gdLst>
                  <a:gd name="T0" fmla="*/ 144 w 288"/>
                  <a:gd name="T1" fmla="*/ 18 h 288"/>
                  <a:gd name="T2" fmla="*/ 270 w 288"/>
                  <a:gd name="T3" fmla="*/ 144 h 288"/>
                  <a:gd name="T4" fmla="*/ 144 w 288"/>
                  <a:gd name="T5" fmla="*/ 270 h 288"/>
                  <a:gd name="T6" fmla="*/ 18 w 288"/>
                  <a:gd name="T7" fmla="*/ 144 h 288"/>
                  <a:gd name="T8" fmla="*/ 144 w 288"/>
                  <a:gd name="T9" fmla="*/ 18 h 288"/>
                  <a:gd name="T10" fmla="*/ 144 w 288"/>
                  <a:gd name="T11" fmla="*/ 0 h 288"/>
                  <a:gd name="T12" fmla="*/ 0 w 288"/>
                  <a:gd name="T13" fmla="*/ 144 h 288"/>
                  <a:gd name="T14" fmla="*/ 144 w 288"/>
                  <a:gd name="T15" fmla="*/ 288 h 288"/>
                  <a:gd name="T16" fmla="*/ 288 w 288"/>
                  <a:gd name="T17" fmla="*/ 144 h 288"/>
                  <a:gd name="T18" fmla="*/ 144 w 288"/>
                  <a:gd name="T19"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8" h="288">
                    <a:moveTo>
                      <a:pt x="144" y="18"/>
                    </a:moveTo>
                    <a:cubicBezTo>
                      <a:pt x="214" y="18"/>
                      <a:pt x="270" y="75"/>
                      <a:pt x="270" y="144"/>
                    </a:cubicBezTo>
                    <a:cubicBezTo>
                      <a:pt x="270" y="214"/>
                      <a:pt x="214" y="270"/>
                      <a:pt x="144" y="270"/>
                    </a:cubicBezTo>
                    <a:cubicBezTo>
                      <a:pt x="75" y="270"/>
                      <a:pt x="18" y="214"/>
                      <a:pt x="18" y="144"/>
                    </a:cubicBezTo>
                    <a:cubicBezTo>
                      <a:pt x="18" y="75"/>
                      <a:pt x="75" y="18"/>
                      <a:pt x="144" y="18"/>
                    </a:cubicBezTo>
                    <a:moveTo>
                      <a:pt x="144" y="0"/>
                    </a:moveTo>
                    <a:cubicBezTo>
                      <a:pt x="65" y="0"/>
                      <a:pt x="0" y="65"/>
                      <a:pt x="0" y="144"/>
                    </a:cubicBezTo>
                    <a:cubicBezTo>
                      <a:pt x="0" y="224"/>
                      <a:pt x="65" y="288"/>
                      <a:pt x="144" y="288"/>
                    </a:cubicBezTo>
                    <a:cubicBezTo>
                      <a:pt x="224" y="288"/>
                      <a:pt x="288" y="224"/>
                      <a:pt x="288" y="144"/>
                    </a:cubicBezTo>
                    <a:cubicBezTo>
                      <a:pt x="288" y="65"/>
                      <a:pt x="224" y="0"/>
                      <a:pt x="144"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228594" marR="0" lvl="0" indent="-228594" algn="ctr"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299" name="Freeform 11">
                <a:extLst>
                  <a:ext uri="{FF2B5EF4-FFF2-40B4-BE49-F238E27FC236}">
                    <a16:creationId xmlns:a16="http://schemas.microsoft.com/office/drawing/2014/main" id="{644E792E-3106-4A43-814A-A7832D73B8B3}"/>
                  </a:ext>
                </a:extLst>
              </p:cNvPr>
              <p:cNvSpPr>
                <a:spLocks noEditPoints="1"/>
              </p:cNvSpPr>
              <p:nvPr/>
            </p:nvSpPr>
            <p:spPr bwMode="auto">
              <a:xfrm>
                <a:off x="2663" y="1407"/>
                <a:ext cx="430" cy="430"/>
              </a:xfrm>
              <a:custGeom>
                <a:avLst/>
                <a:gdLst>
                  <a:gd name="T0" fmla="*/ 90 w 180"/>
                  <a:gd name="T1" fmla="*/ 18 h 180"/>
                  <a:gd name="T2" fmla="*/ 162 w 180"/>
                  <a:gd name="T3" fmla="*/ 90 h 180"/>
                  <a:gd name="T4" fmla="*/ 90 w 180"/>
                  <a:gd name="T5" fmla="*/ 162 h 180"/>
                  <a:gd name="T6" fmla="*/ 18 w 180"/>
                  <a:gd name="T7" fmla="*/ 90 h 180"/>
                  <a:gd name="T8" fmla="*/ 90 w 180"/>
                  <a:gd name="T9" fmla="*/ 18 h 180"/>
                  <a:gd name="T10" fmla="*/ 90 w 180"/>
                  <a:gd name="T11" fmla="*/ 0 h 180"/>
                  <a:gd name="T12" fmla="*/ 0 w 180"/>
                  <a:gd name="T13" fmla="*/ 90 h 180"/>
                  <a:gd name="T14" fmla="*/ 90 w 180"/>
                  <a:gd name="T15" fmla="*/ 180 h 180"/>
                  <a:gd name="T16" fmla="*/ 180 w 180"/>
                  <a:gd name="T17" fmla="*/ 90 h 180"/>
                  <a:gd name="T18" fmla="*/ 90 w 180"/>
                  <a:gd name="T19"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0" h="180">
                    <a:moveTo>
                      <a:pt x="90" y="18"/>
                    </a:moveTo>
                    <a:cubicBezTo>
                      <a:pt x="130" y="18"/>
                      <a:pt x="162" y="50"/>
                      <a:pt x="162" y="90"/>
                    </a:cubicBezTo>
                    <a:cubicBezTo>
                      <a:pt x="162" y="130"/>
                      <a:pt x="130" y="162"/>
                      <a:pt x="90" y="162"/>
                    </a:cubicBezTo>
                    <a:cubicBezTo>
                      <a:pt x="50" y="162"/>
                      <a:pt x="18" y="130"/>
                      <a:pt x="18" y="90"/>
                    </a:cubicBezTo>
                    <a:cubicBezTo>
                      <a:pt x="18" y="50"/>
                      <a:pt x="50" y="18"/>
                      <a:pt x="90" y="18"/>
                    </a:cubicBezTo>
                    <a:moveTo>
                      <a:pt x="90" y="0"/>
                    </a:moveTo>
                    <a:cubicBezTo>
                      <a:pt x="40" y="0"/>
                      <a:pt x="0" y="40"/>
                      <a:pt x="0" y="90"/>
                    </a:cubicBezTo>
                    <a:cubicBezTo>
                      <a:pt x="0" y="140"/>
                      <a:pt x="40" y="180"/>
                      <a:pt x="90" y="180"/>
                    </a:cubicBezTo>
                    <a:cubicBezTo>
                      <a:pt x="140" y="180"/>
                      <a:pt x="180" y="140"/>
                      <a:pt x="180" y="90"/>
                    </a:cubicBezTo>
                    <a:cubicBezTo>
                      <a:pt x="180" y="40"/>
                      <a:pt x="140" y="0"/>
                      <a:pt x="90"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228594" marR="0" lvl="0" indent="-228594" algn="ctr"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sp>
            <p:nvSpPr>
              <p:cNvPr id="300" name="Freeform 12">
                <a:extLst>
                  <a:ext uri="{FF2B5EF4-FFF2-40B4-BE49-F238E27FC236}">
                    <a16:creationId xmlns:a16="http://schemas.microsoft.com/office/drawing/2014/main" id="{85C55ED4-B3CE-4C06-B997-3CAF4EAD51F4}"/>
                  </a:ext>
                </a:extLst>
              </p:cNvPr>
              <p:cNvSpPr>
                <a:spLocks noEditPoints="1"/>
              </p:cNvSpPr>
              <p:nvPr/>
            </p:nvSpPr>
            <p:spPr bwMode="auto">
              <a:xfrm>
                <a:off x="2792" y="1536"/>
                <a:ext cx="172" cy="172"/>
              </a:xfrm>
              <a:custGeom>
                <a:avLst/>
                <a:gdLst>
                  <a:gd name="T0" fmla="*/ 36 w 72"/>
                  <a:gd name="T1" fmla="*/ 18 h 72"/>
                  <a:gd name="T2" fmla="*/ 54 w 72"/>
                  <a:gd name="T3" fmla="*/ 36 h 72"/>
                  <a:gd name="T4" fmla="*/ 36 w 72"/>
                  <a:gd name="T5" fmla="*/ 54 h 72"/>
                  <a:gd name="T6" fmla="*/ 18 w 72"/>
                  <a:gd name="T7" fmla="*/ 36 h 72"/>
                  <a:gd name="T8" fmla="*/ 36 w 72"/>
                  <a:gd name="T9" fmla="*/ 18 h 72"/>
                  <a:gd name="T10" fmla="*/ 36 w 72"/>
                  <a:gd name="T11" fmla="*/ 0 h 72"/>
                  <a:gd name="T12" fmla="*/ 0 w 72"/>
                  <a:gd name="T13" fmla="*/ 36 h 72"/>
                  <a:gd name="T14" fmla="*/ 36 w 72"/>
                  <a:gd name="T15" fmla="*/ 72 h 72"/>
                  <a:gd name="T16" fmla="*/ 72 w 72"/>
                  <a:gd name="T17" fmla="*/ 36 h 72"/>
                  <a:gd name="T18" fmla="*/ 36 w 72"/>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18"/>
                    </a:moveTo>
                    <a:cubicBezTo>
                      <a:pt x="46" y="18"/>
                      <a:pt x="54" y="26"/>
                      <a:pt x="54" y="36"/>
                    </a:cubicBezTo>
                    <a:cubicBezTo>
                      <a:pt x="54" y="46"/>
                      <a:pt x="46" y="54"/>
                      <a:pt x="36" y="54"/>
                    </a:cubicBezTo>
                    <a:cubicBezTo>
                      <a:pt x="26" y="54"/>
                      <a:pt x="18" y="46"/>
                      <a:pt x="18" y="36"/>
                    </a:cubicBezTo>
                    <a:cubicBezTo>
                      <a:pt x="18" y="26"/>
                      <a:pt x="26" y="18"/>
                      <a:pt x="36" y="18"/>
                    </a:cubicBezTo>
                    <a:moveTo>
                      <a:pt x="36" y="0"/>
                    </a:moveTo>
                    <a:cubicBezTo>
                      <a:pt x="16" y="0"/>
                      <a:pt x="0" y="16"/>
                      <a:pt x="0" y="36"/>
                    </a:cubicBezTo>
                    <a:cubicBezTo>
                      <a:pt x="0" y="56"/>
                      <a:pt x="16" y="72"/>
                      <a:pt x="36" y="72"/>
                    </a:cubicBezTo>
                    <a:cubicBezTo>
                      <a:pt x="56" y="72"/>
                      <a:pt x="72" y="56"/>
                      <a:pt x="72" y="36"/>
                    </a:cubicBezTo>
                    <a:cubicBezTo>
                      <a:pt x="72" y="16"/>
                      <a:pt x="56" y="0"/>
                      <a:pt x="3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228594" marR="0" lvl="0" indent="-228594" algn="ctr"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333" b="0" i="0" u="none" strike="noStrike" kern="1200" cap="none" spc="0" normalizeH="0" baseline="0" noProof="0" dirty="0">
                  <a:ln>
                    <a:noFill/>
                  </a:ln>
                  <a:solidFill>
                    <a:srgbClr val="444444"/>
                  </a:solidFill>
                  <a:effectLst/>
                  <a:uLnTx/>
                  <a:uFillTx/>
                  <a:latin typeface="Arial"/>
                  <a:ea typeface="+mn-ea"/>
                  <a:cs typeface="+mn-cs"/>
                </a:endParaRPr>
              </a:p>
            </p:txBody>
          </p:sp>
        </p:grpSp>
        <p:sp>
          <p:nvSpPr>
            <p:cNvPr id="297" name="Oval 296">
              <a:extLst>
                <a:ext uri="{FF2B5EF4-FFF2-40B4-BE49-F238E27FC236}">
                  <a16:creationId xmlns:a16="http://schemas.microsoft.com/office/drawing/2014/main" id="{79CF8A9A-5B5F-4B01-959A-724D3674CAAD}"/>
                </a:ext>
              </a:extLst>
            </p:cNvPr>
            <p:cNvSpPr/>
            <p:nvPr/>
          </p:nvSpPr>
          <p:spPr>
            <a:xfrm>
              <a:off x="6427583" y="2687040"/>
              <a:ext cx="71905" cy="71905"/>
            </a:xfrm>
            <a:prstGeom prst="ellipse">
              <a:avLst/>
            </a:prstGeom>
            <a:grpFill/>
            <a:ln w="127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grpSp>
      <p:sp>
        <p:nvSpPr>
          <p:cNvPr id="302" name="Callout: Bent Line 301">
            <a:extLst>
              <a:ext uri="{FF2B5EF4-FFF2-40B4-BE49-F238E27FC236}">
                <a16:creationId xmlns:a16="http://schemas.microsoft.com/office/drawing/2014/main" id="{EF6A0C2C-04BD-4169-A757-EBC0BBB87789}"/>
              </a:ext>
            </a:extLst>
          </p:cNvPr>
          <p:cNvSpPr/>
          <p:nvPr/>
        </p:nvSpPr>
        <p:spPr>
          <a:xfrm>
            <a:off x="3121825" y="1202934"/>
            <a:ext cx="1590573" cy="441949"/>
          </a:xfrm>
          <a:prstGeom prst="borderCallout2">
            <a:avLst>
              <a:gd name="adj1" fmla="val 18750"/>
              <a:gd name="adj2" fmla="val -8333"/>
              <a:gd name="adj3" fmla="val 20039"/>
              <a:gd name="adj4" fmla="val -26404"/>
              <a:gd name="adj5" fmla="val 545771"/>
              <a:gd name="adj6" fmla="val -25622"/>
            </a:avLst>
          </a:prstGeom>
          <a:solidFill>
            <a:schemeClr val="bg1">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E1126">
                    <a:lumMod val="50000"/>
                  </a:srgbClr>
                </a:solidFill>
                <a:effectLst/>
                <a:uLnTx/>
                <a:uFillTx/>
                <a:latin typeface="Arial Nova Cond" panose="020B0506020202020204" pitchFamily="34" charset="0"/>
                <a:ea typeface="+mn-ea"/>
                <a:cs typeface="+mn-cs"/>
              </a:rPr>
              <a:t>Interactive tools</a:t>
            </a:r>
            <a:endParaRPr kumimoji="0" lang="en-US" sz="1100" b="0" i="0" u="none" strike="noStrike" kern="1200" cap="none" spc="0" normalizeH="0" baseline="0" noProof="0" dirty="0">
              <a:ln>
                <a:noFill/>
              </a:ln>
              <a:solidFill>
                <a:srgbClr val="CE1126">
                  <a:lumMod val="50000"/>
                </a:srgbClr>
              </a:solidFill>
              <a:effectLst/>
              <a:uLnTx/>
              <a:uFillTx/>
              <a:latin typeface="Arial Nova Cond" panose="020B0506020202020204" pitchFamily="34" charset="0"/>
              <a:ea typeface="+mn-ea"/>
              <a:cs typeface="+mn-cs"/>
            </a:endParaRPr>
          </a:p>
        </p:txBody>
      </p:sp>
      <p:sp>
        <p:nvSpPr>
          <p:cNvPr id="303" name="Arrow: Notched Right 302">
            <a:extLst>
              <a:ext uri="{FF2B5EF4-FFF2-40B4-BE49-F238E27FC236}">
                <a16:creationId xmlns:a16="http://schemas.microsoft.com/office/drawing/2014/main" id="{7DF2BC9A-9C64-4558-B4CF-5481ECE56BC5}"/>
              </a:ext>
            </a:extLst>
          </p:cNvPr>
          <p:cNvSpPr/>
          <p:nvPr/>
        </p:nvSpPr>
        <p:spPr>
          <a:xfrm>
            <a:off x="4848400" y="1011517"/>
            <a:ext cx="4306381" cy="823121"/>
          </a:xfrm>
          <a:prstGeom prst="notchedRightArrow">
            <a:avLst/>
          </a:prstGeom>
          <a:solidFill>
            <a:schemeClr val="bg1">
              <a:lumMod val="20000"/>
              <a:lumOff val="80000"/>
            </a:schemeClr>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CE1126">
                    <a:lumMod val="50000"/>
                  </a:srgbClr>
                </a:solidFill>
                <a:effectLst/>
                <a:uLnTx/>
                <a:uFillTx/>
                <a:latin typeface="Arial Nova Cond" panose="020B0506020202020204" pitchFamily="34" charset="0"/>
                <a:ea typeface="+mn-ea"/>
                <a:cs typeface="+mn-cs"/>
              </a:rPr>
              <a:t>Poractive tasks / processes / procedures</a:t>
            </a:r>
            <a:endParaRPr kumimoji="0" lang="en-US" sz="1400" b="0" i="0" u="none" strike="noStrike" kern="1200" cap="none" spc="0" normalizeH="0" baseline="0" noProof="0" dirty="0">
              <a:ln>
                <a:noFill/>
              </a:ln>
              <a:solidFill>
                <a:srgbClr val="CE1126">
                  <a:lumMod val="50000"/>
                </a:srgbClr>
              </a:solidFill>
              <a:effectLst/>
              <a:uLnTx/>
              <a:uFillTx/>
              <a:latin typeface="Arial Nova Cond" panose="020B0506020202020204" pitchFamily="34" charset="0"/>
              <a:ea typeface="+mn-ea"/>
              <a:cs typeface="+mn-cs"/>
            </a:endParaRPr>
          </a:p>
        </p:txBody>
      </p:sp>
    </p:spTree>
    <p:extLst>
      <p:ext uri="{BB962C8B-B14F-4D97-AF65-F5344CB8AC3E}">
        <p14:creationId xmlns:p14="http://schemas.microsoft.com/office/powerpoint/2010/main" val="354228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2"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26">
            <a:extLst>
              <a:ext uri="{FF2B5EF4-FFF2-40B4-BE49-F238E27FC236}">
                <a16:creationId xmlns:a16="http://schemas.microsoft.com/office/drawing/2014/main" id="{2998C978-3FE1-9FD1-7A92-55FADE05DB99}"/>
              </a:ext>
            </a:extLst>
          </p:cNvPr>
          <p:cNvSpPr/>
          <p:nvPr/>
        </p:nvSpPr>
        <p:spPr>
          <a:xfrm>
            <a:off x="5113452" y="1735477"/>
            <a:ext cx="3704060" cy="818792"/>
          </a:xfrm>
          <a:prstGeom prst="roundRect">
            <a:avLst/>
          </a:prstGeom>
          <a:solidFill>
            <a:srgbClr val="002060">
              <a:alpha val="97000"/>
            </a:srgbClr>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a:ln>
                  <a:noFill/>
                </a:ln>
                <a:solidFill>
                  <a:srgbClr val="FFFFCC"/>
                </a:solidFill>
                <a:effectLst/>
                <a:uLnTx/>
                <a:uFillTx/>
                <a:latin typeface="Arial"/>
                <a:ea typeface="+mn-ea"/>
                <a:cs typeface="+mn-cs"/>
              </a:rPr>
              <a:t>Hardware</a:t>
            </a:r>
          </a:p>
        </p:txBody>
      </p:sp>
      <p:sp>
        <p:nvSpPr>
          <p:cNvPr id="9" name="Rounded Rectangle 126">
            <a:extLst>
              <a:ext uri="{FF2B5EF4-FFF2-40B4-BE49-F238E27FC236}">
                <a16:creationId xmlns:a16="http://schemas.microsoft.com/office/drawing/2014/main" id="{E0176021-9D94-8B79-C06A-2AC490DAE558}"/>
              </a:ext>
            </a:extLst>
          </p:cNvPr>
          <p:cNvSpPr/>
          <p:nvPr/>
        </p:nvSpPr>
        <p:spPr>
          <a:xfrm>
            <a:off x="467544" y="1726501"/>
            <a:ext cx="3704060" cy="818792"/>
          </a:xfrm>
          <a:prstGeom prst="roundRect">
            <a:avLst/>
          </a:prstGeom>
          <a:solidFill>
            <a:srgbClr val="002060">
              <a:alpha val="97000"/>
            </a:srgbClr>
          </a:solidFill>
          <a:ln w="12700" cmpd="sng">
            <a:solidFill>
              <a:schemeClr val="bg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a:ln>
                  <a:noFill/>
                </a:ln>
                <a:solidFill>
                  <a:srgbClr val="FFFFCC"/>
                </a:solidFill>
                <a:effectLst/>
                <a:uLnTx/>
                <a:uFillTx/>
                <a:latin typeface="Arial"/>
                <a:ea typeface="+mn-ea"/>
                <a:cs typeface="+mn-cs"/>
              </a:rPr>
              <a:t>Software</a:t>
            </a:r>
          </a:p>
        </p:txBody>
      </p:sp>
      <p:pic>
        <p:nvPicPr>
          <p:cNvPr id="13" name="Picture 12">
            <a:extLst>
              <a:ext uri="{FF2B5EF4-FFF2-40B4-BE49-F238E27FC236}">
                <a16:creationId xmlns:a16="http://schemas.microsoft.com/office/drawing/2014/main" id="{EB54BBE8-07F3-2CA1-EFB3-39A3710EBC08}"/>
              </a:ext>
            </a:extLst>
          </p:cNvPr>
          <p:cNvPicPr>
            <a:picLocks noChangeAspect="1"/>
          </p:cNvPicPr>
          <p:nvPr/>
        </p:nvPicPr>
        <p:blipFill>
          <a:blip r:embed="rId2"/>
          <a:stretch>
            <a:fillRect/>
          </a:stretch>
        </p:blipFill>
        <p:spPr>
          <a:xfrm>
            <a:off x="1259632" y="2787775"/>
            <a:ext cx="2300304" cy="1881201"/>
          </a:xfrm>
          <a:prstGeom prst="rect">
            <a:avLst/>
          </a:prstGeom>
        </p:spPr>
      </p:pic>
      <p:pic>
        <p:nvPicPr>
          <p:cNvPr id="14" name="Picture 13">
            <a:extLst>
              <a:ext uri="{FF2B5EF4-FFF2-40B4-BE49-F238E27FC236}">
                <a16:creationId xmlns:a16="http://schemas.microsoft.com/office/drawing/2014/main" id="{153183BD-18E7-3F18-F0DF-59948A016652}"/>
              </a:ext>
            </a:extLst>
          </p:cNvPr>
          <p:cNvPicPr>
            <a:picLocks noChangeAspect="1"/>
          </p:cNvPicPr>
          <p:nvPr/>
        </p:nvPicPr>
        <p:blipFill>
          <a:blip r:embed="rId3"/>
          <a:stretch>
            <a:fillRect/>
          </a:stretch>
        </p:blipFill>
        <p:spPr>
          <a:xfrm>
            <a:off x="5240519" y="3507854"/>
            <a:ext cx="3449926" cy="668482"/>
          </a:xfrm>
          <a:prstGeom prst="rect">
            <a:avLst/>
          </a:prstGeom>
        </p:spPr>
      </p:pic>
      <p:sp>
        <p:nvSpPr>
          <p:cNvPr id="16" name="Title 3">
            <a:extLst>
              <a:ext uri="{FF2B5EF4-FFF2-40B4-BE49-F238E27FC236}">
                <a16:creationId xmlns:a16="http://schemas.microsoft.com/office/drawing/2014/main" id="{721E0C6D-81BE-2DBB-B864-4E622D2DAB98}"/>
              </a:ext>
            </a:extLst>
          </p:cNvPr>
          <p:cNvSpPr>
            <a:spLocks noGrp="1"/>
          </p:cNvSpPr>
          <p:nvPr>
            <p:ph type="title"/>
          </p:nvPr>
        </p:nvSpPr>
        <p:spPr>
          <a:xfrm>
            <a:off x="285750" y="228600"/>
            <a:ext cx="8572500" cy="387798"/>
          </a:xfrm>
        </p:spPr>
        <p:txBody>
          <a:bodyPr/>
          <a:lstStyle/>
          <a:p>
            <a:r>
              <a:rPr lang="en-US"/>
              <a:t>Who can protect me against Cyber Atack?</a:t>
            </a:r>
          </a:p>
        </p:txBody>
      </p:sp>
    </p:spTree>
    <p:extLst>
      <p:ext uri="{BB962C8B-B14F-4D97-AF65-F5344CB8AC3E}">
        <p14:creationId xmlns:p14="http://schemas.microsoft.com/office/powerpoint/2010/main" val="1423630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AS_UNIQUEID" val="8558"/>
  <p:tag name="BAINVALUECHAIN" val="True"/>
</p:tagLst>
</file>

<file path=ppt/tags/tag3.xml><?xml version="1.0" encoding="utf-8"?>
<p:tagLst xmlns:a="http://schemas.openxmlformats.org/drawingml/2006/main" xmlns:r="http://schemas.openxmlformats.org/officeDocument/2006/relationships" xmlns:p="http://schemas.openxmlformats.org/presentationml/2006/main">
  <p:tag name="AS_UNIQUEID" val="8558"/>
  <p:tag name="BAINVALUECHAIN" val="True"/>
</p:tagLst>
</file>

<file path=ppt/tags/tag4.xml><?xml version="1.0" encoding="utf-8"?>
<p:tagLst xmlns:a="http://schemas.openxmlformats.org/drawingml/2006/main" xmlns:r="http://schemas.openxmlformats.org/officeDocument/2006/relationships" xmlns:p="http://schemas.openxmlformats.org/presentationml/2006/main">
  <p:tag name="AS_UNIQUEID" val="8558"/>
  <p:tag name="BAINVALUECHAIN" val="True"/>
</p:tagLst>
</file>

<file path=ppt/tags/tag5.xml><?xml version="1.0" encoding="utf-8"?>
<p:tagLst xmlns:a="http://schemas.openxmlformats.org/drawingml/2006/main" xmlns:r="http://schemas.openxmlformats.org/officeDocument/2006/relationships" xmlns:p="http://schemas.openxmlformats.org/presentationml/2006/main">
  <p:tag name="AS_UNIQUEID" val="8558"/>
  <p:tag name="BAINVALUECHAIN" val="Tru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AS_UNIQUEID" val="8558"/>
  <p:tag name="BAINVALUECHAIN" val="True"/>
</p:tagLst>
</file>

<file path=ppt/tags/tag8.xml><?xml version="1.0" encoding="utf-8"?>
<p:tagLst xmlns:a="http://schemas.openxmlformats.org/drawingml/2006/main" xmlns:r="http://schemas.openxmlformats.org/officeDocument/2006/relationships" xmlns:p="http://schemas.openxmlformats.org/presentationml/2006/main">
  <p:tag name="AS_UNIQUEID" val="8558"/>
  <p:tag name="BAINVALUECHAIN" val="True"/>
</p:tagLst>
</file>

<file path=ppt/theme/theme1.xml><?xml version="1.0" encoding="utf-8"?>
<a:theme xmlns:a="http://schemas.openxmlformats.org/drawingml/2006/main" name="2020 Dell Tech templat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1800" dirty="0" smtClean="0"/>
        </a:defPPr>
      </a:lstStyle>
    </a:txDef>
  </a:objectDefaults>
  <a:extraClrSchemeLst/>
  <a:extLst>
    <a:ext uri="{05A4C25C-085E-4340-85A3-A5531E510DB2}">
      <thm15:themeFamily xmlns:thm15="http://schemas.microsoft.com/office/thememl/2012/main" name="2020 Dell Technologies PPT Template" id="{CE2A9F27-DA32-4238-859B-E48B3E8E7962}" vid="{522D2080-B2B9-45D5-879A-C9EAE48EF252}"/>
    </a:ext>
  </a:extLst>
</a:theme>
</file>

<file path=ppt/theme/theme10.xml><?xml version="1.0" encoding="utf-8"?>
<a:theme xmlns:a="http://schemas.openxmlformats.org/drawingml/2006/main" name="Office Them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16_DellEMC_ppt_template">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cmpd="sng">
          <a:noFill/>
        </a:ln>
        <a:effectLst/>
      </a:spPr>
      <a:bodyPr wrap="square" lIns="182880" tIns="137160" rIns="137160" bIns="137160" rtlCol="0" anchor="ctr">
        <a:noAutofit/>
      </a:bodyPr>
      <a:lstStyle>
        <a:defPPr algn="ctr">
          <a:lnSpc>
            <a:spcPct val="90000"/>
          </a:lnSpc>
          <a:spcBef>
            <a:spcPts val="600"/>
          </a:spcBef>
          <a:spcAft>
            <a:spcPts val="0"/>
          </a:spcAft>
          <a:defRPr sz="2000" dirty="0" err="1" smtClean="0">
            <a:solidFill>
              <a:schemeClr val="tx2"/>
            </a:solidFill>
            <a:latin typeface="+mn-lt"/>
          </a:defRPr>
        </a:defPPr>
      </a:lstStyle>
    </a:spDef>
    <a:lnDef>
      <a:spPr>
        <a:ln w="12700" cmpd="sng">
          <a:solidFill>
            <a:srgbClr val="00000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spcBef>
            <a:spcPts val="0"/>
          </a:spcBef>
          <a:spcAft>
            <a:spcPts val="0"/>
          </a:spcAft>
          <a:buClr>
            <a:schemeClr val="bg1"/>
          </a:buClr>
          <a:defRPr sz="1400" dirty="0" err="1" smtClean="0">
            <a:solidFill>
              <a:schemeClr val="bg2"/>
            </a:solidFill>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llEMC_PPT_Template_16x9" id="{B8B5C6D0-E3FF-4310-9DCF-1B14F86F2E69}" vid="{627FB30F-31F4-4FBE-8A3A-F7BC81DAC0BD}"/>
    </a:ext>
  </a:extLst>
</a:theme>
</file>

<file path=ppt/theme/theme3.xml><?xml version="1.0" encoding="utf-8"?>
<a:theme xmlns:a="http://schemas.openxmlformats.org/drawingml/2006/main" name="1_2020 Dell Tech templat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1800" dirty="0" smtClean="0"/>
        </a:defPPr>
      </a:lstStyle>
    </a:txDef>
  </a:objectDefaults>
  <a:extraClrSchemeLst/>
  <a:extLst>
    <a:ext uri="{05A4C25C-085E-4340-85A3-A5531E510DB2}">
      <thm15:themeFamily xmlns:thm15="http://schemas.microsoft.com/office/thememl/2012/main" name="Presentation1" id="{2163C19A-6F97-46CB-A4DB-209EE5FF66DF}" vid="{2F638D69-5682-46F6-ADFA-49F8A93586E6}"/>
    </a:ext>
  </a:extLst>
</a:theme>
</file>

<file path=ppt/theme/theme4.xml><?xml version="1.0" encoding="utf-8"?>
<a:theme xmlns:a="http://schemas.openxmlformats.org/drawingml/2006/main" name="Dell 2020 FRS Wide 021019 Arial">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alpha val="26000"/>
          </a:schemeClr>
        </a:solidFill>
        <a:ln w="9525">
          <a:noFill/>
        </a:ln>
      </a:spPr>
      <a:bodyPr rtlCol="0" anchor="ctr"/>
      <a:lstStyle>
        <a:defPPr algn="ctr">
          <a:defRPr sz="1200" dirty="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2400" dirty="0" smtClean="0">
            <a:solidFill>
              <a:schemeClr val="tx2"/>
            </a:solidFill>
          </a:defRPr>
        </a:defPPr>
      </a:lstStyle>
    </a:txDef>
  </a:objectDefaults>
  <a:extraClrSchemeLst/>
  <a:extLst>
    <a:ext uri="{05A4C25C-085E-4340-85A3-A5531E510DB2}">
      <thm15:themeFamily xmlns:thm15="http://schemas.microsoft.com/office/thememl/2012/main" name="Dell_Tech_New_2008_ppt_template_internal.potx" id="{5FC214A2-141E-43BB-9FCF-BD0E7C86A4C8}" vid="{481A8D53-418B-4345-AE93-4B7E2D6E9193}"/>
    </a:ext>
  </a:extLst>
</a:theme>
</file>

<file path=ppt/theme/theme5.xml><?xml version="1.0" encoding="utf-8"?>
<a:theme xmlns:a="http://schemas.openxmlformats.org/drawingml/2006/main" name="2021 Dell Tech templat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1800" dirty="0" smtClean="0"/>
        </a:defPPr>
      </a:lstStyle>
    </a:txDef>
  </a:objectDefaults>
  <a:extraClrSchemeLst/>
  <a:extLst>
    <a:ext uri="{05A4C25C-085E-4340-85A3-A5531E510DB2}">
      <thm15:themeFamily xmlns:thm15="http://schemas.microsoft.com/office/thememl/2012/main" name="Presentation1" id="{8B4FBA6F-414D-4C82-8EBC-CC6F4D6F3911}" vid="{C822B31D-615B-463B-B025-BB824D9B6345}"/>
    </a:ext>
  </a:extLst>
</a:theme>
</file>

<file path=ppt/theme/theme6.xml><?xml version="1.0" encoding="utf-8"?>
<a:theme xmlns:a="http://schemas.openxmlformats.org/drawingml/2006/main" name="1_2016_DellEMC_ppt_template">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cmpd="sng">
          <a:noFill/>
        </a:ln>
        <a:effectLst/>
      </a:spPr>
      <a:bodyPr wrap="square" lIns="182880" tIns="137160" rIns="137160" bIns="137160" rtlCol="0" anchor="ctr">
        <a:noAutofit/>
      </a:bodyPr>
      <a:lstStyle>
        <a:defPPr algn="ctr">
          <a:lnSpc>
            <a:spcPct val="90000"/>
          </a:lnSpc>
          <a:spcBef>
            <a:spcPts val="600"/>
          </a:spcBef>
          <a:spcAft>
            <a:spcPts val="0"/>
          </a:spcAft>
          <a:defRPr sz="2000" dirty="0" err="1" smtClean="0">
            <a:solidFill>
              <a:schemeClr val="tx2"/>
            </a:solidFill>
            <a:latin typeface="+mn-lt"/>
          </a:defRPr>
        </a:defPPr>
      </a:lstStyle>
    </a:spDef>
    <a:lnDef>
      <a:spPr>
        <a:ln w="12700" cmpd="sng">
          <a:solidFill>
            <a:srgbClr val="00000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spcBef>
            <a:spcPts val="0"/>
          </a:spcBef>
          <a:spcAft>
            <a:spcPts val="0"/>
          </a:spcAft>
          <a:buClr>
            <a:schemeClr val="bg1"/>
          </a:buClr>
          <a:defRPr sz="1400" dirty="0" err="1" smtClean="0">
            <a:solidFill>
              <a:schemeClr val="bg2"/>
            </a:solidFill>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ll EMC PPT Template" id="{BA5CEC7B-B122-488F-B8D9-107E8A4513FC}" vid="{89D366BE-BBF8-46B0-872A-7C5D5E49069E}"/>
    </a:ext>
  </a:extLst>
</a:theme>
</file>

<file path=ppt/theme/theme7.xml><?xml version="1.0" encoding="utf-8"?>
<a:theme xmlns:a="http://schemas.openxmlformats.org/drawingml/2006/main" name="2_Dell 2020 FRS Wide 021019 Arial">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alpha val="26000"/>
          </a:schemeClr>
        </a:solidFill>
        <a:ln w="9525">
          <a:noFill/>
        </a:ln>
      </a:spPr>
      <a:bodyPr rtlCol="0" anchor="ctr"/>
      <a:lstStyle>
        <a:defPPr algn="ctr">
          <a:defRPr sz="1200" dirty="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2400" dirty="0" smtClean="0">
            <a:solidFill>
              <a:schemeClr val="tx2"/>
            </a:solidFill>
          </a:defRPr>
        </a:defPPr>
      </a:lstStyle>
    </a:txDef>
  </a:objectDefaults>
  <a:extraClrSchemeLst/>
  <a:extLst>
    <a:ext uri="{05A4C25C-085E-4340-85A3-A5531E510DB2}">
      <thm15:themeFamily xmlns:thm15="http://schemas.microsoft.com/office/thememl/2012/main" name="Dell_Tech_New_2008_ppt_template_internal.potx" id="{5FC214A2-141E-43BB-9FCF-BD0E7C86A4C8}" vid="{481A8D53-418B-4345-AE93-4B7E2D6E9193}"/>
    </a:ext>
  </a:extLst>
</a:theme>
</file>

<file path=ppt/theme/theme8.xml><?xml version="1.0" encoding="utf-8"?>
<a:theme xmlns:a="http://schemas.openxmlformats.org/drawingml/2006/main" name="2_2016_DellEMC_ppt_template">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cmpd="sng">
          <a:noFill/>
        </a:ln>
        <a:effectLst/>
      </a:spPr>
      <a:bodyPr wrap="square" lIns="182880" tIns="137160" rIns="137160" bIns="137160" rtlCol="0" anchor="ctr">
        <a:noAutofit/>
      </a:bodyPr>
      <a:lstStyle>
        <a:defPPr algn="ctr">
          <a:lnSpc>
            <a:spcPct val="90000"/>
          </a:lnSpc>
          <a:spcBef>
            <a:spcPts val="600"/>
          </a:spcBef>
          <a:spcAft>
            <a:spcPts val="0"/>
          </a:spcAft>
          <a:defRPr sz="2000" dirty="0" err="1" smtClean="0">
            <a:solidFill>
              <a:schemeClr val="tx2"/>
            </a:solidFill>
            <a:latin typeface="+mn-lt"/>
          </a:defRPr>
        </a:defPPr>
      </a:lstStyle>
    </a:spDef>
    <a:lnDef>
      <a:spPr>
        <a:ln w="12700" cmpd="sng">
          <a:solidFill>
            <a:srgbClr val="00000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spcBef>
            <a:spcPts val="0"/>
          </a:spcBef>
          <a:spcAft>
            <a:spcPts val="0"/>
          </a:spcAft>
          <a:buClr>
            <a:schemeClr val="bg1"/>
          </a:buClr>
          <a:defRPr sz="1400" dirty="0" err="1" smtClean="0">
            <a:solidFill>
              <a:schemeClr val="bg2"/>
            </a:solidFill>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llEMC_PPT_Template_16x9" id="{B8B5C6D0-E3FF-4310-9DCF-1B14F86F2E69}" vid="{627FB30F-31F4-4FBE-8A3A-F7BC81DAC0BD}"/>
    </a:ext>
  </a:extLst>
</a:theme>
</file>

<file path=ppt/theme/theme9.xml><?xml version="1.0" encoding="utf-8"?>
<a:theme xmlns:a="http://schemas.openxmlformats.org/drawingml/2006/main" name="Office Them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daniel_template_ppt.pptx</Template>
  <TotalTime>13694</TotalTime>
  <Words>5402</Words>
  <Application>Microsoft Office PowerPoint</Application>
  <PresentationFormat>On-screen Show (16:9)</PresentationFormat>
  <Paragraphs>819</Paragraphs>
  <Slides>37</Slides>
  <Notes>16</Notes>
  <HiddenSlides>8</HiddenSlides>
  <MMClips>0</MMClips>
  <ScaleCrop>false</ScaleCrop>
  <HeadingPairs>
    <vt:vector size="8" baseType="variant">
      <vt:variant>
        <vt:lpstr>Fonts Used</vt:lpstr>
      </vt:variant>
      <vt:variant>
        <vt:i4>13</vt:i4>
      </vt:variant>
      <vt:variant>
        <vt:lpstr>Theme</vt:lpstr>
      </vt:variant>
      <vt:variant>
        <vt:i4>8</vt:i4>
      </vt:variant>
      <vt:variant>
        <vt:lpstr>Embedded OLE Servers</vt:lpstr>
      </vt:variant>
      <vt:variant>
        <vt:i4>2</vt:i4>
      </vt:variant>
      <vt:variant>
        <vt:lpstr>Slide Titles</vt:lpstr>
      </vt:variant>
      <vt:variant>
        <vt:i4>37</vt:i4>
      </vt:variant>
    </vt:vector>
  </HeadingPairs>
  <TitlesOfParts>
    <vt:vector size="60" baseType="lpstr">
      <vt:lpstr>Architects Daughter</vt:lpstr>
      <vt:lpstr>Metropolis</vt:lpstr>
      <vt:lpstr>Museo For Dell 300</vt:lpstr>
      <vt:lpstr>museo sans for dell</vt:lpstr>
      <vt:lpstr>museo sans for dell</vt:lpstr>
      <vt:lpstr>Arial</vt:lpstr>
      <vt:lpstr>Arial Black</vt:lpstr>
      <vt:lpstr>Arial Nova Cond</vt:lpstr>
      <vt:lpstr>Calibri</vt:lpstr>
      <vt:lpstr>Courier New</vt:lpstr>
      <vt:lpstr>Segoe UI</vt:lpstr>
      <vt:lpstr>Times New Roman</vt:lpstr>
      <vt:lpstr>Wingdings</vt:lpstr>
      <vt:lpstr>2020 Dell Tech template</vt:lpstr>
      <vt:lpstr>2016_DellEMC_ppt_template</vt:lpstr>
      <vt:lpstr>1_2020 Dell Tech template</vt:lpstr>
      <vt:lpstr>Dell 2020 FRS Wide 021019 Arial</vt:lpstr>
      <vt:lpstr>2021 Dell Tech template</vt:lpstr>
      <vt:lpstr>1_2016_DellEMC_ppt_template</vt:lpstr>
      <vt:lpstr>2_Dell 2020 FRS Wide 021019 Arial</vt:lpstr>
      <vt:lpstr>2_2016_DellEMC_ppt_template</vt:lpstr>
      <vt:lpstr>think-cell Slide</vt:lpstr>
      <vt:lpstr>Acrobat Document</vt:lpstr>
      <vt:lpstr>Cyber attack</vt:lpstr>
      <vt:lpstr>Our environment</vt:lpstr>
      <vt:lpstr>Agenda</vt:lpstr>
      <vt:lpstr>Cyber threats 2021:  the facts</vt:lpstr>
      <vt:lpstr>Cyber threats 2021:  the facts</vt:lpstr>
      <vt:lpstr>PowerPoint Presentation</vt:lpstr>
      <vt:lpstr>Broad spectrum of sophisticated cyber threats</vt:lpstr>
      <vt:lpstr>PowerPoint Presentation</vt:lpstr>
      <vt:lpstr>Who can protect me against Cyber Atack?</vt:lpstr>
      <vt:lpstr>Backup environment</vt:lpstr>
      <vt:lpstr>DIA – Data Invulnerability Architecture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Cyber Recovery Requirements</vt:lpstr>
      <vt:lpstr>PowerPoint Presentation</vt:lpstr>
      <vt:lpstr>PowerPoint Presentation</vt:lpstr>
      <vt:lpstr>Cyber Bunker gives us answers for the questions</vt:lpstr>
      <vt:lpstr>PowerPoint Presentation</vt:lpstr>
      <vt:lpstr>PowerPoint Presentation</vt:lpstr>
      <vt:lpstr>What functions can Cyber Recovery have?</vt:lpstr>
      <vt:lpstr>PowerPoint Presentation</vt:lpstr>
      <vt:lpstr>PowerPoint Presentation</vt:lpstr>
      <vt:lpstr>PowerProtect Cyber Recovery for AWS</vt:lpstr>
      <vt:lpstr>PowerPoint Presentation</vt:lpstr>
      <vt:lpstr>PowerPoint Presentation</vt:lpstr>
      <vt:lpstr>Check it – worth!</vt:lpstr>
      <vt:lpstr>Materials</vt:lpstr>
      <vt:lpstr>Materiały</vt:lpstr>
      <vt:lpstr>Cyber Bunker</vt:lpstr>
      <vt:lpstr>PowerPoint Presentation</vt:lpstr>
    </vt:vector>
  </TitlesOfParts>
  <Company>Dell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Kubernetes protection</dc:title>
  <dc:creator>Olkowski, Daniel</dc:creator>
  <cp:lastModifiedBy>Olkowski, Daniel</cp:lastModifiedBy>
  <cp:revision>420</cp:revision>
  <cp:lastPrinted>2018-09-10T14:53:10Z</cp:lastPrinted>
  <dcterms:created xsi:type="dcterms:W3CDTF">2020-02-09T13:06:05Z</dcterms:created>
  <dcterms:modified xsi:type="dcterms:W3CDTF">2024-01-16T15:17:35Z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de70ee2-0cb4-4d60-aee5-75ef2c4c8a90_Enabled">
    <vt:lpwstr>True</vt:lpwstr>
  </property>
  <property fmtid="{D5CDD505-2E9C-101B-9397-08002B2CF9AE}" pid="3" name="MSIP_Label_7de70ee2-0cb4-4d60-aee5-75ef2c4c8a90_SiteId">
    <vt:lpwstr>945c199a-83a2-4e80-9f8c-5a91be5752dd</vt:lpwstr>
  </property>
  <property fmtid="{D5CDD505-2E9C-101B-9397-08002B2CF9AE}" pid="4" name="MSIP_Label_7de70ee2-0cb4-4d60-aee5-75ef2c4c8a90_Owner">
    <vt:lpwstr>denise.leblanc@emc.com</vt:lpwstr>
  </property>
  <property fmtid="{D5CDD505-2E9C-101B-9397-08002B2CF9AE}" pid="5" name="MSIP_Label_7de70ee2-0cb4-4d60-aee5-75ef2c4c8a90_SetDate">
    <vt:lpwstr>2019-11-21T18:23:02.3023958Z</vt:lpwstr>
  </property>
  <property fmtid="{D5CDD505-2E9C-101B-9397-08002B2CF9AE}" pid="6" name="MSIP_Label_7de70ee2-0cb4-4d60-aee5-75ef2c4c8a90_Name">
    <vt:lpwstr>Internal Use</vt:lpwstr>
  </property>
  <property fmtid="{D5CDD505-2E9C-101B-9397-08002B2CF9AE}" pid="7" name="MSIP_Label_7de70ee2-0cb4-4d60-aee5-75ef2c4c8a90_Application">
    <vt:lpwstr>Microsoft Azure Information Protection</vt:lpwstr>
  </property>
  <property fmtid="{D5CDD505-2E9C-101B-9397-08002B2CF9AE}" pid="8" name="MSIP_Label_7de70ee2-0cb4-4d60-aee5-75ef2c4c8a90_Extended_MSFT_Method">
    <vt:lpwstr>Manual</vt:lpwstr>
  </property>
  <property fmtid="{D5CDD505-2E9C-101B-9397-08002B2CF9AE}" pid="9" name="MSIP_Label_da6fab74-d5af-4af7-a9a4-78d84655a626_Enabled">
    <vt:lpwstr>True</vt:lpwstr>
  </property>
  <property fmtid="{D5CDD505-2E9C-101B-9397-08002B2CF9AE}" pid="10" name="MSIP_Label_da6fab74-d5af-4af7-a9a4-78d84655a626_SiteId">
    <vt:lpwstr>945c199a-83a2-4e80-9f8c-5a91be5752dd</vt:lpwstr>
  </property>
  <property fmtid="{D5CDD505-2E9C-101B-9397-08002B2CF9AE}" pid="11" name="MSIP_Label_da6fab74-d5af-4af7-a9a4-78d84655a626_Owner">
    <vt:lpwstr>denise.leblanc@emc.com</vt:lpwstr>
  </property>
  <property fmtid="{D5CDD505-2E9C-101B-9397-08002B2CF9AE}" pid="12" name="MSIP_Label_da6fab74-d5af-4af7-a9a4-78d84655a626_SetDate">
    <vt:lpwstr>2019-11-21T18:23:02.3023958Z</vt:lpwstr>
  </property>
  <property fmtid="{D5CDD505-2E9C-101B-9397-08002B2CF9AE}" pid="13" name="MSIP_Label_da6fab74-d5af-4af7-a9a4-78d84655a626_Name">
    <vt:lpwstr>Visual Marking</vt:lpwstr>
  </property>
  <property fmtid="{D5CDD505-2E9C-101B-9397-08002B2CF9AE}" pid="14" name="MSIP_Label_da6fab74-d5af-4af7-a9a4-78d84655a626_Application">
    <vt:lpwstr>Microsoft Azure Information Protection</vt:lpwstr>
  </property>
  <property fmtid="{D5CDD505-2E9C-101B-9397-08002B2CF9AE}" pid="15" name="MSIP_Label_da6fab74-d5af-4af7-a9a4-78d84655a626_Parent">
    <vt:lpwstr>7de70ee2-0cb4-4d60-aee5-75ef2c4c8a90</vt:lpwstr>
  </property>
  <property fmtid="{D5CDD505-2E9C-101B-9397-08002B2CF9AE}" pid="16" name="MSIP_Label_da6fab74-d5af-4af7-a9a4-78d84655a626_Extended_MSFT_Method">
    <vt:lpwstr>Manual</vt:lpwstr>
  </property>
  <property fmtid="{D5CDD505-2E9C-101B-9397-08002B2CF9AE}" pid="17" name="aiplabel">
    <vt:lpwstr>Internal Use Visual Marking</vt:lpwstr>
  </property>
</Properties>
</file>