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66" r:id="rId5"/>
    <p:sldMasterId id="2147483779" r:id="rId6"/>
  </p:sldMasterIdLst>
  <p:notesMasterIdLst>
    <p:notesMasterId r:id="rId35"/>
  </p:notesMasterIdLst>
  <p:handoutMasterIdLst>
    <p:handoutMasterId r:id="rId36"/>
  </p:handoutMasterIdLst>
  <p:sldIdLst>
    <p:sldId id="288" r:id="rId7"/>
    <p:sldId id="360" r:id="rId8"/>
    <p:sldId id="361" r:id="rId9"/>
    <p:sldId id="2147310890" r:id="rId10"/>
    <p:sldId id="2147310908" r:id="rId11"/>
    <p:sldId id="2147310909" r:id="rId12"/>
    <p:sldId id="2147310910" r:id="rId13"/>
    <p:sldId id="2147310911" r:id="rId14"/>
    <p:sldId id="2147310913" r:id="rId15"/>
    <p:sldId id="2147310889" r:id="rId16"/>
    <p:sldId id="2147310907" r:id="rId17"/>
    <p:sldId id="2147310892" r:id="rId18"/>
    <p:sldId id="2147310894" r:id="rId19"/>
    <p:sldId id="2147310895" r:id="rId20"/>
    <p:sldId id="2147310896" r:id="rId21"/>
    <p:sldId id="2147310912" r:id="rId22"/>
    <p:sldId id="2147310891" r:id="rId23"/>
    <p:sldId id="2147310898" r:id="rId24"/>
    <p:sldId id="2147310906" r:id="rId25"/>
    <p:sldId id="2147310899" r:id="rId26"/>
    <p:sldId id="2147310893" r:id="rId27"/>
    <p:sldId id="2147310897" r:id="rId28"/>
    <p:sldId id="2147310900" r:id="rId29"/>
    <p:sldId id="2147310901" r:id="rId30"/>
    <p:sldId id="2147310902" r:id="rId31"/>
    <p:sldId id="2147310903" r:id="rId32"/>
    <p:sldId id="2147310904" r:id="rId33"/>
    <p:sldId id="274" r:id="rId34"/>
  </p:sldIdLst>
  <p:sldSz cx="12192000" cy="6858000"/>
  <p:notesSz cx="6934200" cy="92202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511275-967C-2AE7-D834-C852EF495766}" name="Daniels, Michelle" initials="DM" userId="S::Michelle_Daniels@Dell.com::068e6cfe-dc47-43fe-8b35-a3a67322f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BB0"/>
    <a:srgbClr val="80C7FB"/>
    <a:srgbClr val="BEAFFF"/>
    <a:srgbClr val="612CB0"/>
    <a:srgbClr val="B30B37"/>
    <a:srgbClr val="35CD5C"/>
    <a:srgbClr val="9FFF99"/>
    <a:srgbClr val="37CC5C"/>
    <a:srgbClr val="000000"/>
    <a:srgbClr val="FBE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997" autoAdjust="0"/>
  </p:normalViewPr>
  <p:slideViewPr>
    <p:cSldViewPr showGuides="1">
      <p:cViewPr varScale="1">
        <p:scale>
          <a:sx n="77" d="100"/>
          <a:sy n="77" d="100"/>
        </p:scale>
        <p:origin x="7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52"/>
    </p:cViewPr>
  </p:sorterViewPr>
  <p:notesViewPr>
    <p:cSldViewPr showGuides="1">
      <p:cViewPr>
        <p:scale>
          <a:sx n="79" d="100"/>
          <a:sy n="79" d="100"/>
        </p:scale>
        <p:origin x="3336" y="-8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" descr="                              Dell - Internal Use - Confidential&#10;"/>
          <p:cNvSpPr txBox="1"/>
          <p:nvPr/>
        </p:nvSpPr>
        <p:spPr>
          <a:xfrm>
            <a:off x="780683" y="8990041"/>
            <a:ext cx="1077218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Dell Inc. All Rights Reserved.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3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6888" y="1730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2280" y="3803332"/>
            <a:ext cx="6009640" cy="497871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l" descr="                              Dell - Internal Use - Confidential&#10;"/>
          <p:cNvSpPr txBox="1"/>
          <p:nvPr/>
        </p:nvSpPr>
        <p:spPr>
          <a:xfrm>
            <a:off x="780683" y="8990041"/>
            <a:ext cx="1077218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Dell Inc. All Rights Reserved.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1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spcBef>
        <a:spcPts val="0"/>
      </a:spcBef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685783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•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1142971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–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600160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▪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2057349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0" y="4204926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42900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2"/>
            <a:ext cx="7969282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3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attern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1E767C-1F50-4D42-AF6A-E15CED75F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5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D32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2707C3E-AA17-F74E-2CC0-F61663C5E3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C7FB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C7FB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C10F5B-4C21-AEA3-115E-942A04069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2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179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  <a:effectLst>
                  <a:glow rad="127000">
                    <a:srgbClr val="247554"/>
                  </a:glo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37CC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296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8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green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FF4B414-00F5-1172-09E9-197EF6C8CF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08820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7DF1CB-5F39-48E0-B2DB-764E018FDB2D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47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0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0C93A-C784-4B2F-A8F0-B35D5DE9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97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61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9FFF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29146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rgbClr val="9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1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green">
    <p:bg>
      <p:bgPr>
        <a:solidFill>
          <a:srgbClr val="244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755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9FFF99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9FFF99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89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B30B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394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0" y="4204926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42900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2"/>
            <a:ext cx="7969282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effectLst>
                  <a:glow rad="127000">
                    <a:srgbClr val="0D32A4"/>
                  </a:glow>
                </a:effectLst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21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481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0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154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132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2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red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0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154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132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AF0261D-3168-603A-763E-1A036640EF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06199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5CDF81-BCDC-4155-A36E-2E848EF6612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91D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3" y="800100"/>
            <a:ext cx="405616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E45A1-78E0-4520-916E-F5407FC0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8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81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FBEEC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5981" y="29146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34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red">
    <p:bg>
      <p:bgPr>
        <a:solidFill>
          <a:srgbClr val="691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37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20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894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>
            <a:glow rad="127000">
              <a:srgbClr val="612CB0"/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04949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349478"/>
            <a:ext cx="49720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864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0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0"/>
            <a:ext cx="228160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8C0A7-37E3-5C14-FFD7-889D59E66A4A}"/>
              </a:ext>
            </a:extLst>
          </p:cNvPr>
          <p:cNvSpPr/>
          <p:nvPr userDrawn="1"/>
        </p:nvSpPr>
        <p:spPr>
          <a:xfrm>
            <a:off x="150726" y="6309320"/>
            <a:ext cx="1944216" cy="432048"/>
          </a:xfrm>
          <a:prstGeom prst="rect">
            <a:avLst/>
          </a:prstGeom>
          <a:solidFill>
            <a:srgbClr val="612B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A3889-ECD2-8E80-15E7-893C9E107EBD}"/>
              </a:ext>
            </a:extLst>
          </p:cNvPr>
          <p:cNvSpPr/>
          <p:nvPr userDrawn="1"/>
        </p:nvSpPr>
        <p:spPr>
          <a:xfrm>
            <a:off x="4007768" y="6425952"/>
            <a:ext cx="8033506" cy="43204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34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purple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0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0"/>
            <a:ext cx="228160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8E2FDEF9-3FD6-AC6B-BD4C-4D538691DE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54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59" y="5090333"/>
            <a:ext cx="9715500" cy="7478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00A8F-8F29-4705-8469-E9075A8C1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3900" y="914400"/>
            <a:ext cx="3467100" cy="2514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defRPr sz="2000">
                <a:solidFill>
                  <a:schemeClr val="tx2"/>
                </a:solidFill>
              </a:defRPr>
            </a:lvl1pPr>
            <a:lvl2pPr marL="741363" indent="-284163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E73393-E97C-3DB1-98E5-54C22BB0C5AF}"/>
              </a:ext>
            </a:extLst>
          </p:cNvPr>
          <p:cNvSpPr/>
          <p:nvPr userDrawn="1"/>
        </p:nvSpPr>
        <p:spPr>
          <a:xfrm>
            <a:off x="47328" y="6021288"/>
            <a:ext cx="11881320" cy="792088"/>
          </a:xfrm>
          <a:prstGeom prst="rect">
            <a:avLst/>
          </a:prstGeom>
          <a:solidFill>
            <a:srgbClr val="0D215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8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1D998F-1CEA-4933-A37B-06244CD6DC6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A14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652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urple">
    <p:bg>
      <p:bgPr>
        <a:solidFill>
          <a:srgbClr val="612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79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9879" y="2914650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97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purple">
    <p:bg>
      <p:bgPr>
        <a:solidFill>
          <a:srgbClr val="2A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12C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E5CEF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E5CEF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62865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21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2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7250"/>
            <a:ext cx="114300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97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572000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9027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86" y="857250"/>
            <a:ext cx="114255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5486" y="1600200"/>
            <a:ext cx="11425529" cy="4572000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3943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63246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9367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374370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12" indent="-23071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83" indent="-23071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55" indent="-22436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4600" y="1374370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12" indent="-23071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83" indent="-23071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55" indent="-22436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9803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3C9CA1AB-E8E8-4338-8BB5-4C9F95D389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2836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6586213-13AB-4801-9939-C1924B01D7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4230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821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4343400"/>
            <a:ext cx="8027894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9FB1AC-7B29-1917-5E0F-1CFDC34FE4BE}"/>
              </a:ext>
            </a:extLst>
          </p:cNvPr>
          <p:cNvSpPr/>
          <p:nvPr userDrawn="1"/>
        </p:nvSpPr>
        <p:spPr>
          <a:xfrm>
            <a:off x="47328" y="6021288"/>
            <a:ext cx="8027894" cy="792088"/>
          </a:xfrm>
          <a:prstGeom prst="rect">
            <a:avLst/>
          </a:prstGeom>
          <a:solidFill>
            <a:srgbClr val="0D215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4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39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B410-C7E4-4036-89E5-3C58E91B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BC7EE9C-562A-4519-B67A-EB99114D5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9F395D62-9AFB-429C-85A8-BAAB83043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0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2"/>
                </a:solidFill>
                <a:latin typeface="Arial Nova Light" panose="020B03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8C5514-519A-B22C-4EEB-19BBCE97B3F7}"/>
              </a:ext>
            </a:extLst>
          </p:cNvPr>
          <p:cNvSpPr/>
          <p:nvPr userDrawn="1"/>
        </p:nvSpPr>
        <p:spPr>
          <a:xfrm>
            <a:off x="33148" y="5272611"/>
            <a:ext cx="12039515" cy="1584176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77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lking on a phone&#10;&#10;Description automatically generated with low confidence">
            <a:extLst>
              <a:ext uri="{FF2B5EF4-FFF2-40B4-BE49-F238E27FC236}">
                <a16:creationId xmlns:a16="http://schemas.microsoft.com/office/drawing/2014/main" id="{D4AB0E8B-249D-B344-B8C5-ABF9CD079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F30D6-E843-D74D-95E7-60F340FCB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9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EA4991FD-8868-5E43-92CB-E4D2B6E18302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3D9F11FA-086D-0A4A-8F44-5A2E20ECEA9D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F69CF03B-99AB-6D41-B843-622B66E4956C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6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C8559168-11F8-0A4D-9DB8-A9D3BDF127D5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0225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E5A5EBE7-5D1A-E74D-B33E-815607D46B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614EE-E4D4-AC4B-8A55-8E421AEC2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12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8FB295C4-F896-3442-B8D6-5BF84590E646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A39A4083-309F-9A42-ACD2-B2F58485F09C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C71AC903-7D8F-3244-B00F-18E954656BC8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C011F224-3B12-C544-A45F-0229B9ED97E5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34210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D181D9-491B-DC4A-9002-1D7E5D76B1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5589" y="1238131"/>
            <a:ext cx="15553267" cy="64376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defTabSz="1219110" rtl="0" eaLnBrk="1" latinLnBrk="0" hangingPunct="1">
              <a:lnSpc>
                <a:spcPts val="4267"/>
              </a:lnSpc>
              <a:spcBef>
                <a:spcPct val="0"/>
              </a:spcBef>
              <a:buNone/>
              <a:defRPr lang="en-US" sz="3733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picture containing text, person, person, computer&#10;&#10;Description automatically generated">
            <a:extLst>
              <a:ext uri="{FF2B5EF4-FFF2-40B4-BE49-F238E27FC236}">
                <a16:creationId xmlns:a16="http://schemas.microsoft.com/office/drawing/2014/main" id="{82615533-79BB-E24D-A234-B7F637F94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AEA2DCAB-4E6C-8243-94B8-855513E78066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FB2AE857-1E28-A349-BB3F-9AFF39AD7F80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741D7950-FE61-2C41-A13C-36D652082696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3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06C09636-0446-9E43-B28B-DBFEC0DA0BCB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B7EBA9-9E2F-0445-AA04-9511E9E22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94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omputer, computer, indoor&#10;&#10;Description automatically generated">
            <a:extLst>
              <a:ext uri="{FF2B5EF4-FFF2-40B4-BE49-F238E27FC236}">
                <a16:creationId xmlns:a16="http://schemas.microsoft.com/office/drawing/2014/main" id="{DA47E55F-4BBA-1642-AC5D-0566C68A0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1"/>
          <a:stretch/>
        </p:blipFill>
        <p:spPr>
          <a:xfrm>
            <a:off x="1" y="-8525"/>
            <a:ext cx="12353043" cy="6866525"/>
          </a:xfrm>
          <a:prstGeom prst="rect">
            <a:avLst/>
          </a:prstGeom>
        </p:spPr>
      </p:pic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4D0E2633-3578-B34A-BE60-FBCA529564B2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  <p:sp>
        <p:nvSpPr>
          <p:cNvPr id="16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18DE9533-E3BF-734E-B194-BF28B74D4901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6B094942-EE73-164A-BE3F-94BD74E5DE23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503364CE-450D-294F-8C3B-ECA9E451F073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C6CAA0-916A-6C43-A984-7296652D8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60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table&#10;&#10;Description automatically generated">
            <a:extLst>
              <a:ext uri="{FF2B5EF4-FFF2-40B4-BE49-F238E27FC236}">
                <a16:creationId xmlns:a16="http://schemas.microsoft.com/office/drawing/2014/main" id="{2BCE5FB6-EFBB-5D4F-9EF3-5A039202F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11EAF1-F847-8743-9689-972F90225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7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F6C72A4F-6D33-024C-BC5C-22F35EB47EC9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9F6FBEE-4836-E844-8998-91A4ACED267A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83A48F38-5095-CB40-A13D-9938FB1D630E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20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87A094CB-1330-FE4D-9896-C0749AF3744E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87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EED688A0-DC11-174A-BBF9-B7E33CA4B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A81F67-93C5-EE46-9C6F-D5AFD1FC70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7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484C6C0F-B848-E540-9A1B-7CA78B4F13C6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EACA630B-1301-F144-BEEF-0840D7C9E173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D6F23CB4-3EF5-8943-915E-93F447C90BAE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20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6D2E3F00-B8E3-9B45-A8FC-29EE953798FF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15596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17441EF-AC5A-E043-8237-E76D4DDAA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01B642-DD2F-FD49-81BB-B2A7B85C9D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21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5FDC0100-C7BD-D84D-B49A-55C5F9ED742E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E8063425-E2B9-FD49-8ACA-39F4F08306D0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6BD44D8B-D196-464A-AC99-73329619716F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24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BA3B8881-9CEE-1645-9535-8E3A7E4EFD61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793386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595503"/>
            <a:ext cx="4457700" cy="22436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799" y="349478"/>
            <a:ext cx="3771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893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FA17038F-F4BC-0C44-AED8-4D4E71924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E9C3DB-A906-044A-A65E-FDF49D3D0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10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54A03F23-5B14-C54E-A852-BE1A5F91B10E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0F46EE2E-20DC-4140-A472-818177C1897E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CBA518F1-4413-BE47-84EB-46180DAA3455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41AE460A-6E20-6547-9D25-01BD183B8332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73187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1212604-15AE-9446-A9D4-38CC46342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A86AEB-C081-454F-A9F1-D2CD37449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10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243355DF-E387-BD4A-B0F3-26B09C7A007A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6CA9482C-BC31-5041-BFBD-7F1BE687AB6B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33E8B06C-9798-A147-923C-04512397BF58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CDFEB0F1-1EDB-804E-B914-4331BC45B35F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9572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DDA3EAD-29CC-0649-A27E-1AAF9F944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BDE20D-F34C-C845-9188-EA1A0A48DA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10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87F37B2E-46ED-1845-BD34-3DF5521B8C7B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5049845A-C1B1-C244-AEC3-3C74F28B0714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BC4B320F-1564-E04D-A0FD-2AEC83421883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64EE455B-E52A-674D-AC1D-7ACFFFD2B80E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76719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page Title Sentance Case Alt Bgd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BCDDE93E-FC92-664C-8959-471AC9F78440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061AA092-01D6-894B-A147-6D73B90BEF93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1888E909-9B0F-4741-9907-8A021EDAF68C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31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52C0AC68-CC98-144C-9748-0F66D99734A0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8FAF552-C53F-BA46-88F3-AA7DA87030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6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52449"/>
            <a:ext cx="11430000" cy="199439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7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11430000" cy="1655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67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668" y="5831699"/>
            <a:ext cx="3608832" cy="4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8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668" y="5831699"/>
            <a:ext cx="3608832" cy="4691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344EF7-FB04-41A4-900F-48EC95C6F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552449"/>
            <a:ext cx="11430000" cy="199439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7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11430000" cy="1655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67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58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76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71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EEDE2F-5CD3-4516-8AEA-B31F5B091C16}"/>
              </a:ext>
            </a:extLst>
          </p:cNvPr>
          <p:cNvSpPr/>
          <p:nvPr userDrawn="1"/>
        </p:nvSpPr>
        <p:spPr>
          <a:xfrm>
            <a:off x="66237" y="70541"/>
            <a:ext cx="11886415" cy="960107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BBC8B8-DC3E-4D4A-86CB-97B315E3A75F}"/>
              </a:ext>
            </a:extLst>
          </p:cNvPr>
          <p:cNvSpPr/>
          <p:nvPr userDrawn="1"/>
        </p:nvSpPr>
        <p:spPr>
          <a:xfrm>
            <a:off x="66230" y="5848169"/>
            <a:ext cx="11886415" cy="960107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419600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67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197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4D3340-0855-444A-99D5-F4D564B3CBD2}"/>
              </a:ext>
            </a:extLst>
          </p:cNvPr>
          <p:cNvSpPr/>
          <p:nvPr userDrawn="1"/>
        </p:nvSpPr>
        <p:spPr>
          <a:xfrm>
            <a:off x="47329" y="68627"/>
            <a:ext cx="11886415" cy="960107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92C27A-298C-4CAC-8146-4279D3E9CB32}"/>
              </a:ext>
            </a:extLst>
          </p:cNvPr>
          <p:cNvSpPr/>
          <p:nvPr userDrawn="1"/>
        </p:nvSpPr>
        <p:spPr>
          <a:xfrm>
            <a:off x="66230" y="5848169"/>
            <a:ext cx="11886415" cy="960107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1000" y="1600200"/>
            <a:ext cx="11430000" cy="4419600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67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2318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1183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23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304800"/>
            <a:ext cx="11436351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733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5410200" cy="4419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6400800" y="1600200"/>
            <a:ext cx="5410200" cy="4419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3396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304800"/>
            <a:ext cx="11436351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733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5410200" cy="525780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67" baseline="0">
                <a:solidFill>
                  <a:schemeClr val="bg1"/>
                </a:solidFill>
              </a:defRPr>
            </a:lvl1pPr>
            <a:lvl2pPr marL="230712" indent="-230712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685783" indent="-230712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3pPr>
            <a:lvl4pPr marL="1140855" indent="-224361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0" y="1295400"/>
            <a:ext cx="5410200" cy="525780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67" baseline="0">
                <a:solidFill>
                  <a:schemeClr val="bg1"/>
                </a:solidFill>
              </a:defRPr>
            </a:lvl1pPr>
            <a:lvl2pPr marL="230712" indent="-230712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685783" indent="-230712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3pPr>
            <a:lvl4pPr marL="1140855" indent="-224361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82764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304800"/>
            <a:ext cx="11436351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733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381000" y="1295400"/>
            <a:ext cx="3581400" cy="6858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5300" y="1295400"/>
            <a:ext cx="3581400" cy="6858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29600" y="1295400"/>
            <a:ext cx="3581400" cy="6858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2057400"/>
            <a:ext cx="3581400" cy="396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133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600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305300" y="2057400"/>
            <a:ext cx="3581400" cy="396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133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600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8229600" y="2057400"/>
            <a:ext cx="3581400" cy="396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133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600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158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2BAA861-7B4C-48C4-86E4-3F46BA222C5D}"/>
              </a:ext>
            </a:extLst>
          </p:cNvPr>
          <p:cNvSpPr/>
          <p:nvPr userDrawn="1"/>
        </p:nvSpPr>
        <p:spPr>
          <a:xfrm>
            <a:off x="239349" y="76771"/>
            <a:ext cx="6624736" cy="329485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431804"/>
            <a:ext cx="10515600" cy="199439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7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18A8E86-776F-46F7-BE9B-EBBE6777E398}"/>
              </a:ext>
            </a:extLst>
          </p:cNvPr>
          <p:cNvSpPr/>
          <p:nvPr userDrawn="1"/>
        </p:nvSpPr>
        <p:spPr>
          <a:xfrm>
            <a:off x="47328" y="6597352"/>
            <a:ext cx="6624736" cy="192021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8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1804"/>
            <a:ext cx="10515600" cy="199439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7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0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1804"/>
            <a:ext cx="10515600" cy="199439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7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48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1804"/>
            <a:ext cx="10515600" cy="199439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7200">
                <a:solidFill>
                  <a:schemeClr val="tx2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14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1804"/>
            <a:ext cx="10515600" cy="199439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lang="en-US" sz="7200" dirty="0">
                <a:solidFill>
                  <a:schemeClr val="tx2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55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ue gradient bkgd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75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blue w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1183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80C7FB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FAF2F2-81F0-496C-EB9C-AD35CB4996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497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D6EC7-6D3E-4027-A733-9B78EBA48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837" y="3005739"/>
            <a:ext cx="6790944" cy="8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79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370DD2-DBFE-499C-8B5D-257216661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3" y="800100"/>
            <a:ext cx="399901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98A6F-4362-4A68-979C-B344868D9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4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6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98556" y="29146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2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5381061" y="6701002"/>
            <a:ext cx="1429879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ctr" defTabSz="121917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>
                <a:solidFill>
                  <a:srgbClr val="808080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5120251" y="6702028"/>
            <a:ext cx="94577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AAD52492-B32C-4F5C-93C4-B867BDF3FDDD}"/>
              </a:ext>
            </a:extLst>
          </p:cNvPr>
          <p:cNvSpPr txBox="1"/>
          <p:nvPr userDrawn="1"/>
        </p:nvSpPr>
        <p:spPr>
          <a:xfrm>
            <a:off x="0" y="6645502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33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  <a:endParaRPr lang="en-US" sz="933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2" r:id="rId2"/>
    <p:sldLayoutId id="2147483731" r:id="rId3"/>
    <p:sldLayoutId id="2147483689" r:id="rId4"/>
    <p:sldLayoutId id="2147483753" r:id="rId5"/>
    <p:sldLayoutId id="2147483735" r:id="rId6"/>
    <p:sldLayoutId id="2147483757" r:id="rId7"/>
    <p:sldLayoutId id="2147483739" r:id="rId8"/>
    <p:sldLayoutId id="2147483747" r:id="rId9"/>
    <p:sldLayoutId id="2147483715" r:id="rId10"/>
    <p:sldLayoutId id="2147483761" r:id="rId11"/>
    <p:sldLayoutId id="2147483732" r:id="rId12"/>
    <p:sldLayoutId id="2147483754" r:id="rId13"/>
    <p:sldLayoutId id="2147483736" r:id="rId14"/>
    <p:sldLayoutId id="2147483758" r:id="rId15"/>
    <p:sldLayoutId id="2147483744" r:id="rId16"/>
    <p:sldLayoutId id="2147483748" r:id="rId17"/>
    <p:sldLayoutId id="2147483763" r:id="rId18"/>
    <p:sldLayoutId id="2147483733" r:id="rId19"/>
    <p:sldLayoutId id="2147483755" r:id="rId20"/>
    <p:sldLayoutId id="2147483737" r:id="rId21"/>
    <p:sldLayoutId id="2147483759" r:id="rId22"/>
    <p:sldLayoutId id="2147483745" r:id="rId23"/>
    <p:sldLayoutId id="2147483749" r:id="rId24"/>
    <p:sldLayoutId id="2147483764" r:id="rId25"/>
    <p:sldLayoutId id="2147483734" r:id="rId26"/>
    <p:sldLayoutId id="2147483756" r:id="rId27"/>
    <p:sldLayoutId id="2147483738" r:id="rId28"/>
    <p:sldLayoutId id="2147483760" r:id="rId29"/>
    <p:sldLayoutId id="2147483746" r:id="rId30"/>
    <p:sldLayoutId id="2147483750" r:id="rId31"/>
    <p:sldLayoutId id="2147483765" r:id="rId32"/>
    <p:sldLayoutId id="2147483662" r:id="rId33"/>
    <p:sldLayoutId id="2147483673" r:id="rId34"/>
    <p:sldLayoutId id="2147483672" r:id="rId35"/>
    <p:sldLayoutId id="2147483713" r:id="rId36"/>
    <p:sldLayoutId id="2147483724" r:id="rId37"/>
    <p:sldLayoutId id="2147483725" r:id="rId38"/>
    <p:sldLayoutId id="2147483726" r:id="rId39"/>
    <p:sldLayoutId id="2147483667" r:id="rId40"/>
    <p:sldLayoutId id="2147483729" r:id="rId4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3B715C8-5D08-41B1-81FC-2D715B609B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15814588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47" imgH="348" progId="TCLayout.ActiveDocument.1">
                  <p:embed/>
                </p:oleObj>
              </mc:Choice>
              <mc:Fallback>
                <p:oleObj name="think-cell Slide" r:id="rId15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3B715C8-5D08-41B1-81FC-2D715B609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65ADB3F-A668-4B24-ABE2-4106E7C0B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alphaModFix amt="15000"/>
          </a:blip>
          <a:srcRect t="100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6" name="TextBox 19"/>
          <p:cNvSpPr txBox="1"/>
          <p:nvPr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5276065" y="6697379"/>
            <a:ext cx="192360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97</a:t>
            </a:r>
          </a:p>
        </p:txBody>
      </p:sp>
      <p:sp>
        <p:nvSpPr>
          <p:cNvPr id="3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6DF28F65-1E57-4AEE-910A-203698E17BA7}"/>
              </a:ext>
            </a:extLst>
          </p:cNvPr>
          <p:cNvSpPr txBox="1"/>
          <p:nvPr userDrawn="1"/>
        </p:nvSpPr>
        <p:spPr>
          <a:xfrm>
            <a:off x="1" y="6645501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580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180">
          <p15:clr>
            <a:srgbClr val="F26B43"/>
          </p15:clr>
        </p15:guide>
        <p15:guide id="4" pos="55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7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 dirty="0">
                <a:solidFill>
                  <a:srgbClr val="808080"/>
                </a:solidFill>
                <a:latin typeface="Arial" panose="020B0604020202020204" pitchFamily="34" charset="0"/>
              </a:rPr>
              <a:t>© Copyright 2020 Dell Inc.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dirty="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16"/>
          <p:cNvSpPr txBox="1"/>
          <p:nvPr userDrawn="1"/>
        </p:nvSpPr>
        <p:spPr>
          <a:xfrm>
            <a:off x="5276065" y="6697379"/>
            <a:ext cx="192360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667" kern="1200" dirty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t>of 20</a:t>
            </a:r>
          </a:p>
        </p:txBody>
      </p:sp>
      <p:sp>
        <p:nvSpPr>
          <p:cNvPr id="2" name="MSIPCMContentMarking" descr="{&quot;HashCode&quot;:-1757866826,&quot;Placement&quot;:&quot;Header&quot;}">
            <a:extLst>
              <a:ext uri="{FF2B5EF4-FFF2-40B4-BE49-F238E27FC236}">
                <a16:creationId xmlns:a16="http://schemas.microsoft.com/office/drawing/2014/main" id="{DD20A349-559A-4E9C-82A2-67D3D5CC31E1}"/>
              </a:ext>
            </a:extLst>
          </p:cNvPr>
          <p:cNvSpPr txBox="1"/>
          <p:nvPr userDrawn="1"/>
        </p:nvSpPr>
        <p:spPr>
          <a:xfrm>
            <a:off x="1" y="72336"/>
            <a:ext cx="3511204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333">
                <a:solidFill>
                  <a:srgbClr val="737373"/>
                </a:solidFill>
                <a:latin typeface="Calibri" panose="020F0502020204030204" pitchFamily="34" charset="0"/>
              </a:rPr>
              <a:t>Dell Customer Communication - Confidential</a:t>
            </a:r>
            <a:endParaRPr lang="en-US" sz="1333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180">
          <p15:clr>
            <a:srgbClr val="F26B43"/>
          </p15:clr>
        </p15:guide>
        <p15:guide id="4" pos="5580">
          <p15:clr>
            <a:srgbClr val="F26B43"/>
          </p15:clr>
        </p15:guide>
        <p15:guide id="5" pos="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8.xml"/><Relationship Id="rId4" Type="http://schemas.openxmlformats.org/officeDocument/2006/relationships/hyperlink" Target="https://communities.vmware.com/t5/VMware-PowerCLI-Discussions/Determining-Average-VM-Sizes/m-p/2160967#M7060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3751"/>
            <a:ext cx="8523312" cy="1551194"/>
          </a:xfrm>
        </p:spPr>
        <p:txBody>
          <a:bodyPr/>
          <a:lstStyle/>
          <a:p>
            <a:r>
              <a:rPr lang="en-US" sz="5600" dirty="0"/>
              <a:t>Cyber Design Proposal</a:t>
            </a:r>
            <a:br>
              <a:rPr lang="en-US" sz="5600" dirty="0"/>
            </a:br>
            <a:r>
              <a:rPr lang="en-US" sz="5600" dirty="0"/>
              <a:t>CDP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D40B1F1-C931-4509-B897-543CA81B2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56" y="3861048"/>
            <a:ext cx="7971108" cy="723900"/>
          </a:xfrm>
        </p:spPr>
        <p:txBody>
          <a:bodyPr/>
          <a:lstStyle/>
          <a:p>
            <a:r>
              <a:rPr lang="en-US" sz="3200" dirty="0"/>
              <a:t>Cyber Vault Technical Architecture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D4752-B8F2-C750-8F49-966E32652D81}"/>
              </a:ext>
            </a:extLst>
          </p:cNvPr>
          <p:cNvSpPr txBox="1"/>
          <p:nvPr/>
        </p:nvSpPr>
        <p:spPr>
          <a:xfrm>
            <a:off x="6528048" y="6407750"/>
            <a:ext cx="1859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Daniel.Olkowski@dell.com</a:t>
            </a:r>
          </a:p>
        </p:txBody>
      </p:sp>
    </p:spTree>
    <p:extLst>
      <p:ext uri="{BB962C8B-B14F-4D97-AF65-F5344CB8AC3E}">
        <p14:creationId xmlns:p14="http://schemas.microsoft.com/office/powerpoint/2010/main" val="208492383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E0EEDF-57BF-5553-F714-7120D79B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620688"/>
            <a:ext cx="674640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A0E343-568D-41E8-47A3-4A363933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340768"/>
            <a:ext cx="8496944" cy="43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F9F84-77E3-2ADD-2B6E-A59D42B9F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457576"/>
            <a:ext cx="5544616" cy="59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388FB-157D-50CA-BE84-5D306E866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196752"/>
            <a:ext cx="8208912" cy="5538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A5C778-996C-5491-12B9-A04C8CEB9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60648"/>
            <a:ext cx="11161240" cy="7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6148A6-36A0-EB21-BAEF-0B52E54F8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018982"/>
            <a:ext cx="8280920" cy="583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5DD1F-527E-C29F-43C1-EEEB2819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92424"/>
            <a:ext cx="7269256" cy="54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A5879-2F61-7894-EC3E-C0824495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340768"/>
            <a:ext cx="7632848" cy="5287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A1B408-7B96-DAA1-6286-A584C8F5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29962"/>
            <a:ext cx="8064896" cy="10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2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07926-962F-4380-89B1-970597D2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1297"/>
            <a:ext cx="8027894" cy="747897"/>
          </a:xfrm>
        </p:spPr>
        <p:txBody>
          <a:bodyPr/>
          <a:lstStyle/>
          <a:p>
            <a:r>
              <a:rPr lang="pl-PL" dirty="0"/>
              <a:t>Assumption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46512-5E94-4CC0-8BEE-1F0DB4206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400" dirty="0"/>
              <a:t>Cyber </a:t>
            </a:r>
            <a:r>
              <a:rPr lang="pl-PL" sz="1400" dirty="0" err="1"/>
              <a:t>Vault</a:t>
            </a:r>
            <a:r>
              <a:rPr lang="pl-PL" sz="1400" dirty="0"/>
              <a:t> Technical Architecture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8418430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C1FF0D-748F-4DCB-64F3-F22E3978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404664"/>
            <a:ext cx="10585176" cy="1810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97CB78-3A13-C539-BC48-9CDE7C2FA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708920"/>
            <a:ext cx="8352928" cy="3344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7584D-1315-81B7-CD35-7904C691A8F1}"/>
              </a:ext>
            </a:extLst>
          </p:cNvPr>
          <p:cNvSpPr txBox="1"/>
          <p:nvPr/>
        </p:nvSpPr>
        <p:spPr>
          <a:xfrm>
            <a:off x="5159896" y="564066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https://communities.vmware.com/t5/VMware-PowerCLI-Discussions/Determining-Average-VM-Sizes/m-p/2160967#M70609</a:t>
            </a:r>
            <a:r>
              <a:rPr lang="pl-P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F35411-6132-6CCA-565B-5CEA144F6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32656"/>
            <a:ext cx="10441160" cy="60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24086-B95E-B6CA-CBF6-B9ADA71E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836712"/>
            <a:ext cx="1108351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F9FC-9FFD-4773-9F40-AE6A9B70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43301-3747-4AE2-AAD8-7478A7616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  <a:p>
            <a:r>
              <a:rPr lang="en-US" dirty="0"/>
              <a:t>Sizing</a:t>
            </a:r>
          </a:p>
          <a:p>
            <a:r>
              <a:rPr lang="en-US" dirty="0"/>
              <a:t>Assumption</a:t>
            </a:r>
          </a:p>
        </p:txBody>
      </p:sp>
    </p:spTree>
    <p:extLst>
      <p:ext uri="{BB962C8B-B14F-4D97-AF65-F5344CB8AC3E}">
        <p14:creationId xmlns:p14="http://schemas.microsoft.com/office/powerpoint/2010/main" val="1940079391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B2E64-28C5-2895-9586-A8378FA35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476672"/>
            <a:ext cx="3152798" cy="471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398BB-455E-DF55-CF4B-476BEDB1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3933056"/>
            <a:ext cx="11094637" cy="2592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A884A6-6A82-4AE1-0369-4B32AA76E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154964"/>
            <a:ext cx="10369152" cy="27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D26CDF-BE5D-32C4-DC54-2A54F569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620688"/>
            <a:ext cx="963730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5E60AC-51A4-B60C-DEA9-62FA15AFE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548680"/>
            <a:ext cx="10628384" cy="648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D5CB41-A5A5-3869-4F63-B9B3E3F0C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3" y="1484784"/>
            <a:ext cx="1094946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7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61CDE-42D4-09B7-53FA-BE23A0B5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32656"/>
            <a:ext cx="1080991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8521C6-2383-C108-8309-C8BC2F09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32656"/>
            <a:ext cx="975397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30640-1DBA-3A63-7181-B77DE654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836712"/>
            <a:ext cx="93461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E0C82C-1E41-0A97-D1D1-55CB7FF58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692696"/>
            <a:ext cx="9073008" cy="51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EB925-26E5-5BE8-220C-46503A9ED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5" y="1196752"/>
            <a:ext cx="1079437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0A12-5A79-431B-AAB3-A563E0BF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logo slide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EC58B3-1203-C8A8-F8DF-FF71FFBDD352}"/>
              </a:ext>
            </a:extLst>
          </p:cNvPr>
          <p:cNvSpPr txBox="1">
            <a:spLocks/>
          </p:cNvSpPr>
          <p:nvPr/>
        </p:nvSpPr>
        <p:spPr>
          <a:xfrm>
            <a:off x="479376" y="836712"/>
            <a:ext cx="4706888" cy="1135696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200">
                <a:solidFill>
                  <a:schemeClr val="tx2">
                    <a:lumMod val="85000"/>
                  </a:schemeClr>
                </a:solidFill>
              </a:rPr>
              <a:t>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05148-136F-EEC4-EC8B-571DA27EE072}"/>
              </a:ext>
            </a:extLst>
          </p:cNvPr>
          <p:cNvSpPr txBox="1"/>
          <p:nvPr/>
        </p:nvSpPr>
        <p:spPr>
          <a:xfrm>
            <a:off x="6240016" y="6335742"/>
            <a:ext cx="18598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Daniel.Olkowski@dell.com</a:t>
            </a:r>
          </a:p>
        </p:txBody>
      </p:sp>
    </p:spTree>
    <p:extLst>
      <p:ext uri="{BB962C8B-B14F-4D97-AF65-F5344CB8AC3E}">
        <p14:creationId xmlns:p14="http://schemas.microsoft.com/office/powerpoint/2010/main" val="188024214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07926-962F-4380-89B1-970597D2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1297"/>
            <a:ext cx="8027894" cy="747897"/>
          </a:xfrm>
        </p:spPr>
        <p:txBody>
          <a:bodyPr/>
          <a:lstStyle/>
          <a:p>
            <a:r>
              <a:rPr lang="pl-PL" dirty="0"/>
              <a:t>Architecture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46512-5E94-4CC0-8BEE-1F0DB4206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400" dirty="0"/>
              <a:t>Cyber </a:t>
            </a:r>
            <a:r>
              <a:rPr lang="pl-PL" sz="1400" dirty="0" err="1"/>
              <a:t>Vault</a:t>
            </a:r>
            <a:r>
              <a:rPr lang="pl-PL" sz="1400" dirty="0"/>
              <a:t> Technical Architecture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27902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5F04D6-83FB-2F50-5BDD-C596DFF5C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476672"/>
            <a:ext cx="9073008" cy="61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4FC5D-16B7-BB45-45CA-7328A6F23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32655"/>
            <a:ext cx="7632848" cy="57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23661C-906C-FBCC-3582-AF60C5ED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99" y="548680"/>
            <a:ext cx="951366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93F0B3-1764-D7E4-03CB-27C6F4B3A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1" y="476672"/>
            <a:ext cx="1080144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CA974-56BE-B64D-E5CF-2E9ABA91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548680"/>
            <a:ext cx="10441160" cy="54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07926-962F-4380-89B1-970597D2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1297"/>
            <a:ext cx="8027894" cy="747897"/>
          </a:xfrm>
        </p:spPr>
        <p:txBody>
          <a:bodyPr/>
          <a:lstStyle/>
          <a:p>
            <a:r>
              <a:rPr lang="en-US" dirty="0"/>
              <a:t>Sizing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46512-5E94-4CC0-8BEE-1F0DB4206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Cyber Vault Technical Architecture</a:t>
            </a:r>
          </a:p>
        </p:txBody>
      </p:sp>
    </p:spTree>
    <p:extLst>
      <p:ext uri="{BB962C8B-B14F-4D97-AF65-F5344CB8AC3E}">
        <p14:creationId xmlns:p14="http://schemas.microsoft.com/office/powerpoint/2010/main" val="2208710342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l Tech template">
  <a:themeElements>
    <a:clrScheme name="DT 2023">
      <a:dk1>
        <a:srgbClr val="808080"/>
      </a:dk1>
      <a:lt1>
        <a:srgbClr val="0672CB"/>
      </a:lt1>
      <a:dk2>
        <a:srgbClr val="FFFFFF"/>
      </a:dk2>
      <a:lt2>
        <a:srgbClr val="000000"/>
      </a:lt2>
      <a:accent1>
        <a:srgbClr val="0D2155"/>
      </a:accent1>
      <a:accent2>
        <a:srgbClr val="247554"/>
      </a:accent2>
      <a:accent3>
        <a:srgbClr val="F4BB5E"/>
      </a:accent3>
      <a:accent4>
        <a:srgbClr val="E5F8FF"/>
      </a:accent4>
      <a:accent5>
        <a:srgbClr val="691D3F"/>
      </a:accent5>
      <a:accent6>
        <a:srgbClr val="0C32A4"/>
      </a:accent6>
      <a:hlink>
        <a:srgbClr val="0672CB"/>
      </a:hlink>
      <a:folHlink>
        <a:srgbClr val="612CB0"/>
      </a:folHlink>
    </a:clrScheme>
    <a:fontScheme name="Custom 1">
      <a:majorFont>
        <a:latin typeface="Arial Nova 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Redesign_Final  -  Read-Only" id="{C06D947A-FEEA-4F78-B56B-C88BEC689CD2}" vid="{0F200309-FEE7-4483-B31D-CC3CC69156FE}"/>
    </a:ext>
  </a:extLst>
</a:theme>
</file>

<file path=ppt/theme/theme2.xml><?xml version="1.0" encoding="utf-8"?>
<a:theme xmlns:a="http://schemas.openxmlformats.org/drawingml/2006/main" name="1_Default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ctr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TITLED  -  Read-Only" id="{4BE2687B-FC71-4789-B58A-C5CD3BFEC0C5}" vid="{EE071761-5B53-42E4-8B9A-1AF052233392}"/>
    </a:ext>
  </a:extLst>
</a:theme>
</file>

<file path=ppt/theme/theme3.xml><?xml version="1.0" encoding="utf-8"?>
<a:theme xmlns:a="http://schemas.openxmlformats.org/drawingml/2006/main" name="2020 Dell Tech templat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ctr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0 Dell Technologies PPT Template" id="{CE2A9F27-DA32-4238-859B-E48B3E8E7962}" vid="{522D2080-B2B9-45D5-879A-C9EAE48EF252}"/>
    </a:ext>
  </a:extLst>
</a:theme>
</file>

<file path=ppt/theme/theme4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s xmlns="c9a8f3c6-4134-4ed2-abf1-9ab44cea38c7" xsi:nil="true"/>
    <TaxCatchAll xmlns="c9a8f3c6-4134-4ed2-abf1-9ab44cea38c7" xsi:nil="true"/>
    <TaxKeywordTaxHTField xmlns="c9a8f3c6-4134-4ed2-abf1-9ab44cea38c7">
      <Terms xmlns="http://schemas.microsoft.com/office/infopath/2007/PartnerControls"/>
    </TaxKeywordTaxHTField>
    <SiteCategories xmlns="c9a8f3c6-4134-4ed2-abf1-9ab44cea38c7" xsi:nil="true"/>
    <DocumentID xmlns="c9a8f3c6-4134-4ed2-abf1-9ab44cea38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681888A0D6F4CAB3F279E1632A492" ma:contentTypeVersion="19" ma:contentTypeDescription="Create a new document." ma:contentTypeScope="" ma:versionID="5d788663a73014004e5a1f5b2eabc806">
  <xsd:schema xmlns:xsd="http://www.w3.org/2001/XMLSchema" xmlns:xs="http://www.w3.org/2001/XMLSchema" xmlns:p="http://schemas.microsoft.com/office/2006/metadata/properties" xmlns:ns2="c96a20fd-d0fe-4b05-81eb-937327896eab" xmlns:ns3="c9a8f3c6-4134-4ed2-abf1-9ab44cea38c7" targetNamespace="http://schemas.microsoft.com/office/2006/metadata/properties" ma:root="true" ma:fieldsID="6face5246d02e9053791620096ed24bc" ns2:_="" ns3:_="">
    <xsd:import namespace="c96a20fd-d0fe-4b05-81eb-937327896eab"/>
    <xsd:import namespace="c9a8f3c6-4134-4ed2-abf1-9ab44cea38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iteCategories" minOccurs="0"/>
                <xsd:element ref="ns3:TaxKeywordTaxHTField" minOccurs="0"/>
                <xsd:element ref="ns3:TaxCatchAll" minOccurs="0"/>
                <xsd:element ref="ns3:Contents" minOccurs="0"/>
                <xsd:element ref="ns3:DocumentID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a20fd-d0fe-4b05-81eb-937327896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8f3c6-4134-4ed2-abf1-9ab44cea38c7" elementFormDefault="qualified">
    <xsd:import namespace="http://schemas.microsoft.com/office/2006/documentManagement/types"/>
    <xsd:import namespace="http://schemas.microsoft.com/office/infopath/2007/PartnerControls"/>
    <xsd:element name="SiteCategories" ma:index="17" nillable="true" ma:displayName="SiteCategories" ma:default="" ma:internalName="Site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ter Choice #1"/>
                  </xsd:restriction>
                </xsd:simpleType>
              </xsd:element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f4a8f3d3-8814-4760-a664-575ca63320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936948ff-7f2c-4484-93b7-cb1e75a429f8}" ma:internalName="TaxCatchAll" ma:showField="CatchAllData" ma:web="c9a8f3c6-4134-4ed2-abf1-9ab44cea3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s" ma:index="21" nillable="true" ma:displayName="Contents" ma:internalName="Contents">
      <xsd:simpleType>
        <xsd:restriction base="dms:Note">
          <xsd:maxLength value="255"/>
        </xsd:restriction>
      </xsd:simpleType>
    </xsd:element>
    <xsd:element name="DocumentID" ma:index="22" nillable="true" ma:displayName="DocumentID" ma:internalName="DocumentID">
      <xsd:simpleType>
        <xsd:restriction base="dms:Text">
          <xsd:maxLength value="255"/>
        </xsd:restriction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FDFB1-5111-401F-ABB1-B0C3FD255735}">
  <ds:schemaRefs>
    <ds:schemaRef ds:uri="c9a8f3c6-4134-4ed2-abf1-9ab44cea38c7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96a20fd-d0fe-4b05-81eb-937327896eab"/>
  </ds:schemaRefs>
</ds:datastoreItem>
</file>

<file path=customXml/itemProps2.xml><?xml version="1.0" encoding="utf-8"?>
<ds:datastoreItem xmlns:ds="http://schemas.openxmlformats.org/officeDocument/2006/customXml" ds:itemID="{26E7019B-8FA5-4323-8985-A73F803CB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6a20fd-d0fe-4b05-81eb-937327896eab"/>
    <ds:schemaRef ds:uri="c9a8f3c6-4134-4ed2-abf1-9ab44cea38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0E8224-4482-44D9-819B-D382F51880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BackupTrends</Template>
  <TotalTime>134</TotalTime>
  <Words>65</Words>
  <Application>Microsoft Office PowerPoint</Application>
  <PresentationFormat>Widescreen</PresentationFormat>
  <Paragraphs>17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Nova Light</vt:lpstr>
      <vt:lpstr>Calibri</vt:lpstr>
      <vt:lpstr>Wingdings</vt:lpstr>
      <vt:lpstr>Dell Tech template</vt:lpstr>
      <vt:lpstr>1_Default Theme</vt:lpstr>
      <vt:lpstr>2020 Dell Tech template</vt:lpstr>
      <vt:lpstr>think-cell Slide</vt:lpstr>
      <vt:lpstr>Cyber Design Proposal CDP</vt:lpstr>
      <vt:lpstr>Agenda</vt:lpstr>
      <vt:lpstr>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Sizing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logo slide</vt:lpstr>
    </vt:vector>
  </TitlesOfParts>
  <Company>Dell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families and tones</dc:title>
  <dc:creator>Olkowski, Daniel</dc:creator>
  <cp:lastModifiedBy>Olkowski, Daniel</cp:lastModifiedBy>
  <cp:revision>11</cp:revision>
  <cp:lastPrinted>2018-09-10T14:53:10Z</cp:lastPrinted>
  <dcterms:created xsi:type="dcterms:W3CDTF">2023-03-28T09:04:32Z</dcterms:created>
  <dcterms:modified xsi:type="dcterms:W3CDTF">2023-10-19T02:46:27Z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e70ee2-0cb4-4d60-aee5-75ef2c4c8a90_Enabled">
    <vt:lpwstr>True</vt:lpwstr>
  </property>
  <property fmtid="{D5CDD505-2E9C-101B-9397-08002B2CF9AE}" pid="3" name="MSIP_Label_7de70ee2-0cb4-4d60-aee5-75ef2c4c8a90_SiteId">
    <vt:lpwstr>945c199a-83a2-4e80-9f8c-5a91be5752dd</vt:lpwstr>
  </property>
  <property fmtid="{D5CDD505-2E9C-101B-9397-08002B2CF9AE}" pid="4" name="MSIP_Label_7de70ee2-0cb4-4d60-aee5-75ef2c4c8a90_Owner">
    <vt:lpwstr>Denise.Leblanc@dell.com</vt:lpwstr>
  </property>
  <property fmtid="{D5CDD505-2E9C-101B-9397-08002B2CF9AE}" pid="5" name="MSIP_Label_7de70ee2-0cb4-4d60-aee5-75ef2c4c8a90_SetDate">
    <vt:lpwstr>2020-12-08T14:27:20.7006711Z</vt:lpwstr>
  </property>
  <property fmtid="{D5CDD505-2E9C-101B-9397-08002B2CF9AE}" pid="6" name="MSIP_Label_7de70ee2-0cb4-4d60-aee5-75ef2c4c8a90_Name">
    <vt:lpwstr>Internal Use</vt:lpwstr>
  </property>
  <property fmtid="{D5CDD505-2E9C-101B-9397-08002B2CF9AE}" pid="7" name="MSIP_Label_7de70ee2-0cb4-4d60-aee5-75ef2c4c8a90_Application">
    <vt:lpwstr>Microsoft Azure Information Protection</vt:lpwstr>
  </property>
  <property fmtid="{D5CDD505-2E9C-101B-9397-08002B2CF9AE}" pid="8" name="MSIP_Label_7de70ee2-0cb4-4d60-aee5-75ef2c4c8a90_ActionId">
    <vt:lpwstr>493a9c59-0ea0-4b21-bc93-02385592a54b</vt:lpwstr>
  </property>
  <property fmtid="{D5CDD505-2E9C-101B-9397-08002B2CF9AE}" pid="9" name="MSIP_Label_7de70ee2-0cb4-4d60-aee5-75ef2c4c8a90_Extended_MSFT_Method">
    <vt:lpwstr>Manual</vt:lpwstr>
  </property>
  <property fmtid="{D5CDD505-2E9C-101B-9397-08002B2CF9AE}" pid="10" name="MSIP_Label_da6fab74-d5af-4af7-a9a4-78d84655a626_Enabled">
    <vt:lpwstr>True</vt:lpwstr>
  </property>
  <property fmtid="{D5CDD505-2E9C-101B-9397-08002B2CF9AE}" pid="11" name="MSIP_Label_da6fab74-d5af-4af7-a9a4-78d84655a626_SiteId">
    <vt:lpwstr>945c199a-83a2-4e80-9f8c-5a91be5752dd</vt:lpwstr>
  </property>
  <property fmtid="{D5CDD505-2E9C-101B-9397-08002B2CF9AE}" pid="12" name="MSIP_Label_da6fab74-d5af-4af7-a9a4-78d84655a626_Owner">
    <vt:lpwstr>Denise.Leblanc@dell.com</vt:lpwstr>
  </property>
  <property fmtid="{D5CDD505-2E9C-101B-9397-08002B2CF9AE}" pid="13" name="MSIP_Label_da6fab74-d5af-4af7-a9a4-78d84655a626_SetDate">
    <vt:lpwstr>2020-12-08T14:27:20.7006711Z</vt:lpwstr>
  </property>
  <property fmtid="{D5CDD505-2E9C-101B-9397-08002B2CF9AE}" pid="14" name="MSIP_Label_da6fab74-d5af-4af7-a9a4-78d84655a626_Name">
    <vt:lpwstr>Visual Marking</vt:lpwstr>
  </property>
  <property fmtid="{D5CDD505-2E9C-101B-9397-08002B2CF9AE}" pid="15" name="MSIP_Label_da6fab74-d5af-4af7-a9a4-78d84655a626_Application">
    <vt:lpwstr>Microsoft Azure Information Protection</vt:lpwstr>
  </property>
  <property fmtid="{D5CDD505-2E9C-101B-9397-08002B2CF9AE}" pid="16" name="MSIP_Label_da6fab74-d5af-4af7-a9a4-78d84655a626_ActionId">
    <vt:lpwstr>493a9c59-0ea0-4b21-bc93-02385592a54b</vt:lpwstr>
  </property>
  <property fmtid="{D5CDD505-2E9C-101B-9397-08002B2CF9AE}" pid="17" name="MSIP_Label_da6fab74-d5af-4af7-a9a4-78d84655a626_Parent">
    <vt:lpwstr>7de70ee2-0cb4-4d60-aee5-75ef2c4c8a90</vt:lpwstr>
  </property>
  <property fmtid="{D5CDD505-2E9C-101B-9397-08002B2CF9AE}" pid="18" name="MSIP_Label_da6fab74-d5af-4af7-a9a4-78d84655a626_Extended_MSFT_Method">
    <vt:lpwstr>Manual</vt:lpwstr>
  </property>
  <property fmtid="{D5CDD505-2E9C-101B-9397-08002B2CF9AE}" pid="19" name="aiplabel">
    <vt:lpwstr>Internal Use Visual Marking</vt:lpwstr>
  </property>
  <property fmtid="{D5CDD505-2E9C-101B-9397-08002B2CF9AE}" pid="20" name="ContentTypeId">
    <vt:lpwstr>0x0101008B3681888A0D6F4CAB3F279E1632A492</vt:lpwstr>
  </property>
  <property fmtid="{D5CDD505-2E9C-101B-9397-08002B2CF9AE}" pid="21" name="TaxKeyword">
    <vt:lpwstr/>
  </property>
</Properties>
</file>